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430" r:id="rId2"/>
    <p:sldId id="432" r:id="rId3"/>
    <p:sldId id="443" r:id="rId4"/>
    <p:sldId id="434" r:id="rId5"/>
    <p:sldId id="442" r:id="rId6"/>
    <p:sldId id="441" r:id="rId7"/>
    <p:sldId id="431" r:id="rId8"/>
  </p:sldIdLst>
  <p:sldSz cx="16276638" cy="9144000"/>
  <p:notesSz cx="6858000" cy="9144000"/>
  <p:custDataLst>
    <p:tags r:id="rId1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DEEC"/>
    <a:srgbClr val="FDCFE3"/>
    <a:srgbClr val="FF7C80"/>
    <a:srgbClr val="0000CC"/>
    <a:srgbClr val="FF0066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9274" autoAdjust="0"/>
  </p:normalViewPr>
  <p:slideViewPr>
    <p:cSldViewPr>
      <p:cViewPr varScale="1">
        <p:scale>
          <a:sx n="88" d="100"/>
          <a:sy n="88" d="100"/>
        </p:scale>
        <p:origin x="240" y="96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</a:t>
            </a: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THẠCH BÀN A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1127919" y="4343401"/>
            <a:ext cx="13944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trải nghiệm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8: HĐCD: SẢN PHẨM EM YÊU THÍCH</a:t>
            </a: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2347119" y="19050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3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38984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traight Connector 3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6" name="Picture 5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0379" y="6400800"/>
            <a:ext cx="29718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35682" y="51483"/>
            <a:ext cx="1382714" cy="147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4" name="Rectangle 1057">
            <a:extLst>
              <a:ext uri="{FF2B5EF4-FFF2-40B4-BE49-F238E27FC236}">
                <a16:creationId xmlns:a16="http://schemas.microsoft.com/office/drawing/2014/main" id="{E1A92768-C90D-4200-8975-84CC4D4BC9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6272568" cy="9143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4" name="Picture 10" descr="Cách làm tranh từ lá cây khô đơn giản nhất, không nên bỏ qua">
            <a:extLst>
              <a:ext uri="{FF2B5EF4-FFF2-40B4-BE49-F238E27FC236}">
                <a16:creationId xmlns:a16="http://schemas.microsoft.com/office/drawing/2014/main" id="{4132E685-FE85-452F-B813-0EBBD8A1B3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7" r="-3" b="6580"/>
          <a:stretch/>
        </p:blipFill>
        <p:spPr bwMode="auto">
          <a:xfrm>
            <a:off x="20" y="10"/>
            <a:ext cx="5344141" cy="451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op 10 làng nghề mây tre đan nổi tiếng nhất Việt Nam - Toplist.vn">
            <a:extLst>
              <a:ext uri="{FF2B5EF4-FFF2-40B4-BE49-F238E27FC236}">
                <a16:creationId xmlns:a16="http://schemas.microsoft.com/office/drawing/2014/main" id="{49F7B87A-1153-40F9-8EDF-FFBE0CEA27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2" r="1523" b="2"/>
          <a:stretch/>
        </p:blipFill>
        <p:spPr bwMode="auto">
          <a:xfrm>
            <a:off x="5466236" y="10"/>
            <a:ext cx="5358857" cy="451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ĐÈN LỒNG HỘI AN GIÁ RẺ. TƯ VẤN: 090 5151 701">
            <a:extLst>
              <a:ext uri="{FF2B5EF4-FFF2-40B4-BE49-F238E27FC236}">
                <a16:creationId xmlns:a16="http://schemas.microsoft.com/office/drawing/2014/main" id="{47BF62C2-C03A-4837-A61D-83BFBB6BFC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1" r="9515" b="1"/>
          <a:stretch/>
        </p:blipFill>
        <p:spPr bwMode="auto">
          <a:xfrm>
            <a:off x="10932474" y="10"/>
            <a:ext cx="5344162" cy="451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666 Mô Hình Nhà Tăm Tre Tuyệt đẹp - Đề án 2020 - Tổng Hợp Chia Sẻ Hình ảnh,  Tranh Vẽ, Biểu Mẫu Trong Lĩnh Vực Giáo Dục">
            <a:extLst>
              <a:ext uri="{FF2B5EF4-FFF2-40B4-BE49-F238E27FC236}">
                <a16:creationId xmlns:a16="http://schemas.microsoft.com/office/drawing/2014/main" id="{24E6B084-488B-4725-ADF6-81B986F962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15447"/>
          <a:stretch/>
        </p:blipFill>
        <p:spPr bwMode="auto">
          <a:xfrm>
            <a:off x="20" y="4625469"/>
            <a:ext cx="5344141" cy="451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ách làm hoa giấy">
            <a:extLst>
              <a:ext uri="{FF2B5EF4-FFF2-40B4-BE49-F238E27FC236}">
                <a16:creationId xmlns:a16="http://schemas.microsoft.com/office/drawing/2014/main" id="{C13A335A-CCAB-4C2F-81A3-5B6B8E915D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9" r="21959"/>
          <a:stretch/>
        </p:blipFill>
        <p:spPr bwMode="auto">
          <a:xfrm>
            <a:off x="5466236" y="4625469"/>
            <a:ext cx="5358857" cy="451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ách Làm Tranh Từ Lá Cây Khô, Những Bức Tranh Sáng Tạo Từ Lá Cây Khô">
            <a:extLst>
              <a:ext uri="{FF2B5EF4-FFF2-40B4-BE49-F238E27FC236}">
                <a16:creationId xmlns:a16="http://schemas.microsoft.com/office/drawing/2014/main" id="{B9260AA3-F67F-4C76-A939-ECD4A99E93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5" r="-2" b="9869"/>
          <a:stretch/>
        </p:blipFill>
        <p:spPr bwMode="auto">
          <a:xfrm>
            <a:off x="10947168" y="4625469"/>
            <a:ext cx="5329469" cy="451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14695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51719" y="1905000"/>
            <a:ext cx="67818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Thiết kế sản phẩm yêu thích.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014119" y="103853"/>
            <a:ext cx="6096000" cy="1569405"/>
            <a:chOff x="5014119" y="103853"/>
            <a:chExt cx="6096000" cy="1569405"/>
          </a:xfrm>
        </p:grpSpPr>
        <p:sp>
          <p:nvSpPr>
            <p:cNvPr id="31" name="Text Box 14"/>
            <p:cNvSpPr txBox="1">
              <a:spLocks noChangeArrowheads="1"/>
            </p:cNvSpPr>
            <p:nvPr/>
          </p:nvSpPr>
          <p:spPr bwMode="auto">
            <a:xfrm>
              <a:off x="5014119" y="1097280"/>
              <a:ext cx="6096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 8: SẢN PHẨM EM YÊU THÍCH</a:t>
              </a: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5211494" y="103853"/>
              <a:ext cx="5878532" cy="994830"/>
              <a:chOff x="5063633" y="164812"/>
              <a:chExt cx="5779343" cy="994830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5063633" y="164812"/>
                <a:ext cx="5779343" cy="994830"/>
                <a:chOff x="5063633" y="164812"/>
                <a:chExt cx="5779343" cy="994830"/>
              </a:xfrm>
            </p:grpSpPr>
            <p:sp>
              <p:nvSpPr>
                <p:cNvPr id="35" name="TextBox 34"/>
                <p:cNvSpPr txBox="1"/>
                <p:nvPr/>
              </p:nvSpPr>
              <p:spPr>
                <a:xfrm>
                  <a:off x="5063633" y="164812"/>
                  <a:ext cx="5779343" cy="55399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0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5468902" y="636422"/>
                  <a:ext cx="492189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HOẠT ĐỘNG TRẢI NGHIỆM</a:t>
                  </a:r>
                </a:p>
              </p:txBody>
            </p:sp>
          </p:grpSp>
          <p:cxnSp>
            <p:nvCxnSpPr>
              <p:cNvPr id="34" name="Straight Connector 33"/>
              <p:cNvCxnSpPr/>
              <p:nvPr/>
            </p:nvCxnSpPr>
            <p:spPr>
              <a:xfrm>
                <a:off x="5618731" y="1136154"/>
                <a:ext cx="4569771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AD9EF86-011A-4DCC-BE01-5D0075C0A53F}"/>
              </a:ext>
            </a:extLst>
          </p:cNvPr>
          <p:cNvSpPr txBox="1"/>
          <p:nvPr/>
        </p:nvSpPr>
        <p:spPr>
          <a:xfrm>
            <a:off x="899319" y="2953300"/>
            <a:ext cx="693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26BC81-6734-41E6-AFA2-CA46C845DB0F}"/>
              </a:ext>
            </a:extLst>
          </p:cNvPr>
          <p:cNvSpPr txBox="1"/>
          <p:nvPr/>
        </p:nvSpPr>
        <p:spPr>
          <a:xfrm>
            <a:off x="899319" y="4632563"/>
            <a:ext cx="6553200" cy="2074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hành:</a:t>
            </a:r>
          </a:p>
          <a:p>
            <a:pPr algn="just">
              <a:lnSpc>
                <a:spcPct val="110000"/>
              </a:lnSpc>
            </a:pP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thiết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10000"/>
              </a:lnSpc>
            </a:pP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Thực hành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5CEEA8AE-9230-4DB3-806B-92DEF715FF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62" r="2346" b="12679"/>
          <a:stretch/>
        </p:blipFill>
        <p:spPr>
          <a:xfrm>
            <a:off x="7985919" y="2645191"/>
            <a:ext cx="7887709" cy="434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4094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46919" y="1782783"/>
            <a:ext cx="11277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Triển lãm sản phẩm yêu thích.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3" name="Group 22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5468902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</a:p>
            </p:txBody>
          </p:sp>
        </p:grpSp>
        <p:cxnSp>
          <p:nvCxnSpPr>
            <p:cNvPr id="24" name="Straight Connector 23"/>
            <p:cNvCxnSpPr/>
            <p:nvPr/>
          </p:nvCxnSpPr>
          <p:spPr>
            <a:xfrm>
              <a:off x="5618731" y="1136154"/>
              <a:ext cx="45697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AutoShape 2" descr="Bật mí những ý tưởng trang trí lớp học cấp 3 đẹp và độc đá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9D002D-A2F1-4677-8ECB-3FF34493C3A5}"/>
              </a:ext>
            </a:extLst>
          </p:cNvPr>
          <p:cNvSpPr txBox="1"/>
          <p:nvPr/>
        </p:nvSpPr>
        <p:spPr>
          <a:xfrm>
            <a:off x="899320" y="2672861"/>
            <a:ext cx="6705600" cy="1266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Trưng bày và giới thiệu về sản phẩm em thiết kế.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5F8E2D-3A03-4AC2-AAE4-F5FDDF0E5C3F}"/>
              </a:ext>
            </a:extLst>
          </p:cNvPr>
          <p:cNvSpPr txBox="1"/>
          <p:nvPr/>
        </p:nvSpPr>
        <p:spPr>
          <a:xfrm>
            <a:off x="816491" y="4086160"/>
            <a:ext cx="7564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Bình chọn sản phẩm em yêu thích.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05CC3C-9D02-497B-A58B-84952DB1D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761" y="1782783"/>
            <a:ext cx="6634199" cy="7288437"/>
          </a:xfrm>
          <a:prstGeom prst="rect">
            <a:avLst/>
          </a:prstGeom>
        </p:spPr>
      </p:pic>
      <p:sp>
        <p:nvSpPr>
          <p:cNvPr id="16" name="Text Box 14">
            <a:extLst>
              <a:ext uri="{FF2B5EF4-FFF2-40B4-BE49-F238E27FC236}">
                <a16:creationId xmlns:a16="http://schemas.microsoft.com/office/drawing/2014/main" id="{5C8EF7D0-16C9-4AD3-82D2-C496B4F8E3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119" y="1097280"/>
            <a:ext cx="6096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8: SẢN PHẨM EM YÊU THÍCH</a:t>
            </a:r>
          </a:p>
        </p:txBody>
      </p:sp>
    </p:spTree>
    <p:extLst>
      <p:ext uri="{BB962C8B-B14F-4D97-AF65-F5344CB8AC3E}">
        <p14:creationId xmlns:p14="http://schemas.microsoft.com/office/powerpoint/2010/main" val="102652683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3" name="Group 22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5468902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</a:p>
            </p:txBody>
          </p:sp>
        </p:grpSp>
        <p:cxnSp>
          <p:nvCxnSpPr>
            <p:cNvPr id="24" name="Straight Connector 23"/>
            <p:cNvCxnSpPr/>
            <p:nvPr/>
          </p:nvCxnSpPr>
          <p:spPr>
            <a:xfrm>
              <a:off x="5618731" y="1136154"/>
              <a:ext cx="45697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AutoShape 2" descr="Bật mí những ý tưởng trang trí lớp học cấp 3 đẹp và độc đá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2DE3C027-5489-41E1-BF4E-9951E5A96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119" y="1097280"/>
            <a:ext cx="6096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8: SẢN PHẨM EM YÊU THÍCH</a:t>
            </a:r>
          </a:p>
        </p:txBody>
      </p:sp>
      <p:sp>
        <p:nvSpPr>
          <p:cNvPr id="3" name="Rectangle 2"/>
          <p:cNvSpPr/>
          <p:nvPr/>
        </p:nvSpPr>
        <p:spPr>
          <a:xfrm>
            <a:off x="4099719" y="8153400"/>
            <a:ext cx="8137525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:.</a:t>
            </a:r>
            <a:endParaRPr lang="en-US" dirty="0"/>
          </a:p>
        </p:txBody>
      </p:sp>
      <p:sp>
        <p:nvSpPr>
          <p:cNvPr id="4" name="Wave 3"/>
          <p:cNvSpPr/>
          <p:nvPr/>
        </p:nvSpPr>
        <p:spPr>
          <a:xfrm>
            <a:off x="3750529" y="3200400"/>
            <a:ext cx="9264589" cy="3972762"/>
          </a:xfrm>
          <a:prstGeom prst="wave">
            <a:avLst>
              <a:gd name="adj1" fmla="val 12500"/>
              <a:gd name="adj2" fmla="val 7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Mỗi người có những sở thích và lựa chọn khác nhau. Tất cả tạo nên sự đa dạng nhiều sắc mầu của cuộc sống, làm cho bản thân mình tốt </a:t>
            </a:r>
            <a:r>
              <a:rPr lang="nl-NL" sz="36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đẹp </a:t>
            </a:r>
            <a:r>
              <a:rPr lang="nl-NL" sz="36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hơn.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14930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216</Words>
  <Application>Microsoft Office PowerPoint</Application>
  <PresentationFormat>Custom</PresentationFormat>
  <Paragraphs>26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Xiem Do</dc:creator>
  <cp:lastModifiedBy>admin</cp:lastModifiedBy>
  <cp:revision>3</cp:revision>
  <dcterms:created xsi:type="dcterms:W3CDTF">2022-08-25T07:37:45Z</dcterms:created>
  <dcterms:modified xsi:type="dcterms:W3CDTF">2022-10-31T02:05:10Z</dcterms:modified>
</cp:coreProperties>
</file>