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30" r:id="rId2"/>
    <p:sldId id="432" r:id="rId3"/>
    <p:sldId id="443" r:id="rId4"/>
    <p:sldId id="434" r:id="rId5"/>
    <p:sldId id="442" r:id="rId6"/>
    <p:sldId id="441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EEC"/>
    <a:srgbClr val="FDCFE3"/>
    <a:srgbClr val="FF7C80"/>
    <a:srgbClr val="0000CC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88" d="100"/>
          <a:sy n="88" d="100"/>
        </p:scale>
        <p:origin x="240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HĐCD: NÉT RIÊNG CỦA EM</a:t>
            </a: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81581" y="70984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THẠCH BÀN 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Bảo An - Mẹ Ơi Tại Sao">
            <a:hlinkClick r:id="" action="ppaction://media"/>
            <a:extLst>
              <a:ext uri="{FF2B5EF4-FFF2-40B4-BE49-F238E27FC236}">
                <a16:creationId xmlns:a16="http://schemas.microsoft.com/office/drawing/2014/main" id="{1EA83C3A-F3E9-4669-AD52-81AB0DBFC8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9" y="381000"/>
            <a:ext cx="14224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ổng hợp ảnh Doremon PNG đẹp nhất - Ảnh đẹp hoạt hình">
            <a:extLst>
              <a:ext uri="{FF2B5EF4-FFF2-40B4-BE49-F238E27FC236}">
                <a16:creationId xmlns:a16="http://schemas.microsoft.com/office/drawing/2014/main" id="{10F24F68-C07E-4F68-A712-C902371F7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19" y="304800"/>
            <a:ext cx="2803506" cy="40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ộ sưu tập 600 hình ảnh chuột Mickey dễ thương và đáng yêu nhất">
            <a:extLst>
              <a:ext uri="{FF2B5EF4-FFF2-40B4-BE49-F238E27FC236}">
                <a16:creationId xmlns:a16="http://schemas.microsoft.com/office/drawing/2014/main" id="{9E0C1D6A-49B9-4E4D-9F04-64465C6B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9" y="661987"/>
            <a:ext cx="5641181" cy="61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0+ hình ảnh Tom và Jerry đáng yêu dễ thương nhất - Chia sẻ kiến thức mỗi  ngày">
            <a:extLst>
              <a:ext uri="{FF2B5EF4-FFF2-40B4-BE49-F238E27FC236}">
                <a16:creationId xmlns:a16="http://schemas.microsoft.com/office/drawing/2014/main" id="{AF41DE4F-CB5C-4A23-AF3D-7C7D525D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719" y="4038600"/>
            <a:ext cx="5106194" cy="408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1469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08919" y="1905000"/>
            <a:ext cx="5105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Giới thiệu bản thân.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6: NÉT RIÊNG CỦA EM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4580136-6762-4AE1-BF08-027584FBF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0" t="31094" r="6640" b="2814"/>
          <a:stretch/>
        </p:blipFill>
        <p:spPr>
          <a:xfrm>
            <a:off x="7452519" y="2686312"/>
            <a:ext cx="8153400" cy="4242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D9EF86-011A-4DCC-BE01-5D0075C0A53F}"/>
              </a:ext>
            </a:extLst>
          </p:cNvPr>
          <p:cNvSpPr txBox="1"/>
          <p:nvPr/>
        </p:nvSpPr>
        <p:spPr>
          <a:xfrm>
            <a:off x="899319" y="2953300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Học sinh sử dụng bức ảnh đã chuẩn bị để giới thiệu về bản thân với các bạn trong nhóm.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6BC81-6734-41E6-AFA2-CA46C845DB0F}"/>
              </a:ext>
            </a:extLst>
          </p:cNvPr>
          <p:cNvSpPr txBox="1"/>
          <p:nvPr/>
        </p:nvSpPr>
        <p:spPr>
          <a:xfrm>
            <a:off x="899319" y="4920079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Chia sẻ điều em thích về nét riêng của bạn.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782783"/>
            <a:ext cx="11277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Khám phá nét riêng của em.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3" name="Group 22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89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5618731" y="1136154"/>
              <a:ext cx="45697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074DC-B093-4B6C-AC63-D21EA8F89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10" t="37504" r="12599" b="10643"/>
          <a:stretch/>
        </p:blipFill>
        <p:spPr>
          <a:xfrm>
            <a:off x="8459505" y="2223615"/>
            <a:ext cx="7740936" cy="3972323"/>
          </a:xfrm>
          <a:prstGeom prst="rect">
            <a:avLst/>
          </a:prstGeom>
        </p:spPr>
      </p:pic>
      <p:sp>
        <p:nvSpPr>
          <p:cNvPr id="12" name="Text Box 14">
            <a:extLst>
              <a:ext uri="{FF2B5EF4-FFF2-40B4-BE49-F238E27FC236}">
                <a16:creationId xmlns:a16="http://schemas.microsoft.com/office/drawing/2014/main" id="{E4A1CD91-C620-4F9D-A6D5-A99B7D21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026" y="1108692"/>
            <a:ext cx="6096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6: NÉT RIÊNG CỦA 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9D002D-A2F1-4677-8ECB-3FF34493C3A5}"/>
              </a:ext>
            </a:extLst>
          </p:cNvPr>
          <p:cNvSpPr txBox="1"/>
          <p:nvPr/>
        </p:nvSpPr>
        <p:spPr>
          <a:xfrm>
            <a:off x="899319" y="2672861"/>
            <a:ext cx="815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Chuẩn bị: giấy, bút màu, hồ dán.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A531D-07DE-4074-9078-BDF57440BCDB}"/>
              </a:ext>
            </a:extLst>
          </p:cNvPr>
          <p:cNvSpPr txBox="1"/>
          <p:nvPr/>
        </p:nvSpPr>
        <p:spPr>
          <a:xfrm>
            <a:off x="746919" y="6454118"/>
            <a:ext cx="11109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5F8E2D-3A03-4AC2-AAE4-F5FDDF0E5C3F}"/>
              </a:ext>
            </a:extLst>
          </p:cNvPr>
          <p:cNvSpPr txBox="1"/>
          <p:nvPr/>
        </p:nvSpPr>
        <p:spPr>
          <a:xfrm>
            <a:off x="879095" y="3349009"/>
            <a:ext cx="75640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hành: 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viết tên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Viết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265268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3" name="Group 22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689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4" name="Straight Connector 23"/>
            <p:cNvCxnSpPr/>
            <p:nvPr/>
          </p:nvCxnSpPr>
          <p:spPr>
            <a:xfrm>
              <a:off x="5618731" y="1136154"/>
              <a:ext cx="45697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E21D0F2B-C88B-4DE9-8BAD-DA220B920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19" y="1097280"/>
            <a:ext cx="60960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6: NÉT RIÊNG CỦA 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A7A7EA-5747-485A-892E-96A765F4F679}"/>
              </a:ext>
            </a:extLst>
          </p:cNvPr>
          <p:cNvSpPr/>
          <p:nvPr/>
        </p:nvSpPr>
        <p:spPr>
          <a:xfrm>
            <a:off x="746919" y="1782783"/>
            <a:ext cx="11277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Khám phá nét riêng của em.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305FD-E321-4797-9DA5-DF4D9CE4FEDC}"/>
              </a:ext>
            </a:extLst>
          </p:cNvPr>
          <p:cNvSpPr txBox="1"/>
          <p:nvPr/>
        </p:nvSpPr>
        <p:spPr>
          <a:xfrm>
            <a:off x="899319" y="2607516"/>
            <a:ext cx="1424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Giáo viên chiếu một số hình ảnh học sinh lớp mình để cho học sinh giới thiệu về nét riêng của em.</a:t>
            </a:r>
          </a:p>
        </p:txBody>
      </p:sp>
    </p:spTree>
    <p:extLst>
      <p:ext uri="{BB962C8B-B14F-4D97-AF65-F5344CB8AC3E}">
        <p14:creationId xmlns:p14="http://schemas.microsoft.com/office/powerpoint/2010/main" val="123214930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10358</TotalTime>
  <Words>244</Words>
  <Application>Microsoft Office PowerPoint</Application>
  <PresentationFormat>Custom</PresentationFormat>
  <Paragraphs>27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1180</cp:revision>
  <dcterms:created xsi:type="dcterms:W3CDTF">2008-09-09T22:52:10Z</dcterms:created>
  <dcterms:modified xsi:type="dcterms:W3CDTF">2022-10-21T05:07:20Z</dcterms:modified>
</cp:coreProperties>
</file>