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407" r:id="rId3"/>
    <p:sldId id="439" r:id="rId4"/>
    <p:sldId id="427" r:id="rId5"/>
    <p:sldId id="428" r:id="rId6"/>
    <p:sldId id="443" r:id="rId7"/>
    <p:sldId id="449" r:id="rId8"/>
    <p:sldId id="450" r:id="rId9"/>
    <p:sldId id="451" r:id="rId10"/>
    <p:sldId id="452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0066"/>
    <a:srgbClr val="C5F3F3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88" d="100"/>
          <a:sy n="88" d="100"/>
        </p:scale>
        <p:origin x="240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10.jpg"/><Relationship Id="rId7" Type="http://schemas.openxmlformats.org/officeDocument/2006/relationships/hyperlink" Target="bai%20tap/bai%20tap%204.ppt" TargetMode="External"/><Relationship Id="rId12" Type="http://schemas.openxmlformats.org/officeDocument/2006/relationships/hyperlink" Target="Khoi%20dong/Cau%203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bai%20tap/bai%20tap%202.ppt" TargetMode="External"/><Relationship Id="rId15" Type="http://schemas.openxmlformats.org/officeDocument/2006/relationships/image" Target="../media/image14.jpeg"/><Relationship Id="rId10" Type="http://schemas.openxmlformats.org/officeDocument/2006/relationships/hyperlink" Target="Khoi%20dong/Cau%202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Giai%20nghia%20tu/thieng%20lieng.ppt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4114800"/>
            <a:ext cx="1338299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BA CON BÚP BÊ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6029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131873" y="793773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316480"/>
            <a:ext cx="1394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Đặt câu nói về hoạt động của một người trong câu chuyện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con búp bê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(Mai hoặc bố, mẹ, anh). Cho biết câu đó thuộc mẫu câu nào?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7C79BBD1-B506-4D6E-923A-CB6E9CF74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BA CON BÚP BÊ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F8917-D781-474C-850C-F80AC7BF5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09" y="3655571"/>
            <a:ext cx="13032019" cy="177189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87CF5E9-0500-49A1-AAA7-F3CF981E33FF}"/>
              </a:ext>
            </a:extLst>
          </p:cNvPr>
          <p:cNvSpPr txBox="1"/>
          <p:nvPr/>
        </p:nvSpPr>
        <p:spPr>
          <a:xfrm>
            <a:off x="1548589" y="5715000"/>
            <a:ext cx="1169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Mai ôm chặt con búp bê vào lòng.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61844E-07CF-420C-9D9B-9A6714ECCEF7}"/>
              </a:ext>
            </a:extLst>
          </p:cNvPr>
          <p:cNvSpPr txBox="1"/>
          <p:nvPr/>
        </p:nvSpPr>
        <p:spPr>
          <a:xfrm>
            <a:off x="1533508" y="6546986"/>
            <a:ext cx="1169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Bố làm cho Mai con búp bê bằng gỗ.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87772E-4A85-4F04-87D4-E5EF4F84FC6E}"/>
              </a:ext>
            </a:extLst>
          </p:cNvPr>
          <p:cNvSpPr txBox="1"/>
          <p:nvPr/>
        </p:nvSpPr>
        <p:spPr>
          <a:xfrm>
            <a:off x="1533508" y="7500855"/>
            <a:ext cx="1331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 câu này đều nói về hoạt động và thuộc kiểu câu Ai làm gì?</a:t>
            </a:r>
          </a:p>
        </p:txBody>
      </p:sp>
    </p:spTree>
    <p:extLst>
      <p:ext uri="{BB962C8B-B14F-4D97-AF65-F5344CB8AC3E}">
        <p14:creationId xmlns:p14="http://schemas.microsoft.com/office/powerpoint/2010/main" val="25821121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22695" y="6800044"/>
            <a:ext cx="4078423" cy="130763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003414" y="1182468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DU LỊCH ĐẠI DƯƠNG</a:t>
            </a: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430794" y="691769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008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17" name="Picture 2" descr="Cá Ngựa: Đặc Điểm, Công Dụng, Cách Dùng &amp;amp; Giá Bán 2021">
              <a:hlinkClick r:id="rId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20" name="Picture 6" descr="Cá heo có thật thông minh đến mức biết cứu người không?">
              <a:hlinkClick r:id="rId10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23" name="Picture 4" descr="Những điều chưa biết về sứa - VnExpress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26" name="Picture 8" descr="Cá chuồn bay là gì? Đặc điểm, thành phần dinh dưỡng và nơi mua cá chuồn">
              <a:hlinkClick r:id="rId14" action="ppaction://hlinkpres?slideindex=1&amp;slidetitle="/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28" name="Arc 27"/>
          <p:cNvSpPr/>
          <p:nvPr/>
        </p:nvSpPr>
        <p:spPr>
          <a:xfrm rot="18879283">
            <a:off x="11694494" y="4816685"/>
            <a:ext cx="3161952" cy="3010814"/>
          </a:xfrm>
          <a:prstGeom prst="arc">
            <a:avLst>
              <a:gd name="adj1" fmla="val 14188544"/>
              <a:gd name="adj2" fmla="val 2064879"/>
            </a:avLst>
          </a:prstGeom>
          <a:ln w="127000">
            <a:solidFill>
              <a:srgbClr val="008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688463" y="5992324"/>
            <a:ext cx="3174012" cy="79106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2479402" y="4773613"/>
            <a:ext cx="782504" cy="121871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215402" y="4718051"/>
            <a:ext cx="933193" cy="128697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35" name="Group 34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3E2FA1-B3D1-414D-8B3D-9D1BA326F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719" y="685800"/>
            <a:ext cx="13819910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16: BA CON BÚP BÊ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7518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Đọc diễn cảm toàn bài. Giọng đọc nhẹ nhàng, tình cảm. Nhấn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giọng, gây ấn tượng với những từ ngữ gợi tả, gợi cảm.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029200"/>
            <a:ext cx="1357868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1: Từ đầu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búp bê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2: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tặng bé Mai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3: Còn lại.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56519" y="1752600"/>
            <a:ext cx="6781801" cy="677108"/>
            <a:chOff x="1508918" y="1888664"/>
            <a:chExt cx="6172201" cy="113463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69754"/>
              <a:ext cx="5341534" cy="579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615918" y="4191000"/>
            <a:ext cx="13941217" cy="2136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Hôm đó,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bố đã đẽo gọt khúc gỗ thành búp bê trai,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mẹ chắp những mảnh vải vụn thành búp bê gái,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 anh trai loay hoay cả tối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để làm cô bé búp bê bằng bồi tặng em.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hlinkClick r:id="rId2" action="ppaction://hlinkpres?slideindex=1&amp;slidetitle="/>
          </p:cNvPr>
          <p:cNvSpPr/>
          <p:nvPr/>
        </p:nvSpPr>
        <p:spPr>
          <a:xfrm>
            <a:off x="5260969" y="6781800"/>
            <a:ext cx="29960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giấy bồi,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27701" y="67818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00519" y="3222486"/>
            <a:ext cx="13548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Nô-en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ên, giường,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34" name="Group 33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id="{E5379423-D43A-43ED-8EB6-99A2D24CC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BA CON BÚP BÊ</a:t>
            </a: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2507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84084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84007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1: Bé Mai ao ước điều gì?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23718" y="3591476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Mai ao ước có một con búp bé.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55464" y="45720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2: Món quà bé Mai nhận được trong đêm Nô-en là gì?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99917" y="5919754"/>
            <a:ext cx="10210801" cy="187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Mai nhận được ba con búp bê: một búp bê trai bằng gỗ, một búp bê gái bằng vải và một cô bé búp bê mũm mĩm, nhỏ xíu, bằng giấy bồi.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14">
            <a:extLst>
              <a:ext uri="{FF2B5EF4-FFF2-40B4-BE49-F238E27FC236}">
                <a16:creationId xmlns:a16="http://schemas.microsoft.com/office/drawing/2014/main" id="{E5AB8E1A-B7FE-47B8-8BDF-9024FB5A8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BA CON BÚP BÊ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96FF4B-58DF-4A67-B4DD-BECF3A298C76}"/>
              </a:ext>
            </a:extLst>
          </p:cNvPr>
          <p:cNvSpPr/>
          <p:nvPr/>
        </p:nvSpPr>
        <p:spPr>
          <a:xfrm>
            <a:off x="234347" y="3798582"/>
            <a:ext cx="5172539" cy="5234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Hôm đó,</a:t>
            </a:r>
            <a:r>
              <a:rPr lang="en-US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bố đã đẽo gọt khúc gỗ thành búp bê trai,</a:t>
            </a:r>
            <a:r>
              <a:rPr lang="en-US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mẹ chắp những mảnh vải vụn thành búp bê gái,</a:t>
            </a:r>
            <a:r>
              <a:rPr lang="en-US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 anh trai loay hoay cả tối</a:t>
            </a:r>
            <a:r>
              <a:rPr lang="en-US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để làm cô bé búp bê bằng bồi tặng em.</a:t>
            </a:r>
            <a:r>
              <a:rPr lang="en-US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E778E7-189F-47AF-997C-57A289D47092}"/>
              </a:ext>
            </a:extLst>
          </p:cNvPr>
          <p:cNvSpPr/>
          <p:nvPr/>
        </p:nvSpPr>
        <p:spPr>
          <a:xfrm>
            <a:off x="423467" y="2551775"/>
            <a:ext cx="502483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Nô-en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ên, giường,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  <p:bldP spid="25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11824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827595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3: Món quà giản dị thể hiện tình cảm của bố mẹ và anh trai đối với Mai như thế nào?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23719" y="4044561"/>
            <a:ext cx="1038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Những món quà đó thể hiện tình cảm yêu thương ấm áp của những người thân trong gia đình dành cho Mai</a:t>
            </a: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70863" y="59436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4: Qua câu chuyện, em hiểu vì sao gia đình được gọi là “mái ấm”?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869418" y="7231936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Vì gia đình là nơi ta được mọi người yêu thương. /Vì gia đình là nơi ta luôn cảm thấy an toàn bên người thân.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14">
            <a:extLst>
              <a:ext uri="{FF2B5EF4-FFF2-40B4-BE49-F238E27FC236}">
                <a16:creationId xmlns:a16="http://schemas.microsoft.com/office/drawing/2014/main" id="{4D9AB8EB-799B-414A-A6C4-650B6B54C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BA CON BÚP BÊ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77C219C-3EE5-4C6D-97C4-F255708C458C}"/>
              </a:ext>
            </a:extLst>
          </p:cNvPr>
          <p:cNvSpPr/>
          <p:nvPr/>
        </p:nvSpPr>
        <p:spPr>
          <a:xfrm>
            <a:off x="221095" y="3785330"/>
            <a:ext cx="5172539" cy="5234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Hôm đó,</a:t>
            </a:r>
            <a:r>
              <a:rPr lang="en-US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bố đã đẽo gọt khúc gỗ thành búp bê trai,</a:t>
            </a:r>
            <a:r>
              <a:rPr lang="en-US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mẹ chắp những mảnh vải vụn thành búp bê gái,</a:t>
            </a:r>
            <a:r>
              <a:rPr lang="en-US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 anh trai loay hoay cả tối</a:t>
            </a:r>
            <a:r>
              <a:rPr lang="en-US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để làm cô bé búp bê bằng bồi tặng em.</a:t>
            </a:r>
            <a:r>
              <a:rPr lang="en-US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B872BB0-7415-46BE-9121-283D66D2FD0A}"/>
              </a:ext>
            </a:extLst>
          </p:cNvPr>
          <p:cNvSpPr/>
          <p:nvPr/>
        </p:nvSpPr>
        <p:spPr>
          <a:xfrm>
            <a:off x="423467" y="2538523"/>
            <a:ext cx="502483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Nô-en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ên, giường,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923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  <p:bldP spid="25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11824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385889" y="1827595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9154899" y="28194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18600" y="3581400"/>
            <a:ext cx="8773438" cy="4563537"/>
            <a:chOff x="6418600" y="3657600"/>
            <a:chExt cx="8773438" cy="4563537"/>
          </a:xfrm>
        </p:grpSpPr>
        <p:pic>
          <p:nvPicPr>
            <p:cNvPr id="33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50" y="1552650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376636" y="4724400"/>
              <a:ext cx="6857683" cy="31188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Tình cảm giữa những người trong gia đình luôn là tình cảm đẹp nhất. Nó giúp ta hiểu tại sao gia đình lại được gọi là “mái ấm”.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0B12B80C-D812-49E7-9EBB-441003012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BA CON BÚP BÊ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93D9F4-C61E-4F70-9721-B166060A5A9D}"/>
              </a:ext>
            </a:extLst>
          </p:cNvPr>
          <p:cNvSpPr/>
          <p:nvPr/>
        </p:nvSpPr>
        <p:spPr>
          <a:xfrm>
            <a:off x="234347" y="3758826"/>
            <a:ext cx="5172539" cy="5234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Hôm đó,</a:t>
            </a:r>
            <a:r>
              <a:rPr lang="en-US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bố đã đẽo gọt khúc gỗ thành búp bê trai,</a:t>
            </a:r>
            <a:r>
              <a:rPr lang="en-US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mẹ chắp những mảnh vải vụn thành búp bê gái,</a:t>
            </a:r>
            <a:r>
              <a:rPr lang="en-US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 anh trai loay hoay cả tối</a:t>
            </a:r>
            <a:r>
              <a:rPr lang="en-US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để làm cô bé búp bê bằng bồi tặng em.</a:t>
            </a:r>
            <a:r>
              <a:rPr lang="en-US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DA66310-40DD-4F5D-9B9A-841042FF35E6}"/>
              </a:ext>
            </a:extLst>
          </p:cNvPr>
          <p:cNvSpPr/>
          <p:nvPr/>
        </p:nvSpPr>
        <p:spPr>
          <a:xfrm>
            <a:off x="423467" y="2538523"/>
            <a:ext cx="502483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Nô-en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ên, giường,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725436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316480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Tìm thêm ít nhất 3 từ ngữ cho mỗi nhóm từ ngữ dưới đây: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56519" y="3712309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Chỉ người thân trong gia đình: bố, …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56679" y="4977202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Chỉ đồ dùng trong nhà: tủ, …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71918" y="6178101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c)Chỉ tình cảm gia đình: yêu thương, ...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499E0C22-E229-4EF1-8448-E7ABA9915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BA CON BÚP BÊ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ACE817-4DF4-4270-B485-ECA9F38A6796}"/>
              </a:ext>
            </a:extLst>
          </p:cNvPr>
          <p:cNvSpPr txBox="1"/>
          <p:nvPr/>
        </p:nvSpPr>
        <p:spPr>
          <a:xfrm>
            <a:off x="8656479" y="3713692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ông, bà, anh, chị,…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41EFA9-79A0-4B2B-8493-36D80D28E80D}"/>
              </a:ext>
            </a:extLst>
          </p:cNvPr>
          <p:cNvSpPr txBox="1"/>
          <p:nvPr/>
        </p:nvSpPr>
        <p:spPr>
          <a:xfrm>
            <a:off x="7239159" y="4986191"/>
            <a:ext cx="713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giường, bàn, ghế, xoong, nồi,…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901605-E6DA-4C68-AE76-ECF038D6F509}"/>
              </a:ext>
            </a:extLst>
          </p:cNvPr>
          <p:cNvSpPr txBox="1"/>
          <p:nvPr/>
        </p:nvSpPr>
        <p:spPr>
          <a:xfrm>
            <a:off x="8610759" y="6187063"/>
            <a:ext cx="713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quý, kính trọng, thương yêu,…</a:t>
            </a:r>
          </a:p>
        </p:txBody>
      </p:sp>
    </p:spTree>
    <p:extLst>
      <p:ext uri="{BB962C8B-B14F-4D97-AF65-F5344CB8AC3E}">
        <p14:creationId xmlns:p14="http://schemas.microsoft.com/office/powerpoint/2010/main" val="3813394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10076</TotalTime>
  <Words>898</Words>
  <Application>Microsoft Office PowerPoint</Application>
  <PresentationFormat>Custom</PresentationFormat>
  <Paragraphs>92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1135</cp:revision>
  <dcterms:created xsi:type="dcterms:W3CDTF">2008-09-09T22:52:10Z</dcterms:created>
  <dcterms:modified xsi:type="dcterms:W3CDTF">2022-10-31T02:19:14Z</dcterms:modified>
</cp:coreProperties>
</file>