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27" r:id="rId2"/>
    <p:sldId id="430" r:id="rId3"/>
    <p:sldId id="447" r:id="rId4"/>
    <p:sldId id="452" r:id="rId5"/>
    <p:sldId id="453" r:id="rId6"/>
    <p:sldId id="454" r:id="rId7"/>
    <p:sldId id="432" r:id="rId8"/>
    <p:sldId id="455" r:id="rId9"/>
    <p:sldId id="448" r:id="rId10"/>
    <p:sldId id="449" r:id="rId11"/>
    <p:sldId id="438" r:id="rId12"/>
    <p:sldId id="431"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FEEFD4"/>
    <a:srgbClr val="A0D5E5"/>
    <a:srgbClr val="0000CC"/>
    <a:srgbClr val="D4F7F9"/>
    <a:srgbClr val="FF7C8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9BE06-A572-409E-BDD1-FDBA8FC8D45E}" v="32" dt="2022-08-26T23:50:52.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0" autoAdjust="0"/>
    <p:restoredTop sz="99274" autoAdjust="0"/>
  </p:normalViewPr>
  <p:slideViewPr>
    <p:cSldViewPr>
      <p:cViewPr varScale="1">
        <p:scale>
          <a:sx n="88" d="100"/>
          <a:sy n="88" d="100"/>
        </p:scale>
        <p:origin x="198"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B97221B4-A36D-4469-A9D7-D14D98B5BED5}"/>
    <pc:docChg chg="modSld">
      <pc:chgData name="T H" userId="270efafb50020bd6" providerId="LiveId" clId="{B97221B4-A36D-4469-A9D7-D14D98B5BED5}" dt="2022-08-13T15:53:17.422" v="162" actId="1076"/>
      <pc:docMkLst>
        <pc:docMk/>
      </pc:docMkLst>
      <pc:sldChg chg="modSp mod">
        <pc:chgData name="T H" userId="270efafb50020bd6" providerId="LiveId" clId="{B97221B4-A36D-4469-A9D7-D14D98B5BED5}" dt="2022-08-13T15:52:17.535" v="12" actId="1035"/>
        <pc:sldMkLst>
          <pc:docMk/>
          <pc:sldMk cId="4184934910" sldId="427"/>
        </pc:sldMkLst>
        <pc:spChg chg="mod">
          <ac:chgData name="T H" userId="270efafb50020bd6" providerId="LiveId" clId="{B97221B4-A36D-4469-A9D7-D14D98B5BED5}" dt="2022-08-13T15:52:11.856" v="8" actId="14100"/>
          <ac:spMkLst>
            <pc:docMk/>
            <pc:sldMk cId="4184934910" sldId="427"/>
            <ac:spMk id="28" creationId="{00000000-0000-0000-0000-000000000000}"/>
          </ac:spMkLst>
        </pc:spChg>
        <pc:picChg chg="mod">
          <ac:chgData name="T H" userId="270efafb50020bd6" providerId="LiveId" clId="{B97221B4-A36D-4469-A9D7-D14D98B5BED5}" dt="2022-08-13T15:52:17.535" v="12" actId="1035"/>
          <ac:picMkLst>
            <pc:docMk/>
            <pc:sldMk cId="4184934910" sldId="427"/>
            <ac:picMk id="30" creationId="{00000000-0000-0000-0000-000000000000}"/>
          </ac:picMkLst>
        </pc:picChg>
      </pc:sldChg>
      <pc:sldChg chg="modSp mod">
        <pc:chgData name="T H" userId="270efafb50020bd6" providerId="LiveId" clId="{B97221B4-A36D-4469-A9D7-D14D98B5BED5}" dt="2022-08-13T15:53:17.422" v="162" actId="1076"/>
        <pc:sldMkLst>
          <pc:docMk/>
          <pc:sldMk cId="2432748071" sldId="432"/>
        </pc:sldMkLst>
        <pc:spChg chg="mod">
          <ac:chgData name="T H" userId="270efafb50020bd6" providerId="LiveId" clId="{B97221B4-A36D-4469-A9D7-D14D98B5BED5}" dt="2022-08-13T15:53:17.422" v="162" actId="1076"/>
          <ac:spMkLst>
            <pc:docMk/>
            <pc:sldMk cId="2432748071" sldId="432"/>
            <ac:spMk id="10" creationId="{00000000-0000-0000-0000-000000000000}"/>
          </ac:spMkLst>
        </pc:spChg>
        <pc:spChg chg="mod">
          <ac:chgData name="T H" userId="270efafb50020bd6" providerId="LiveId" clId="{B97221B4-A36D-4469-A9D7-D14D98B5BED5}" dt="2022-08-13T15:53:09.306" v="161" actId="20577"/>
          <ac:spMkLst>
            <pc:docMk/>
            <pc:sldMk cId="2432748071" sldId="432"/>
            <ac:spMk id="15" creationId="{00000000-0000-0000-0000-000000000000}"/>
          </ac:spMkLst>
        </pc:spChg>
      </pc:sldChg>
    </pc:docChg>
  </pc:docChgLst>
  <pc:docChgLst>
    <pc:chgData name="T H" userId="270efafb50020bd6" providerId="LiveId" clId="{18B9BE06-A572-409E-BDD1-FDBA8FC8D45E}"/>
    <pc:docChg chg="modSld">
      <pc:chgData name="T H" userId="270efafb50020bd6" providerId="LiveId" clId="{18B9BE06-A572-409E-BDD1-FDBA8FC8D45E}" dt="2022-08-26T23:50:52.505" v="32" actId="20577"/>
      <pc:docMkLst>
        <pc:docMk/>
      </pc:docMkLst>
      <pc:sldChg chg="delSp modSp modAnim">
        <pc:chgData name="T H" userId="270efafb50020bd6" providerId="LiveId" clId="{18B9BE06-A572-409E-BDD1-FDBA8FC8D45E}" dt="2022-08-26T23:50:52.505" v="32" actId="20577"/>
        <pc:sldMkLst>
          <pc:docMk/>
          <pc:sldMk cId="3234727935" sldId="438"/>
        </pc:sldMkLst>
        <pc:spChg chg="del">
          <ac:chgData name="T H" userId="270efafb50020bd6" providerId="LiveId" clId="{18B9BE06-A572-409E-BDD1-FDBA8FC8D45E}" dt="2022-08-26T23:50:43.773" v="30" actId="478"/>
          <ac:spMkLst>
            <pc:docMk/>
            <pc:sldMk cId="3234727935" sldId="438"/>
            <ac:spMk id="4" creationId="{00000000-0000-0000-0000-000000000000}"/>
          </ac:spMkLst>
        </pc:spChg>
        <pc:spChg chg="mod">
          <ac:chgData name="T H" userId="270efafb50020bd6" providerId="LiveId" clId="{18B9BE06-A572-409E-BDD1-FDBA8FC8D45E}" dt="2022-08-26T23:50:52.505" v="32" actId="20577"/>
          <ac:spMkLst>
            <pc:docMk/>
            <pc:sldMk cId="3234727935" sldId="438"/>
            <ac:spMk id="51" creationId="{00000000-0000-0000-0000-000000000000}"/>
          </ac:spMkLst>
        </pc:spChg>
        <pc:spChg chg="del">
          <ac:chgData name="T H" userId="270efafb50020bd6" providerId="LiveId" clId="{18B9BE06-A572-409E-BDD1-FDBA8FC8D45E}" dt="2022-08-26T23:50:43.773" v="30" actId="478"/>
          <ac:spMkLst>
            <pc:docMk/>
            <pc:sldMk cId="3234727935" sldId="438"/>
            <ac:spMk id="57" creationId="{00000000-0000-0000-0000-000000000000}"/>
          </ac:spMkLst>
        </pc:spChg>
        <pc:spChg chg="del">
          <ac:chgData name="T H" userId="270efafb50020bd6" providerId="LiveId" clId="{18B9BE06-A572-409E-BDD1-FDBA8FC8D45E}" dt="2022-08-26T23:50:43.773" v="30" actId="478"/>
          <ac:spMkLst>
            <pc:docMk/>
            <pc:sldMk cId="3234727935" sldId="438"/>
            <ac:spMk id="58" creationId="{00000000-0000-0000-0000-000000000000}"/>
          </ac:spMkLst>
        </pc:spChg>
        <pc:spChg chg="del">
          <ac:chgData name="T H" userId="270efafb50020bd6" providerId="LiveId" clId="{18B9BE06-A572-409E-BDD1-FDBA8FC8D45E}" dt="2022-08-26T23:50:43.773" v="30" actId="478"/>
          <ac:spMkLst>
            <pc:docMk/>
            <pc:sldMk cId="3234727935" sldId="438"/>
            <ac:spMk id="60" creationId="{00000000-0000-0000-0000-000000000000}"/>
          </ac:spMkLst>
        </pc:spChg>
        <pc:picChg chg="del">
          <ac:chgData name="T H" userId="270efafb50020bd6" providerId="LiveId" clId="{18B9BE06-A572-409E-BDD1-FDBA8FC8D45E}" dt="2022-08-26T23:50:43.773" v="30" actId="478"/>
          <ac:picMkLst>
            <pc:docMk/>
            <pc:sldMk cId="3234727935" sldId="438"/>
            <ac:picMk id="52" creationId="{00000000-0000-0000-0000-000000000000}"/>
          </ac:picMkLst>
        </pc:picChg>
        <pc:picChg chg="del">
          <ac:chgData name="T H" userId="270efafb50020bd6" providerId="LiveId" clId="{18B9BE06-A572-409E-BDD1-FDBA8FC8D45E}" dt="2022-08-26T23:50:43.773" v="30" actId="478"/>
          <ac:picMkLst>
            <pc:docMk/>
            <pc:sldMk cId="3234727935" sldId="438"/>
            <ac:picMk id="53" creationId="{00000000-0000-0000-0000-000000000000}"/>
          </ac:picMkLst>
        </pc:picChg>
        <pc:picChg chg="del">
          <ac:chgData name="T H" userId="270efafb50020bd6" providerId="LiveId" clId="{18B9BE06-A572-409E-BDD1-FDBA8FC8D45E}" dt="2022-08-26T23:50:43.773" v="30" actId="478"/>
          <ac:picMkLst>
            <pc:docMk/>
            <pc:sldMk cId="3234727935" sldId="438"/>
            <ac:picMk id="54" creationId="{00000000-0000-0000-0000-000000000000}"/>
          </ac:picMkLst>
        </pc:picChg>
        <pc:picChg chg="del">
          <ac:chgData name="T H" userId="270efafb50020bd6" providerId="LiveId" clId="{18B9BE06-A572-409E-BDD1-FDBA8FC8D45E}" dt="2022-08-26T23:50:43.773" v="30" actId="478"/>
          <ac:picMkLst>
            <pc:docMk/>
            <pc:sldMk cId="3234727935" sldId="438"/>
            <ac:picMk id="55" creationId="{00000000-0000-0000-0000-000000000000}"/>
          </ac:picMkLst>
        </pc:picChg>
        <pc:picChg chg="del">
          <ac:chgData name="T H" userId="270efafb50020bd6" providerId="LiveId" clId="{18B9BE06-A572-409E-BDD1-FDBA8FC8D45E}" dt="2022-08-26T23:50:43.773" v="30" actId="478"/>
          <ac:picMkLst>
            <pc:docMk/>
            <pc:sldMk cId="3234727935" sldId="438"/>
            <ac:picMk id="2058" creationId="{00000000-0000-0000-0000-000000000000}"/>
          </ac:picMkLst>
        </pc:picChg>
        <pc:picChg chg="del">
          <ac:chgData name="T H" userId="270efafb50020bd6" providerId="LiveId" clId="{18B9BE06-A572-409E-BDD1-FDBA8FC8D45E}" dt="2022-08-26T23:50:43.773" v="30" actId="478"/>
          <ac:picMkLst>
            <pc:docMk/>
            <pc:sldMk cId="3234727935" sldId="438"/>
            <ac:picMk id="2060" creationId="{00000000-0000-0000-0000-000000000000}"/>
          </ac:picMkLst>
        </pc:picChg>
        <pc:picChg chg="del">
          <ac:chgData name="T H" userId="270efafb50020bd6" providerId="LiveId" clId="{18B9BE06-A572-409E-BDD1-FDBA8FC8D45E}" dt="2022-08-26T23:50:43.773" v="30" actId="478"/>
          <ac:picMkLst>
            <pc:docMk/>
            <pc:sldMk cId="3234727935" sldId="438"/>
            <ac:picMk id="2062" creationId="{00000000-0000-0000-0000-000000000000}"/>
          </ac:picMkLst>
        </pc:picChg>
        <pc:picChg chg="del">
          <ac:chgData name="T H" userId="270efafb50020bd6" providerId="LiveId" clId="{18B9BE06-A572-409E-BDD1-FDBA8FC8D45E}" dt="2022-08-26T23:50:43.773" v="30" actId="478"/>
          <ac:picMkLst>
            <pc:docMk/>
            <pc:sldMk cId="3234727935" sldId="438"/>
            <ac:picMk id="2064" creationId="{00000000-0000-0000-0000-000000000000}"/>
          </ac:picMkLst>
        </pc:picChg>
        <pc:picChg chg="del">
          <ac:chgData name="T H" userId="270efafb50020bd6" providerId="LiveId" clId="{18B9BE06-A572-409E-BDD1-FDBA8FC8D45E}" dt="2022-08-26T23:50:43.773" v="30" actId="478"/>
          <ac:picMkLst>
            <pc:docMk/>
            <pc:sldMk cId="3234727935" sldId="438"/>
            <ac:picMk id="2066" creationId="{00000000-0000-0000-0000-000000000000}"/>
          </ac:picMkLst>
        </pc:picChg>
        <pc:picChg chg="del">
          <ac:chgData name="T H" userId="270efafb50020bd6" providerId="LiveId" clId="{18B9BE06-A572-409E-BDD1-FDBA8FC8D45E}" dt="2022-08-26T23:50:43.773" v="30" actId="478"/>
          <ac:picMkLst>
            <pc:docMk/>
            <pc:sldMk cId="3234727935" sldId="438"/>
            <ac:picMk id="2068" creationId="{00000000-0000-0000-0000-000000000000}"/>
          </ac:picMkLst>
        </pc:picChg>
      </pc:sldChg>
      <pc:sldChg chg="modSp modAnim">
        <pc:chgData name="T H" userId="270efafb50020bd6" providerId="LiveId" clId="{18B9BE06-A572-409E-BDD1-FDBA8FC8D45E}" dt="2022-08-26T23:49:53.817" v="29"/>
        <pc:sldMkLst>
          <pc:docMk/>
          <pc:sldMk cId="1858453978" sldId="448"/>
        </pc:sldMkLst>
        <pc:spChg chg="mod">
          <ac:chgData name="T H" userId="270efafb50020bd6" providerId="LiveId" clId="{18B9BE06-A572-409E-BDD1-FDBA8FC8D45E}" dt="2022-08-26T23:49:07.805" v="27" actId="207"/>
          <ac:spMkLst>
            <pc:docMk/>
            <pc:sldMk cId="1858453978" sldId="448"/>
            <ac:spMk id="11" creationId="{E640934E-57D8-79D4-3912-756A5F1604AF}"/>
          </ac:spMkLst>
        </pc:spChg>
        <pc:picChg chg="mod">
          <ac:chgData name="T H" userId="270efafb50020bd6" providerId="LiveId" clId="{18B9BE06-A572-409E-BDD1-FDBA8FC8D45E}" dt="2022-08-26T23:48:38.597" v="24"/>
          <ac:picMkLst>
            <pc:docMk/>
            <pc:sldMk cId="1858453978" sldId="448"/>
            <ac:picMk id="4" creationId="{D720C093-E3B5-3EBD-0586-3FB6C5BB4D8B}"/>
          </ac:picMkLst>
        </pc:picChg>
        <pc:picChg chg="mod">
          <ac:chgData name="T H" userId="270efafb50020bd6" providerId="LiveId" clId="{18B9BE06-A572-409E-BDD1-FDBA8FC8D45E}" dt="2022-08-26T23:48:42.121" v="25"/>
          <ac:picMkLst>
            <pc:docMk/>
            <pc:sldMk cId="1858453978" sldId="448"/>
            <ac:picMk id="6" creationId="{088B29D7-6B1C-15A1-6C2A-33CDFA87AC78}"/>
          </ac:picMkLst>
        </pc:picChg>
        <pc:picChg chg="mod">
          <ac:chgData name="T H" userId="270efafb50020bd6" providerId="LiveId" clId="{18B9BE06-A572-409E-BDD1-FDBA8FC8D45E}" dt="2022-08-26T23:49:15.391" v="28"/>
          <ac:picMkLst>
            <pc:docMk/>
            <pc:sldMk cId="1858453978" sldId="448"/>
            <ac:picMk id="7" creationId="{2DB5D987-7EC1-0862-15CA-37A746CE55E7}"/>
          </ac:picMkLst>
        </pc:picChg>
      </pc:sldChg>
      <pc:sldChg chg="modSp modAnim">
        <pc:chgData name="T H" userId="270efafb50020bd6" providerId="LiveId" clId="{18B9BE06-A572-409E-BDD1-FDBA8FC8D45E}" dt="2022-08-26T23:45:43.301" v="17"/>
        <pc:sldMkLst>
          <pc:docMk/>
          <pc:sldMk cId="84968788" sldId="454"/>
        </pc:sldMkLst>
        <pc:spChg chg="mod">
          <ac:chgData name="T H" userId="270efafb50020bd6" providerId="LiveId" clId="{18B9BE06-A572-409E-BDD1-FDBA8FC8D45E}" dt="2022-08-26T23:45:34.960" v="16" actId="207"/>
          <ac:spMkLst>
            <pc:docMk/>
            <pc:sldMk cId="84968788" sldId="454"/>
            <ac:spMk id="9" creationId="{B8B35CF6-197A-9647-83CA-9F0BD45F0AB2}"/>
          </ac:spMkLst>
        </pc:spChg>
      </pc:sldChg>
      <pc:sldChg chg="modSp mod modAnim">
        <pc:chgData name="T H" userId="270efafb50020bd6" providerId="LiveId" clId="{18B9BE06-A572-409E-BDD1-FDBA8FC8D45E}" dt="2022-08-26T23:48:21.657" v="23"/>
        <pc:sldMkLst>
          <pc:docMk/>
          <pc:sldMk cId="2978795010" sldId="455"/>
        </pc:sldMkLst>
        <pc:graphicFrameChg chg="mod">
          <ac:chgData name="T H" userId="270efafb50020bd6" providerId="LiveId" clId="{18B9BE06-A572-409E-BDD1-FDBA8FC8D45E}" dt="2022-08-26T23:46:13.723" v="18" actId="1076"/>
          <ac:graphicFrameMkLst>
            <pc:docMk/>
            <pc:sldMk cId="2978795010" sldId="455"/>
            <ac:graphicFrameMk id="2" creationId="{ED2F7185-13E6-4F84-0012-0D661B4F6312}"/>
          </ac:graphicFrameMkLst>
        </pc:graphicFrameChg>
      </pc:sldChg>
    </pc:docChg>
  </pc:docChgLst>
  <pc:docChgLst>
    <pc:chgData name="T H" userId="270efafb50020bd6" providerId="LiveId" clId="{E07ABED6-AA87-4435-83D7-7DE98DB25D9C}"/>
    <pc:docChg chg="undo custSel addSld delSld modSld sldOrd">
      <pc:chgData name="T H" userId="270efafb50020bd6" providerId="LiveId" clId="{E07ABED6-AA87-4435-83D7-7DE98DB25D9C}" dt="2022-08-15T21:55:40.060" v="4492"/>
      <pc:docMkLst>
        <pc:docMk/>
      </pc:docMkLst>
      <pc:sldChg chg="modSp mod">
        <pc:chgData name="T H" userId="270efafb50020bd6" providerId="LiveId" clId="{E07ABED6-AA87-4435-83D7-7DE98DB25D9C}" dt="2022-08-13T23:34:21.088" v="73" actId="20577"/>
        <pc:sldMkLst>
          <pc:docMk/>
          <pc:sldMk cId="4184934910" sldId="427"/>
        </pc:sldMkLst>
        <pc:spChg chg="mod">
          <ac:chgData name="T H" userId="270efafb50020bd6" providerId="LiveId" clId="{E07ABED6-AA87-4435-83D7-7DE98DB25D9C}" dt="2022-08-13T23:34:21.088" v="73" actId="20577"/>
          <ac:spMkLst>
            <pc:docMk/>
            <pc:sldMk cId="4184934910" sldId="427"/>
            <ac:spMk id="28" creationId="{00000000-0000-0000-0000-000000000000}"/>
          </ac:spMkLst>
        </pc:spChg>
      </pc:sldChg>
      <pc:sldChg chg="addSp delSp modSp mod setBg delAnim">
        <pc:chgData name="T H" userId="270efafb50020bd6" providerId="LiveId" clId="{E07ABED6-AA87-4435-83D7-7DE98DB25D9C}" dt="2022-08-15T10:38:15.123" v="1506" actId="478"/>
        <pc:sldMkLst>
          <pc:docMk/>
          <pc:sldMk cId="2305291919" sldId="430"/>
        </pc:sldMkLst>
        <pc:spChg chg="add mod">
          <ac:chgData name="T H" userId="270efafb50020bd6" providerId="LiveId" clId="{E07ABED6-AA87-4435-83D7-7DE98DB25D9C}" dt="2022-08-15T10:37:13.122" v="1498"/>
          <ac:spMkLst>
            <pc:docMk/>
            <pc:sldMk cId="2305291919" sldId="430"/>
            <ac:spMk id="3" creationId="{D18F559E-7AED-4F94-E81B-EC0185E06CEE}"/>
          </ac:spMkLst>
        </pc:spChg>
        <pc:grpChg chg="add del mod">
          <ac:chgData name="T H" userId="270efafb50020bd6" providerId="LiveId" clId="{E07ABED6-AA87-4435-83D7-7DE98DB25D9C}" dt="2022-08-15T10:38:15.123" v="1506" actId="478"/>
          <ac:grpSpMkLst>
            <pc:docMk/>
            <pc:sldMk cId="2305291919" sldId="430"/>
            <ac:grpSpMk id="2" creationId="{525ECDD3-D78E-3547-426F-E399F159F82C}"/>
          </ac:grpSpMkLst>
        </pc:grpChg>
        <pc:picChg chg="add mod">
          <ac:chgData name="T H" userId="270efafb50020bd6" providerId="LiveId" clId="{E07ABED6-AA87-4435-83D7-7DE98DB25D9C}" dt="2022-08-15T10:37:36.324" v="1505" actId="14100"/>
          <ac:picMkLst>
            <pc:docMk/>
            <pc:sldMk cId="2305291919" sldId="430"/>
            <ac:picMk id="4" creationId="{D005A01C-5C2A-23B0-F59D-B006716B9E3F}"/>
          </ac:picMkLst>
        </pc:picChg>
        <pc:picChg chg="del">
          <ac:chgData name="T H" userId="270efafb50020bd6" providerId="LiveId" clId="{E07ABED6-AA87-4435-83D7-7DE98DB25D9C}" dt="2022-08-15T09:09:01.026" v="476" actId="478"/>
          <ac:picMkLst>
            <pc:docMk/>
            <pc:sldMk cId="2305291919" sldId="430"/>
            <ac:picMk id="8" creationId="{00000000-0000-0000-0000-000000000000}"/>
          </ac:picMkLst>
        </pc:picChg>
      </pc:sldChg>
      <pc:sldChg chg="addSp delSp modSp mod delAnim">
        <pc:chgData name="T H" userId="270efafb50020bd6" providerId="LiveId" clId="{E07ABED6-AA87-4435-83D7-7DE98DB25D9C}" dt="2022-08-15T14:54:15.863" v="3449"/>
        <pc:sldMkLst>
          <pc:docMk/>
          <pc:sldMk cId="2432748071" sldId="432"/>
        </pc:sldMkLst>
        <pc:spChg chg="del">
          <ac:chgData name="T H" userId="270efafb50020bd6" providerId="LiveId" clId="{E07ABED6-AA87-4435-83D7-7DE98DB25D9C}" dt="2022-08-15T14:54:12.649" v="3448" actId="478"/>
          <ac:spMkLst>
            <pc:docMk/>
            <pc:sldMk cId="2432748071" sldId="432"/>
            <ac:spMk id="3" creationId="{60DD136C-13FC-1F2B-DABA-E51D41900185}"/>
          </ac:spMkLst>
        </pc:spChg>
        <pc:spChg chg="add mod">
          <ac:chgData name="T H" userId="270efafb50020bd6" providerId="LiveId" clId="{E07ABED6-AA87-4435-83D7-7DE98DB25D9C}" dt="2022-08-15T14:54:15.863" v="3449"/>
          <ac:spMkLst>
            <pc:docMk/>
            <pc:sldMk cId="2432748071" sldId="432"/>
            <ac:spMk id="5" creationId="{24ADE94C-8D73-1C9B-02C4-034A5B4DC6F9}"/>
          </ac:spMkLst>
        </pc:spChg>
        <pc:spChg chg="mod">
          <ac:chgData name="T H" userId="270efafb50020bd6" providerId="LiveId" clId="{E07ABED6-AA87-4435-83D7-7DE98DB25D9C}" dt="2022-08-15T13:04:55.800" v="3113" actId="20577"/>
          <ac:spMkLst>
            <pc:docMk/>
            <pc:sldMk cId="2432748071" sldId="432"/>
            <ac:spMk id="10" creationId="{00000000-0000-0000-0000-000000000000}"/>
          </ac:spMkLst>
        </pc:spChg>
        <pc:spChg chg="del mod">
          <ac:chgData name="T H" userId="270efafb50020bd6" providerId="LiveId" clId="{E07ABED6-AA87-4435-83D7-7DE98DB25D9C}" dt="2022-08-15T12:59:21.610" v="3070" actId="478"/>
          <ac:spMkLst>
            <pc:docMk/>
            <pc:sldMk cId="2432748071" sldId="432"/>
            <ac:spMk id="23" creationId="{6AB33A3B-85CC-FA34-707C-FE46E18B1F00}"/>
          </ac:spMkLst>
        </pc:spChg>
        <pc:spChg chg="del">
          <ac:chgData name="T H" userId="270efafb50020bd6" providerId="LiveId" clId="{E07ABED6-AA87-4435-83D7-7DE98DB25D9C}" dt="2022-08-15T12:59:24.209" v="3071" actId="478"/>
          <ac:spMkLst>
            <pc:docMk/>
            <pc:sldMk cId="2432748071" sldId="432"/>
            <ac:spMk id="25" creationId="{19DA8E1F-68A5-6CD7-C565-A0219558CC2B}"/>
          </ac:spMkLst>
        </pc:spChg>
        <pc:picChg chg="add mod modCrop">
          <ac:chgData name="T H" userId="270efafb50020bd6" providerId="LiveId" clId="{E07ABED6-AA87-4435-83D7-7DE98DB25D9C}" dt="2022-08-15T13:04:50.772" v="3111" actId="1076"/>
          <ac:picMkLst>
            <pc:docMk/>
            <pc:sldMk cId="2432748071" sldId="432"/>
            <ac:picMk id="4" creationId="{2D4E9420-1D57-3923-5437-FBA2130B70BF}"/>
          </ac:picMkLst>
        </pc:picChg>
        <pc:picChg chg="del">
          <ac:chgData name="T H" userId="270efafb50020bd6" providerId="LiveId" clId="{E07ABED6-AA87-4435-83D7-7DE98DB25D9C}" dt="2022-08-15T12:59:25.170" v="3072" actId="478"/>
          <ac:picMkLst>
            <pc:docMk/>
            <pc:sldMk cId="2432748071" sldId="432"/>
            <ac:picMk id="7" creationId="{1E03F40C-A12C-FB05-25D1-B694FB40AF2D}"/>
          </ac:picMkLst>
        </pc:picChg>
        <pc:picChg chg="del">
          <ac:chgData name="T H" userId="270efafb50020bd6" providerId="LiveId" clId="{E07ABED6-AA87-4435-83D7-7DE98DB25D9C}" dt="2022-08-15T12:59:25.812" v="3073" actId="478"/>
          <ac:picMkLst>
            <pc:docMk/>
            <pc:sldMk cId="2432748071" sldId="432"/>
            <ac:picMk id="18" creationId="{EA895FA7-D347-C847-8123-13F71E715E9C}"/>
          </ac:picMkLst>
        </pc:picChg>
      </pc:sldChg>
      <pc:sldChg chg="del">
        <pc:chgData name="T H" userId="270efafb50020bd6" providerId="LiveId" clId="{E07ABED6-AA87-4435-83D7-7DE98DB25D9C}" dt="2022-08-15T21:52:35.720" v="4484" actId="2696"/>
        <pc:sldMkLst>
          <pc:docMk/>
          <pc:sldMk cId="3085710602" sldId="443"/>
        </pc:sldMkLst>
      </pc:sldChg>
      <pc:sldChg chg="del">
        <pc:chgData name="T H" userId="270efafb50020bd6" providerId="LiveId" clId="{E07ABED6-AA87-4435-83D7-7DE98DB25D9C}" dt="2022-08-15T21:54:26.218" v="4487" actId="2696"/>
        <pc:sldMkLst>
          <pc:docMk/>
          <pc:sldMk cId="3850757379" sldId="446"/>
        </pc:sldMkLst>
      </pc:sldChg>
      <pc:sldChg chg="addSp delSp modSp mod modAnim">
        <pc:chgData name="T H" userId="270efafb50020bd6" providerId="LiveId" clId="{E07ABED6-AA87-4435-83D7-7DE98DB25D9C}" dt="2022-08-15T11:47:53.993" v="2657"/>
        <pc:sldMkLst>
          <pc:docMk/>
          <pc:sldMk cId="1976111634" sldId="447"/>
        </pc:sldMkLst>
        <pc:spChg chg="mod">
          <ac:chgData name="T H" userId="270efafb50020bd6" providerId="LiveId" clId="{E07ABED6-AA87-4435-83D7-7DE98DB25D9C}" dt="2022-08-13T23:48:09.153" v="475" actId="1076"/>
          <ac:spMkLst>
            <pc:docMk/>
            <pc:sldMk cId="1976111634" sldId="447"/>
            <ac:spMk id="3" creationId="{60DD136C-13FC-1F2B-DABA-E51D41900185}"/>
          </ac:spMkLst>
        </pc:spChg>
        <pc:spChg chg="mod">
          <ac:chgData name="T H" userId="270efafb50020bd6" providerId="LiveId" clId="{E07ABED6-AA87-4435-83D7-7DE98DB25D9C}" dt="2022-08-13T23:35:14.711" v="260" actId="20577"/>
          <ac:spMkLst>
            <pc:docMk/>
            <pc:sldMk cId="1976111634" sldId="447"/>
            <ac:spMk id="10" creationId="{00000000-0000-0000-0000-000000000000}"/>
          </ac:spMkLst>
        </pc:spChg>
        <pc:spChg chg="mod">
          <ac:chgData name="T H" userId="270efafb50020bd6" providerId="LiveId" clId="{E07ABED6-AA87-4435-83D7-7DE98DB25D9C}" dt="2022-08-13T23:37:07.998" v="461" actId="1076"/>
          <ac:spMkLst>
            <pc:docMk/>
            <pc:sldMk cId="1976111634" sldId="447"/>
            <ac:spMk id="14" creationId="{00000000-0000-0000-0000-000000000000}"/>
          </ac:spMkLst>
        </pc:spChg>
        <pc:picChg chg="del">
          <ac:chgData name="T H" userId="270efafb50020bd6" providerId="LiveId" clId="{E07ABED6-AA87-4435-83D7-7DE98DB25D9C}" dt="2022-08-13T23:36:15.676" v="261" actId="478"/>
          <ac:picMkLst>
            <pc:docMk/>
            <pc:sldMk cId="1976111634" sldId="447"/>
            <ac:picMk id="2" creationId="{589B5A91-EF73-BD44-F8EC-7B4C7001C01D}"/>
          </ac:picMkLst>
        </pc:picChg>
        <pc:picChg chg="add del mod">
          <ac:chgData name="T H" userId="270efafb50020bd6" providerId="LiveId" clId="{E07ABED6-AA87-4435-83D7-7DE98DB25D9C}" dt="2022-08-15T09:21:43.740" v="501" actId="478"/>
          <ac:picMkLst>
            <pc:docMk/>
            <pc:sldMk cId="1976111634" sldId="447"/>
            <ac:picMk id="2" creationId="{7B27E229-3E38-34C1-9ED2-81D941B601BD}"/>
          </ac:picMkLst>
        </pc:picChg>
        <pc:picChg chg="add del mod modCrop">
          <ac:chgData name="T H" userId="270efafb50020bd6" providerId="LiveId" clId="{E07ABED6-AA87-4435-83D7-7DE98DB25D9C}" dt="2022-08-13T23:38:40.997" v="465" actId="478"/>
          <ac:picMkLst>
            <pc:docMk/>
            <pc:sldMk cId="1976111634" sldId="447"/>
            <ac:picMk id="5" creationId="{66A39F71-5F12-ACFB-28F9-5CF6A1CDD4C8}"/>
          </ac:picMkLst>
        </pc:picChg>
        <pc:picChg chg="add mod modCrop">
          <ac:chgData name="T H" userId="270efafb50020bd6" providerId="LiveId" clId="{E07ABED6-AA87-4435-83D7-7DE98DB25D9C}" dt="2022-08-15T11:47:30.826" v="2655" actId="1076"/>
          <ac:picMkLst>
            <pc:docMk/>
            <pc:sldMk cId="1976111634" sldId="447"/>
            <ac:picMk id="7" creationId="{74B8708E-0B4A-8AF6-D136-BB26523CBD6A}"/>
          </ac:picMkLst>
        </pc:picChg>
      </pc:sldChg>
      <pc:sldChg chg="addSp delSp modSp mod delAnim modAnim">
        <pc:chgData name="T H" userId="270efafb50020bd6" providerId="LiveId" clId="{E07ABED6-AA87-4435-83D7-7DE98DB25D9C}" dt="2022-08-15T21:54:56.443" v="4490"/>
        <pc:sldMkLst>
          <pc:docMk/>
          <pc:sldMk cId="1858453978" sldId="448"/>
        </pc:sldMkLst>
        <pc:spChg chg="del">
          <ac:chgData name="T H" userId="270efafb50020bd6" providerId="LiveId" clId="{E07ABED6-AA87-4435-83D7-7DE98DB25D9C}" dt="2022-08-15T14:54:21.435" v="3450" actId="478"/>
          <ac:spMkLst>
            <pc:docMk/>
            <pc:sldMk cId="1858453978" sldId="448"/>
            <ac:spMk id="3" creationId="{60DD136C-13FC-1F2B-DABA-E51D41900185}"/>
          </ac:spMkLst>
        </pc:spChg>
        <pc:spChg chg="add mod">
          <ac:chgData name="T H" userId="270efafb50020bd6" providerId="LiveId" clId="{E07ABED6-AA87-4435-83D7-7DE98DB25D9C}" dt="2022-08-15T14:54:22.012" v="3451"/>
          <ac:spMkLst>
            <pc:docMk/>
            <pc:sldMk cId="1858453978" sldId="448"/>
            <ac:spMk id="8" creationId="{007A1ACF-B834-07A9-02CA-F1E0A824D3B9}"/>
          </ac:spMkLst>
        </pc:spChg>
        <pc:spChg chg="mod">
          <ac:chgData name="T H" userId="270efafb50020bd6" providerId="LiveId" clId="{E07ABED6-AA87-4435-83D7-7DE98DB25D9C}" dt="2022-08-15T21:18:48.266" v="4345" actId="1076"/>
          <ac:spMkLst>
            <pc:docMk/>
            <pc:sldMk cId="1858453978" sldId="448"/>
            <ac:spMk id="10" creationId="{00000000-0000-0000-0000-000000000000}"/>
          </ac:spMkLst>
        </pc:spChg>
        <pc:spChg chg="add mod">
          <ac:chgData name="T H" userId="270efafb50020bd6" providerId="LiveId" clId="{E07ABED6-AA87-4435-83D7-7DE98DB25D9C}" dt="2022-08-15T21:20:10.176" v="4357" actId="14100"/>
          <ac:spMkLst>
            <pc:docMk/>
            <pc:sldMk cId="1858453978" sldId="448"/>
            <ac:spMk id="11" creationId="{E640934E-57D8-79D4-3912-756A5F1604AF}"/>
          </ac:spMkLst>
        </pc:spChg>
        <pc:spChg chg="del">
          <ac:chgData name="T H" userId="270efafb50020bd6" providerId="LiveId" clId="{E07ABED6-AA87-4435-83D7-7DE98DB25D9C}" dt="2022-08-15T14:15:36.276" v="3333" actId="478"/>
          <ac:spMkLst>
            <pc:docMk/>
            <pc:sldMk cId="1858453978" sldId="448"/>
            <ac:spMk id="32" creationId="{B3ED64F7-1DCF-A3B4-4D5E-F91017F5C12E}"/>
          </ac:spMkLst>
        </pc:spChg>
        <pc:picChg chg="add mod modCrop">
          <ac:chgData name="T H" userId="270efafb50020bd6" providerId="LiveId" clId="{E07ABED6-AA87-4435-83D7-7DE98DB25D9C}" dt="2022-08-15T21:20:52.150" v="4361" actId="14100"/>
          <ac:picMkLst>
            <pc:docMk/>
            <pc:sldMk cId="1858453978" sldId="448"/>
            <ac:picMk id="4" creationId="{D720C093-E3B5-3EBD-0586-3FB6C5BB4D8B}"/>
          </ac:picMkLst>
        </pc:picChg>
        <pc:picChg chg="add del">
          <ac:chgData name="T H" userId="270efafb50020bd6" providerId="LiveId" clId="{E07ABED6-AA87-4435-83D7-7DE98DB25D9C}" dt="2022-08-15T14:17:07.232" v="3387"/>
          <ac:picMkLst>
            <pc:docMk/>
            <pc:sldMk cId="1858453978" sldId="448"/>
            <ac:picMk id="5" creationId="{7D5302A4-A7DD-38C1-B901-9B7D2E2A5093}"/>
          </ac:picMkLst>
        </pc:picChg>
        <pc:picChg chg="add mod modCrop">
          <ac:chgData name="T H" userId="270efafb50020bd6" providerId="LiveId" clId="{E07ABED6-AA87-4435-83D7-7DE98DB25D9C}" dt="2022-08-15T21:54:55.188" v="4489" actId="1076"/>
          <ac:picMkLst>
            <pc:docMk/>
            <pc:sldMk cId="1858453978" sldId="448"/>
            <ac:picMk id="6" creationId="{088B29D7-6B1C-15A1-6C2A-33CDFA87AC78}"/>
          </ac:picMkLst>
        </pc:picChg>
        <pc:picChg chg="add mod modCrop">
          <ac:chgData name="T H" userId="270efafb50020bd6" providerId="LiveId" clId="{E07ABED6-AA87-4435-83D7-7DE98DB25D9C}" dt="2022-08-15T21:21:02.612" v="4363" actId="14100"/>
          <ac:picMkLst>
            <pc:docMk/>
            <pc:sldMk cId="1858453978" sldId="448"/>
            <ac:picMk id="7" creationId="{2DB5D987-7EC1-0862-15CA-37A746CE55E7}"/>
          </ac:picMkLst>
        </pc:picChg>
        <pc:picChg chg="del">
          <ac:chgData name="T H" userId="270efafb50020bd6" providerId="LiveId" clId="{E07ABED6-AA87-4435-83D7-7DE98DB25D9C}" dt="2022-08-15T14:16:06.695" v="3378" actId="478"/>
          <ac:picMkLst>
            <pc:docMk/>
            <pc:sldMk cId="1858453978" sldId="448"/>
            <ac:picMk id="21" creationId="{A0BAAF9A-6ED5-A6D3-250C-E2359419CD9F}"/>
          </ac:picMkLst>
        </pc:picChg>
      </pc:sldChg>
      <pc:sldChg chg="addSp delSp modSp mod delAnim modAnim">
        <pc:chgData name="T H" userId="270efafb50020bd6" providerId="LiveId" clId="{E07ABED6-AA87-4435-83D7-7DE98DB25D9C}" dt="2022-08-15T21:55:40.060" v="4492"/>
        <pc:sldMkLst>
          <pc:docMk/>
          <pc:sldMk cId="1229205223" sldId="449"/>
        </pc:sldMkLst>
        <pc:spChg chg="add mod">
          <ac:chgData name="T H" userId="270efafb50020bd6" providerId="LiveId" clId="{E07ABED6-AA87-4435-83D7-7DE98DB25D9C}" dt="2022-08-15T21:11:27.406" v="4247"/>
          <ac:spMkLst>
            <pc:docMk/>
            <pc:sldMk cId="1229205223" sldId="449"/>
            <ac:spMk id="2" creationId="{4CF0044F-AAE8-AA3F-5921-B530F750BE89}"/>
          </ac:spMkLst>
        </pc:spChg>
        <pc:spChg chg="del">
          <ac:chgData name="T H" userId="270efafb50020bd6" providerId="LiveId" clId="{E07ABED6-AA87-4435-83D7-7DE98DB25D9C}" dt="2022-08-15T21:11:26.659" v="4246" actId="478"/>
          <ac:spMkLst>
            <pc:docMk/>
            <pc:sldMk cId="1229205223" sldId="449"/>
            <ac:spMk id="3" creationId="{60DD136C-13FC-1F2B-DABA-E51D41900185}"/>
          </ac:spMkLst>
        </pc:spChg>
        <pc:spChg chg="add mod ord">
          <ac:chgData name="T H" userId="270efafb50020bd6" providerId="LiveId" clId="{E07ABED6-AA87-4435-83D7-7DE98DB25D9C}" dt="2022-08-15T21:43:59.050" v="4477" actId="1076"/>
          <ac:spMkLst>
            <pc:docMk/>
            <pc:sldMk cId="1229205223" sldId="449"/>
            <ac:spMk id="4" creationId="{B70B666C-CB2D-E11F-BEA4-1761E4483BBC}"/>
          </ac:spMkLst>
        </pc:spChg>
        <pc:spChg chg="mod">
          <ac:chgData name="T H" userId="270efafb50020bd6" providerId="LiveId" clId="{E07ABED6-AA87-4435-83D7-7DE98DB25D9C}" dt="2022-08-15T21:44:05.395" v="4478" actId="1076"/>
          <ac:spMkLst>
            <pc:docMk/>
            <pc:sldMk cId="1229205223" sldId="449"/>
            <ac:spMk id="6" creationId="{D31241BD-6E09-95BC-908E-4D5C5F433556}"/>
          </ac:spMkLst>
        </pc:spChg>
        <pc:spChg chg="add del">
          <ac:chgData name="T H" userId="270efafb50020bd6" providerId="LiveId" clId="{E07ABED6-AA87-4435-83D7-7DE98DB25D9C}" dt="2022-08-15T21:36:09.472" v="4462" actId="478"/>
          <ac:spMkLst>
            <pc:docMk/>
            <pc:sldMk cId="1229205223" sldId="449"/>
            <ac:spMk id="7" creationId="{D9464787-FDF8-42DD-6F9E-D2FEDD5A83A4}"/>
          </ac:spMkLst>
        </pc:spChg>
        <pc:spChg chg="add del mod">
          <ac:chgData name="T H" userId="270efafb50020bd6" providerId="LiveId" clId="{E07ABED6-AA87-4435-83D7-7DE98DB25D9C}" dt="2022-08-15T21:44:30.475" v="4480" actId="478"/>
          <ac:spMkLst>
            <pc:docMk/>
            <pc:sldMk cId="1229205223" sldId="449"/>
            <ac:spMk id="9" creationId="{C929BD37-87FE-D09D-DD93-5974AFD5BE7E}"/>
          </ac:spMkLst>
        </pc:spChg>
        <pc:spChg chg="mod">
          <ac:chgData name="T H" userId="270efafb50020bd6" providerId="LiveId" clId="{E07ABED6-AA87-4435-83D7-7DE98DB25D9C}" dt="2022-08-15T21:35:02.571" v="4460" actId="20577"/>
          <ac:spMkLst>
            <pc:docMk/>
            <pc:sldMk cId="1229205223" sldId="449"/>
            <ac:spMk id="10" creationId="{00000000-0000-0000-0000-000000000000}"/>
          </ac:spMkLst>
        </pc:spChg>
        <pc:spChg chg="del mod">
          <ac:chgData name="T H" userId="270efafb50020bd6" providerId="LiveId" clId="{E07ABED6-AA87-4435-83D7-7DE98DB25D9C}" dt="2022-08-15T21:03:34.801" v="4242"/>
          <ac:spMkLst>
            <pc:docMk/>
            <pc:sldMk cId="1229205223" sldId="449"/>
            <ac:spMk id="32" creationId="{B3ED64F7-1DCF-A3B4-4D5E-F91017F5C12E}"/>
          </ac:spMkLst>
        </pc:spChg>
        <pc:picChg chg="add mod">
          <ac:chgData name="T H" userId="270efafb50020bd6" providerId="LiveId" clId="{E07ABED6-AA87-4435-83D7-7DE98DB25D9C}" dt="2022-08-15T21:37:02.046" v="4468" actId="14100"/>
          <ac:picMkLst>
            <pc:docMk/>
            <pc:sldMk cId="1229205223" sldId="449"/>
            <ac:picMk id="8" creationId="{FA5C71EE-3691-42E8-43C0-2B905DB76D7F}"/>
          </ac:picMkLst>
        </pc:picChg>
        <pc:picChg chg="add mod">
          <ac:chgData name="T H" userId="270efafb50020bd6" providerId="LiveId" clId="{E07ABED6-AA87-4435-83D7-7DE98DB25D9C}" dt="2022-08-15T21:42:14.612" v="4476" actId="14100"/>
          <ac:picMkLst>
            <pc:docMk/>
            <pc:sldMk cId="1229205223" sldId="449"/>
            <ac:picMk id="11" creationId="{39B94878-B0B7-F5C3-44B2-516349FEDB79}"/>
          </ac:picMkLst>
        </pc:picChg>
        <pc:picChg chg="add mod">
          <ac:chgData name="T H" userId="270efafb50020bd6" providerId="LiveId" clId="{E07ABED6-AA87-4435-83D7-7DE98DB25D9C}" dt="2022-08-15T21:40:38.806" v="4472" actId="14100"/>
          <ac:picMkLst>
            <pc:docMk/>
            <pc:sldMk cId="1229205223" sldId="449"/>
            <ac:picMk id="1026" creationId="{8AFE1B4C-853B-082D-BAA8-E4725DE98920}"/>
          </ac:picMkLst>
        </pc:picChg>
      </pc:sldChg>
      <pc:sldChg chg="del">
        <pc:chgData name="T H" userId="270efafb50020bd6" providerId="LiveId" clId="{E07ABED6-AA87-4435-83D7-7DE98DB25D9C}" dt="2022-08-15T21:46:01.741" v="4481" actId="2696"/>
        <pc:sldMkLst>
          <pc:docMk/>
          <pc:sldMk cId="1033410943" sldId="450"/>
        </pc:sldMkLst>
      </pc:sldChg>
      <pc:sldChg chg="del">
        <pc:chgData name="T H" userId="270efafb50020bd6" providerId="LiveId" clId="{E07ABED6-AA87-4435-83D7-7DE98DB25D9C}" dt="2022-08-15T21:52:41.381" v="4485" actId="2696"/>
        <pc:sldMkLst>
          <pc:docMk/>
          <pc:sldMk cId="4281327042" sldId="451"/>
        </pc:sldMkLst>
      </pc:sldChg>
      <pc:sldChg chg="addSp delSp modSp add mod delAnim modAnim">
        <pc:chgData name="T H" userId="270efafb50020bd6" providerId="LiveId" clId="{E07ABED6-AA87-4435-83D7-7DE98DB25D9C}" dt="2022-08-15T11:53:01.571" v="2744" actId="478"/>
        <pc:sldMkLst>
          <pc:docMk/>
          <pc:sldMk cId="2889509462" sldId="452"/>
        </pc:sldMkLst>
        <pc:spChg chg="add mod">
          <ac:chgData name="T H" userId="270efafb50020bd6" providerId="LiveId" clId="{E07ABED6-AA87-4435-83D7-7DE98DB25D9C}" dt="2022-08-15T11:47:14.253" v="2652" actId="20577"/>
          <ac:spMkLst>
            <pc:docMk/>
            <pc:sldMk cId="2889509462" sldId="452"/>
            <ac:spMk id="5" creationId="{88F920A8-FBB0-970E-E815-827A12B0B588}"/>
          </ac:spMkLst>
        </pc:spChg>
        <pc:spChg chg="add mod">
          <ac:chgData name="T H" userId="270efafb50020bd6" providerId="LiveId" clId="{E07ABED6-AA87-4435-83D7-7DE98DB25D9C}" dt="2022-08-15T11:47:22.225" v="2653" actId="207"/>
          <ac:spMkLst>
            <pc:docMk/>
            <pc:sldMk cId="2889509462" sldId="452"/>
            <ac:spMk id="6" creationId="{7ECF0C76-B566-21B5-FE02-9129FF2370E5}"/>
          </ac:spMkLst>
        </pc:spChg>
        <pc:spChg chg="add mod">
          <ac:chgData name="T H" userId="270efafb50020bd6" providerId="LiveId" clId="{E07ABED6-AA87-4435-83D7-7DE98DB25D9C}" dt="2022-08-15T11:47:12.140" v="2647" actId="20577"/>
          <ac:spMkLst>
            <pc:docMk/>
            <pc:sldMk cId="2889509462" sldId="452"/>
            <ac:spMk id="8" creationId="{A2217C3F-67A4-9EF4-04F7-688577756775}"/>
          </ac:spMkLst>
        </pc:spChg>
        <pc:spChg chg="add del mod">
          <ac:chgData name="T H" userId="270efafb50020bd6" providerId="LiveId" clId="{E07ABED6-AA87-4435-83D7-7DE98DB25D9C}" dt="2022-08-15T11:27:38.625" v="2376"/>
          <ac:spMkLst>
            <pc:docMk/>
            <pc:sldMk cId="2889509462" sldId="452"/>
            <ac:spMk id="9" creationId="{D48D0DD5-ACFA-D55A-E9D0-B55704B6DD25}"/>
          </ac:spMkLst>
        </pc:spChg>
        <pc:spChg chg="add del">
          <ac:chgData name="T H" userId="270efafb50020bd6" providerId="LiveId" clId="{E07ABED6-AA87-4435-83D7-7DE98DB25D9C}" dt="2022-08-15T11:40:03.270" v="2601" actId="11529"/>
          <ac:spMkLst>
            <pc:docMk/>
            <pc:sldMk cId="2889509462" sldId="452"/>
            <ac:spMk id="13" creationId="{EE9C9821-F233-18A5-A30D-461BB7E0D85F}"/>
          </ac:spMkLst>
        </pc:spChg>
        <pc:spChg chg="del mod">
          <ac:chgData name="T H" userId="270efafb50020bd6" providerId="LiveId" clId="{E07ABED6-AA87-4435-83D7-7DE98DB25D9C}" dt="2022-08-15T11:31:14.317" v="2452" actId="478"/>
          <ac:spMkLst>
            <pc:docMk/>
            <pc:sldMk cId="2889509462" sldId="452"/>
            <ac:spMk id="14" creationId="{00000000-0000-0000-0000-000000000000}"/>
          </ac:spMkLst>
        </pc:spChg>
        <pc:spChg chg="add del mod">
          <ac:chgData name="T H" userId="270efafb50020bd6" providerId="LiveId" clId="{E07ABED6-AA87-4435-83D7-7DE98DB25D9C}" dt="2022-08-15T11:44:37.393" v="2625" actId="478"/>
          <ac:spMkLst>
            <pc:docMk/>
            <pc:sldMk cId="2889509462" sldId="452"/>
            <ac:spMk id="15" creationId="{58A4B17C-E784-7A09-0EA0-97F8BE5C9549}"/>
          </ac:spMkLst>
        </pc:spChg>
        <pc:spChg chg="add mod">
          <ac:chgData name="T H" userId="270efafb50020bd6" providerId="LiveId" clId="{E07ABED6-AA87-4435-83D7-7DE98DB25D9C}" dt="2022-08-15T11:45:01.051" v="2628" actId="1076"/>
          <ac:spMkLst>
            <pc:docMk/>
            <pc:sldMk cId="2889509462" sldId="452"/>
            <ac:spMk id="16" creationId="{2CF0993E-5F6A-4846-118C-57786B0E21A6}"/>
          </ac:spMkLst>
        </pc:spChg>
        <pc:spChg chg="add mod">
          <ac:chgData name="T H" userId="270efafb50020bd6" providerId="LiveId" clId="{E07ABED6-AA87-4435-83D7-7DE98DB25D9C}" dt="2022-08-15T11:46:43.586" v="2638" actId="207"/>
          <ac:spMkLst>
            <pc:docMk/>
            <pc:sldMk cId="2889509462" sldId="452"/>
            <ac:spMk id="17" creationId="{6A381C6A-3289-6F4B-B067-DAF5ADAE944C}"/>
          </ac:spMkLst>
        </pc:spChg>
        <pc:spChg chg="add mod">
          <ac:chgData name="T H" userId="270efafb50020bd6" providerId="LiveId" clId="{E07ABED6-AA87-4435-83D7-7DE98DB25D9C}" dt="2022-08-15T11:46:43.586" v="2638" actId="207"/>
          <ac:spMkLst>
            <pc:docMk/>
            <pc:sldMk cId="2889509462" sldId="452"/>
            <ac:spMk id="18" creationId="{2EF74B0F-1734-D84F-40D0-6A2CB97FF3FB}"/>
          </ac:spMkLst>
        </pc:spChg>
        <pc:spChg chg="add del mod">
          <ac:chgData name="T H" userId="270efafb50020bd6" providerId="LiveId" clId="{E07ABED6-AA87-4435-83D7-7DE98DB25D9C}" dt="2022-08-15T11:53:01.571" v="2744" actId="478"/>
          <ac:spMkLst>
            <pc:docMk/>
            <pc:sldMk cId="2889509462" sldId="452"/>
            <ac:spMk id="19" creationId="{71697358-F472-1FA7-FE46-FF7E01A66BA7}"/>
          </ac:spMkLst>
        </pc:spChg>
        <pc:graphicFrameChg chg="add del mod">
          <ac:chgData name="T H" userId="270efafb50020bd6" providerId="LiveId" clId="{E07ABED6-AA87-4435-83D7-7DE98DB25D9C}" dt="2022-08-15T10:02:09.381" v="511" actId="478"/>
          <ac:graphicFrameMkLst>
            <pc:docMk/>
            <pc:sldMk cId="2889509462" sldId="452"/>
            <ac:graphicFrameMk id="4" creationId="{5B975299-3F12-5FF4-B1AD-F1848CFAE994}"/>
          </ac:graphicFrameMkLst>
        </pc:graphicFrameChg>
        <pc:picChg chg="del mod">
          <ac:chgData name="T H" userId="270efafb50020bd6" providerId="LiveId" clId="{E07ABED6-AA87-4435-83D7-7DE98DB25D9C}" dt="2022-08-15T11:27:38.625" v="2376"/>
          <ac:picMkLst>
            <pc:docMk/>
            <pc:sldMk cId="2889509462" sldId="452"/>
            <ac:picMk id="2" creationId="{7B27E229-3E38-34C1-9ED2-81D941B601BD}"/>
          </ac:picMkLst>
        </pc:picChg>
        <pc:picChg chg="del">
          <ac:chgData name="T H" userId="270efafb50020bd6" providerId="LiveId" clId="{E07ABED6-AA87-4435-83D7-7DE98DB25D9C}" dt="2022-08-15T09:17:00.261" v="486" actId="478"/>
          <ac:picMkLst>
            <pc:docMk/>
            <pc:sldMk cId="2889509462" sldId="452"/>
            <ac:picMk id="7" creationId="{74B8708E-0B4A-8AF6-D136-BB26523CBD6A}"/>
          </ac:picMkLst>
        </pc:picChg>
        <pc:picChg chg="del mod">
          <ac:chgData name="T H" userId="270efafb50020bd6" providerId="LiveId" clId="{E07ABED6-AA87-4435-83D7-7DE98DB25D9C}" dt="2022-08-15T11:27:48.111" v="2379" actId="478"/>
          <ac:picMkLst>
            <pc:docMk/>
            <pc:sldMk cId="2889509462" sldId="452"/>
            <ac:picMk id="11" creationId="{9D1FC367-DB7F-F59B-4CB7-59E74A9B93D6}"/>
          </ac:picMkLst>
        </pc:picChg>
        <pc:picChg chg="mod">
          <ac:chgData name="T H" userId="270efafb50020bd6" providerId="LiveId" clId="{E07ABED6-AA87-4435-83D7-7DE98DB25D9C}" dt="2022-08-15T11:52:58.233" v="2743" actId="1076"/>
          <ac:picMkLst>
            <pc:docMk/>
            <pc:sldMk cId="2889509462" sldId="452"/>
            <ac:picMk id="12" creationId="{29F924AB-B891-93C1-A185-DE3E4ECEBFA6}"/>
          </ac:picMkLst>
        </pc:picChg>
      </pc:sldChg>
      <pc:sldChg chg="addSp delSp modSp add mod ord modAnim">
        <pc:chgData name="T H" userId="270efafb50020bd6" providerId="LiveId" clId="{E07ABED6-AA87-4435-83D7-7DE98DB25D9C}" dt="2022-08-15T13:06:16.464" v="3130" actId="14100"/>
        <pc:sldMkLst>
          <pc:docMk/>
          <pc:sldMk cId="640449964" sldId="453"/>
        </pc:sldMkLst>
        <pc:spChg chg="del">
          <ac:chgData name="T H" userId="270efafb50020bd6" providerId="LiveId" clId="{E07ABED6-AA87-4435-83D7-7DE98DB25D9C}" dt="2022-08-15T13:05:54.812" v="3125" actId="478"/>
          <ac:spMkLst>
            <pc:docMk/>
            <pc:sldMk cId="640449964" sldId="453"/>
            <ac:spMk id="10" creationId="{00000000-0000-0000-0000-000000000000}"/>
          </ac:spMkLst>
        </pc:spChg>
        <pc:spChg chg="mod">
          <ac:chgData name="T H" userId="270efafb50020bd6" providerId="LiveId" clId="{E07ABED6-AA87-4435-83D7-7DE98DB25D9C}" dt="2022-08-15T13:06:00.517" v="3127" actId="20577"/>
          <ac:spMkLst>
            <pc:docMk/>
            <pc:sldMk cId="640449964" sldId="453"/>
            <ac:spMk id="14" creationId="{00000000-0000-0000-0000-000000000000}"/>
          </ac:spMkLst>
        </pc:spChg>
        <pc:picChg chg="add mod">
          <ac:chgData name="T H" userId="270efafb50020bd6" providerId="LiveId" clId="{E07ABED6-AA87-4435-83D7-7DE98DB25D9C}" dt="2022-08-15T13:06:12.265" v="3129" actId="14100"/>
          <ac:picMkLst>
            <pc:docMk/>
            <pc:sldMk cId="640449964" sldId="453"/>
            <ac:picMk id="4" creationId="{4589A2F2-BC9C-928B-571E-C1AEDBF0F57C}"/>
          </ac:picMkLst>
        </pc:picChg>
        <pc:picChg chg="add mod">
          <ac:chgData name="T H" userId="270efafb50020bd6" providerId="LiveId" clId="{E07ABED6-AA87-4435-83D7-7DE98DB25D9C}" dt="2022-08-15T13:06:16.464" v="3130" actId="14100"/>
          <ac:picMkLst>
            <pc:docMk/>
            <pc:sldMk cId="640449964" sldId="453"/>
            <ac:picMk id="5" creationId="{481655E2-9D31-6AC6-6983-8036BE7BBDCA}"/>
          </ac:picMkLst>
        </pc:picChg>
        <pc:picChg chg="add mod">
          <ac:chgData name="T H" userId="270efafb50020bd6" providerId="LiveId" clId="{E07ABED6-AA87-4435-83D7-7DE98DB25D9C}" dt="2022-08-15T13:06:06.065" v="3128" actId="14100"/>
          <ac:picMkLst>
            <pc:docMk/>
            <pc:sldMk cId="640449964" sldId="453"/>
            <ac:picMk id="6" creationId="{0543090C-7E0B-0D3A-9F72-6EEDE57FB390}"/>
          </ac:picMkLst>
        </pc:picChg>
        <pc:picChg chg="del">
          <ac:chgData name="T H" userId="270efafb50020bd6" providerId="LiveId" clId="{E07ABED6-AA87-4435-83D7-7DE98DB25D9C}" dt="2022-08-15T11:54:48.138" v="2890" actId="478"/>
          <ac:picMkLst>
            <pc:docMk/>
            <pc:sldMk cId="640449964" sldId="453"/>
            <ac:picMk id="7" creationId="{74B8708E-0B4A-8AF6-D136-BB26523CBD6A}"/>
          </ac:picMkLst>
        </pc:picChg>
      </pc:sldChg>
      <pc:sldChg chg="addSp delSp modSp add mod delAnim modAnim">
        <pc:chgData name="T H" userId="270efafb50020bd6" providerId="LiveId" clId="{E07ABED6-AA87-4435-83D7-7DE98DB25D9C}" dt="2022-08-15T13:05:33.612" v="3121" actId="1076"/>
        <pc:sldMkLst>
          <pc:docMk/>
          <pc:sldMk cId="84968788" sldId="454"/>
        </pc:sldMkLst>
        <pc:spChg chg="add mod">
          <ac:chgData name="T H" userId="270efafb50020bd6" providerId="LiveId" clId="{E07ABED6-AA87-4435-83D7-7DE98DB25D9C}" dt="2022-08-15T13:05:33.612" v="3121" actId="1076"/>
          <ac:spMkLst>
            <pc:docMk/>
            <pc:sldMk cId="84968788" sldId="454"/>
            <ac:spMk id="9" creationId="{B8B35CF6-197A-9647-83CA-9F0BD45F0AB2}"/>
          </ac:spMkLst>
        </pc:spChg>
        <pc:spChg chg="del mod">
          <ac:chgData name="T H" userId="270efafb50020bd6" providerId="LiveId" clId="{E07ABED6-AA87-4435-83D7-7DE98DB25D9C}" dt="2022-08-15T13:05:05.649" v="3114" actId="478"/>
          <ac:spMkLst>
            <pc:docMk/>
            <pc:sldMk cId="84968788" sldId="454"/>
            <ac:spMk id="10" creationId="{00000000-0000-0000-0000-000000000000}"/>
          </ac:spMkLst>
        </pc:spChg>
        <pc:spChg chg="mod">
          <ac:chgData name="T H" userId="270efafb50020bd6" providerId="LiveId" clId="{E07ABED6-AA87-4435-83D7-7DE98DB25D9C}" dt="2022-08-15T13:05:30.249" v="3120" actId="1076"/>
          <ac:spMkLst>
            <pc:docMk/>
            <pc:sldMk cId="84968788" sldId="454"/>
            <ac:spMk id="14" creationId="{00000000-0000-0000-0000-000000000000}"/>
          </ac:spMkLst>
        </pc:spChg>
        <pc:picChg chg="del">
          <ac:chgData name="T H" userId="270efafb50020bd6" providerId="LiveId" clId="{E07ABED6-AA87-4435-83D7-7DE98DB25D9C}" dt="2022-08-15T11:56:26.903" v="2899" actId="478"/>
          <ac:picMkLst>
            <pc:docMk/>
            <pc:sldMk cId="84968788" sldId="454"/>
            <ac:picMk id="4" creationId="{4589A2F2-BC9C-928B-571E-C1AEDBF0F57C}"/>
          </ac:picMkLst>
        </pc:picChg>
        <pc:picChg chg="add del mod modCrop">
          <ac:chgData name="T H" userId="270efafb50020bd6" providerId="LiveId" clId="{E07ABED6-AA87-4435-83D7-7DE98DB25D9C}" dt="2022-08-15T12:31:35.639" v="2968" actId="478"/>
          <ac:picMkLst>
            <pc:docMk/>
            <pc:sldMk cId="84968788" sldId="454"/>
            <ac:picMk id="5" creationId="{C5E372A9-400D-3BC0-9FA1-C3380ECCECE6}"/>
          </ac:picMkLst>
        </pc:picChg>
        <pc:picChg chg="add del mod modCrop">
          <ac:chgData name="T H" userId="270efafb50020bd6" providerId="LiveId" clId="{E07ABED6-AA87-4435-83D7-7DE98DB25D9C}" dt="2022-08-15T13:01:24.861" v="3088" actId="478"/>
          <ac:picMkLst>
            <pc:docMk/>
            <pc:sldMk cId="84968788" sldId="454"/>
            <ac:picMk id="7" creationId="{AB09D82E-9079-0E7A-E676-0BC866AED49F}"/>
          </ac:picMkLst>
        </pc:picChg>
      </pc:sldChg>
      <pc:sldChg chg="addSp delSp modSp add mod modAnim">
        <pc:chgData name="T H" userId="270efafb50020bd6" providerId="LiveId" clId="{E07ABED6-AA87-4435-83D7-7DE98DB25D9C}" dt="2022-08-15T21:53:33.102" v="4486"/>
        <pc:sldMkLst>
          <pc:docMk/>
          <pc:sldMk cId="2978795010" sldId="455"/>
        </pc:sldMkLst>
        <pc:spChg chg="del">
          <ac:chgData name="T H" userId="270efafb50020bd6" providerId="LiveId" clId="{E07ABED6-AA87-4435-83D7-7DE98DB25D9C}" dt="2022-08-15T18:36:03.428" v="3513" actId="478"/>
          <ac:spMkLst>
            <pc:docMk/>
            <pc:sldMk cId="2978795010" sldId="455"/>
            <ac:spMk id="3" creationId="{60DD136C-13FC-1F2B-DABA-E51D41900185}"/>
          </ac:spMkLst>
        </pc:spChg>
        <pc:spChg chg="add mod">
          <ac:chgData name="T H" userId="270efafb50020bd6" providerId="LiveId" clId="{E07ABED6-AA87-4435-83D7-7DE98DB25D9C}" dt="2022-08-15T18:36:04.004" v="3514"/>
          <ac:spMkLst>
            <pc:docMk/>
            <pc:sldMk cId="2978795010" sldId="455"/>
            <ac:spMk id="8" creationId="{740D9A89-392C-58D1-41DB-06985DD78BA6}"/>
          </ac:spMkLst>
        </pc:spChg>
        <pc:spChg chg="del">
          <ac:chgData name="T H" userId="270efafb50020bd6" providerId="LiveId" clId="{E07ABED6-AA87-4435-83D7-7DE98DB25D9C}" dt="2022-08-15T13:41:53.198" v="3133" actId="478"/>
          <ac:spMkLst>
            <pc:docMk/>
            <pc:sldMk cId="2978795010" sldId="455"/>
            <ac:spMk id="10" creationId="{00000000-0000-0000-0000-000000000000}"/>
          </ac:spMkLst>
        </pc:spChg>
        <pc:graphicFrameChg chg="add del mod modGraphic">
          <ac:chgData name="T H" userId="270efafb50020bd6" providerId="LiveId" clId="{E07ABED6-AA87-4435-83D7-7DE98DB25D9C}" dt="2022-08-15T18:35:35.006" v="3512" actId="122"/>
          <ac:graphicFrameMkLst>
            <pc:docMk/>
            <pc:sldMk cId="2978795010" sldId="455"/>
            <ac:graphicFrameMk id="2" creationId="{ED2F7185-13E6-4F84-0012-0D661B4F6312}"/>
          </ac:graphicFrameMkLst>
        </pc:graphicFrameChg>
        <pc:graphicFrameChg chg="add del mod">
          <ac:chgData name="T H" userId="270efafb50020bd6" providerId="LiveId" clId="{E07ABED6-AA87-4435-83D7-7DE98DB25D9C}" dt="2022-08-15T14:10:18.262" v="3308"/>
          <ac:graphicFrameMkLst>
            <pc:docMk/>
            <pc:sldMk cId="2978795010" sldId="455"/>
            <ac:graphicFrameMk id="5" creationId="{5ABA7901-D280-D287-B8DB-446AC8C237D5}"/>
          </ac:graphicFrameMkLst>
        </pc:graphicFrameChg>
        <pc:graphicFrameChg chg="add del mod modGraphic">
          <ac:chgData name="T H" userId="270efafb50020bd6" providerId="LiveId" clId="{E07ABED6-AA87-4435-83D7-7DE98DB25D9C}" dt="2022-08-15T14:10:45.205" v="3312" actId="478"/>
          <ac:graphicFrameMkLst>
            <pc:docMk/>
            <pc:sldMk cId="2978795010" sldId="455"/>
            <ac:graphicFrameMk id="6" creationId="{D6A2AFB2-1800-D85B-46D1-D173246F47A3}"/>
          </ac:graphicFrameMkLst>
        </pc:graphicFrameChg>
        <pc:graphicFrameChg chg="add del mod modGraphic">
          <ac:chgData name="T H" userId="270efafb50020bd6" providerId="LiveId" clId="{E07ABED6-AA87-4435-83D7-7DE98DB25D9C}" dt="2022-08-15T14:11:47.785" v="3325" actId="478"/>
          <ac:graphicFrameMkLst>
            <pc:docMk/>
            <pc:sldMk cId="2978795010" sldId="455"/>
            <ac:graphicFrameMk id="7" creationId="{8B0A7ED9-D3BD-D963-3A08-9082FA078FA4}"/>
          </ac:graphicFrameMkLst>
        </pc:graphicFrameChg>
        <pc:picChg chg="del mod">
          <ac:chgData name="T H" userId="270efafb50020bd6" providerId="LiveId" clId="{E07ABED6-AA87-4435-83D7-7DE98DB25D9C}" dt="2022-08-15T18:30:03.297" v="3489" actId="478"/>
          <ac:picMkLst>
            <pc:docMk/>
            <pc:sldMk cId="2978795010" sldId="455"/>
            <ac:picMk id="4" creationId="{2D4E9420-1D57-3923-5437-FBA2130B70BF}"/>
          </ac:picMkLst>
        </pc:picChg>
      </pc:sldChg>
      <pc:sldChg chg="add del">
        <pc:chgData name="T H" userId="270efafb50020bd6" providerId="LiveId" clId="{E07ABED6-AA87-4435-83D7-7DE98DB25D9C}" dt="2022-08-15T21:50:04.979" v="4483" actId="2696"/>
        <pc:sldMkLst>
          <pc:docMk/>
          <pc:sldMk cId="2189789737" sldId="456"/>
        </pc:sldMkLst>
      </pc:sldChg>
    </pc:docChg>
  </pc:docChgLst>
  <pc:docChgLst>
    <pc:chgData name="T H" userId="270efafb50020bd6" providerId="LiveId" clId="{66568443-0CAF-4CE4-8361-6BFA83EAFF65}"/>
    <pc:docChg chg="undo custSel addSld delSld modSld sldOrd">
      <pc:chgData name="T H" userId="270efafb50020bd6" providerId="LiveId" clId="{66568443-0CAF-4CE4-8361-6BFA83EAFF65}" dt="2022-08-13T21:21:24.426" v="2333" actId="1076"/>
      <pc:docMkLst>
        <pc:docMk/>
      </pc:docMkLst>
      <pc:sldChg chg="modSp modAnim">
        <pc:chgData name="T H" userId="270efafb50020bd6" providerId="LiveId" clId="{66568443-0CAF-4CE4-8361-6BFA83EAFF65}" dt="2022-08-13T17:01:19.563" v="512" actId="20577"/>
        <pc:sldMkLst>
          <pc:docMk/>
          <pc:sldMk cId="4184934910" sldId="427"/>
        </pc:sldMkLst>
        <pc:spChg chg="mod">
          <ac:chgData name="T H" userId="270efafb50020bd6" providerId="LiveId" clId="{66568443-0CAF-4CE4-8361-6BFA83EAFF65}" dt="2022-08-13T17:01:19.563" v="512" actId="20577"/>
          <ac:spMkLst>
            <pc:docMk/>
            <pc:sldMk cId="4184934910" sldId="427"/>
            <ac:spMk id="31" creationId="{00000000-0000-0000-0000-000000000000}"/>
          </ac:spMkLst>
        </pc:spChg>
      </pc:sldChg>
      <pc:sldChg chg="addSp delSp modSp mod ord delAnim modAnim">
        <pc:chgData name="T H" userId="270efafb50020bd6" providerId="LiveId" clId="{66568443-0CAF-4CE4-8361-6BFA83EAFF65}" dt="2022-08-13T20:04:49.821" v="617"/>
        <pc:sldMkLst>
          <pc:docMk/>
          <pc:sldMk cId="2432748071" sldId="432"/>
        </pc:sldMkLst>
        <pc:spChg chg="add mod">
          <ac:chgData name="T H" userId="270efafb50020bd6" providerId="LiveId" clId="{66568443-0CAF-4CE4-8361-6BFA83EAFF65}" dt="2022-08-13T16:31:52.860" v="421" actId="1076"/>
          <ac:spMkLst>
            <pc:docMk/>
            <pc:sldMk cId="2432748071" sldId="432"/>
            <ac:spMk id="3" creationId="{60DD136C-13FC-1F2B-DABA-E51D41900185}"/>
          </ac:spMkLst>
        </pc:spChg>
        <pc:spChg chg="mod">
          <ac:chgData name="T H" userId="270efafb50020bd6" providerId="LiveId" clId="{66568443-0CAF-4CE4-8361-6BFA83EAFF65}" dt="2022-08-13T16:32:04.523" v="423" actId="1076"/>
          <ac:spMkLst>
            <pc:docMk/>
            <pc:sldMk cId="2432748071" sldId="432"/>
            <ac:spMk id="10" creationId="{00000000-0000-0000-0000-000000000000}"/>
          </ac:spMkLst>
        </pc:spChg>
        <pc:spChg chg="del mod">
          <ac:chgData name="T H" userId="270efafb50020bd6" providerId="LiveId" clId="{66568443-0CAF-4CE4-8361-6BFA83EAFF65}" dt="2022-08-13T16:37:56.353" v="463" actId="478"/>
          <ac:spMkLst>
            <pc:docMk/>
            <pc:sldMk cId="2432748071" sldId="432"/>
            <ac:spMk id="14" creationId="{00000000-0000-0000-0000-000000000000}"/>
          </ac:spMkLst>
        </pc:spChg>
        <pc:spChg chg="del mod">
          <ac:chgData name="T H" userId="270efafb50020bd6" providerId="LiveId" clId="{66568443-0CAF-4CE4-8361-6BFA83EAFF65}" dt="2022-08-13T16:27:01.845" v="8" actId="478"/>
          <ac:spMkLst>
            <pc:docMk/>
            <pc:sldMk cId="2432748071" sldId="432"/>
            <ac:spMk id="15" creationId="{00000000-0000-0000-0000-000000000000}"/>
          </ac:spMkLst>
        </pc:spChg>
        <pc:spChg chg="del mod">
          <ac:chgData name="T H" userId="270efafb50020bd6" providerId="LiveId" clId="{66568443-0CAF-4CE4-8361-6BFA83EAFF65}" dt="2022-08-13T16:29:26.088" v="195" actId="478"/>
          <ac:spMkLst>
            <pc:docMk/>
            <pc:sldMk cId="2432748071" sldId="432"/>
            <ac:spMk id="16" creationId="{00000000-0000-0000-0000-000000000000}"/>
          </ac:spMkLst>
        </pc:spChg>
        <pc:spChg chg="add mod">
          <ac:chgData name="T H" userId="270efafb50020bd6" providerId="LiveId" clId="{66568443-0CAF-4CE4-8361-6BFA83EAFF65}" dt="2022-08-13T20:00:28.391" v="609" actId="14100"/>
          <ac:spMkLst>
            <pc:docMk/>
            <pc:sldMk cId="2432748071" sldId="432"/>
            <ac:spMk id="23" creationId="{6AB33A3B-85CC-FA34-707C-FE46E18B1F00}"/>
          </ac:spMkLst>
        </pc:spChg>
        <pc:spChg chg="add mod">
          <ac:chgData name="T H" userId="270efafb50020bd6" providerId="LiveId" clId="{66568443-0CAF-4CE4-8361-6BFA83EAFF65}" dt="2022-08-13T20:00:32.383" v="610" actId="14100"/>
          <ac:spMkLst>
            <pc:docMk/>
            <pc:sldMk cId="2432748071" sldId="432"/>
            <ac:spMk id="25" creationId="{19DA8E1F-68A5-6CD7-C565-A0219558CC2B}"/>
          </ac:spMkLst>
        </pc:spChg>
        <pc:spChg chg="add del mod">
          <ac:chgData name="T H" userId="270efafb50020bd6" providerId="LiveId" clId="{66568443-0CAF-4CE4-8361-6BFA83EAFF65}" dt="2022-08-13T17:05:45.627" v="549" actId="478"/>
          <ac:spMkLst>
            <pc:docMk/>
            <pc:sldMk cId="2432748071" sldId="432"/>
            <ac:spMk id="32" creationId="{B3ED64F7-1DCF-A3B4-4D5E-F91017F5C12E}"/>
          </ac:spMkLst>
        </pc:spChg>
        <pc:grpChg chg="del">
          <ac:chgData name="T H" userId="270efafb50020bd6" providerId="LiveId" clId="{66568443-0CAF-4CE4-8361-6BFA83EAFF65}" dt="2022-08-13T16:29:21.088" v="193" actId="478"/>
          <ac:grpSpMkLst>
            <pc:docMk/>
            <pc:sldMk cId="2432748071" sldId="432"/>
            <ac:grpSpMk id="2" creationId="{00000000-0000-0000-0000-000000000000}"/>
          </ac:grpSpMkLst>
        </pc:grpChg>
        <pc:picChg chg="add del mod">
          <ac:chgData name="T H" userId="270efafb50020bd6" providerId="LiveId" clId="{66568443-0CAF-4CE4-8361-6BFA83EAFF65}" dt="2022-08-13T16:31:31.636" v="416" actId="478"/>
          <ac:picMkLst>
            <pc:docMk/>
            <pc:sldMk cId="2432748071" sldId="432"/>
            <ac:picMk id="5" creationId="{B08E5CD2-0D4F-38B0-FE98-B9C3A83BA7B2}"/>
          </ac:picMkLst>
        </pc:picChg>
        <pc:picChg chg="add del mod modCrop">
          <ac:chgData name="T H" userId="270efafb50020bd6" providerId="LiveId" clId="{66568443-0CAF-4CE4-8361-6BFA83EAFF65}" dt="2022-08-13T20:00:23.611" v="608" actId="14100"/>
          <ac:picMkLst>
            <pc:docMk/>
            <pc:sldMk cId="2432748071" sldId="432"/>
            <ac:picMk id="7" creationId="{1E03F40C-A12C-FB05-25D1-B694FB40AF2D}"/>
          </ac:picMkLst>
        </pc:picChg>
        <pc:picChg chg="add del mod">
          <ac:chgData name="T H" userId="270efafb50020bd6" providerId="LiveId" clId="{66568443-0CAF-4CE4-8361-6BFA83EAFF65}" dt="2022-08-13T16:46:57.367" v="505" actId="478"/>
          <ac:picMkLst>
            <pc:docMk/>
            <pc:sldMk cId="2432748071" sldId="432"/>
            <ac:picMk id="9" creationId="{F26536E3-254F-BBCD-DE7F-ED797273E272}"/>
          </ac:picMkLst>
        </pc:picChg>
        <pc:picChg chg="add del mod">
          <ac:chgData name="T H" userId="270efafb50020bd6" providerId="LiveId" clId="{66568443-0CAF-4CE4-8361-6BFA83EAFF65}" dt="2022-08-13T16:39:05.988" v="469"/>
          <ac:picMkLst>
            <pc:docMk/>
            <pc:sldMk cId="2432748071" sldId="432"/>
            <ac:picMk id="11" creationId="{05EAF9BE-59FE-5FD3-3416-59762C0F3A9D}"/>
          </ac:picMkLst>
        </pc:picChg>
        <pc:picChg chg="add del mod">
          <ac:chgData name="T H" userId="270efafb50020bd6" providerId="LiveId" clId="{66568443-0CAF-4CE4-8361-6BFA83EAFF65}" dt="2022-08-13T16:39:05.988" v="469"/>
          <ac:picMkLst>
            <pc:docMk/>
            <pc:sldMk cId="2432748071" sldId="432"/>
            <ac:picMk id="12" creationId="{07539252-2A27-A067-EBBF-B56EA545F097}"/>
          </ac:picMkLst>
        </pc:picChg>
        <pc:picChg chg="add del mod modCrop">
          <ac:chgData name="T H" userId="270efafb50020bd6" providerId="LiveId" clId="{66568443-0CAF-4CE4-8361-6BFA83EAFF65}" dt="2022-08-13T16:39:56.368" v="472" actId="478"/>
          <ac:picMkLst>
            <pc:docMk/>
            <pc:sldMk cId="2432748071" sldId="432"/>
            <ac:picMk id="13" creationId="{8B38EA48-2E63-1558-6447-076299984A9D}"/>
          </ac:picMkLst>
        </pc:picChg>
        <pc:picChg chg="add mod">
          <ac:chgData name="T H" userId="270efafb50020bd6" providerId="LiveId" clId="{66568443-0CAF-4CE4-8361-6BFA83EAFF65}" dt="2022-08-13T17:07:36.398" v="563" actId="14100"/>
          <ac:picMkLst>
            <pc:docMk/>
            <pc:sldMk cId="2432748071" sldId="432"/>
            <ac:picMk id="18" creationId="{EA895FA7-D347-C847-8123-13F71E715E9C}"/>
          </ac:picMkLst>
        </pc:picChg>
        <pc:picChg chg="add del mod">
          <ac:chgData name="T H" userId="270efafb50020bd6" providerId="LiveId" clId="{66568443-0CAF-4CE4-8361-6BFA83EAFF65}" dt="2022-08-13T17:01:57.977" v="519"/>
          <ac:picMkLst>
            <pc:docMk/>
            <pc:sldMk cId="2432748071" sldId="432"/>
            <ac:picMk id="19" creationId="{3F72E412-AC4D-C513-CB67-099F65AFD6B6}"/>
          </ac:picMkLst>
        </pc:picChg>
        <pc:picChg chg="add del mod">
          <ac:chgData name="T H" userId="270efafb50020bd6" providerId="LiveId" clId="{66568443-0CAF-4CE4-8361-6BFA83EAFF65}" dt="2022-08-13T17:05:46.640" v="550" actId="478"/>
          <ac:picMkLst>
            <pc:docMk/>
            <pc:sldMk cId="2432748071" sldId="432"/>
            <ac:picMk id="21" creationId="{A0BAAF9A-6ED5-A6D3-250C-E2359419CD9F}"/>
          </ac:picMkLst>
        </pc:picChg>
      </pc:sldChg>
      <pc:sldChg chg="addSp delSp modSp add del mod">
        <pc:chgData name="T H" userId="270efafb50020bd6" providerId="LiveId" clId="{66568443-0CAF-4CE4-8361-6BFA83EAFF65}" dt="2022-08-13T20:20:35.225" v="877" actId="2696"/>
        <pc:sldMkLst>
          <pc:docMk/>
          <pc:sldMk cId="3638933607" sldId="441"/>
        </pc:sldMkLst>
        <pc:spChg chg="add mod">
          <ac:chgData name="T H" userId="270efafb50020bd6" providerId="LiveId" clId="{66568443-0CAF-4CE4-8361-6BFA83EAFF65}" dt="2022-08-13T16:27:09.772" v="11"/>
          <ac:spMkLst>
            <pc:docMk/>
            <pc:sldMk cId="3638933607" sldId="441"/>
            <ac:spMk id="4" creationId="{70033AB5-C160-98C8-0EAE-70B6B78D6EDB}"/>
          </ac:spMkLst>
        </pc:spChg>
        <pc:spChg chg="mod">
          <ac:chgData name="T H" userId="270efafb50020bd6" providerId="LiveId" clId="{66568443-0CAF-4CE4-8361-6BFA83EAFF65}" dt="2022-08-13T16:27:17.145" v="12" actId="1076"/>
          <ac:spMkLst>
            <pc:docMk/>
            <pc:sldMk cId="3638933607" sldId="441"/>
            <ac:spMk id="10" creationId="{00000000-0000-0000-0000-000000000000}"/>
          </ac:spMkLst>
        </pc:spChg>
        <pc:spChg chg="del">
          <ac:chgData name="T H" userId="270efafb50020bd6" providerId="LiveId" clId="{66568443-0CAF-4CE4-8361-6BFA83EAFF65}" dt="2022-08-13T16:27:09.146" v="10" actId="478"/>
          <ac:spMkLst>
            <pc:docMk/>
            <pc:sldMk cId="3638933607" sldId="441"/>
            <ac:spMk id="15" creationId="{00000000-0000-0000-0000-000000000000}"/>
          </ac:spMkLst>
        </pc:spChg>
      </pc:sldChg>
      <pc:sldChg chg="addSp delSp modSp del mod">
        <pc:chgData name="T H" userId="270efafb50020bd6" providerId="LiveId" clId="{66568443-0CAF-4CE4-8361-6BFA83EAFF65}" dt="2022-08-13T20:21:34.494" v="878" actId="2696"/>
        <pc:sldMkLst>
          <pc:docMk/>
          <pc:sldMk cId="2662513508" sldId="442"/>
        </pc:sldMkLst>
        <pc:spChg chg="add mod">
          <ac:chgData name="T H" userId="270efafb50020bd6" providerId="LiveId" clId="{66568443-0CAF-4CE4-8361-6BFA83EAFF65}" dt="2022-08-13T16:26:43.075" v="6" actId="14100"/>
          <ac:spMkLst>
            <pc:docMk/>
            <pc:sldMk cId="2662513508" sldId="442"/>
            <ac:spMk id="2" creationId="{757F8400-0DA5-8478-89D0-EE7F45B9552E}"/>
          </ac:spMkLst>
        </pc:spChg>
        <pc:spChg chg="mod">
          <ac:chgData name="T H" userId="270efafb50020bd6" providerId="LiveId" clId="{66568443-0CAF-4CE4-8361-6BFA83EAFF65}" dt="2022-08-13T16:26:25.386" v="2" actId="1076"/>
          <ac:spMkLst>
            <pc:docMk/>
            <pc:sldMk cId="2662513508" sldId="442"/>
            <ac:spMk id="10" creationId="{00000000-0000-0000-0000-000000000000}"/>
          </ac:spMkLst>
        </pc:spChg>
        <pc:spChg chg="del">
          <ac:chgData name="T H" userId="270efafb50020bd6" providerId="LiveId" clId="{66568443-0CAF-4CE4-8361-6BFA83EAFF65}" dt="2022-08-13T16:26:18.519" v="0" actId="478"/>
          <ac:spMkLst>
            <pc:docMk/>
            <pc:sldMk cId="2662513508" sldId="442"/>
            <ac:spMk id="15" creationId="{00000000-0000-0000-0000-000000000000}"/>
          </ac:spMkLst>
        </pc:spChg>
      </pc:sldChg>
      <pc:sldChg chg="addSp delSp modSp mod modAnim">
        <pc:chgData name="T H" userId="270efafb50020bd6" providerId="LiveId" clId="{66568443-0CAF-4CE4-8361-6BFA83EAFF65}" dt="2022-08-13T21:10:24.016" v="2257" actId="114"/>
        <pc:sldMkLst>
          <pc:docMk/>
          <pc:sldMk cId="3085710602" sldId="443"/>
        </pc:sldMkLst>
        <pc:spChg chg="del">
          <ac:chgData name="T H" userId="270efafb50020bd6" providerId="LiveId" clId="{66568443-0CAF-4CE4-8361-6BFA83EAFF65}" dt="2022-08-13T20:24:00.991" v="1063" actId="478"/>
          <ac:spMkLst>
            <pc:docMk/>
            <pc:sldMk cId="3085710602" sldId="443"/>
            <ac:spMk id="2" creationId="{00000000-0000-0000-0000-000000000000}"/>
          </ac:spMkLst>
        </pc:spChg>
        <pc:spChg chg="mod">
          <ac:chgData name="T H" userId="270efafb50020bd6" providerId="LiveId" clId="{66568443-0CAF-4CE4-8361-6BFA83EAFF65}" dt="2022-08-13T20:34:52.857" v="1140" actId="1076"/>
          <ac:spMkLst>
            <pc:docMk/>
            <pc:sldMk cId="3085710602" sldId="443"/>
            <ac:spMk id="3" creationId="{00000000-0000-0000-0000-000000000000}"/>
          </ac:spMkLst>
        </pc:spChg>
        <pc:spChg chg="mod">
          <ac:chgData name="T H" userId="270efafb50020bd6" providerId="LiveId" clId="{66568443-0CAF-4CE4-8361-6BFA83EAFF65}" dt="2022-08-13T21:10:24.016" v="2257" actId="114"/>
          <ac:spMkLst>
            <pc:docMk/>
            <pc:sldMk cId="3085710602" sldId="443"/>
            <ac:spMk id="10" creationId="{00000000-0000-0000-0000-000000000000}"/>
          </ac:spMkLst>
        </pc:spChg>
        <pc:spChg chg="add del mod">
          <ac:chgData name="T H" userId="270efafb50020bd6" providerId="LiveId" clId="{66568443-0CAF-4CE4-8361-6BFA83EAFF65}" dt="2022-08-13T20:32:23.300" v="1116" actId="478"/>
          <ac:spMkLst>
            <pc:docMk/>
            <pc:sldMk cId="3085710602" sldId="443"/>
            <ac:spMk id="14" creationId="{D166D327-E397-BC8B-B0F7-84DE24EB7897}"/>
          </ac:spMkLst>
        </pc:spChg>
        <pc:spChg chg="del">
          <ac:chgData name="T H" userId="270efafb50020bd6" providerId="LiveId" clId="{66568443-0CAF-4CE4-8361-6BFA83EAFF65}" dt="2022-08-13T20:34:44.995" v="1138" actId="478"/>
          <ac:spMkLst>
            <pc:docMk/>
            <pc:sldMk cId="3085710602" sldId="443"/>
            <ac:spMk id="15" creationId="{00000000-0000-0000-0000-000000000000}"/>
          </ac:spMkLst>
        </pc:spChg>
        <pc:spChg chg="add mod">
          <ac:chgData name="T H" userId="270efafb50020bd6" providerId="LiveId" clId="{66568443-0CAF-4CE4-8361-6BFA83EAFF65}" dt="2022-08-13T20:33:54.265" v="1131" actId="1076"/>
          <ac:spMkLst>
            <pc:docMk/>
            <pc:sldMk cId="3085710602" sldId="443"/>
            <ac:spMk id="17" creationId="{F706455F-D186-1A83-E9B9-C4ADB6C8F59F}"/>
          </ac:spMkLst>
        </pc:spChg>
        <pc:spChg chg="add mod">
          <ac:chgData name="T H" userId="270efafb50020bd6" providerId="LiveId" clId="{66568443-0CAF-4CE4-8361-6BFA83EAFF65}" dt="2022-08-13T20:33:48.130" v="1130" actId="1076"/>
          <ac:spMkLst>
            <pc:docMk/>
            <pc:sldMk cId="3085710602" sldId="443"/>
            <ac:spMk id="19" creationId="{FB8A2B1B-64C8-72B6-86C1-1461CB4B197E}"/>
          </ac:spMkLst>
        </pc:spChg>
        <pc:spChg chg="add mod">
          <ac:chgData name="T H" userId="270efafb50020bd6" providerId="LiveId" clId="{66568443-0CAF-4CE4-8361-6BFA83EAFF65}" dt="2022-08-13T20:33:57.125" v="1132" actId="1076"/>
          <ac:spMkLst>
            <pc:docMk/>
            <pc:sldMk cId="3085710602" sldId="443"/>
            <ac:spMk id="21" creationId="{6AB1DFCD-E21D-9245-8CDB-3063402016ED}"/>
          </ac:spMkLst>
        </pc:spChg>
        <pc:spChg chg="add mod">
          <ac:chgData name="T H" userId="270efafb50020bd6" providerId="LiveId" clId="{66568443-0CAF-4CE4-8361-6BFA83EAFF65}" dt="2022-08-13T20:34:45.647" v="1139"/>
          <ac:spMkLst>
            <pc:docMk/>
            <pc:sldMk cId="3085710602" sldId="443"/>
            <ac:spMk id="22" creationId="{648742FF-CFAA-0EF5-FE1C-43A0462D754E}"/>
          </ac:spMkLst>
        </pc:spChg>
        <pc:picChg chg="add del mod modCrop">
          <ac:chgData name="T H" userId="270efafb50020bd6" providerId="LiveId" clId="{66568443-0CAF-4CE4-8361-6BFA83EAFF65}" dt="2022-08-13T20:24:49.989" v="1069" actId="478"/>
          <ac:picMkLst>
            <pc:docMk/>
            <pc:sldMk cId="3085710602" sldId="443"/>
            <ac:picMk id="5" creationId="{71B8048D-F131-4B24-0574-AA5860F412DC}"/>
          </ac:picMkLst>
        </pc:picChg>
        <pc:picChg chg="add mod">
          <ac:chgData name="T H" userId="270efafb50020bd6" providerId="LiveId" clId="{66568443-0CAF-4CE4-8361-6BFA83EAFF65}" dt="2022-08-13T20:29:18.315" v="1084" actId="14100"/>
          <ac:picMkLst>
            <pc:docMk/>
            <pc:sldMk cId="3085710602" sldId="443"/>
            <ac:picMk id="7" creationId="{CFA72342-5F75-0589-6EF1-4D9D43EF1192}"/>
          </ac:picMkLst>
        </pc:picChg>
        <pc:picChg chg="add mod">
          <ac:chgData name="T H" userId="270efafb50020bd6" providerId="LiveId" clId="{66568443-0CAF-4CE4-8361-6BFA83EAFF65}" dt="2022-08-13T20:29:28.617" v="1088" actId="14100"/>
          <ac:picMkLst>
            <pc:docMk/>
            <pc:sldMk cId="3085710602" sldId="443"/>
            <ac:picMk id="9" creationId="{49D23515-2D11-E4E6-E63B-BFFA7EA1C345}"/>
          </ac:picMkLst>
        </pc:picChg>
        <pc:picChg chg="add mod">
          <ac:chgData name="T H" userId="270efafb50020bd6" providerId="LiveId" clId="{66568443-0CAF-4CE4-8361-6BFA83EAFF65}" dt="2022-08-13T20:30:06.891" v="1093" actId="14100"/>
          <ac:picMkLst>
            <pc:docMk/>
            <pc:sldMk cId="3085710602" sldId="443"/>
            <ac:picMk id="12" creationId="{B2334B6D-377B-9AB7-A7F3-E3F1E5C0478E}"/>
          </ac:picMkLst>
        </pc:picChg>
        <pc:picChg chg="del">
          <ac:chgData name="T H" userId="270efafb50020bd6" providerId="LiveId" clId="{66568443-0CAF-4CE4-8361-6BFA83EAFF65}" dt="2022-08-13T20:24:00.991" v="1063" actId="478"/>
          <ac:picMkLst>
            <pc:docMk/>
            <pc:sldMk cId="3085710602" sldId="443"/>
            <ac:picMk id="2050" creationId="{00000000-0000-0000-0000-000000000000}"/>
          </ac:picMkLst>
        </pc:picChg>
      </pc:sldChg>
      <pc:sldChg chg="addSp delSp modSp del mod delAnim">
        <pc:chgData name="T H" userId="270efafb50020bd6" providerId="LiveId" clId="{66568443-0CAF-4CE4-8361-6BFA83EAFF65}" dt="2022-08-13T21:06:32.900" v="2077" actId="2696"/>
        <pc:sldMkLst>
          <pc:docMk/>
          <pc:sldMk cId="1466137262" sldId="444"/>
        </pc:sldMkLst>
        <pc:spChg chg="mod">
          <ac:chgData name="T H" userId="270efafb50020bd6" providerId="LiveId" clId="{66568443-0CAF-4CE4-8361-6BFA83EAFF65}" dt="2022-08-13T20:36:33.512" v="1145" actId="113"/>
          <ac:spMkLst>
            <pc:docMk/>
            <pc:sldMk cId="1466137262" sldId="444"/>
            <ac:spMk id="3" creationId="{00000000-0000-0000-0000-000000000000}"/>
          </ac:spMkLst>
        </pc:spChg>
        <pc:spChg chg="del mod">
          <ac:chgData name="T H" userId="270efafb50020bd6" providerId="LiveId" clId="{66568443-0CAF-4CE4-8361-6BFA83EAFF65}" dt="2022-08-13T20:37:08.312" v="1150" actId="478"/>
          <ac:spMkLst>
            <pc:docMk/>
            <pc:sldMk cId="1466137262" sldId="444"/>
            <ac:spMk id="4" creationId="{00000000-0000-0000-0000-000000000000}"/>
          </ac:spMkLst>
        </pc:spChg>
        <pc:picChg chg="add mod">
          <ac:chgData name="T H" userId="270efafb50020bd6" providerId="LiveId" clId="{66568443-0CAF-4CE4-8361-6BFA83EAFF65}" dt="2022-08-13T20:38:27.576" v="1160" actId="14100"/>
          <ac:picMkLst>
            <pc:docMk/>
            <pc:sldMk cId="1466137262" sldId="444"/>
            <ac:picMk id="2" creationId="{4DD69658-FAA3-6206-8566-0DCFD1577BB7}"/>
          </ac:picMkLst>
        </pc:picChg>
        <pc:picChg chg="del">
          <ac:chgData name="T H" userId="270efafb50020bd6" providerId="LiveId" clId="{66568443-0CAF-4CE4-8361-6BFA83EAFF65}" dt="2022-08-13T20:36:37.011" v="1146" actId="478"/>
          <ac:picMkLst>
            <pc:docMk/>
            <pc:sldMk cId="1466137262" sldId="444"/>
            <ac:picMk id="2050" creationId="{00000000-0000-0000-0000-000000000000}"/>
          </ac:picMkLst>
        </pc:picChg>
      </pc:sldChg>
      <pc:sldChg chg="addSp delSp modSp del mod">
        <pc:chgData name="T H" userId="270efafb50020bd6" providerId="LiveId" clId="{66568443-0CAF-4CE4-8361-6BFA83EAFF65}" dt="2022-08-13T21:17:54.417" v="2280" actId="2696"/>
        <pc:sldMkLst>
          <pc:docMk/>
          <pc:sldMk cId="3523590457" sldId="445"/>
        </pc:sldMkLst>
        <pc:spChg chg="del">
          <ac:chgData name="T H" userId="270efafb50020bd6" providerId="LiveId" clId="{66568443-0CAF-4CE4-8361-6BFA83EAFF65}" dt="2022-08-13T21:09:36.571" v="2253" actId="478"/>
          <ac:spMkLst>
            <pc:docMk/>
            <pc:sldMk cId="3523590457" sldId="445"/>
            <ac:spMk id="3" creationId="{00000000-0000-0000-0000-000000000000}"/>
          </ac:spMkLst>
        </pc:spChg>
        <pc:spChg chg="mod">
          <ac:chgData name="T H" userId="270efafb50020bd6" providerId="LiveId" clId="{66568443-0CAF-4CE4-8361-6BFA83EAFF65}" dt="2022-08-13T21:09:41.965" v="2254" actId="1076"/>
          <ac:spMkLst>
            <pc:docMk/>
            <pc:sldMk cId="3523590457" sldId="445"/>
            <ac:spMk id="4" creationId="{00000000-0000-0000-0000-000000000000}"/>
          </ac:spMkLst>
        </pc:spChg>
        <pc:spChg chg="add mod">
          <ac:chgData name="T H" userId="270efafb50020bd6" providerId="LiveId" clId="{66568443-0CAF-4CE4-8361-6BFA83EAFF65}" dt="2022-08-13T21:07:00.170" v="2081" actId="1076"/>
          <ac:spMkLst>
            <pc:docMk/>
            <pc:sldMk cId="3523590457" sldId="445"/>
            <ac:spMk id="5" creationId="{4040A45A-E4ED-DD91-06C2-41B33F085460}"/>
          </ac:spMkLst>
        </pc:spChg>
        <pc:spChg chg="mod">
          <ac:chgData name="T H" userId="270efafb50020bd6" providerId="LiveId" clId="{66568443-0CAF-4CE4-8361-6BFA83EAFF65}" dt="2022-08-13T21:09:33.460" v="2252" actId="1076"/>
          <ac:spMkLst>
            <pc:docMk/>
            <pc:sldMk cId="3523590457" sldId="445"/>
            <ac:spMk id="10" creationId="{00000000-0000-0000-0000-000000000000}"/>
          </ac:spMkLst>
        </pc:spChg>
        <pc:spChg chg="del">
          <ac:chgData name="T H" userId="270efafb50020bd6" providerId="LiveId" clId="{66568443-0CAF-4CE4-8361-6BFA83EAFF65}" dt="2022-08-13T21:06:50.679" v="2078" actId="478"/>
          <ac:spMkLst>
            <pc:docMk/>
            <pc:sldMk cId="3523590457" sldId="445"/>
            <ac:spMk id="15" creationId="{00000000-0000-0000-0000-000000000000}"/>
          </ac:spMkLst>
        </pc:spChg>
      </pc:sldChg>
      <pc:sldChg chg="addSp delSp modSp add mod ord addAnim delAnim">
        <pc:chgData name="T H" userId="270efafb50020bd6" providerId="LiveId" clId="{66568443-0CAF-4CE4-8361-6BFA83EAFF65}" dt="2022-08-13T16:37:37.314" v="462"/>
        <pc:sldMkLst>
          <pc:docMk/>
          <pc:sldMk cId="1976111634" sldId="447"/>
        </pc:sldMkLst>
        <pc:spChg chg="add del mod">
          <ac:chgData name="T H" userId="270efafb50020bd6" providerId="LiveId" clId="{66568443-0CAF-4CE4-8361-6BFA83EAFF65}" dt="2022-08-13T16:37:06.498" v="460" actId="478"/>
          <ac:spMkLst>
            <pc:docMk/>
            <pc:sldMk cId="1976111634" sldId="447"/>
            <ac:spMk id="14" creationId="{00000000-0000-0000-0000-000000000000}"/>
          </ac:spMkLst>
        </pc:spChg>
        <pc:picChg chg="add mod">
          <ac:chgData name="T H" userId="270efafb50020bd6" providerId="LiveId" clId="{66568443-0CAF-4CE4-8361-6BFA83EAFF65}" dt="2022-08-13T16:37:05.866" v="459" actId="1076"/>
          <ac:picMkLst>
            <pc:docMk/>
            <pc:sldMk cId="1976111634" sldId="447"/>
            <ac:picMk id="2" creationId="{589B5A91-EF73-BD44-F8EC-7B4C7001C01D}"/>
          </ac:picMkLst>
        </pc:picChg>
        <pc:picChg chg="del">
          <ac:chgData name="T H" userId="270efafb50020bd6" providerId="LiveId" clId="{66568443-0CAF-4CE4-8361-6BFA83EAFF65}" dt="2022-08-13T16:35:10.660" v="437" actId="21"/>
          <ac:picMkLst>
            <pc:docMk/>
            <pc:sldMk cId="1976111634" sldId="447"/>
            <ac:picMk id="7" creationId="{1E03F40C-A12C-FB05-25D1-B694FB40AF2D}"/>
          </ac:picMkLst>
        </pc:picChg>
        <pc:picChg chg="del mod">
          <ac:chgData name="T H" userId="270efafb50020bd6" providerId="LiveId" clId="{66568443-0CAF-4CE4-8361-6BFA83EAFF65}" dt="2022-08-13T16:35:10.660" v="437" actId="21"/>
          <ac:picMkLst>
            <pc:docMk/>
            <pc:sldMk cId="1976111634" sldId="447"/>
            <ac:picMk id="9" creationId="{F26536E3-254F-BBCD-DE7F-ED797273E272}"/>
          </ac:picMkLst>
        </pc:picChg>
      </pc:sldChg>
      <pc:sldChg chg="delSp modSp add mod modAnim">
        <pc:chgData name="T H" userId="270efafb50020bd6" providerId="LiveId" clId="{66568443-0CAF-4CE4-8361-6BFA83EAFF65}" dt="2022-08-13T20:06:10.511" v="620"/>
        <pc:sldMkLst>
          <pc:docMk/>
          <pc:sldMk cId="1858453978" sldId="448"/>
        </pc:sldMkLst>
        <pc:spChg chg="del">
          <ac:chgData name="T H" userId="270efafb50020bd6" providerId="LiveId" clId="{66568443-0CAF-4CE4-8361-6BFA83EAFF65}" dt="2022-08-13T19:56:55.580" v="576" actId="478"/>
          <ac:spMkLst>
            <pc:docMk/>
            <pc:sldMk cId="1858453978" sldId="448"/>
            <ac:spMk id="23" creationId="{6AB33A3B-85CC-FA34-707C-FE46E18B1F00}"/>
          </ac:spMkLst>
        </pc:spChg>
        <pc:spChg chg="del">
          <ac:chgData name="T H" userId="270efafb50020bd6" providerId="LiveId" clId="{66568443-0CAF-4CE4-8361-6BFA83EAFF65}" dt="2022-08-13T19:56:53.215" v="575" actId="478"/>
          <ac:spMkLst>
            <pc:docMk/>
            <pc:sldMk cId="1858453978" sldId="448"/>
            <ac:spMk id="25" creationId="{19DA8E1F-68A5-6CD7-C565-A0219558CC2B}"/>
          </ac:spMkLst>
        </pc:spChg>
        <pc:spChg chg="mod">
          <ac:chgData name="T H" userId="270efafb50020bd6" providerId="LiveId" clId="{66568443-0CAF-4CE4-8361-6BFA83EAFF65}" dt="2022-08-13T19:58:56.902" v="596" actId="14100"/>
          <ac:spMkLst>
            <pc:docMk/>
            <pc:sldMk cId="1858453978" sldId="448"/>
            <ac:spMk id="32" creationId="{B3ED64F7-1DCF-A3B4-4D5E-F91017F5C12E}"/>
          </ac:spMkLst>
        </pc:spChg>
        <pc:picChg chg="del">
          <ac:chgData name="T H" userId="270efafb50020bd6" providerId="LiveId" clId="{66568443-0CAF-4CE4-8361-6BFA83EAFF65}" dt="2022-08-13T19:56:23.341" v="564" actId="478"/>
          <ac:picMkLst>
            <pc:docMk/>
            <pc:sldMk cId="1858453978" sldId="448"/>
            <ac:picMk id="7" creationId="{1E03F40C-A12C-FB05-25D1-B694FB40AF2D}"/>
          </ac:picMkLst>
        </pc:picChg>
        <pc:picChg chg="del">
          <ac:chgData name="T H" userId="270efafb50020bd6" providerId="LiveId" clId="{66568443-0CAF-4CE4-8361-6BFA83EAFF65}" dt="2022-08-13T19:56:24.349" v="565" actId="478"/>
          <ac:picMkLst>
            <pc:docMk/>
            <pc:sldMk cId="1858453978" sldId="448"/>
            <ac:picMk id="18" creationId="{EA895FA7-D347-C847-8123-13F71E715E9C}"/>
          </ac:picMkLst>
        </pc:picChg>
        <pc:picChg chg="mod">
          <ac:chgData name="T H" userId="270efafb50020bd6" providerId="LiveId" clId="{66568443-0CAF-4CE4-8361-6BFA83EAFF65}" dt="2022-08-13T19:58:27.211" v="592" actId="1076"/>
          <ac:picMkLst>
            <pc:docMk/>
            <pc:sldMk cId="1858453978" sldId="448"/>
            <ac:picMk id="21" creationId="{A0BAAF9A-6ED5-A6D3-250C-E2359419CD9F}"/>
          </ac:picMkLst>
        </pc:picChg>
      </pc:sldChg>
      <pc:sldChg chg="addSp delSp modSp add mod delAnim">
        <pc:chgData name="T H" userId="270efafb50020bd6" providerId="LiveId" clId="{66568443-0CAF-4CE4-8361-6BFA83EAFF65}" dt="2022-08-13T20:20:17.191" v="876" actId="20577"/>
        <pc:sldMkLst>
          <pc:docMk/>
          <pc:sldMk cId="1229205223" sldId="449"/>
        </pc:sldMkLst>
        <pc:spChg chg="add mod">
          <ac:chgData name="T H" userId="270efafb50020bd6" providerId="LiveId" clId="{66568443-0CAF-4CE4-8361-6BFA83EAFF65}" dt="2022-08-13T20:20:17.191" v="876" actId="20577"/>
          <ac:spMkLst>
            <pc:docMk/>
            <pc:sldMk cId="1229205223" sldId="449"/>
            <ac:spMk id="6" creationId="{D31241BD-6E09-95BC-908E-4D5C5F433556}"/>
          </ac:spMkLst>
        </pc:spChg>
        <pc:spChg chg="mod">
          <ac:chgData name="T H" userId="270efafb50020bd6" providerId="LiveId" clId="{66568443-0CAF-4CE4-8361-6BFA83EAFF65}" dt="2022-08-13T20:19:11.865" v="866" actId="1076"/>
          <ac:spMkLst>
            <pc:docMk/>
            <pc:sldMk cId="1229205223" sldId="449"/>
            <ac:spMk id="32" creationId="{B3ED64F7-1DCF-A3B4-4D5E-F91017F5C12E}"/>
          </ac:spMkLst>
        </pc:spChg>
        <pc:picChg chg="add del mod">
          <ac:chgData name="T H" userId="270efafb50020bd6" providerId="LiveId" clId="{66568443-0CAF-4CE4-8361-6BFA83EAFF65}" dt="2022-08-13T20:16:27.958" v="854" actId="478"/>
          <ac:picMkLst>
            <pc:docMk/>
            <pc:sldMk cId="1229205223" sldId="449"/>
            <ac:picMk id="4" creationId="{B700C72C-C799-8374-B297-9FE19884FB8D}"/>
          </ac:picMkLst>
        </pc:picChg>
        <pc:picChg chg="del">
          <ac:chgData name="T H" userId="270efafb50020bd6" providerId="LiveId" clId="{66568443-0CAF-4CE4-8361-6BFA83EAFF65}" dt="2022-08-13T20:13:22.068" v="623" actId="478"/>
          <ac:picMkLst>
            <pc:docMk/>
            <pc:sldMk cId="1229205223" sldId="449"/>
            <ac:picMk id="21" creationId="{A0BAAF9A-6ED5-A6D3-250C-E2359419CD9F}"/>
          </ac:picMkLst>
        </pc:picChg>
      </pc:sldChg>
      <pc:sldChg chg="addSp delSp modSp add mod delAnim">
        <pc:chgData name="T H" userId="270efafb50020bd6" providerId="LiveId" clId="{66568443-0CAF-4CE4-8361-6BFA83EAFF65}" dt="2022-08-13T21:04:24.583" v="2074" actId="115"/>
        <pc:sldMkLst>
          <pc:docMk/>
          <pc:sldMk cId="1033410943" sldId="450"/>
        </pc:sldMkLst>
        <pc:spChg chg="add mod">
          <ac:chgData name="T H" userId="270efafb50020bd6" providerId="LiveId" clId="{66568443-0CAF-4CE4-8361-6BFA83EAFF65}" dt="2022-08-13T20:41:27.500" v="1178" actId="1036"/>
          <ac:spMkLst>
            <pc:docMk/>
            <pc:sldMk cId="1033410943" sldId="450"/>
            <ac:spMk id="2" creationId="{EE0EA292-74FE-A458-F6A6-FBC8D59323B6}"/>
          </ac:spMkLst>
        </pc:spChg>
        <pc:spChg chg="del">
          <ac:chgData name="T H" userId="270efafb50020bd6" providerId="LiveId" clId="{66568443-0CAF-4CE4-8361-6BFA83EAFF65}" dt="2022-08-13T20:38:57.804" v="1162" actId="478"/>
          <ac:spMkLst>
            <pc:docMk/>
            <pc:sldMk cId="1033410943" sldId="450"/>
            <ac:spMk id="3" creationId="{00000000-0000-0000-0000-000000000000}"/>
          </ac:spMkLst>
        </pc:spChg>
        <pc:spChg chg="add mod">
          <ac:chgData name="T H" userId="270efafb50020bd6" providerId="LiveId" clId="{66568443-0CAF-4CE4-8361-6BFA83EAFF65}" dt="2022-08-13T21:04:24.583" v="2074" actId="115"/>
          <ac:spMkLst>
            <pc:docMk/>
            <pc:sldMk cId="1033410943" sldId="450"/>
            <ac:spMk id="4" creationId="{E4CD97FD-DBAC-152C-F397-410AF6ECC5D0}"/>
          </ac:spMkLst>
        </pc:spChg>
        <pc:spChg chg="del">
          <ac:chgData name="T H" userId="270efafb50020bd6" providerId="LiveId" clId="{66568443-0CAF-4CE4-8361-6BFA83EAFF65}" dt="2022-08-13T21:04:02.512" v="2071" actId="478"/>
          <ac:spMkLst>
            <pc:docMk/>
            <pc:sldMk cId="1033410943" sldId="450"/>
            <ac:spMk id="10" creationId="{00000000-0000-0000-0000-000000000000}"/>
          </ac:spMkLst>
        </pc:spChg>
        <pc:spChg chg="mod">
          <ac:chgData name="T H" userId="270efafb50020bd6" providerId="LiveId" clId="{66568443-0CAF-4CE4-8361-6BFA83EAFF65}" dt="2022-08-13T20:40:46.312" v="1172" actId="207"/>
          <ac:spMkLst>
            <pc:docMk/>
            <pc:sldMk cId="1033410943" sldId="450"/>
            <ac:spMk id="17" creationId="{F706455F-D186-1A83-E9B9-C4ADB6C8F59F}"/>
          </ac:spMkLst>
        </pc:spChg>
        <pc:spChg chg="mod">
          <ac:chgData name="T H" userId="270efafb50020bd6" providerId="LiveId" clId="{66568443-0CAF-4CE4-8361-6BFA83EAFF65}" dt="2022-08-13T20:41:27.500" v="1178" actId="1036"/>
          <ac:spMkLst>
            <pc:docMk/>
            <pc:sldMk cId="1033410943" sldId="450"/>
            <ac:spMk id="19" creationId="{FB8A2B1B-64C8-72B6-86C1-1461CB4B197E}"/>
          </ac:spMkLst>
        </pc:spChg>
        <pc:spChg chg="mod">
          <ac:chgData name="T H" userId="270efafb50020bd6" providerId="LiveId" clId="{66568443-0CAF-4CE4-8361-6BFA83EAFF65}" dt="2022-08-13T20:41:18.976" v="1177" actId="1036"/>
          <ac:spMkLst>
            <pc:docMk/>
            <pc:sldMk cId="1033410943" sldId="450"/>
            <ac:spMk id="21" creationId="{6AB1DFCD-E21D-9245-8CDB-3063402016ED}"/>
          </ac:spMkLst>
        </pc:spChg>
        <pc:picChg chg="mod">
          <ac:chgData name="T H" userId="270efafb50020bd6" providerId="LiveId" clId="{66568443-0CAF-4CE4-8361-6BFA83EAFF65}" dt="2022-08-13T20:41:18.976" v="1177" actId="1036"/>
          <ac:picMkLst>
            <pc:docMk/>
            <pc:sldMk cId="1033410943" sldId="450"/>
            <ac:picMk id="7" creationId="{CFA72342-5F75-0589-6EF1-4D9D43EF1192}"/>
          </ac:picMkLst>
        </pc:picChg>
        <pc:picChg chg="mod">
          <ac:chgData name="T H" userId="270efafb50020bd6" providerId="LiveId" clId="{66568443-0CAF-4CE4-8361-6BFA83EAFF65}" dt="2022-08-13T20:41:18.976" v="1177" actId="1036"/>
          <ac:picMkLst>
            <pc:docMk/>
            <pc:sldMk cId="1033410943" sldId="450"/>
            <ac:picMk id="9" creationId="{49D23515-2D11-E4E6-E63B-BFFA7EA1C345}"/>
          </ac:picMkLst>
        </pc:picChg>
        <pc:picChg chg="mod">
          <ac:chgData name="T H" userId="270efafb50020bd6" providerId="LiveId" clId="{66568443-0CAF-4CE4-8361-6BFA83EAFF65}" dt="2022-08-13T20:41:18.976" v="1177" actId="1036"/>
          <ac:picMkLst>
            <pc:docMk/>
            <pc:sldMk cId="1033410943" sldId="450"/>
            <ac:picMk id="12" creationId="{B2334B6D-377B-9AB7-A7F3-E3F1E5C0478E}"/>
          </ac:picMkLst>
        </pc:picChg>
      </pc:sldChg>
      <pc:sldChg chg="addSp delSp modSp add mod delAnim modAnim">
        <pc:chgData name="T H" userId="270efafb50020bd6" providerId="LiveId" clId="{66568443-0CAF-4CE4-8361-6BFA83EAFF65}" dt="2022-08-13T21:21:24.426" v="2333" actId="1076"/>
        <pc:sldMkLst>
          <pc:docMk/>
          <pc:sldMk cId="4281327042" sldId="451"/>
        </pc:sldMkLst>
        <pc:spChg chg="del">
          <ac:chgData name="T H" userId="270efafb50020bd6" providerId="LiveId" clId="{66568443-0CAF-4CE4-8361-6BFA83EAFF65}" dt="2022-08-13T20:44:29.394" v="1180" actId="478"/>
          <ac:spMkLst>
            <pc:docMk/>
            <pc:sldMk cId="4281327042" sldId="451"/>
            <ac:spMk id="2" creationId="{EE0EA292-74FE-A458-F6A6-FBC8D59323B6}"/>
          </ac:spMkLst>
        </pc:spChg>
        <pc:spChg chg="add mod">
          <ac:chgData name="T H" userId="270efafb50020bd6" providerId="LiveId" clId="{66568443-0CAF-4CE4-8361-6BFA83EAFF65}" dt="2022-08-13T21:15:51.675" v="2271" actId="207"/>
          <ac:spMkLst>
            <pc:docMk/>
            <pc:sldMk cId="4281327042" sldId="451"/>
            <ac:spMk id="5" creationId="{04EE487A-DE06-01D3-1AD1-1AF8DB67E2E3}"/>
          </ac:spMkLst>
        </pc:spChg>
        <pc:spChg chg="add del mod">
          <ac:chgData name="T H" userId="270efafb50020bd6" providerId="LiveId" clId="{66568443-0CAF-4CE4-8361-6BFA83EAFF65}" dt="2022-08-13T21:12:48.067" v="2263"/>
          <ac:spMkLst>
            <pc:docMk/>
            <pc:sldMk cId="4281327042" sldId="451"/>
            <ac:spMk id="6" creationId="{7AF6FC88-C63A-C7A9-535A-E76B04FEFB5F}"/>
          </ac:spMkLst>
        </pc:spChg>
        <pc:spChg chg="add mod">
          <ac:chgData name="T H" userId="270efafb50020bd6" providerId="LiveId" clId="{66568443-0CAF-4CE4-8361-6BFA83EAFF65}" dt="2022-08-13T21:12:45.331" v="2261"/>
          <ac:spMkLst>
            <pc:docMk/>
            <pc:sldMk cId="4281327042" sldId="451"/>
            <ac:spMk id="8" creationId="{64287315-B56A-3122-5B7F-E7D6F98FC00E}"/>
          </ac:spMkLst>
        </pc:spChg>
        <pc:spChg chg="del">
          <ac:chgData name="T H" userId="270efafb50020bd6" providerId="LiveId" clId="{66568443-0CAF-4CE4-8361-6BFA83EAFF65}" dt="2022-08-13T21:06:09.941" v="2075" actId="478"/>
          <ac:spMkLst>
            <pc:docMk/>
            <pc:sldMk cId="4281327042" sldId="451"/>
            <ac:spMk id="10" creationId="{00000000-0000-0000-0000-000000000000}"/>
          </ac:spMkLst>
        </pc:spChg>
        <pc:spChg chg="add mod">
          <ac:chgData name="T H" userId="270efafb50020bd6" providerId="LiveId" clId="{66568443-0CAF-4CE4-8361-6BFA83EAFF65}" dt="2022-08-13T21:21:24.426" v="2333" actId="1076"/>
          <ac:spMkLst>
            <pc:docMk/>
            <pc:sldMk cId="4281327042" sldId="451"/>
            <ac:spMk id="14" creationId="{7EECB531-7D99-5113-2427-CBC0CB258752}"/>
          </ac:spMkLst>
        </pc:spChg>
        <pc:spChg chg="del">
          <ac:chgData name="T H" userId="270efafb50020bd6" providerId="LiveId" clId="{66568443-0CAF-4CE4-8361-6BFA83EAFF65}" dt="2022-08-13T20:44:33.146" v="1181" actId="478"/>
          <ac:spMkLst>
            <pc:docMk/>
            <pc:sldMk cId="4281327042" sldId="451"/>
            <ac:spMk id="17" creationId="{F706455F-D186-1A83-E9B9-C4ADB6C8F59F}"/>
          </ac:spMkLst>
        </pc:spChg>
        <pc:spChg chg="del">
          <ac:chgData name="T H" userId="270efafb50020bd6" providerId="LiveId" clId="{66568443-0CAF-4CE4-8361-6BFA83EAFF65}" dt="2022-08-13T20:44:35.383" v="1182" actId="478"/>
          <ac:spMkLst>
            <pc:docMk/>
            <pc:sldMk cId="4281327042" sldId="451"/>
            <ac:spMk id="19" creationId="{FB8A2B1B-64C8-72B6-86C1-1461CB4B197E}"/>
          </ac:spMkLst>
        </pc:spChg>
        <pc:spChg chg="del">
          <ac:chgData name="T H" userId="270efafb50020bd6" providerId="LiveId" clId="{66568443-0CAF-4CE4-8361-6BFA83EAFF65}" dt="2022-08-13T20:44:37.514" v="1183" actId="478"/>
          <ac:spMkLst>
            <pc:docMk/>
            <pc:sldMk cId="4281327042" sldId="451"/>
            <ac:spMk id="21" creationId="{6AB1DFCD-E21D-9245-8CDB-3063402016ED}"/>
          </ac:spMkLst>
        </pc:spChg>
        <pc:spChg chg="mod">
          <ac:chgData name="T H" userId="270efafb50020bd6" providerId="LiveId" clId="{66568443-0CAF-4CE4-8361-6BFA83EAFF65}" dt="2022-08-13T20:56:06.489" v="2043" actId="1038"/>
          <ac:spMkLst>
            <pc:docMk/>
            <pc:sldMk cId="4281327042" sldId="451"/>
            <ac:spMk id="22" creationId="{648742FF-CFAA-0EF5-FE1C-43A0462D754E}"/>
          </ac:spMkLst>
        </pc:spChg>
        <pc:picChg chg="add del mod">
          <ac:chgData name="T H" userId="270efafb50020bd6" providerId="LiveId" clId="{66568443-0CAF-4CE4-8361-6BFA83EAFF65}" dt="2022-08-13T20:54:03.424" v="2001" actId="478"/>
          <ac:picMkLst>
            <pc:docMk/>
            <pc:sldMk cId="4281327042" sldId="451"/>
            <ac:picMk id="4" creationId="{E9C96DE7-1383-2B4B-9B77-07289E3FFDFD}"/>
          </ac:picMkLst>
        </pc:picChg>
        <pc:picChg chg="del mod">
          <ac:chgData name="T H" userId="270efafb50020bd6" providerId="LiveId" clId="{66568443-0CAF-4CE4-8361-6BFA83EAFF65}" dt="2022-08-13T21:13:15.070" v="2265" actId="478"/>
          <ac:picMkLst>
            <pc:docMk/>
            <pc:sldMk cId="4281327042" sldId="451"/>
            <ac:picMk id="7" creationId="{CFA72342-5F75-0589-6EF1-4D9D43EF1192}"/>
          </ac:picMkLst>
        </pc:picChg>
        <pc:picChg chg="del mod modCrop">
          <ac:chgData name="T H" userId="270efafb50020bd6" providerId="LiveId" clId="{66568443-0CAF-4CE4-8361-6BFA83EAFF65}" dt="2022-08-13T21:13:15.936" v="2266" actId="478"/>
          <ac:picMkLst>
            <pc:docMk/>
            <pc:sldMk cId="4281327042" sldId="451"/>
            <ac:picMk id="9" creationId="{49D23515-2D11-E4E6-E63B-BFFA7EA1C345}"/>
          </ac:picMkLst>
        </pc:picChg>
        <pc:picChg chg="add mod">
          <ac:chgData name="T H" userId="270efafb50020bd6" providerId="LiveId" clId="{66568443-0CAF-4CE4-8361-6BFA83EAFF65}" dt="2022-08-13T21:16:47.776" v="2274" actId="1076"/>
          <ac:picMkLst>
            <pc:docMk/>
            <pc:sldMk cId="4281327042" sldId="451"/>
            <ac:picMk id="11" creationId="{4ACAF6EF-A2B4-BCE5-23D3-66C4281A3FB1}"/>
          </ac:picMkLst>
        </pc:picChg>
        <pc:picChg chg="del mod">
          <ac:chgData name="T H" userId="270efafb50020bd6" providerId="LiveId" clId="{66568443-0CAF-4CE4-8361-6BFA83EAFF65}" dt="2022-08-13T21:13:13.450" v="2264" actId="478"/>
          <ac:picMkLst>
            <pc:docMk/>
            <pc:sldMk cId="4281327042" sldId="451"/>
            <ac:picMk id="12" creationId="{B2334B6D-377B-9AB7-A7F3-E3F1E5C047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813719" y="3962400"/>
            <a:ext cx="10820400"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indent="-457200" algn="ctr">
              <a:lnSpc>
                <a:spcPct val="120000"/>
              </a:lnSpc>
            </a:pPr>
            <a:r>
              <a:rPr lang="nl-NL" sz="4000" b="1">
                <a:solidFill>
                  <a:srgbClr val="FF0000"/>
                </a:solidFill>
                <a:effectLst/>
                <a:latin typeface="Times New Roman" panose="02020603050405020304" pitchFamily="18" charset="0"/>
                <a:ea typeface="Times New Roman" panose="02020603050405020304" pitchFamily="18" charset="0"/>
              </a:rPr>
              <a:t>Bài </a:t>
            </a:r>
            <a:r>
              <a:rPr lang="en-US" sz="4000" b="1">
                <a:solidFill>
                  <a:srgbClr val="FF0000"/>
                </a:solidFill>
                <a:effectLst/>
                <a:latin typeface="Times New Roman" panose="02020603050405020304" pitchFamily="18" charset="0"/>
                <a:ea typeface="Times New Roman" panose="02020603050405020304" pitchFamily="18" charset="0"/>
              </a:rPr>
              <a:t>6: TRUYỀN THỐNG TRƯỜNG EM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9233" y="61722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3032919" y="256677"/>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B70B666C-CB2D-E11F-BEA4-1761E4483BBC}"/>
              </a:ext>
            </a:extLst>
          </p:cNvPr>
          <p:cNvSpPr/>
          <p:nvPr/>
        </p:nvSpPr>
        <p:spPr>
          <a:xfrm>
            <a:off x="1064160" y="5791200"/>
            <a:ext cx="13868400" cy="3048000"/>
          </a:xfrm>
          <a:prstGeom prst="snip2DiagRect">
            <a:avLst>
              <a:gd name="adj1" fmla="val 14348"/>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Hoạt động trong nhà trường,</a:t>
            </a:r>
          </a:p>
        </p:txBody>
      </p:sp>
      <p:sp>
        <p:nvSpPr>
          <p:cNvPr id="6" name="TextBox 5">
            <a:extLst>
              <a:ext uri="{FF2B5EF4-FFF2-40B4-BE49-F238E27FC236}">
                <a16:creationId xmlns:a16="http://schemas.microsoft.com/office/drawing/2014/main" id="{D31241BD-6E09-95BC-908E-4D5C5F433556}"/>
              </a:ext>
            </a:extLst>
          </p:cNvPr>
          <p:cNvSpPr txBox="1"/>
          <p:nvPr/>
        </p:nvSpPr>
        <p:spPr>
          <a:xfrm>
            <a:off x="1344078" y="5835336"/>
            <a:ext cx="13563600" cy="2693494"/>
          </a:xfrm>
          <a:prstGeom prst="rect">
            <a:avLst/>
          </a:prstGeom>
          <a:noFill/>
        </p:spPr>
        <p:txBody>
          <a:bodyPr wrap="square">
            <a:spAutoFit/>
          </a:bodyPr>
          <a:lstStyle/>
          <a:p>
            <a:pPr algn="just">
              <a:lnSpc>
                <a:spcPct val="120000"/>
              </a:lnSpc>
            </a:pPr>
            <a:r>
              <a:rPr lang="vi-VN" sz="3600" b="1" i="0">
                <a:solidFill>
                  <a:srgbClr val="FF0000"/>
                </a:solidFill>
                <a:effectLst/>
                <a:latin typeface="Times New Roman" panose="02020603050405020304" pitchFamily="18" charset="0"/>
                <a:cs typeface="Times New Roman" panose="02020603050405020304" pitchFamily="18" charset="0"/>
              </a:rPr>
              <a:t>+ </a:t>
            </a:r>
            <a:r>
              <a:rPr lang="en-US" sz="3600" b="1" i="0">
                <a:solidFill>
                  <a:srgbClr val="FF0000"/>
                </a:solidFill>
                <a:effectLst/>
                <a:latin typeface="Times New Roman" panose="02020603050405020304" pitchFamily="18" charset="0"/>
                <a:cs typeface="Times New Roman" panose="02020603050405020304" pitchFamily="18" charset="0"/>
              </a:rPr>
              <a:t>Mỗi nhà trường có những truyền thống và thành tích riêng. Mọi  người hãy cùng tìm hiểu và trân trọng những truyền thống tốt đẹp đó. Từ đó tiếp tục phát huy xây dụng để nhà trường ngày càng vững mạnh hơn.</a:t>
            </a:r>
            <a:endParaRPr lang="vi-VN" sz="3600" b="1" i="0">
              <a:solidFill>
                <a:srgbClr val="FF0000"/>
              </a:solidFill>
              <a:effectLst/>
              <a:latin typeface="Times New Roman" panose="02020603050405020304" pitchFamily="18" charset="0"/>
              <a:cs typeface="Times New Roman" panose="02020603050405020304" pitchFamily="18" charset="0"/>
            </a:endParaRPr>
          </a:p>
        </p:txBody>
      </p:sp>
      <p:sp>
        <p:nvSpPr>
          <p:cNvPr id="2" name="Text Box 14">
            <a:extLst>
              <a:ext uri="{FF2B5EF4-FFF2-40B4-BE49-F238E27FC236}">
                <a16:creationId xmlns:a16="http://schemas.microsoft.com/office/drawing/2014/main" id="{4CF0044F-AAE8-AA3F-5921-B530F750BE89}"/>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pic>
        <p:nvPicPr>
          <p:cNvPr id="8" name="Picture 7">
            <a:extLst>
              <a:ext uri="{FF2B5EF4-FFF2-40B4-BE49-F238E27FC236}">
                <a16:creationId xmlns:a16="http://schemas.microsoft.com/office/drawing/2014/main" id="{FA5C71EE-3691-42E8-43C0-2B905DB76D7F}"/>
              </a:ext>
            </a:extLst>
          </p:cNvPr>
          <p:cNvPicPr>
            <a:picLocks noChangeAspect="1"/>
          </p:cNvPicPr>
          <p:nvPr/>
        </p:nvPicPr>
        <p:blipFill>
          <a:blip r:embed="rId3"/>
          <a:stretch>
            <a:fillRect/>
          </a:stretch>
        </p:blipFill>
        <p:spPr>
          <a:xfrm>
            <a:off x="2423319" y="2744020"/>
            <a:ext cx="4038600" cy="2616473"/>
          </a:xfrm>
          <a:prstGeom prst="rect">
            <a:avLst/>
          </a:prstGeom>
        </p:spPr>
      </p:pic>
      <p:pic>
        <p:nvPicPr>
          <p:cNvPr id="1026" name="Picture 2" descr="Nâng cao chất lượng giáo dục phát triển vận động cho trẻ mầm non - Báo Nam  Định điện tử">
            <a:extLst>
              <a:ext uri="{FF2B5EF4-FFF2-40B4-BE49-F238E27FC236}">
                <a16:creationId xmlns:a16="http://schemas.microsoft.com/office/drawing/2014/main" id="{8AFE1B4C-853B-082D-BAA8-E4725DE98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2755627"/>
            <a:ext cx="3639344" cy="26164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9B94878-B0B7-F5C3-44B2-516349FEDB79}"/>
              </a:ext>
            </a:extLst>
          </p:cNvPr>
          <p:cNvPicPr>
            <a:picLocks noChangeAspect="1"/>
          </p:cNvPicPr>
          <p:nvPr/>
        </p:nvPicPr>
        <p:blipFill>
          <a:blip r:embed="rId5"/>
          <a:stretch>
            <a:fillRect/>
          </a:stretch>
        </p:blipFill>
        <p:spPr>
          <a:xfrm>
            <a:off x="10894599" y="2715803"/>
            <a:ext cx="3949320" cy="2884897"/>
          </a:xfrm>
          <a:prstGeom prst="rect">
            <a:avLst/>
          </a:prstGeom>
        </p:spPr>
      </p:pic>
    </p:spTree>
    <p:extLst>
      <p:ext uri="{BB962C8B-B14F-4D97-AF65-F5344CB8AC3E}">
        <p14:creationId xmlns:p14="http://schemas.microsoft.com/office/powerpoint/2010/main" val="12292052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a:t>
            </a:r>
          </a:p>
        </p:txBody>
      </p:sp>
    </p:spTree>
    <p:extLst>
      <p:ext uri="{BB962C8B-B14F-4D97-AF65-F5344CB8AC3E}">
        <p14:creationId xmlns:p14="http://schemas.microsoft.com/office/powerpoint/2010/main" val="3234727935"/>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Lập kế hoạch để tìm hiểu truyền trống nhà trường.</a:t>
            </a:r>
          </a:p>
        </p:txBody>
      </p:sp>
      <p:sp>
        <p:nvSpPr>
          <p:cNvPr id="14" name="Rectangle 13"/>
          <p:cNvSpPr/>
          <p:nvPr/>
        </p:nvSpPr>
        <p:spPr>
          <a:xfrm>
            <a:off x="1966119" y="2627531"/>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 Đề xuất các nội dung để tìm hiểu truyền thống trường em dựa vào gợi ý dưới đây.</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pic>
        <p:nvPicPr>
          <p:cNvPr id="7" name="Picture 6">
            <a:extLst>
              <a:ext uri="{FF2B5EF4-FFF2-40B4-BE49-F238E27FC236}">
                <a16:creationId xmlns:a16="http://schemas.microsoft.com/office/drawing/2014/main" id="{74B8708E-0B4A-8AF6-D136-BB26523CBD6A}"/>
              </a:ext>
            </a:extLst>
          </p:cNvPr>
          <p:cNvPicPr>
            <a:picLocks noChangeAspect="1"/>
          </p:cNvPicPr>
          <p:nvPr/>
        </p:nvPicPr>
        <p:blipFill rotWithShape="1">
          <a:blip r:embed="rId3"/>
          <a:srcRect t="13383"/>
          <a:stretch/>
        </p:blipFill>
        <p:spPr>
          <a:xfrm>
            <a:off x="2994819" y="3962400"/>
            <a:ext cx="10287000" cy="4782740"/>
          </a:xfrm>
          <a:prstGeom prst="rect">
            <a:avLst/>
          </a:prstGeom>
        </p:spPr>
      </p:pic>
    </p:spTree>
    <p:extLst>
      <p:ext uri="{BB962C8B-B14F-4D97-AF65-F5344CB8AC3E}">
        <p14:creationId xmlns:p14="http://schemas.microsoft.com/office/powerpoint/2010/main" val="19761116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1. Lập kế hoạch để tìm hiểu truyền trống nhà trường.</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pic>
        <p:nvPicPr>
          <p:cNvPr id="12" name="Picture 11">
            <a:extLst>
              <a:ext uri="{FF2B5EF4-FFF2-40B4-BE49-F238E27FC236}">
                <a16:creationId xmlns:a16="http://schemas.microsoft.com/office/drawing/2014/main" id="{29F924AB-B891-93C1-A185-DE3E4ECEBF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5917" b="54325" l="27629" r="70103">
                        <a14:foregroundMark x1="44689" y1="47947" x2="62268" y2="48443"/>
                        <a14:foregroundMark x1="39325" y1="47796" x2="41991" y2="47871"/>
                        <a14:foregroundMark x1="37732" y1="47751" x2="39011" y2="47787"/>
                        <a14:foregroundMark x1="38888" y1="47365" x2="37320" y2="47405"/>
                        <a14:foregroundMark x1="42443" y1="47275" x2="39196" y2="47357"/>
                        <a14:foregroundMark x1="64536" y1="46713" x2="44993" y2="47209"/>
                        <a14:foregroundMark x1="44513" y1="48374" x2="60412" y2="50519"/>
                        <a14:foregroundMark x1="39288" y1="47671" x2="41878" y2="48020"/>
                        <a14:foregroundMark x1="37320" y1="47405" x2="38964" y2="47627"/>
                        <a14:foregroundMark x1="39419" y1="49180" x2="36289" y2="49135"/>
                        <a14:foregroundMark x1="40980" y1="49203" x2="39731" y2="49185"/>
                        <a14:foregroundMark x1="60206" y1="49481" x2="44153" y2="49248"/>
                        <a14:foregroundMark x1="36289" y1="49135" x2="32258" y2="39792"/>
                        <a14:foregroundMark x1="31959" y1="39100" x2="29485" y2="39792"/>
                        <a14:foregroundMark x1="40993" y1="51986" x2="41163" y2="52159"/>
                        <a14:foregroundMark x1="40324" y1="51304" x2="40607" y2="51592"/>
                        <a14:foregroundMark x1="31753" y1="42561" x2="39796" y2="50765"/>
                        <a14:foregroundMark x1="39398" y1="51289" x2="32990" y2="47405"/>
                        <a14:foregroundMark x1="40175" y1="51760" x2="40040" y2="51678"/>
                        <a14:foregroundMark x1="28848" y1="39792" x2="28764" y2="39638"/>
                        <a14:foregroundMark x1="32990" y1="47405" x2="28848" y2="39792"/>
                        <a14:foregroundMark x1="35162" y1="30104" x2="35243" y2="29624"/>
                        <a14:foregroundMark x1="34639" y1="33218" x2="35162" y2="30104"/>
                        <a14:foregroundMark x1="60671" y1="18272" x2="61323" y2="18518"/>
                        <a14:foregroundMark x1="69150" y1="39451" x2="60825" y2="51903"/>
                        <a14:foregroundMark x1="69533" y1="40461" x2="65567" y2="47751"/>
                        <a14:foregroundMark x1="65567" y1="47751" x2="63299" y2="50173"/>
                        <a14:foregroundMark x1="69120" y1="39372" x2="68041" y2="44637"/>
                        <a14:foregroundMark x1="68041" y1="44637" x2="63711" y2="51557"/>
                        <a14:foregroundMark x1="39172" y1="54257" x2="38557" y2="54325"/>
                        <a14:foregroundMark x1="40352" y1="54127" x2="39808" y2="54187"/>
                        <a14:foregroundMark x1="44843" y1="53633" x2="42228" y2="53921"/>
                        <a14:foregroundMark x1="63711" y1="51557" x2="44843" y2="53633"/>
                        <a14:foregroundMark x1="38557" y1="54325" x2="38032" y2="54325"/>
                        <a14:backgroundMark x1="34639" y1="23529" x2="33402" y2="28374"/>
                        <a14:backgroundMark x1="68454" y1="30104" x2="70928" y2="30104"/>
                        <a14:backgroundMark x1="68247" y1="31834" x2="66392" y2="32180"/>
                        <a14:backgroundMark x1="67010" y1="27336" x2="67010" y2="27336"/>
                        <a14:backgroundMark x1="64330" y1="23529" x2="64330" y2="23529"/>
                        <a14:backgroundMark x1="63093" y1="23183" x2="63093" y2="23183"/>
                        <a14:backgroundMark x1="63093" y1="21799" x2="63093" y2="21799"/>
                        <a14:backgroundMark x1="62680" y1="19723" x2="62474" y2="19377"/>
                        <a14:backgroundMark x1="62062" y1="19377" x2="62062" y2="19377"/>
                        <a14:backgroundMark x1="29691" y1="33564" x2="29691" y2="33564"/>
                        <a14:backgroundMark x1="28247" y1="36678" x2="28247" y2="36678"/>
                        <a14:backgroundMark x1="29072" y1="35640" x2="29072" y2="35640"/>
                        <a14:backgroundMark x1="28866" y1="38408" x2="28866" y2="38408"/>
                        <a14:backgroundMark x1="28660" y1="35640" x2="28660" y2="35640"/>
                        <a14:backgroundMark x1="28454" y1="34256" x2="28454" y2="34256"/>
                        <a14:backgroundMark x1="28660" y1="37370" x2="28660" y2="38062"/>
                        <a14:backgroundMark x1="28247" y1="39792" x2="28247" y2="39792"/>
                        <a14:backgroundMark x1="37526" y1="52941" x2="37526" y2="52941"/>
                        <a14:backgroundMark x1="38144" y1="52941" x2="38557" y2="53633"/>
                        <a14:backgroundMark x1="38763" y1="55017" x2="39175" y2="55363"/>
                        <a14:backgroundMark x1="41237" y1="54325" x2="40825" y2="53979"/>
                        <a14:backgroundMark x1="39794" y1="53633" x2="39794" y2="53633"/>
                        <a14:backgroundMark x1="69897" y1="35640" x2="69897" y2="35640"/>
                        <a14:backgroundMark x1="67423" y1="26298" x2="67423" y2="26298"/>
                        <a14:backgroundMark x1="66186" y1="24913" x2="66186" y2="24913"/>
                        <a14:backgroundMark x1="65361" y1="24221" x2="65361" y2="24221"/>
                        <a14:backgroundMark x1="65361" y1="23875" x2="65361" y2="23875"/>
                        <a14:backgroundMark x1="51546" y1="18339" x2="40412" y2="17647"/>
                        <a14:backgroundMark x1="60825" y1="18685" x2="48454" y2="17993"/>
                        <a14:backgroundMark x1="43299" y1="17647" x2="40000" y2="17993"/>
                        <a14:backgroundMark x1="39175" y1="18685" x2="36082" y2="25606"/>
                        <a14:backgroundMark x1="41237" y1="18685" x2="38969" y2="18685"/>
                        <a14:backgroundMark x1="61443" y1="18339" x2="69072" y2="28720"/>
                        <a14:backgroundMark x1="69072" y1="32526" x2="69485" y2="35986"/>
                        <a14:backgroundMark x1="67010" y1="32180" x2="66392" y2="32180"/>
                        <a14:backgroundMark x1="26804" y1="27682" x2="32784" y2="31488"/>
                        <a14:backgroundMark x1="32784" y1="31488" x2="28247" y2="29066"/>
                        <a14:backgroundMark x1="35052" y1="30104" x2="35052" y2="30104"/>
                        <a14:backgroundMark x1="39381" y1="54671" x2="39381" y2="54671"/>
                        <a14:backgroundMark x1="38144" y1="54671" x2="38144" y2="54671"/>
                        <a14:backgroundMark x1="41237" y1="54671" x2="41237" y2="54671"/>
                        <a14:backgroundMark x1="40619" y1="54671" x2="40619" y2="54671"/>
                        <a14:backgroundMark x1="39794" y1="53979" x2="39794" y2="53979"/>
                        <a14:backgroundMark x1="38969" y1="53979" x2="38969" y2="53979"/>
                        <a14:backgroundMark x1="40412" y1="53979" x2="42062" y2="54325"/>
                        <a14:backgroundMark x1="42062" y1="54325" x2="42062" y2="54325"/>
                      </a14:backgroundRemoval>
                    </a14:imgEffect>
                    <a14:imgEffect>
                      <a14:sharpenSoften amount="25000"/>
                    </a14:imgEffect>
                    <a14:imgEffect>
                      <a14:saturation sat="200000"/>
                    </a14:imgEffect>
                  </a14:imgLayer>
                </a14:imgProps>
              </a:ext>
            </a:extLst>
          </a:blip>
          <a:srcRect l="27417" t="15513" r="28322" b="45174"/>
          <a:stretch>
            <a:fillRect/>
          </a:stretch>
        </p:blipFill>
        <p:spPr>
          <a:xfrm>
            <a:off x="6075068" y="2506254"/>
            <a:ext cx="4523703" cy="2980146"/>
          </a:xfrm>
          <a:custGeom>
            <a:avLst/>
            <a:gdLst>
              <a:gd name="connsiteX0" fmla="*/ 1638300 w 3276600"/>
              <a:gd name="connsiteY0" fmla="*/ 0 h 1368290"/>
              <a:gd name="connsiteX1" fmla="*/ 3276600 w 3276600"/>
              <a:gd name="connsiteY1" fmla="*/ 684145 h 1368290"/>
              <a:gd name="connsiteX2" fmla="*/ 1638300 w 3276600"/>
              <a:gd name="connsiteY2" fmla="*/ 1368290 h 1368290"/>
              <a:gd name="connsiteX3" fmla="*/ 0 w 3276600"/>
              <a:gd name="connsiteY3" fmla="*/ 684145 h 1368290"/>
              <a:gd name="connsiteX4" fmla="*/ 1638300 w 3276600"/>
              <a:gd name="connsiteY4" fmla="*/ 0 h 1368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1368290">
                <a:moveTo>
                  <a:pt x="1638300" y="0"/>
                </a:moveTo>
                <a:cubicBezTo>
                  <a:pt x="2543108" y="0"/>
                  <a:pt x="3276600" y="306302"/>
                  <a:pt x="3276600" y="684145"/>
                </a:cubicBezTo>
                <a:cubicBezTo>
                  <a:pt x="3276600" y="1061988"/>
                  <a:pt x="2543108" y="1368290"/>
                  <a:pt x="1638300" y="1368290"/>
                </a:cubicBezTo>
                <a:cubicBezTo>
                  <a:pt x="733492" y="1368290"/>
                  <a:pt x="0" y="1061988"/>
                  <a:pt x="0" y="684145"/>
                </a:cubicBezTo>
                <a:cubicBezTo>
                  <a:pt x="0" y="306302"/>
                  <a:pt x="733492" y="0"/>
                  <a:pt x="1638300" y="0"/>
                </a:cubicBezTo>
                <a:close/>
              </a:path>
            </a:pathLst>
          </a:custGeom>
        </p:spPr>
      </p:pic>
      <p:sp>
        <p:nvSpPr>
          <p:cNvPr id="5" name="TextBox 4">
            <a:extLst>
              <a:ext uri="{FF2B5EF4-FFF2-40B4-BE49-F238E27FC236}">
                <a16:creationId xmlns:a16="http://schemas.microsoft.com/office/drawing/2014/main" id="{88F920A8-FBB0-970E-E815-827A12B0B588}"/>
              </a:ext>
            </a:extLst>
          </p:cNvPr>
          <p:cNvSpPr txBox="1"/>
          <p:nvPr/>
        </p:nvSpPr>
        <p:spPr>
          <a:xfrm>
            <a:off x="324258" y="3136152"/>
            <a:ext cx="5029200" cy="4247317"/>
          </a:xfrm>
          <a:custGeom>
            <a:avLst/>
            <a:gdLst>
              <a:gd name="connsiteX0" fmla="*/ 0 w 5029200"/>
              <a:gd name="connsiteY0" fmla="*/ 0 h 4247317"/>
              <a:gd name="connsiteX1" fmla="*/ 508508 w 5029200"/>
              <a:gd name="connsiteY1" fmla="*/ 0 h 4247317"/>
              <a:gd name="connsiteX2" fmla="*/ 1167892 w 5029200"/>
              <a:gd name="connsiteY2" fmla="*/ 0 h 4247317"/>
              <a:gd name="connsiteX3" fmla="*/ 1575816 w 5029200"/>
              <a:gd name="connsiteY3" fmla="*/ 0 h 4247317"/>
              <a:gd name="connsiteX4" fmla="*/ 2084324 w 5029200"/>
              <a:gd name="connsiteY4" fmla="*/ 0 h 4247317"/>
              <a:gd name="connsiteX5" fmla="*/ 2693416 w 5029200"/>
              <a:gd name="connsiteY5" fmla="*/ 0 h 4247317"/>
              <a:gd name="connsiteX6" fmla="*/ 3252216 w 5029200"/>
              <a:gd name="connsiteY6" fmla="*/ 0 h 4247317"/>
              <a:gd name="connsiteX7" fmla="*/ 3660140 w 5029200"/>
              <a:gd name="connsiteY7" fmla="*/ 0 h 4247317"/>
              <a:gd name="connsiteX8" fmla="*/ 4068064 w 5029200"/>
              <a:gd name="connsiteY8" fmla="*/ 0 h 4247317"/>
              <a:gd name="connsiteX9" fmla="*/ 5029200 w 5029200"/>
              <a:gd name="connsiteY9" fmla="*/ 0 h 4247317"/>
              <a:gd name="connsiteX10" fmla="*/ 5029200 w 5029200"/>
              <a:gd name="connsiteY10" fmla="*/ 615861 h 4247317"/>
              <a:gd name="connsiteX11" fmla="*/ 5029200 w 5029200"/>
              <a:gd name="connsiteY11" fmla="*/ 1189249 h 4247317"/>
              <a:gd name="connsiteX12" fmla="*/ 5029200 w 5029200"/>
              <a:gd name="connsiteY12" fmla="*/ 1805110 h 4247317"/>
              <a:gd name="connsiteX13" fmla="*/ 5029200 w 5029200"/>
              <a:gd name="connsiteY13" fmla="*/ 2336024 h 4247317"/>
              <a:gd name="connsiteX14" fmla="*/ 5029200 w 5029200"/>
              <a:gd name="connsiteY14" fmla="*/ 2866939 h 4247317"/>
              <a:gd name="connsiteX15" fmla="*/ 5029200 w 5029200"/>
              <a:gd name="connsiteY15" fmla="*/ 3270434 h 4247317"/>
              <a:gd name="connsiteX16" fmla="*/ 5029200 w 5029200"/>
              <a:gd name="connsiteY16" fmla="*/ 4247317 h 4247317"/>
              <a:gd name="connsiteX17" fmla="*/ 4369816 w 5029200"/>
              <a:gd name="connsiteY17" fmla="*/ 4247317 h 4247317"/>
              <a:gd name="connsiteX18" fmla="*/ 3811016 w 5029200"/>
              <a:gd name="connsiteY18" fmla="*/ 4247317 h 4247317"/>
              <a:gd name="connsiteX19" fmla="*/ 3403092 w 5029200"/>
              <a:gd name="connsiteY19" fmla="*/ 4247317 h 4247317"/>
              <a:gd name="connsiteX20" fmla="*/ 2944876 w 5029200"/>
              <a:gd name="connsiteY20" fmla="*/ 4247317 h 4247317"/>
              <a:gd name="connsiteX21" fmla="*/ 2386076 w 5029200"/>
              <a:gd name="connsiteY21" fmla="*/ 4247317 h 4247317"/>
              <a:gd name="connsiteX22" fmla="*/ 1776984 w 5029200"/>
              <a:gd name="connsiteY22" fmla="*/ 4247317 h 4247317"/>
              <a:gd name="connsiteX23" fmla="*/ 1369060 w 5029200"/>
              <a:gd name="connsiteY23" fmla="*/ 4247317 h 4247317"/>
              <a:gd name="connsiteX24" fmla="*/ 709676 w 5029200"/>
              <a:gd name="connsiteY24" fmla="*/ 4247317 h 4247317"/>
              <a:gd name="connsiteX25" fmla="*/ 0 w 5029200"/>
              <a:gd name="connsiteY25" fmla="*/ 4247317 h 4247317"/>
              <a:gd name="connsiteX26" fmla="*/ 0 w 5029200"/>
              <a:gd name="connsiteY26" fmla="*/ 3758876 h 4247317"/>
              <a:gd name="connsiteX27" fmla="*/ 0 w 5029200"/>
              <a:gd name="connsiteY27" fmla="*/ 3185488 h 4247317"/>
              <a:gd name="connsiteX28" fmla="*/ 0 w 5029200"/>
              <a:gd name="connsiteY28" fmla="*/ 2739519 h 4247317"/>
              <a:gd name="connsiteX29" fmla="*/ 0 w 5029200"/>
              <a:gd name="connsiteY29" fmla="*/ 2336024 h 4247317"/>
              <a:gd name="connsiteX30" fmla="*/ 0 w 5029200"/>
              <a:gd name="connsiteY30" fmla="*/ 1720163 h 4247317"/>
              <a:gd name="connsiteX31" fmla="*/ 0 w 5029200"/>
              <a:gd name="connsiteY31" fmla="*/ 1189249 h 4247317"/>
              <a:gd name="connsiteX32" fmla="*/ 0 w 5029200"/>
              <a:gd name="connsiteY32" fmla="*/ 615861 h 4247317"/>
              <a:gd name="connsiteX33" fmla="*/ 0 w 5029200"/>
              <a:gd name="connsiteY33"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29200" h="4247317" fill="none" extrusionOk="0">
                <a:moveTo>
                  <a:pt x="0" y="0"/>
                </a:moveTo>
                <a:cubicBezTo>
                  <a:pt x="230028" y="-47595"/>
                  <a:pt x="278972" y="47313"/>
                  <a:pt x="508508" y="0"/>
                </a:cubicBezTo>
                <a:cubicBezTo>
                  <a:pt x="738044" y="-47313"/>
                  <a:pt x="959625" y="43492"/>
                  <a:pt x="1167892" y="0"/>
                </a:cubicBezTo>
                <a:cubicBezTo>
                  <a:pt x="1376159" y="-43492"/>
                  <a:pt x="1431833" y="1353"/>
                  <a:pt x="1575816" y="0"/>
                </a:cubicBezTo>
                <a:cubicBezTo>
                  <a:pt x="1719799" y="-1353"/>
                  <a:pt x="1906660" y="36135"/>
                  <a:pt x="2084324" y="0"/>
                </a:cubicBezTo>
                <a:cubicBezTo>
                  <a:pt x="2261988" y="-36135"/>
                  <a:pt x="2442911" y="29573"/>
                  <a:pt x="2693416" y="0"/>
                </a:cubicBezTo>
                <a:cubicBezTo>
                  <a:pt x="2943921" y="-29573"/>
                  <a:pt x="3075551" y="38414"/>
                  <a:pt x="3252216" y="0"/>
                </a:cubicBezTo>
                <a:cubicBezTo>
                  <a:pt x="3428881" y="-38414"/>
                  <a:pt x="3517501" y="9398"/>
                  <a:pt x="3660140" y="0"/>
                </a:cubicBezTo>
                <a:cubicBezTo>
                  <a:pt x="3802779" y="-9398"/>
                  <a:pt x="3865536" y="3128"/>
                  <a:pt x="4068064" y="0"/>
                </a:cubicBezTo>
                <a:cubicBezTo>
                  <a:pt x="4270592" y="-3128"/>
                  <a:pt x="4823936" y="96844"/>
                  <a:pt x="5029200" y="0"/>
                </a:cubicBezTo>
                <a:cubicBezTo>
                  <a:pt x="5041793" y="302791"/>
                  <a:pt x="5014316" y="408518"/>
                  <a:pt x="5029200" y="615861"/>
                </a:cubicBezTo>
                <a:cubicBezTo>
                  <a:pt x="5044084" y="823204"/>
                  <a:pt x="5000622" y="1056757"/>
                  <a:pt x="5029200" y="1189249"/>
                </a:cubicBezTo>
                <a:cubicBezTo>
                  <a:pt x="5057778" y="1321741"/>
                  <a:pt x="5027795" y="1623741"/>
                  <a:pt x="5029200" y="1805110"/>
                </a:cubicBezTo>
                <a:cubicBezTo>
                  <a:pt x="5030605" y="1986479"/>
                  <a:pt x="5023023" y="2214064"/>
                  <a:pt x="5029200" y="2336024"/>
                </a:cubicBezTo>
                <a:cubicBezTo>
                  <a:pt x="5035377" y="2457984"/>
                  <a:pt x="5005594" y="2677238"/>
                  <a:pt x="5029200" y="2866939"/>
                </a:cubicBezTo>
                <a:cubicBezTo>
                  <a:pt x="5052806" y="3056640"/>
                  <a:pt x="4985891" y="3131659"/>
                  <a:pt x="5029200" y="3270434"/>
                </a:cubicBezTo>
                <a:cubicBezTo>
                  <a:pt x="5072509" y="3409210"/>
                  <a:pt x="5020668" y="3835103"/>
                  <a:pt x="5029200" y="4247317"/>
                </a:cubicBezTo>
                <a:cubicBezTo>
                  <a:pt x="4878205" y="4306576"/>
                  <a:pt x="4668892" y="4180236"/>
                  <a:pt x="4369816" y="4247317"/>
                </a:cubicBezTo>
                <a:cubicBezTo>
                  <a:pt x="4070740" y="4314398"/>
                  <a:pt x="3953054" y="4220719"/>
                  <a:pt x="3811016" y="4247317"/>
                </a:cubicBezTo>
                <a:cubicBezTo>
                  <a:pt x="3668978" y="4273915"/>
                  <a:pt x="3497036" y="4215112"/>
                  <a:pt x="3403092" y="4247317"/>
                </a:cubicBezTo>
                <a:cubicBezTo>
                  <a:pt x="3309148" y="4279522"/>
                  <a:pt x="3134434" y="4219522"/>
                  <a:pt x="2944876" y="4247317"/>
                </a:cubicBezTo>
                <a:cubicBezTo>
                  <a:pt x="2755318" y="4275112"/>
                  <a:pt x="2575287" y="4235667"/>
                  <a:pt x="2386076" y="4247317"/>
                </a:cubicBezTo>
                <a:cubicBezTo>
                  <a:pt x="2196865" y="4258967"/>
                  <a:pt x="1935861" y="4195693"/>
                  <a:pt x="1776984" y="4247317"/>
                </a:cubicBezTo>
                <a:cubicBezTo>
                  <a:pt x="1618107" y="4298941"/>
                  <a:pt x="1558745" y="4236505"/>
                  <a:pt x="1369060" y="4247317"/>
                </a:cubicBezTo>
                <a:cubicBezTo>
                  <a:pt x="1179375" y="4258129"/>
                  <a:pt x="883163" y="4214070"/>
                  <a:pt x="709676" y="4247317"/>
                </a:cubicBezTo>
                <a:cubicBezTo>
                  <a:pt x="536189" y="4280564"/>
                  <a:pt x="156541" y="4219936"/>
                  <a:pt x="0" y="4247317"/>
                </a:cubicBezTo>
                <a:cubicBezTo>
                  <a:pt x="-39362" y="4004153"/>
                  <a:pt x="38283" y="3933818"/>
                  <a:pt x="0" y="3758876"/>
                </a:cubicBezTo>
                <a:cubicBezTo>
                  <a:pt x="-38283" y="3583934"/>
                  <a:pt x="62042" y="3457082"/>
                  <a:pt x="0" y="3185488"/>
                </a:cubicBezTo>
                <a:cubicBezTo>
                  <a:pt x="-62042" y="2913894"/>
                  <a:pt x="6483" y="2957686"/>
                  <a:pt x="0" y="2739519"/>
                </a:cubicBezTo>
                <a:cubicBezTo>
                  <a:pt x="-6483" y="2521352"/>
                  <a:pt x="31374" y="2511533"/>
                  <a:pt x="0" y="2336024"/>
                </a:cubicBezTo>
                <a:cubicBezTo>
                  <a:pt x="-31374" y="2160516"/>
                  <a:pt x="68441" y="1884743"/>
                  <a:pt x="0" y="1720163"/>
                </a:cubicBezTo>
                <a:cubicBezTo>
                  <a:pt x="-68441" y="1555583"/>
                  <a:pt x="30456" y="1338329"/>
                  <a:pt x="0" y="1189249"/>
                </a:cubicBezTo>
                <a:cubicBezTo>
                  <a:pt x="-30456" y="1040169"/>
                  <a:pt x="28402" y="788788"/>
                  <a:pt x="0" y="615861"/>
                </a:cubicBezTo>
                <a:cubicBezTo>
                  <a:pt x="-28402" y="442934"/>
                  <a:pt x="50228" y="252512"/>
                  <a:pt x="0" y="0"/>
                </a:cubicBezTo>
                <a:close/>
              </a:path>
              <a:path w="5029200" h="4247317" stroke="0" extrusionOk="0">
                <a:moveTo>
                  <a:pt x="0" y="0"/>
                </a:moveTo>
                <a:cubicBezTo>
                  <a:pt x="150730" y="-28247"/>
                  <a:pt x="519919" y="75248"/>
                  <a:pt x="659384" y="0"/>
                </a:cubicBezTo>
                <a:cubicBezTo>
                  <a:pt x="798849" y="-75248"/>
                  <a:pt x="962461" y="47694"/>
                  <a:pt x="1067308" y="0"/>
                </a:cubicBezTo>
                <a:cubicBezTo>
                  <a:pt x="1172155" y="-47694"/>
                  <a:pt x="1468385" y="15011"/>
                  <a:pt x="1726692" y="0"/>
                </a:cubicBezTo>
                <a:cubicBezTo>
                  <a:pt x="1984999" y="-15011"/>
                  <a:pt x="2052815" y="59246"/>
                  <a:pt x="2285492" y="0"/>
                </a:cubicBezTo>
                <a:cubicBezTo>
                  <a:pt x="2518169" y="-59246"/>
                  <a:pt x="2637495" y="40564"/>
                  <a:pt x="2743708" y="0"/>
                </a:cubicBezTo>
                <a:cubicBezTo>
                  <a:pt x="2849921" y="-40564"/>
                  <a:pt x="3073932" y="21929"/>
                  <a:pt x="3352800" y="0"/>
                </a:cubicBezTo>
                <a:cubicBezTo>
                  <a:pt x="3631668" y="-21929"/>
                  <a:pt x="3750791" y="20959"/>
                  <a:pt x="3861308" y="0"/>
                </a:cubicBezTo>
                <a:cubicBezTo>
                  <a:pt x="3971825" y="-20959"/>
                  <a:pt x="4171110" y="46288"/>
                  <a:pt x="4319524" y="0"/>
                </a:cubicBezTo>
                <a:cubicBezTo>
                  <a:pt x="4467938" y="-46288"/>
                  <a:pt x="4804067" y="55513"/>
                  <a:pt x="5029200" y="0"/>
                </a:cubicBezTo>
                <a:cubicBezTo>
                  <a:pt x="5076008" y="101724"/>
                  <a:pt x="5003028" y="296264"/>
                  <a:pt x="5029200" y="403495"/>
                </a:cubicBezTo>
                <a:cubicBezTo>
                  <a:pt x="5055372" y="510726"/>
                  <a:pt x="5003752" y="702761"/>
                  <a:pt x="5029200" y="891937"/>
                </a:cubicBezTo>
                <a:cubicBezTo>
                  <a:pt x="5054648" y="1081113"/>
                  <a:pt x="5019802" y="1141224"/>
                  <a:pt x="5029200" y="1380378"/>
                </a:cubicBezTo>
                <a:cubicBezTo>
                  <a:pt x="5038598" y="1619532"/>
                  <a:pt x="5004387" y="1598956"/>
                  <a:pt x="5029200" y="1783873"/>
                </a:cubicBezTo>
                <a:cubicBezTo>
                  <a:pt x="5054013" y="1968790"/>
                  <a:pt x="5010311" y="2122531"/>
                  <a:pt x="5029200" y="2272315"/>
                </a:cubicBezTo>
                <a:cubicBezTo>
                  <a:pt x="5048089" y="2422099"/>
                  <a:pt x="5000905" y="2576752"/>
                  <a:pt x="5029200" y="2718283"/>
                </a:cubicBezTo>
                <a:cubicBezTo>
                  <a:pt x="5057495" y="2859814"/>
                  <a:pt x="5013219" y="2950054"/>
                  <a:pt x="5029200" y="3121778"/>
                </a:cubicBezTo>
                <a:cubicBezTo>
                  <a:pt x="5045181" y="3293503"/>
                  <a:pt x="4970784" y="3463846"/>
                  <a:pt x="5029200" y="3652693"/>
                </a:cubicBezTo>
                <a:cubicBezTo>
                  <a:pt x="5087616" y="3841540"/>
                  <a:pt x="4986530" y="3958763"/>
                  <a:pt x="5029200" y="4247317"/>
                </a:cubicBezTo>
                <a:cubicBezTo>
                  <a:pt x="4791666" y="4289085"/>
                  <a:pt x="4617357" y="4213179"/>
                  <a:pt x="4420108" y="4247317"/>
                </a:cubicBezTo>
                <a:cubicBezTo>
                  <a:pt x="4222859" y="4281455"/>
                  <a:pt x="4072489" y="4246383"/>
                  <a:pt x="3911600" y="4247317"/>
                </a:cubicBezTo>
                <a:cubicBezTo>
                  <a:pt x="3750711" y="4248251"/>
                  <a:pt x="3590209" y="4211245"/>
                  <a:pt x="3403092" y="4247317"/>
                </a:cubicBezTo>
                <a:cubicBezTo>
                  <a:pt x="3215975" y="4283389"/>
                  <a:pt x="3150004" y="4234836"/>
                  <a:pt x="2995168" y="4247317"/>
                </a:cubicBezTo>
                <a:cubicBezTo>
                  <a:pt x="2840332" y="4259798"/>
                  <a:pt x="2537290" y="4211814"/>
                  <a:pt x="2386076" y="4247317"/>
                </a:cubicBezTo>
                <a:cubicBezTo>
                  <a:pt x="2234862" y="4282820"/>
                  <a:pt x="1995794" y="4220267"/>
                  <a:pt x="1776984" y="4247317"/>
                </a:cubicBezTo>
                <a:cubicBezTo>
                  <a:pt x="1558174" y="4274367"/>
                  <a:pt x="1269593" y="4216085"/>
                  <a:pt x="1117600" y="4247317"/>
                </a:cubicBezTo>
                <a:cubicBezTo>
                  <a:pt x="965607" y="4278549"/>
                  <a:pt x="853731" y="4239472"/>
                  <a:pt x="709676" y="4247317"/>
                </a:cubicBezTo>
                <a:cubicBezTo>
                  <a:pt x="565621" y="4255162"/>
                  <a:pt x="158891" y="4246532"/>
                  <a:pt x="0" y="4247317"/>
                </a:cubicBezTo>
                <a:cubicBezTo>
                  <a:pt x="-2648" y="4025481"/>
                  <a:pt x="37778" y="3993257"/>
                  <a:pt x="0" y="3801349"/>
                </a:cubicBezTo>
                <a:cubicBezTo>
                  <a:pt x="-37778" y="3609441"/>
                  <a:pt x="11875" y="3370918"/>
                  <a:pt x="0" y="3185488"/>
                </a:cubicBezTo>
                <a:cubicBezTo>
                  <a:pt x="-11875" y="3000058"/>
                  <a:pt x="4145" y="2959845"/>
                  <a:pt x="0" y="2781993"/>
                </a:cubicBezTo>
                <a:cubicBezTo>
                  <a:pt x="-4145" y="2604141"/>
                  <a:pt x="29894" y="2426051"/>
                  <a:pt x="0" y="2293551"/>
                </a:cubicBezTo>
                <a:cubicBezTo>
                  <a:pt x="-29894" y="2161051"/>
                  <a:pt x="20427" y="1900047"/>
                  <a:pt x="0" y="1762637"/>
                </a:cubicBezTo>
                <a:cubicBezTo>
                  <a:pt x="-20427" y="1625227"/>
                  <a:pt x="33889" y="1293463"/>
                  <a:pt x="0" y="1146776"/>
                </a:cubicBezTo>
                <a:cubicBezTo>
                  <a:pt x="-33889" y="1000089"/>
                  <a:pt x="67551" y="688700"/>
                  <a:pt x="0" y="530915"/>
                </a:cubicBezTo>
                <a:cubicBezTo>
                  <a:pt x="-67551" y="373130"/>
                  <a:pt x="20529" y="116156"/>
                  <a:pt x="0" y="0"/>
                </a:cubicBezTo>
                <a:close/>
              </a:path>
            </a:pathLst>
          </a:custGeom>
          <a:solidFill>
            <a:srgbClr val="FFFF00"/>
          </a:solidFill>
          <a:ln w="19050">
            <a:solidFill>
              <a:schemeClr val="tx1"/>
            </a:solidFill>
            <a:extLst>
              <a:ext uri="{C807C97D-BFC1-408E-A445-0C87EB9F89A2}">
                <ask:lineSketchStyleProps xmlns:ask="http://schemas.microsoft.com/office/drawing/2018/sketchyshapes" xmlns="" sd="4045718189">
                  <a:prstGeom prst="rect">
                    <a:avLst/>
                  </a:prstGeom>
                  <ask:type>
                    <ask:lineSketchScribble/>
                  </ask:type>
                </ask:lineSketchStyleProps>
              </a:ext>
            </a:extLst>
          </a:ln>
        </p:spPr>
        <p:txBody>
          <a:bodyPr wrap="square" rtlCol="0">
            <a:spAutoFit/>
          </a:bodyPr>
          <a:lstStyle/>
          <a:p>
            <a:pPr algn="ctr"/>
            <a:r>
              <a:rPr lang="en-US" sz="3000" b="1">
                <a:solidFill>
                  <a:srgbClr val="0000CC"/>
                </a:solidFill>
                <a:latin typeface="Times New Roman" panose="02020603050405020304" pitchFamily="18" charset="0"/>
                <a:cs typeface="Times New Roman" panose="02020603050405020304" pitchFamily="18" charset="0"/>
              </a:rPr>
              <a:t>Lịch sử:</a:t>
            </a:r>
          </a:p>
          <a:p>
            <a:r>
              <a:rPr lang="en-US" sz="3000">
                <a:solidFill>
                  <a:srgbClr val="0000CC"/>
                </a:solidFill>
                <a:latin typeface="Times New Roman" panose="02020603050405020304" pitchFamily="18" charset="0"/>
                <a:cs typeface="Times New Roman" panose="02020603050405020304" pitchFamily="18" charset="0"/>
              </a:rPr>
              <a:t>- Trường thuộc khu 3- xã B – huyện C- tỉnh Phú thọ</a:t>
            </a:r>
          </a:p>
          <a:p>
            <a:r>
              <a:rPr lang="en-US" sz="3000">
                <a:solidFill>
                  <a:srgbClr val="0000CC"/>
                </a:solidFill>
                <a:latin typeface="Times New Roman" panose="02020603050405020304" pitchFamily="18" charset="0"/>
                <a:cs typeface="Times New Roman" panose="02020603050405020304" pitchFamily="18" charset="0"/>
              </a:rPr>
              <a:t>- Trường thành lập năm 2000</a:t>
            </a:r>
          </a:p>
          <a:p>
            <a:r>
              <a:rPr lang="en-US" sz="3000">
                <a:solidFill>
                  <a:srgbClr val="0000CC"/>
                </a:solidFill>
                <a:latin typeface="Times New Roman" panose="02020603050405020304" pitchFamily="18" charset="0"/>
                <a:cs typeface="Times New Roman" panose="02020603050405020304" pitchFamily="18" charset="0"/>
              </a:rPr>
              <a:t>- Ngôi trường có màu vàng mái đỏ. Được dựng nên nền đất rộng. Giáp với UBND xã, gần trạm y tế xã. Giao thông đi lại thuận tiện…..</a:t>
            </a:r>
          </a:p>
        </p:txBody>
      </p:sp>
      <p:sp>
        <p:nvSpPr>
          <p:cNvPr id="6" name="TextBox 5">
            <a:extLst>
              <a:ext uri="{FF2B5EF4-FFF2-40B4-BE49-F238E27FC236}">
                <a16:creationId xmlns:a16="http://schemas.microsoft.com/office/drawing/2014/main" id="{7ECF0C76-B566-21B5-FE02-9129FF2370E5}"/>
              </a:ext>
            </a:extLst>
          </p:cNvPr>
          <p:cNvSpPr txBox="1"/>
          <p:nvPr/>
        </p:nvSpPr>
        <p:spPr>
          <a:xfrm>
            <a:off x="10957719" y="3048000"/>
            <a:ext cx="4923325" cy="4708981"/>
          </a:xfrm>
          <a:custGeom>
            <a:avLst/>
            <a:gdLst>
              <a:gd name="connsiteX0" fmla="*/ 0 w 4923325"/>
              <a:gd name="connsiteY0" fmla="*/ 0 h 4708981"/>
              <a:gd name="connsiteX1" fmla="*/ 448570 w 4923325"/>
              <a:gd name="connsiteY1" fmla="*/ 0 h 4708981"/>
              <a:gd name="connsiteX2" fmla="*/ 1094072 w 4923325"/>
              <a:gd name="connsiteY2" fmla="*/ 0 h 4708981"/>
              <a:gd name="connsiteX3" fmla="*/ 1493409 w 4923325"/>
              <a:gd name="connsiteY3" fmla="*/ 0 h 4708981"/>
              <a:gd name="connsiteX4" fmla="*/ 1892745 w 4923325"/>
              <a:gd name="connsiteY4" fmla="*/ 0 h 4708981"/>
              <a:gd name="connsiteX5" fmla="*/ 2341315 w 4923325"/>
              <a:gd name="connsiteY5" fmla="*/ 0 h 4708981"/>
              <a:gd name="connsiteX6" fmla="*/ 2839117 w 4923325"/>
              <a:gd name="connsiteY6" fmla="*/ 0 h 4708981"/>
              <a:gd name="connsiteX7" fmla="*/ 3287687 w 4923325"/>
              <a:gd name="connsiteY7" fmla="*/ 0 h 4708981"/>
              <a:gd name="connsiteX8" fmla="*/ 3834723 w 4923325"/>
              <a:gd name="connsiteY8" fmla="*/ 0 h 4708981"/>
              <a:gd name="connsiteX9" fmla="*/ 4234060 w 4923325"/>
              <a:gd name="connsiteY9" fmla="*/ 0 h 4708981"/>
              <a:gd name="connsiteX10" fmla="*/ 4923325 w 4923325"/>
              <a:gd name="connsiteY10" fmla="*/ 0 h 4708981"/>
              <a:gd name="connsiteX11" fmla="*/ 4923325 w 4923325"/>
              <a:gd name="connsiteY11" fmla="*/ 541533 h 4708981"/>
              <a:gd name="connsiteX12" fmla="*/ 4923325 w 4923325"/>
              <a:gd name="connsiteY12" fmla="*/ 1083066 h 4708981"/>
              <a:gd name="connsiteX13" fmla="*/ 4923325 w 4923325"/>
              <a:gd name="connsiteY13" fmla="*/ 1577509 h 4708981"/>
              <a:gd name="connsiteX14" fmla="*/ 4923325 w 4923325"/>
              <a:gd name="connsiteY14" fmla="*/ 2166131 h 4708981"/>
              <a:gd name="connsiteX15" fmla="*/ 4923325 w 4923325"/>
              <a:gd name="connsiteY15" fmla="*/ 2613484 h 4708981"/>
              <a:gd name="connsiteX16" fmla="*/ 4923325 w 4923325"/>
              <a:gd name="connsiteY16" fmla="*/ 3107927 h 4708981"/>
              <a:gd name="connsiteX17" fmla="*/ 4923325 w 4923325"/>
              <a:gd name="connsiteY17" fmla="*/ 3555281 h 4708981"/>
              <a:gd name="connsiteX18" fmla="*/ 4923325 w 4923325"/>
              <a:gd name="connsiteY18" fmla="*/ 4143903 h 4708981"/>
              <a:gd name="connsiteX19" fmla="*/ 4923325 w 4923325"/>
              <a:gd name="connsiteY19" fmla="*/ 4708981 h 4708981"/>
              <a:gd name="connsiteX20" fmla="*/ 4277822 w 4923325"/>
              <a:gd name="connsiteY20" fmla="*/ 4708981 h 4708981"/>
              <a:gd name="connsiteX21" fmla="*/ 3878486 w 4923325"/>
              <a:gd name="connsiteY21" fmla="*/ 4708981 h 4708981"/>
              <a:gd name="connsiteX22" fmla="*/ 3380683 w 4923325"/>
              <a:gd name="connsiteY22" fmla="*/ 4708981 h 4708981"/>
              <a:gd name="connsiteX23" fmla="*/ 2932114 w 4923325"/>
              <a:gd name="connsiteY23" fmla="*/ 4708981 h 4708981"/>
              <a:gd name="connsiteX24" fmla="*/ 2434311 w 4923325"/>
              <a:gd name="connsiteY24" fmla="*/ 4708981 h 4708981"/>
              <a:gd name="connsiteX25" fmla="*/ 1838041 w 4923325"/>
              <a:gd name="connsiteY25" fmla="*/ 4708981 h 4708981"/>
              <a:gd name="connsiteX26" fmla="*/ 1291005 w 4923325"/>
              <a:gd name="connsiteY26" fmla="*/ 4708981 h 4708981"/>
              <a:gd name="connsiteX27" fmla="*/ 793202 w 4923325"/>
              <a:gd name="connsiteY27" fmla="*/ 4708981 h 4708981"/>
              <a:gd name="connsiteX28" fmla="*/ 0 w 4923325"/>
              <a:gd name="connsiteY28" fmla="*/ 4708981 h 4708981"/>
              <a:gd name="connsiteX29" fmla="*/ 0 w 4923325"/>
              <a:gd name="connsiteY29" fmla="*/ 4214538 h 4708981"/>
              <a:gd name="connsiteX30" fmla="*/ 0 w 4923325"/>
              <a:gd name="connsiteY30" fmla="*/ 3531736 h 4708981"/>
              <a:gd name="connsiteX31" fmla="*/ 0 w 4923325"/>
              <a:gd name="connsiteY31" fmla="*/ 3084383 h 4708981"/>
              <a:gd name="connsiteX32" fmla="*/ 0 w 4923325"/>
              <a:gd name="connsiteY32" fmla="*/ 2542850 h 4708981"/>
              <a:gd name="connsiteX33" fmla="*/ 0 w 4923325"/>
              <a:gd name="connsiteY33" fmla="*/ 2048407 h 4708981"/>
              <a:gd name="connsiteX34" fmla="*/ 0 w 4923325"/>
              <a:gd name="connsiteY34" fmla="*/ 1601054 h 4708981"/>
              <a:gd name="connsiteX35" fmla="*/ 0 w 4923325"/>
              <a:gd name="connsiteY35" fmla="*/ 1153700 h 4708981"/>
              <a:gd name="connsiteX36" fmla="*/ 0 w 4923325"/>
              <a:gd name="connsiteY36" fmla="*/ 612168 h 4708981"/>
              <a:gd name="connsiteX37" fmla="*/ 0 w 4923325"/>
              <a:gd name="connsiteY37" fmla="*/ 0 h 47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923325" h="4708981" fill="none" extrusionOk="0">
                <a:moveTo>
                  <a:pt x="0" y="0"/>
                </a:moveTo>
                <a:cubicBezTo>
                  <a:pt x="205944" y="-18282"/>
                  <a:pt x="342264" y="16448"/>
                  <a:pt x="448570" y="0"/>
                </a:cubicBezTo>
                <a:cubicBezTo>
                  <a:pt x="554876" y="-16448"/>
                  <a:pt x="814497" y="43215"/>
                  <a:pt x="1094072" y="0"/>
                </a:cubicBezTo>
                <a:cubicBezTo>
                  <a:pt x="1373647" y="-43215"/>
                  <a:pt x="1299822" y="18824"/>
                  <a:pt x="1493409" y="0"/>
                </a:cubicBezTo>
                <a:cubicBezTo>
                  <a:pt x="1686996" y="-18824"/>
                  <a:pt x="1713324" y="30331"/>
                  <a:pt x="1892745" y="0"/>
                </a:cubicBezTo>
                <a:cubicBezTo>
                  <a:pt x="2072166" y="-30331"/>
                  <a:pt x="2217221" y="44175"/>
                  <a:pt x="2341315" y="0"/>
                </a:cubicBezTo>
                <a:cubicBezTo>
                  <a:pt x="2465409" y="-44175"/>
                  <a:pt x="2687144" y="46093"/>
                  <a:pt x="2839117" y="0"/>
                </a:cubicBezTo>
                <a:cubicBezTo>
                  <a:pt x="2991090" y="-46093"/>
                  <a:pt x="3081791" y="32640"/>
                  <a:pt x="3287687" y="0"/>
                </a:cubicBezTo>
                <a:cubicBezTo>
                  <a:pt x="3493583" y="-32640"/>
                  <a:pt x="3581816" y="13121"/>
                  <a:pt x="3834723" y="0"/>
                </a:cubicBezTo>
                <a:cubicBezTo>
                  <a:pt x="4087630" y="-13121"/>
                  <a:pt x="4058917" y="15013"/>
                  <a:pt x="4234060" y="0"/>
                </a:cubicBezTo>
                <a:cubicBezTo>
                  <a:pt x="4409203" y="-15013"/>
                  <a:pt x="4663022" y="45066"/>
                  <a:pt x="4923325" y="0"/>
                </a:cubicBezTo>
                <a:cubicBezTo>
                  <a:pt x="4980939" y="114694"/>
                  <a:pt x="4875055" y="376464"/>
                  <a:pt x="4923325" y="541533"/>
                </a:cubicBezTo>
                <a:cubicBezTo>
                  <a:pt x="4971595" y="706602"/>
                  <a:pt x="4877840" y="928323"/>
                  <a:pt x="4923325" y="1083066"/>
                </a:cubicBezTo>
                <a:cubicBezTo>
                  <a:pt x="4968810" y="1237809"/>
                  <a:pt x="4909819" y="1426251"/>
                  <a:pt x="4923325" y="1577509"/>
                </a:cubicBezTo>
                <a:cubicBezTo>
                  <a:pt x="4936831" y="1728767"/>
                  <a:pt x="4919355" y="1988442"/>
                  <a:pt x="4923325" y="2166131"/>
                </a:cubicBezTo>
                <a:cubicBezTo>
                  <a:pt x="4927295" y="2343820"/>
                  <a:pt x="4911164" y="2465821"/>
                  <a:pt x="4923325" y="2613484"/>
                </a:cubicBezTo>
                <a:cubicBezTo>
                  <a:pt x="4935486" y="2761147"/>
                  <a:pt x="4894421" y="2914282"/>
                  <a:pt x="4923325" y="3107927"/>
                </a:cubicBezTo>
                <a:cubicBezTo>
                  <a:pt x="4952229" y="3301572"/>
                  <a:pt x="4906449" y="3395567"/>
                  <a:pt x="4923325" y="3555281"/>
                </a:cubicBezTo>
                <a:cubicBezTo>
                  <a:pt x="4940201" y="3714995"/>
                  <a:pt x="4911394" y="3997471"/>
                  <a:pt x="4923325" y="4143903"/>
                </a:cubicBezTo>
                <a:cubicBezTo>
                  <a:pt x="4935256" y="4290335"/>
                  <a:pt x="4864499" y="4464784"/>
                  <a:pt x="4923325" y="4708981"/>
                </a:cubicBezTo>
                <a:cubicBezTo>
                  <a:pt x="4774952" y="4749127"/>
                  <a:pt x="4517560" y="4645340"/>
                  <a:pt x="4277822" y="4708981"/>
                </a:cubicBezTo>
                <a:cubicBezTo>
                  <a:pt x="4038084" y="4772622"/>
                  <a:pt x="3994565" y="4703179"/>
                  <a:pt x="3878486" y="4708981"/>
                </a:cubicBezTo>
                <a:cubicBezTo>
                  <a:pt x="3762407" y="4714783"/>
                  <a:pt x="3603362" y="4688936"/>
                  <a:pt x="3380683" y="4708981"/>
                </a:cubicBezTo>
                <a:cubicBezTo>
                  <a:pt x="3158004" y="4729026"/>
                  <a:pt x="3048999" y="4687564"/>
                  <a:pt x="2932114" y="4708981"/>
                </a:cubicBezTo>
                <a:cubicBezTo>
                  <a:pt x="2815229" y="4730398"/>
                  <a:pt x="2552005" y="4688946"/>
                  <a:pt x="2434311" y="4708981"/>
                </a:cubicBezTo>
                <a:cubicBezTo>
                  <a:pt x="2316617" y="4729016"/>
                  <a:pt x="2023522" y="4643372"/>
                  <a:pt x="1838041" y="4708981"/>
                </a:cubicBezTo>
                <a:cubicBezTo>
                  <a:pt x="1652560" y="4774590"/>
                  <a:pt x="1429382" y="4652312"/>
                  <a:pt x="1291005" y="4708981"/>
                </a:cubicBezTo>
                <a:cubicBezTo>
                  <a:pt x="1152628" y="4765650"/>
                  <a:pt x="996248" y="4671190"/>
                  <a:pt x="793202" y="4708981"/>
                </a:cubicBezTo>
                <a:cubicBezTo>
                  <a:pt x="590156" y="4746772"/>
                  <a:pt x="296903" y="4680462"/>
                  <a:pt x="0" y="4708981"/>
                </a:cubicBezTo>
                <a:cubicBezTo>
                  <a:pt x="-31073" y="4575546"/>
                  <a:pt x="17751" y="4399974"/>
                  <a:pt x="0" y="4214538"/>
                </a:cubicBezTo>
                <a:cubicBezTo>
                  <a:pt x="-17751" y="4029102"/>
                  <a:pt x="77860" y="3677705"/>
                  <a:pt x="0" y="3531736"/>
                </a:cubicBezTo>
                <a:cubicBezTo>
                  <a:pt x="-77860" y="3385767"/>
                  <a:pt x="3886" y="3256317"/>
                  <a:pt x="0" y="3084383"/>
                </a:cubicBezTo>
                <a:cubicBezTo>
                  <a:pt x="-3886" y="2912449"/>
                  <a:pt x="38091" y="2733105"/>
                  <a:pt x="0" y="2542850"/>
                </a:cubicBezTo>
                <a:cubicBezTo>
                  <a:pt x="-38091" y="2352595"/>
                  <a:pt x="740" y="2281709"/>
                  <a:pt x="0" y="2048407"/>
                </a:cubicBezTo>
                <a:cubicBezTo>
                  <a:pt x="-740" y="1815105"/>
                  <a:pt x="48641" y="1785019"/>
                  <a:pt x="0" y="1601054"/>
                </a:cubicBezTo>
                <a:cubicBezTo>
                  <a:pt x="-48641" y="1417089"/>
                  <a:pt x="18727" y="1300855"/>
                  <a:pt x="0" y="1153700"/>
                </a:cubicBezTo>
                <a:cubicBezTo>
                  <a:pt x="-18727" y="1006545"/>
                  <a:pt x="5540" y="843891"/>
                  <a:pt x="0" y="612168"/>
                </a:cubicBezTo>
                <a:cubicBezTo>
                  <a:pt x="-5540" y="380445"/>
                  <a:pt x="16761" y="242427"/>
                  <a:pt x="0" y="0"/>
                </a:cubicBezTo>
                <a:close/>
              </a:path>
              <a:path w="4923325" h="4708981" stroke="0" extrusionOk="0">
                <a:moveTo>
                  <a:pt x="0" y="0"/>
                </a:moveTo>
                <a:cubicBezTo>
                  <a:pt x="208009" y="-59005"/>
                  <a:pt x="305894" y="61056"/>
                  <a:pt x="596269" y="0"/>
                </a:cubicBezTo>
                <a:cubicBezTo>
                  <a:pt x="886644" y="-61056"/>
                  <a:pt x="884151" y="32090"/>
                  <a:pt x="995606" y="0"/>
                </a:cubicBezTo>
                <a:cubicBezTo>
                  <a:pt x="1107061" y="-32090"/>
                  <a:pt x="1426125" y="64998"/>
                  <a:pt x="1542642" y="0"/>
                </a:cubicBezTo>
                <a:cubicBezTo>
                  <a:pt x="1659159" y="-64998"/>
                  <a:pt x="1751769" y="29418"/>
                  <a:pt x="1941978" y="0"/>
                </a:cubicBezTo>
                <a:cubicBezTo>
                  <a:pt x="2132187" y="-29418"/>
                  <a:pt x="2273847" y="66887"/>
                  <a:pt x="2587481" y="0"/>
                </a:cubicBezTo>
                <a:cubicBezTo>
                  <a:pt x="2901115" y="-66887"/>
                  <a:pt x="2967802" y="33780"/>
                  <a:pt x="3085284" y="0"/>
                </a:cubicBezTo>
                <a:cubicBezTo>
                  <a:pt x="3202766" y="-33780"/>
                  <a:pt x="3437487" y="57023"/>
                  <a:pt x="3681553" y="0"/>
                </a:cubicBezTo>
                <a:cubicBezTo>
                  <a:pt x="3925619" y="-57023"/>
                  <a:pt x="4124154" y="18574"/>
                  <a:pt x="4327056" y="0"/>
                </a:cubicBezTo>
                <a:cubicBezTo>
                  <a:pt x="4529958" y="-18574"/>
                  <a:pt x="4781019" y="65473"/>
                  <a:pt x="4923325" y="0"/>
                </a:cubicBezTo>
                <a:cubicBezTo>
                  <a:pt x="4962458" y="279302"/>
                  <a:pt x="4859507" y="433607"/>
                  <a:pt x="4923325" y="682802"/>
                </a:cubicBezTo>
                <a:cubicBezTo>
                  <a:pt x="4987143" y="931997"/>
                  <a:pt x="4917183" y="1036668"/>
                  <a:pt x="4923325" y="1365604"/>
                </a:cubicBezTo>
                <a:cubicBezTo>
                  <a:pt x="4929467" y="1694540"/>
                  <a:pt x="4909891" y="1697797"/>
                  <a:pt x="4923325" y="1907137"/>
                </a:cubicBezTo>
                <a:cubicBezTo>
                  <a:pt x="4936759" y="2116477"/>
                  <a:pt x="4905757" y="2239637"/>
                  <a:pt x="4923325" y="2354491"/>
                </a:cubicBezTo>
                <a:cubicBezTo>
                  <a:pt x="4940893" y="2469345"/>
                  <a:pt x="4871015" y="2669923"/>
                  <a:pt x="4923325" y="2848934"/>
                </a:cubicBezTo>
                <a:cubicBezTo>
                  <a:pt x="4975635" y="3027945"/>
                  <a:pt x="4892578" y="3191587"/>
                  <a:pt x="4923325" y="3343377"/>
                </a:cubicBezTo>
                <a:cubicBezTo>
                  <a:pt x="4954072" y="3495167"/>
                  <a:pt x="4848557" y="3809612"/>
                  <a:pt x="4923325" y="3979089"/>
                </a:cubicBezTo>
                <a:cubicBezTo>
                  <a:pt x="4998093" y="4148566"/>
                  <a:pt x="4849305" y="4480566"/>
                  <a:pt x="4923325" y="4708981"/>
                </a:cubicBezTo>
                <a:cubicBezTo>
                  <a:pt x="4811557" y="4718767"/>
                  <a:pt x="4657468" y="4669422"/>
                  <a:pt x="4474755" y="4708981"/>
                </a:cubicBezTo>
                <a:cubicBezTo>
                  <a:pt x="4292042" y="4748540"/>
                  <a:pt x="4267921" y="4687570"/>
                  <a:pt x="4075419" y="4708981"/>
                </a:cubicBezTo>
                <a:cubicBezTo>
                  <a:pt x="3882917" y="4730392"/>
                  <a:pt x="3796669" y="4701543"/>
                  <a:pt x="3528383" y="4708981"/>
                </a:cubicBezTo>
                <a:cubicBezTo>
                  <a:pt x="3260097" y="4716419"/>
                  <a:pt x="3161532" y="4687016"/>
                  <a:pt x="3030580" y="4708981"/>
                </a:cubicBezTo>
                <a:cubicBezTo>
                  <a:pt x="2899628" y="4730946"/>
                  <a:pt x="2666864" y="4696260"/>
                  <a:pt x="2385077" y="4708981"/>
                </a:cubicBezTo>
                <a:cubicBezTo>
                  <a:pt x="2103290" y="4721702"/>
                  <a:pt x="2017310" y="4668288"/>
                  <a:pt x="1887275" y="4708981"/>
                </a:cubicBezTo>
                <a:cubicBezTo>
                  <a:pt x="1757240" y="4749674"/>
                  <a:pt x="1536639" y="4697785"/>
                  <a:pt x="1389472" y="4708981"/>
                </a:cubicBezTo>
                <a:cubicBezTo>
                  <a:pt x="1242305" y="4720177"/>
                  <a:pt x="1142034" y="4675796"/>
                  <a:pt x="940902" y="4708981"/>
                </a:cubicBezTo>
                <a:cubicBezTo>
                  <a:pt x="739770" y="4742166"/>
                  <a:pt x="680588" y="4677424"/>
                  <a:pt x="492332" y="4708981"/>
                </a:cubicBezTo>
                <a:cubicBezTo>
                  <a:pt x="304076" y="4740538"/>
                  <a:pt x="236069" y="4691075"/>
                  <a:pt x="0" y="4708981"/>
                </a:cubicBezTo>
                <a:cubicBezTo>
                  <a:pt x="-39040" y="4576537"/>
                  <a:pt x="22939" y="4382473"/>
                  <a:pt x="0" y="4120358"/>
                </a:cubicBezTo>
                <a:cubicBezTo>
                  <a:pt x="-22939" y="3858243"/>
                  <a:pt x="48631" y="3884253"/>
                  <a:pt x="0" y="3673005"/>
                </a:cubicBezTo>
                <a:cubicBezTo>
                  <a:pt x="-48631" y="3461757"/>
                  <a:pt x="17585" y="3375769"/>
                  <a:pt x="0" y="3178562"/>
                </a:cubicBezTo>
                <a:cubicBezTo>
                  <a:pt x="-17585" y="2981355"/>
                  <a:pt x="40139" y="2832208"/>
                  <a:pt x="0" y="2589940"/>
                </a:cubicBezTo>
                <a:cubicBezTo>
                  <a:pt x="-40139" y="2347672"/>
                  <a:pt x="72445" y="2184160"/>
                  <a:pt x="0" y="1954227"/>
                </a:cubicBezTo>
                <a:cubicBezTo>
                  <a:pt x="-72445" y="1724294"/>
                  <a:pt x="12087" y="1651862"/>
                  <a:pt x="0" y="1459784"/>
                </a:cubicBezTo>
                <a:cubicBezTo>
                  <a:pt x="-12087" y="1267706"/>
                  <a:pt x="39400" y="1075138"/>
                  <a:pt x="0" y="965341"/>
                </a:cubicBezTo>
                <a:cubicBezTo>
                  <a:pt x="-39400" y="855544"/>
                  <a:pt x="24453" y="408006"/>
                  <a:pt x="0" y="0"/>
                </a:cubicBezTo>
                <a:close/>
              </a:path>
            </a:pathLst>
          </a:custGeom>
          <a:solidFill>
            <a:schemeClr val="accent5">
              <a:lumMod val="90000"/>
            </a:schemeClr>
          </a:solidFill>
          <a:ln w="28575">
            <a:solidFill>
              <a:schemeClr val="tx1"/>
            </a:solidFill>
            <a:extLst>
              <a:ext uri="{C807C97D-BFC1-408E-A445-0C87EB9F89A2}">
                <ask:lineSketchStyleProps xmlns:ask="http://schemas.microsoft.com/office/drawing/2018/sketchyshapes" xmlns="" sd="4009023489">
                  <a:prstGeom prst="rect">
                    <a:avLst/>
                  </a:prstGeom>
                  <ask:type>
                    <ask:lineSketchScribble/>
                  </ask:type>
                </ask:lineSketchStyleProps>
              </a:ext>
            </a:extLst>
          </a:ln>
        </p:spPr>
        <p:txBody>
          <a:bodyPr wrap="square" rtlCol="0">
            <a:spAutoFit/>
          </a:bodyPr>
          <a:lstStyle/>
          <a:p>
            <a:pPr algn="ctr"/>
            <a:r>
              <a:rPr lang="en-US" sz="3000" b="1">
                <a:solidFill>
                  <a:srgbClr val="0000CC"/>
                </a:solidFill>
                <a:latin typeface="Times New Roman" panose="02020603050405020304" pitchFamily="18" charset="0"/>
                <a:cs typeface="Times New Roman" panose="02020603050405020304" pitchFamily="18" charset="0"/>
              </a:rPr>
              <a:t>Thành tích:</a:t>
            </a:r>
          </a:p>
          <a:p>
            <a:pPr marL="285750" indent="-285750">
              <a:buFontTx/>
              <a:buChar char="-"/>
            </a:pPr>
            <a:r>
              <a:rPr lang="en-US" sz="3000">
                <a:solidFill>
                  <a:srgbClr val="0000CC"/>
                </a:solidFill>
                <a:latin typeface="Times New Roman" panose="02020603050405020304" pitchFamily="18" charset="0"/>
                <a:cs typeface="Times New Roman" panose="02020603050405020304" pitchFamily="18" charset="0"/>
              </a:rPr>
              <a:t>Giải thưởng: hàng năm trường có nhiều giải thường. </a:t>
            </a:r>
          </a:p>
          <a:p>
            <a:pPr marL="285750" indent="-285750">
              <a:buFontTx/>
              <a:buChar char="-"/>
            </a:pPr>
            <a:r>
              <a:rPr lang="en-US" sz="3000">
                <a:solidFill>
                  <a:srgbClr val="0000CC"/>
                </a:solidFill>
                <a:latin typeface="Times New Roman" panose="02020603050405020304" pitchFamily="18" charset="0"/>
                <a:cs typeface="Times New Roman" panose="02020603050405020304" pitchFamily="18" charset="0"/>
              </a:rPr>
              <a:t>Danh hiệu: </a:t>
            </a:r>
          </a:p>
          <a:p>
            <a:r>
              <a:rPr lang="en-US" sz="3000">
                <a:solidFill>
                  <a:srgbClr val="0000CC"/>
                </a:solidFill>
                <a:latin typeface="Times New Roman" panose="02020603050405020304" pitchFamily="18" charset="0"/>
                <a:cs typeface="Times New Roman" panose="02020603050405020304" pitchFamily="18" charset="0"/>
              </a:rPr>
              <a:t>+ GV: Chiến sĩ thi đua, lao động tiên tiến</a:t>
            </a:r>
          </a:p>
          <a:p>
            <a:r>
              <a:rPr lang="en-US" sz="3000">
                <a:solidFill>
                  <a:srgbClr val="0000CC"/>
                </a:solidFill>
                <a:latin typeface="Times New Roman" panose="02020603050405020304" pitchFamily="18" charset="0"/>
                <a:cs typeface="Times New Roman" panose="02020603050405020304" pitchFamily="18" charset="0"/>
              </a:rPr>
              <a:t>+ HS giỏi cấp tỉnh, HS xuất sắc</a:t>
            </a:r>
          </a:p>
          <a:p>
            <a:r>
              <a:rPr lang="en-US" sz="3000">
                <a:solidFill>
                  <a:srgbClr val="0000CC"/>
                </a:solidFill>
                <a:latin typeface="Times New Roman" panose="02020603050405020304" pitchFamily="18" charset="0"/>
                <a:cs typeface="Times New Roman" panose="02020603050405020304" pitchFamily="18" charset="0"/>
              </a:rPr>
              <a:t>+ 20 năm liền đạt danh hiệu tập thể lao động tiên tiến….</a:t>
            </a:r>
          </a:p>
        </p:txBody>
      </p:sp>
      <p:sp>
        <p:nvSpPr>
          <p:cNvPr id="8" name="TextBox 7">
            <a:extLst>
              <a:ext uri="{FF2B5EF4-FFF2-40B4-BE49-F238E27FC236}">
                <a16:creationId xmlns:a16="http://schemas.microsoft.com/office/drawing/2014/main" id="{A2217C3F-67A4-9EF4-04F7-688577756775}"/>
              </a:ext>
            </a:extLst>
          </p:cNvPr>
          <p:cNvSpPr txBox="1"/>
          <p:nvPr/>
        </p:nvSpPr>
        <p:spPr>
          <a:xfrm>
            <a:off x="5445660" y="5721476"/>
            <a:ext cx="5410200" cy="3323987"/>
          </a:xfrm>
          <a:custGeom>
            <a:avLst/>
            <a:gdLst>
              <a:gd name="connsiteX0" fmla="*/ 0 w 5410200"/>
              <a:gd name="connsiteY0" fmla="*/ 0 h 3323987"/>
              <a:gd name="connsiteX1" fmla="*/ 784479 w 5410200"/>
              <a:gd name="connsiteY1" fmla="*/ 0 h 3323987"/>
              <a:gd name="connsiteX2" fmla="*/ 1352550 w 5410200"/>
              <a:gd name="connsiteY2" fmla="*/ 0 h 3323987"/>
              <a:gd name="connsiteX3" fmla="*/ 2028825 w 5410200"/>
              <a:gd name="connsiteY3" fmla="*/ 0 h 3323987"/>
              <a:gd name="connsiteX4" fmla="*/ 2650998 w 5410200"/>
              <a:gd name="connsiteY4" fmla="*/ 0 h 3323987"/>
              <a:gd name="connsiteX5" fmla="*/ 3164967 w 5410200"/>
              <a:gd name="connsiteY5" fmla="*/ 0 h 3323987"/>
              <a:gd name="connsiteX6" fmla="*/ 3949446 w 5410200"/>
              <a:gd name="connsiteY6" fmla="*/ 0 h 3323987"/>
              <a:gd name="connsiteX7" fmla="*/ 4571619 w 5410200"/>
              <a:gd name="connsiteY7" fmla="*/ 0 h 3323987"/>
              <a:gd name="connsiteX8" fmla="*/ 5410200 w 5410200"/>
              <a:gd name="connsiteY8" fmla="*/ 0 h 3323987"/>
              <a:gd name="connsiteX9" fmla="*/ 5410200 w 5410200"/>
              <a:gd name="connsiteY9" fmla="*/ 565078 h 3323987"/>
              <a:gd name="connsiteX10" fmla="*/ 5410200 w 5410200"/>
              <a:gd name="connsiteY10" fmla="*/ 1296355 h 3323987"/>
              <a:gd name="connsiteX11" fmla="*/ 5410200 w 5410200"/>
              <a:gd name="connsiteY11" fmla="*/ 2027632 h 3323987"/>
              <a:gd name="connsiteX12" fmla="*/ 5410200 w 5410200"/>
              <a:gd name="connsiteY12" fmla="*/ 2592710 h 3323987"/>
              <a:gd name="connsiteX13" fmla="*/ 5410200 w 5410200"/>
              <a:gd name="connsiteY13" fmla="*/ 3323987 h 3323987"/>
              <a:gd name="connsiteX14" fmla="*/ 4625721 w 5410200"/>
              <a:gd name="connsiteY14" fmla="*/ 3323987 h 3323987"/>
              <a:gd name="connsiteX15" fmla="*/ 3841242 w 5410200"/>
              <a:gd name="connsiteY15" fmla="*/ 3323987 h 3323987"/>
              <a:gd name="connsiteX16" fmla="*/ 3219069 w 5410200"/>
              <a:gd name="connsiteY16" fmla="*/ 3323987 h 3323987"/>
              <a:gd name="connsiteX17" fmla="*/ 2705100 w 5410200"/>
              <a:gd name="connsiteY17" fmla="*/ 3323987 h 3323987"/>
              <a:gd name="connsiteX18" fmla="*/ 2137029 w 5410200"/>
              <a:gd name="connsiteY18" fmla="*/ 3323987 h 3323987"/>
              <a:gd name="connsiteX19" fmla="*/ 1568958 w 5410200"/>
              <a:gd name="connsiteY19" fmla="*/ 3323987 h 3323987"/>
              <a:gd name="connsiteX20" fmla="*/ 838581 w 5410200"/>
              <a:gd name="connsiteY20" fmla="*/ 3323987 h 3323987"/>
              <a:gd name="connsiteX21" fmla="*/ 0 w 5410200"/>
              <a:gd name="connsiteY21" fmla="*/ 3323987 h 3323987"/>
              <a:gd name="connsiteX22" fmla="*/ 0 w 5410200"/>
              <a:gd name="connsiteY22" fmla="*/ 2625950 h 3323987"/>
              <a:gd name="connsiteX23" fmla="*/ 0 w 5410200"/>
              <a:gd name="connsiteY23" fmla="*/ 2027632 h 3323987"/>
              <a:gd name="connsiteX24" fmla="*/ 0 w 5410200"/>
              <a:gd name="connsiteY24" fmla="*/ 1296355 h 3323987"/>
              <a:gd name="connsiteX25" fmla="*/ 0 w 5410200"/>
              <a:gd name="connsiteY25" fmla="*/ 698037 h 3323987"/>
              <a:gd name="connsiteX26" fmla="*/ 0 w 5410200"/>
              <a:gd name="connsiteY26" fmla="*/ 0 h 33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10200" h="3323987" fill="none" extrusionOk="0">
                <a:moveTo>
                  <a:pt x="0" y="0"/>
                </a:moveTo>
                <a:cubicBezTo>
                  <a:pt x="310605" y="26477"/>
                  <a:pt x="514076" y="-7786"/>
                  <a:pt x="784479" y="0"/>
                </a:cubicBezTo>
                <a:cubicBezTo>
                  <a:pt x="1054882" y="7786"/>
                  <a:pt x="1170375" y="-18228"/>
                  <a:pt x="1352550" y="0"/>
                </a:cubicBezTo>
                <a:cubicBezTo>
                  <a:pt x="1534725" y="18228"/>
                  <a:pt x="1852600" y="28688"/>
                  <a:pt x="2028825" y="0"/>
                </a:cubicBezTo>
                <a:cubicBezTo>
                  <a:pt x="2205050" y="-28688"/>
                  <a:pt x="2460946" y="-21706"/>
                  <a:pt x="2650998" y="0"/>
                </a:cubicBezTo>
                <a:cubicBezTo>
                  <a:pt x="2841050" y="21706"/>
                  <a:pt x="3040010" y="2546"/>
                  <a:pt x="3164967" y="0"/>
                </a:cubicBezTo>
                <a:cubicBezTo>
                  <a:pt x="3289924" y="-2546"/>
                  <a:pt x="3703397" y="-38027"/>
                  <a:pt x="3949446" y="0"/>
                </a:cubicBezTo>
                <a:cubicBezTo>
                  <a:pt x="4195495" y="38027"/>
                  <a:pt x="4387435" y="12209"/>
                  <a:pt x="4571619" y="0"/>
                </a:cubicBezTo>
                <a:cubicBezTo>
                  <a:pt x="4755803" y="-12209"/>
                  <a:pt x="5242162" y="744"/>
                  <a:pt x="5410200" y="0"/>
                </a:cubicBezTo>
                <a:cubicBezTo>
                  <a:pt x="5424607" y="176954"/>
                  <a:pt x="5413376" y="420163"/>
                  <a:pt x="5410200" y="565078"/>
                </a:cubicBezTo>
                <a:cubicBezTo>
                  <a:pt x="5407024" y="709993"/>
                  <a:pt x="5397460" y="997456"/>
                  <a:pt x="5410200" y="1296355"/>
                </a:cubicBezTo>
                <a:cubicBezTo>
                  <a:pt x="5422940" y="1595254"/>
                  <a:pt x="5405232" y="1827538"/>
                  <a:pt x="5410200" y="2027632"/>
                </a:cubicBezTo>
                <a:cubicBezTo>
                  <a:pt x="5415168" y="2227726"/>
                  <a:pt x="5408963" y="2394226"/>
                  <a:pt x="5410200" y="2592710"/>
                </a:cubicBezTo>
                <a:cubicBezTo>
                  <a:pt x="5411437" y="2791194"/>
                  <a:pt x="5387405" y="3067584"/>
                  <a:pt x="5410200" y="3323987"/>
                </a:cubicBezTo>
                <a:cubicBezTo>
                  <a:pt x="5061347" y="3314052"/>
                  <a:pt x="4798672" y="3362340"/>
                  <a:pt x="4625721" y="3323987"/>
                </a:cubicBezTo>
                <a:cubicBezTo>
                  <a:pt x="4452770" y="3285634"/>
                  <a:pt x="4219062" y="3304276"/>
                  <a:pt x="3841242" y="3323987"/>
                </a:cubicBezTo>
                <a:cubicBezTo>
                  <a:pt x="3463422" y="3343698"/>
                  <a:pt x="3526142" y="3295685"/>
                  <a:pt x="3219069" y="3323987"/>
                </a:cubicBezTo>
                <a:cubicBezTo>
                  <a:pt x="2911996" y="3352289"/>
                  <a:pt x="2809829" y="3326896"/>
                  <a:pt x="2705100" y="3323987"/>
                </a:cubicBezTo>
                <a:cubicBezTo>
                  <a:pt x="2600371" y="3321078"/>
                  <a:pt x="2271653" y="3318679"/>
                  <a:pt x="2137029" y="3323987"/>
                </a:cubicBezTo>
                <a:cubicBezTo>
                  <a:pt x="2002405" y="3329295"/>
                  <a:pt x="1781822" y="3343827"/>
                  <a:pt x="1568958" y="3323987"/>
                </a:cubicBezTo>
                <a:cubicBezTo>
                  <a:pt x="1356094" y="3304147"/>
                  <a:pt x="1059185" y="3346669"/>
                  <a:pt x="838581" y="3323987"/>
                </a:cubicBezTo>
                <a:cubicBezTo>
                  <a:pt x="617977" y="3301305"/>
                  <a:pt x="396112" y="3347069"/>
                  <a:pt x="0" y="3323987"/>
                </a:cubicBezTo>
                <a:cubicBezTo>
                  <a:pt x="6973" y="3145058"/>
                  <a:pt x="14174" y="2937278"/>
                  <a:pt x="0" y="2625950"/>
                </a:cubicBezTo>
                <a:cubicBezTo>
                  <a:pt x="-14174" y="2314622"/>
                  <a:pt x="-21621" y="2255145"/>
                  <a:pt x="0" y="2027632"/>
                </a:cubicBezTo>
                <a:cubicBezTo>
                  <a:pt x="21621" y="1800119"/>
                  <a:pt x="-24681" y="1549034"/>
                  <a:pt x="0" y="1296355"/>
                </a:cubicBezTo>
                <a:cubicBezTo>
                  <a:pt x="24681" y="1043676"/>
                  <a:pt x="26425" y="872345"/>
                  <a:pt x="0" y="698037"/>
                </a:cubicBezTo>
                <a:cubicBezTo>
                  <a:pt x="-26425" y="523729"/>
                  <a:pt x="-19356" y="157208"/>
                  <a:pt x="0" y="0"/>
                </a:cubicBezTo>
                <a:close/>
              </a:path>
              <a:path w="5410200" h="3323987" stroke="0" extrusionOk="0">
                <a:moveTo>
                  <a:pt x="0" y="0"/>
                </a:moveTo>
                <a:cubicBezTo>
                  <a:pt x="285453" y="10087"/>
                  <a:pt x="364382" y="-2148"/>
                  <a:pt x="676275" y="0"/>
                </a:cubicBezTo>
                <a:cubicBezTo>
                  <a:pt x="988168" y="2148"/>
                  <a:pt x="1146224" y="-9857"/>
                  <a:pt x="1406652" y="0"/>
                </a:cubicBezTo>
                <a:cubicBezTo>
                  <a:pt x="1667080" y="9857"/>
                  <a:pt x="1834284" y="-6442"/>
                  <a:pt x="2191131" y="0"/>
                </a:cubicBezTo>
                <a:cubicBezTo>
                  <a:pt x="2547978" y="6442"/>
                  <a:pt x="2572164" y="21126"/>
                  <a:pt x="2813304" y="0"/>
                </a:cubicBezTo>
                <a:cubicBezTo>
                  <a:pt x="3054444" y="-21126"/>
                  <a:pt x="3329807" y="-680"/>
                  <a:pt x="3489579" y="0"/>
                </a:cubicBezTo>
                <a:cubicBezTo>
                  <a:pt x="3649351" y="680"/>
                  <a:pt x="3888967" y="-335"/>
                  <a:pt x="4057650" y="0"/>
                </a:cubicBezTo>
                <a:cubicBezTo>
                  <a:pt x="4226333" y="335"/>
                  <a:pt x="4426132" y="3450"/>
                  <a:pt x="4679823" y="0"/>
                </a:cubicBezTo>
                <a:cubicBezTo>
                  <a:pt x="4933514" y="-3450"/>
                  <a:pt x="5228286" y="9614"/>
                  <a:pt x="5410200" y="0"/>
                </a:cubicBezTo>
                <a:cubicBezTo>
                  <a:pt x="5419810" y="258807"/>
                  <a:pt x="5398766" y="417411"/>
                  <a:pt x="5410200" y="565078"/>
                </a:cubicBezTo>
                <a:cubicBezTo>
                  <a:pt x="5421634" y="712745"/>
                  <a:pt x="5378288" y="1016383"/>
                  <a:pt x="5410200" y="1229875"/>
                </a:cubicBezTo>
                <a:cubicBezTo>
                  <a:pt x="5442112" y="1443367"/>
                  <a:pt x="5410733" y="1547098"/>
                  <a:pt x="5410200" y="1794953"/>
                </a:cubicBezTo>
                <a:cubicBezTo>
                  <a:pt x="5409667" y="2042808"/>
                  <a:pt x="5378954" y="2237248"/>
                  <a:pt x="5410200" y="2492990"/>
                </a:cubicBezTo>
                <a:cubicBezTo>
                  <a:pt x="5441446" y="2748732"/>
                  <a:pt x="5449620" y="2936780"/>
                  <a:pt x="5410200" y="3323987"/>
                </a:cubicBezTo>
                <a:cubicBezTo>
                  <a:pt x="5161643" y="3294069"/>
                  <a:pt x="4943354" y="3323177"/>
                  <a:pt x="4625721" y="3323987"/>
                </a:cubicBezTo>
                <a:cubicBezTo>
                  <a:pt x="4308088" y="3324797"/>
                  <a:pt x="4129769" y="3354580"/>
                  <a:pt x="3949446" y="3323987"/>
                </a:cubicBezTo>
                <a:cubicBezTo>
                  <a:pt x="3769124" y="3293394"/>
                  <a:pt x="3565215" y="3358492"/>
                  <a:pt x="3219069" y="3323987"/>
                </a:cubicBezTo>
                <a:cubicBezTo>
                  <a:pt x="2872923" y="3289482"/>
                  <a:pt x="2745607" y="3309885"/>
                  <a:pt x="2596896" y="3323987"/>
                </a:cubicBezTo>
                <a:cubicBezTo>
                  <a:pt x="2448185" y="3338089"/>
                  <a:pt x="2136487" y="3313269"/>
                  <a:pt x="1920621" y="3323987"/>
                </a:cubicBezTo>
                <a:cubicBezTo>
                  <a:pt x="1704755" y="3334705"/>
                  <a:pt x="1566587" y="3337677"/>
                  <a:pt x="1352550" y="3323987"/>
                </a:cubicBezTo>
                <a:cubicBezTo>
                  <a:pt x="1138513" y="3310297"/>
                  <a:pt x="940377" y="3308141"/>
                  <a:pt x="784479" y="3323987"/>
                </a:cubicBezTo>
                <a:cubicBezTo>
                  <a:pt x="628581" y="3339833"/>
                  <a:pt x="171776" y="3318120"/>
                  <a:pt x="0" y="3323987"/>
                </a:cubicBezTo>
                <a:cubicBezTo>
                  <a:pt x="-22482" y="3125505"/>
                  <a:pt x="21776" y="2904735"/>
                  <a:pt x="0" y="2625950"/>
                </a:cubicBezTo>
                <a:cubicBezTo>
                  <a:pt x="-21776" y="2347165"/>
                  <a:pt x="-2746" y="2202403"/>
                  <a:pt x="0" y="2060872"/>
                </a:cubicBezTo>
                <a:cubicBezTo>
                  <a:pt x="2746" y="1919341"/>
                  <a:pt x="-28231" y="1611070"/>
                  <a:pt x="0" y="1362835"/>
                </a:cubicBezTo>
                <a:cubicBezTo>
                  <a:pt x="28231" y="1114600"/>
                  <a:pt x="-7667" y="1041275"/>
                  <a:pt x="0" y="797757"/>
                </a:cubicBezTo>
                <a:cubicBezTo>
                  <a:pt x="7667" y="554239"/>
                  <a:pt x="-13220" y="300445"/>
                  <a:pt x="0" y="0"/>
                </a:cubicBezTo>
                <a:close/>
              </a:path>
            </a:pathLst>
          </a:custGeom>
          <a:solidFill>
            <a:srgbClr val="FFC000"/>
          </a:solidFill>
          <a:ln w="28575">
            <a:solidFill>
              <a:schemeClr val="tx1"/>
            </a:solidFill>
            <a:extLst>
              <a:ext uri="{C807C97D-BFC1-408E-A445-0C87EB9F89A2}">
                <ask:lineSketchStyleProps xmlns:ask="http://schemas.microsoft.com/office/drawing/2018/sketchyshapes" xmlns="" sd="3992789526">
                  <a:prstGeom prst="rect">
                    <a:avLst/>
                  </a:prstGeom>
                  <ask:type>
                    <ask:lineSketchFreehand/>
                  </ask:type>
                </ask:lineSketchStyleProps>
              </a:ext>
            </a:extLst>
          </a:ln>
        </p:spPr>
        <p:txBody>
          <a:bodyPr wrap="square" rtlCol="0">
            <a:spAutoFit/>
          </a:bodyPr>
          <a:lstStyle/>
          <a:p>
            <a:pPr algn="ctr"/>
            <a:r>
              <a:rPr lang="en-US" sz="3000" b="1">
                <a:solidFill>
                  <a:srgbClr val="0000CC"/>
                </a:solidFill>
                <a:latin typeface="Times New Roman" panose="02020603050405020304" pitchFamily="18" charset="0"/>
                <a:cs typeface="Times New Roman" panose="02020603050405020304" pitchFamily="18" charset="0"/>
              </a:rPr>
              <a:t>Hoạt động:</a:t>
            </a:r>
          </a:p>
          <a:p>
            <a:pPr marL="285750" indent="-285750">
              <a:buFontTx/>
              <a:buChar char="-"/>
            </a:pPr>
            <a:r>
              <a:rPr lang="en-US" sz="3000">
                <a:solidFill>
                  <a:srgbClr val="0000CC"/>
                </a:solidFill>
                <a:latin typeface="Times New Roman" panose="02020603050405020304" pitchFamily="18" charset="0"/>
                <a:cs typeface="Times New Roman" panose="02020603050405020304" pitchFamily="18" charset="0"/>
              </a:rPr>
              <a:t>Hàng năm nhà trường luôn có những đợt quyên góp vì người nghèo, Kế hoạch nhỏ, ủng hộ gia đình học sinh có hoàn cảnh khó khăn.</a:t>
            </a:r>
          </a:p>
          <a:p>
            <a:r>
              <a:rPr lang="en-US" sz="3000">
                <a:solidFill>
                  <a:srgbClr val="0000CC"/>
                </a:solidFill>
                <a:latin typeface="Times New Roman" panose="02020603050405020304" pitchFamily="18" charset="0"/>
                <a:cs typeface="Times New Roman" panose="02020603050405020304" pitchFamily="18" charset="0"/>
              </a:rPr>
              <a:t>- Các ngày kỉ niệm, HĐNK….</a:t>
            </a:r>
          </a:p>
        </p:txBody>
      </p:sp>
      <p:sp>
        <p:nvSpPr>
          <p:cNvPr id="16" name="Arrow: Down 15">
            <a:extLst>
              <a:ext uri="{FF2B5EF4-FFF2-40B4-BE49-F238E27FC236}">
                <a16:creationId xmlns:a16="http://schemas.microsoft.com/office/drawing/2014/main" id="{2CF0993E-5F6A-4846-118C-57786B0E21A6}"/>
              </a:ext>
            </a:extLst>
          </p:cNvPr>
          <p:cNvSpPr/>
          <p:nvPr/>
        </p:nvSpPr>
        <p:spPr>
          <a:xfrm>
            <a:off x="8015031" y="5259810"/>
            <a:ext cx="457200" cy="46166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A381C6A-3289-6F4B-B067-DAF5ADAE944C}"/>
              </a:ext>
            </a:extLst>
          </p:cNvPr>
          <p:cNvSpPr/>
          <p:nvPr/>
        </p:nvSpPr>
        <p:spPr>
          <a:xfrm>
            <a:off x="10342268" y="4038601"/>
            <a:ext cx="615451" cy="457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EF74B0F-1734-D84F-40D0-6A2CB97FF3FB}"/>
              </a:ext>
            </a:extLst>
          </p:cNvPr>
          <p:cNvSpPr/>
          <p:nvPr/>
        </p:nvSpPr>
        <p:spPr>
          <a:xfrm>
            <a:off x="5375312" y="4038600"/>
            <a:ext cx="858007" cy="533400"/>
          </a:xfrm>
          <a:prstGeom prst="left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5094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P spid="8"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Rectangle 13"/>
          <p:cNvSpPr/>
          <p:nvPr/>
        </p:nvSpPr>
        <p:spPr>
          <a:xfrm>
            <a:off x="1813719" y="1932505"/>
            <a:ext cx="13499370"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1.2. Lựa chọn nội dung và đặt câu hỏi để tìm hiểu truyền thống trường em.</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pic>
        <p:nvPicPr>
          <p:cNvPr id="4" name="Picture 3">
            <a:extLst>
              <a:ext uri="{FF2B5EF4-FFF2-40B4-BE49-F238E27FC236}">
                <a16:creationId xmlns:a16="http://schemas.microsoft.com/office/drawing/2014/main" id="{4589A2F2-BC9C-928B-571E-C1AEDBF0F57C}"/>
              </a:ext>
            </a:extLst>
          </p:cNvPr>
          <p:cNvPicPr>
            <a:picLocks noChangeAspect="1"/>
          </p:cNvPicPr>
          <p:nvPr/>
        </p:nvPicPr>
        <p:blipFill>
          <a:blip r:embed="rId3"/>
          <a:stretch>
            <a:fillRect/>
          </a:stretch>
        </p:blipFill>
        <p:spPr>
          <a:xfrm>
            <a:off x="1144750" y="3343812"/>
            <a:ext cx="6946170" cy="5224725"/>
          </a:xfrm>
          <a:prstGeom prst="rect">
            <a:avLst/>
          </a:prstGeom>
        </p:spPr>
      </p:pic>
      <p:pic>
        <p:nvPicPr>
          <p:cNvPr id="5" name="Picture 4">
            <a:extLst>
              <a:ext uri="{FF2B5EF4-FFF2-40B4-BE49-F238E27FC236}">
                <a16:creationId xmlns:a16="http://schemas.microsoft.com/office/drawing/2014/main" id="{481655E2-9D31-6AC6-6983-8036BE7BBDCA}"/>
              </a:ext>
            </a:extLst>
          </p:cNvPr>
          <p:cNvPicPr>
            <a:picLocks noChangeAspect="1"/>
          </p:cNvPicPr>
          <p:nvPr/>
        </p:nvPicPr>
        <p:blipFill>
          <a:blip r:embed="rId4"/>
          <a:stretch>
            <a:fillRect/>
          </a:stretch>
        </p:blipFill>
        <p:spPr>
          <a:xfrm>
            <a:off x="8185720" y="3343812"/>
            <a:ext cx="6794539" cy="5080033"/>
          </a:xfrm>
          <a:prstGeom prst="rect">
            <a:avLst/>
          </a:prstGeom>
        </p:spPr>
      </p:pic>
      <p:pic>
        <p:nvPicPr>
          <p:cNvPr id="6" name="Picture 5">
            <a:extLst>
              <a:ext uri="{FF2B5EF4-FFF2-40B4-BE49-F238E27FC236}">
                <a16:creationId xmlns:a16="http://schemas.microsoft.com/office/drawing/2014/main" id="{0543090C-7E0B-0D3A-9F72-6EEDE57FB390}"/>
              </a:ext>
            </a:extLst>
          </p:cNvPr>
          <p:cNvPicPr>
            <a:picLocks noChangeAspect="1"/>
          </p:cNvPicPr>
          <p:nvPr/>
        </p:nvPicPr>
        <p:blipFill>
          <a:blip r:embed="rId5"/>
          <a:stretch>
            <a:fillRect/>
          </a:stretch>
        </p:blipFill>
        <p:spPr>
          <a:xfrm>
            <a:off x="3185319" y="2895600"/>
            <a:ext cx="10515600" cy="6144547"/>
          </a:xfrm>
          <a:prstGeom prst="rect">
            <a:avLst/>
          </a:prstGeom>
        </p:spPr>
      </p:pic>
    </p:spTree>
    <p:extLst>
      <p:ext uri="{BB962C8B-B14F-4D97-AF65-F5344CB8AC3E}">
        <p14:creationId xmlns:p14="http://schemas.microsoft.com/office/powerpoint/2010/main" val="6404499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4" name="Rectangle 13"/>
          <p:cNvSpPr/>
          <p:nvPr/>
        </p:nvSpPr>
        <p:spPr>
          <a:xfrm>
            <a:off x="1541034" y="1769626"/>
            <a:ext cx="13499370"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1.2</a:t>
            </a:r>
            <a:r>
              <a:rPr lang="en-US" sz="3600" b="1" u="sng">
                <a:solidFill>
                  <a:srgbClr val="FF0066"/>
                </a:solidFill>
                <a:latin typeface="Times New Roman" pitchFamily="18" charset="0"/>
                <a:cs typeface="Times New Roman" pitchFamily="18" charset="0"/>
              </a:rPr>
              <a:t>. Đặt câu hỏi thu thập thông tin:</a:t>
            </a:r>
          </a:p>
        </p:txBody>
      </p:sp>
      <p:sp>
        <p:nvSpPr>
          <p:cNvPr id="3" name="Text Box 14">
            <a:extLst>
              <a:ext uri="{FF2B5EF4-FFF2-40B4-BE49-F238E27FC236}">
                <a16:creationId xmlns:a16="http://schemas.microsoft.com/office/drawing/2014/main" id="{60DD136C-13FC-1F2B-DABA-E51D41900185}"/>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sp>
        <p:nvSpPr>
          <p:cNvPr id="9" name="TextBox 8">
            <a:extLst>
              <a:ext uri="{FF2B5EF4-FFF2-40B4-BE49-F238E27FC236}">
                <a16:creationId xmlns:a16="http://schemas.microsoft.com/office/drawing/2014/main" id="{B8B35CF6-197A-9647-83CA-9F0BD45F0AB2}"/>
              </a:ext>
            </a:extLst>
          </p:cNvPr>
          <p:cNvSpPr txBox="1"/>
          <p:nvPr/>
        </p:nvSpPr>
        <p:spPr>
          <a:xfrm>
            <a:off x="1541034" y="2470682"/>
            <a:ext cx="13755288" cy="6494085"/>
          </a:xfrm>
          <a:prstGeom prst="rect">
            <a:avLst/>
          </a:prstGeom>
          <a:noFill/>
        </p:spPr>
        <p:txBody>
          <a:bodyPr wrap="square">
            <a:spAutoFit/>
          </a:bodyPr>
          <a:lstStyle/>
          <a:p>
            <a:pPr algn="just"/>
            <a:r>
              <a:rPr lang="vi-VN" sz="3200" b="1" i="0">
                <a:solidFill>
                  <a:srgbClr val="FF0066"/>
                </a:solidFill>
                <a:effectLst/>
                <a:latin typeface="Times New Roman" panose="02020603050405020304" pitchFamily="18" charset="0"/>
                <a:cs typeface="Times New Roman" panose="02020603050405020304" pitchFamily="18" charset="0"/>
              </a:rPr>
              <a:t>- Ai: </a:t>
            </a:r>
          </a:p>
          <a:p>
            <a:pPr algn="just"/>
            <a:r>
              <a:rPr lang="vi-VN" sz="3200" b="1" i="0">
                <a:solidFill>
                  <a:srgbClr val="0000CC"/>
                </a:solidFill>
                <a:effectLst/>
                <a:latin typeface="Times New Roman" panose="02020603050405020304" pitchFamily="18" charset="0"/>
                <a:cs typeface="Times New Roman" panose="02020603050405020304" pitchFamily="18" charset="0"/>
              </a:rPr>
              <a:t>+ Ai là người đạt được thành tích cao nhất?</a:t>
            </a:r>
          </a:p>
          <a:p>
            <a:pPr algn="just"/>
            <a:r>
              <a:rPr lang="vi-VN" sz="3200" b="1" i="0">
                <a:solidFill>
                  <a:srgbClr val="0000CC"/>
                </a:solidFill>
                <a:effectLst/>
                <a:latin typeface="Times New Roman" panose="02020603050405020304" pitchFamily="18" charset="0"/>
                <a:cs typeface="Times New Roman" panose="02020603050405020304" pitchFamily="18" charset="0"/>
              </a:rPr>
              <a:t>+ Thế hệ ban giám hiệu nào dẫn dắt trường đạt được nhiều thành tích rực rỡ nhất?</a:t>
            </a:r>
          </a:p>
          <a:p>
            <a:pPr algn="just"/>
            <a:r>
              <a:rPr lang="vi-VN" sz="3200" b="1" i="0">
                <a:solidFill>
                  <a:srgbClr val="FF0066"/>
                </a:solidFill>
                <a:effectLst/>
                <a:latin typeface="Times New Roman" panose="02020603050405020304" pitchFamily="18" charset="0"/>
                <a:cs typeface="Times New Roman" panose="02020603050405020304" pitchFamily="18" charset="0"/>
              </a:rPr>
              <a:t>- Ở đâu: </a:t>
            </a:r>
            <a:r>
              <a:rPr lang="vi-VN" sz="3200" b="1" i="0">
                <a:solidFill>
                  <a:srgbClr val="0000CC"/>
                </a:solidFill>
                <a:effectLst/>
                <a:latin typeface="Times New Roman" panose="02020603050405020304" pitchFamily="18" charset="0"/>
                <a:cs typeface="Times New Roman" panose="02020603050405020304" pitchFamily="18" charset="0"/>
              </a:rPr>
              <a:t>Thành tích cao nhất trường đạt được là ở đâu?</a:t>
            </a:r>
          </a:p>
          <a:p>
            <a:pPr algn="just"/>
            <a:r>
              <a:rPr lang="vi-VN" sz="3200" b="1" i="0">
                <a:solidFill>
                  <a:srgbClr val="FF0066"/>
                </a:solidFill>
                <a:effectLst/>
                <a:latin typeface="Times New Roman" panose="02020603050405020304" pitchFamily="18" charset="0"/>
                <a:cs typeface="Times New Roman" panose="02020603050405020304" pitchFamily="18" charset="0"/>
              </a:rPr>
              <a:t>- Khi nào: </a:t>
            </a:r>
            <a:r>
              <a:rPr lang="vi-VN" sz="3200" b="1" i="0">
                <a:solidFill>
                  <a:srgbClr val="0000CC"/>
                </a:solidFill>
                <a:effectLst/>
                <a:latin typeface="Times New Roman" panose="02020603050405020304" pitchFamily="18" charset="0"/>
                <a:cs typeface="Times New Roman" panose="02020603050405020304" pitchFamily="18" charset="0"/>
              </a:rPr>
              <a:t>Các thành tích của trường đạt được khi nào?</a:t>
            </a:r>
          </a:p>
          <a:p>
            <a:pPr algn="just"/>
            <a:r>
              <a:rPr lang="vi-VN" sz="3200" b="1" i="0">
                <a:solidFill>
                  <a:srgbClr val="FF0066"/>
                </a:solidFill>
                <a:effectLst/>
                <a:latin typeface="Times New Roman" panose="02020603050405020304" pitchFamily="18" charset="0"/>
                <a:cs typeface="Times New Roman" panose="02020603050405020304" pitchFamily="18" charset="0"/>
              </a:rPr>
              <a:t>- Cái gì: </a:t>
            </a:r>
            <a:r>
              <a:rPr lang="vi-VN" sz="3200" b="1" i="0">
                <a:solidFill>
                  <a:srgbClr val="0000CC"/>
                </a:solidFill>
                <a:effectLst/>
                <a:latin typeface="Times New Roman" panose="02020603050405020304" pitchFamily="18" charset="0"/>
                <a:cs typeface="Times New Roman" panose="02020603050405020304" pitchFamily="18" charset="0"/>
              </a:rPr>
              <a:t>Thành tích gì nổi bật nhất?</a:t>
            </a:r>
          </a:p>
          <a:p>
            <a:pPr algn="just"/>
            <a:r>
              <a:rPr lang="vi-VN" sz="3200" b="1" i="0">
                <a:solidFill>
                  <a:srgbClr val="FF0066"/>
                </a:solidFill>
                <a:effectLst/>
                <a:latin typeface="Times New Roman" panose="02020603050405020304" pitchFamily="18" charset="0"/>
                <a:cs typeface="Times New Roman" panose="02020603050405020304" pitchFamily="18" charset="0"/>
              </a:rPr>
              <a:t>- Vì sao: </a:t>
            </a:r>
            <a:r>
              <a:rPr lang="vi-VN" sz="3200" b="1" i="0">
                <a:solidFill>
                  <a:srgbClr val="0000CC"/>
                </a:solidFill>
                <a:effectLst/>
                <a:latin typeface="Times New Roman" panose="02020603050405020304" pitchFamily="18" charset="0"/>
                <a:cs typeface="Times New Roman" panose="02020603050405020304" pitchFamily="18" charset="0"/>
              </a:rPr>
              <a:t>Vì sao trường đạt được nhiều thành tích như thế?</a:t>
            </a:r>
          </a:p>
          <a:p>
            <a:pPr algn="just"/>
            <a:r>
              <a:rPr lang="vi-VN" sz="3200" b="1" i="0">
                <a:solidFill>
                  <a:srgbClr val="FF0066"/>
                </a:solidFill>
                <a:effectLst/>
                <a:latin typeface="Times New Roman" panose="02020603050405020304" pitchFamily="18" charset="0"/>
                <a:cs typeface="Times New Roman" panose="02020603050405020304" pitchFamily="18" charset="0"/>
              </a:rPr>
              <a:t>- Thế nào: </a:t>
            </a:r>
          </a:p>
          <a:p>
            <a:pPr algn="just"/>
            <a:r>
              <a:rPr lang="vi-VN" sz="3200" b="1" i="0">
                <a:solidFill>
                  <a:srgbClr val="0000CC"/>
                </a:solidFill>
                <a:effectLst/>
                <a:latin typeface="Times New Roman" panose="02020603050405020304" pitchFamily="18" charset="0"/>
                <a:cs typeface="Times New Roman" panose="02020603050405020304" pitchFamily="18" charset="0"/>
              </a:rPr>
              <a:t>+ Các thế hệ học sinh sau này cảm thấy thế nào trước bề dày thành tích của trường</a:t>
            </a:r>
          </a:p>
          <a:p>
            <a:pPr algn="just"/>
            <a:r>
              <a:rPr lang="vi-VN" sz="3200" b="1" i="0">
                <a:solidFill>
                  <a:srgbClr val="0000CC"/>
                </a:solidFill>
                <a:effectLst/>
                <a:latin typeface="Times New Roman" panose="02020603050405020304" pitchFamily="18" charset="0"/>
                <a:cs typeface="Times New Roman" panose="02020603050405020304" pitchFamily="18" charset="0"/>
              </a:rPr>
              <a:t>+ Khi đạt được thành tích như thế, học sinh, giáo viên, nhà trường cảm thấy như thế nào?</a:t>
            </a:r>
          </a:p>
        </p:txBody>
      </p:sp>
    </p:spTree>
    <p:extLst>
      <p:ext uri="{BB962C8B-B14F-4D97-AF65-F5344CB8AC3E}">
        <p14:creationId xmlns:p14="http://schemas.microsoft.com/office/powerpoint/2010/main" val="849687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fade">
                                      <p:cBhvr>
                                        <p:cTn id="40" dur="500"/>
                                        <p:tgtEl>
                                          <p:spTgt spid="9">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fade">
                                      <p:cBhvr>
                                        <p:cTn id="50" dur="500"/>
                                        <p:tgtEl>
                                          <p:spTgt spid="9">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9" end="9"/>
                                            </p:txEl>
                                          </p:spTgt>
                                        </p:tgtEl>
                                        <p:attrNameLst>
                                          <p:attrName>style.visibility</p:attrName>
                                        </p:attrNameLst>
                                      </p:cBhvr>
                                      <p:to>
                                        <p:strVal val="visible"/>
                                      </p:to>
                                    </p:set>
                                    <p:animEffect transition="in" filter="fade">
                                      <p:cBhvr>
                                        <p:cTn id="5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981200"/>
            <a:ext cx="11986440" cy="1200329"/>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1.3. </a:t>
            </a:r>
            <a:r>
              <a:rPr lang="vi-VN" sz="3600" b="1">
                <a:solidFill>
                  <a:srgbClr val="FF0000"/>
                </a:solidFill>
                <a:latin typeface="Times New Roman" panose="02020603050405020304" pitchFamily="18" charset="0"/>
                <a:cs typeface="Times New Roman" panose="02020603050405020304" pitchFamily="18" charset="0"/>
              </a:rPr>
              <a:t>Lập kế hoạch để thu thập thông tin trả lời cho các câu hỏi do nhóm đề xuất theo gợi ý dưới đây.</a:t>
            </a:r>
            <a:endParaRPr lang="en-US" sz="3600" b="1" u="sng">
              <a:solidFill>
                <a:srgbClr val="FF0000"/>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2D4E9420-1D57-3923-5437-FBA2130B70BF}"/>
              </a:ext>
            </a:extLst>
          </p:cNvPr>
          <p:cNvPicPr>
            <a:picLocks noChangeAspect="1"/>
          </p:cNvPicPr>
          <p:nvPr/>
        </p:nvPicPr>
        <p:blipFill rotWithShape="1">
          <a:blip r:embed="rId3"/>
          <a:srcRect l="2478" t="1172" b="5125"/>
          <a:stretch/>
        </p:blipFill>
        <p:spPr>
          <a:xfrm>
            <a:off x="1813719" y="3181529"/>
            <a:ext cx="13335000" cy="5422090"/>
          </a:xfrm>
          <a:prstGeom prst="rect">
            <a:avLst/>
          </a:prstGeom>
        </p:spPr>
      </p:pic>
      <p:sp>
        <p:nvSpPr>
          <p:cNvPr id="5" name="Text Box 14">
            <a:extLst>
              <a:ext uri="{FF2B5EF4-FFF2-40B4-BE49-F238E27FC236}">
                <a16:creationId xmlns:a16="http://schemas.microsoft.com/office/drawing/2014/main" id="{24ADE94C-8D73-1C9B-02C4-034A5B4DC6F9}"/>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spTree>
    <p:extLst>
      <p:ext uri="{BB962C8B-B14F-4D97-AF65-F5344CB8AC3E}">
        <p14:creationId xmlns:p14="http://schemas.microsoft.com/office/powerpoint/2010/main" val="2432748071"/>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aphicFrame>
        <p:nvGraphicFramePr>
          <p:cNvPr id="2" name="Table 4">
            <a:extLst>
              <a:ext uri="{FF2B5EF4-FFF2-40B4-BE49-F238E27FC236}">
                <a16:creationId xmlns:a16="http://schemas.microsoft.com/office/drawing/2014/main" id="{ED2F7185-13E6-4F84-0012-0D661B4F6312}"/>
              </a:ext>
            </a:extLst>
          </p:cNvPr>
          <p:cNvGraphicFramePr>
            <a:graphicFrameLocks noGrp="1"/>
          </p:cNvGraphicFramePr>
          <p:nvPr>
            <p:extLst>
              <p:ext uri="{D42A27DB-BD31-4B8C-83A1-F6EECF244321}">
                <p14:modId xmlns:p14="http://schemas.microsoft.com/office/powerpoint/2010/main" val="3663169210"/>
              </p:ext>
            </p:extLst>
          </p:nvPr>
        </p:nvGraphicFramePr>
        <p:xfrm>
          <a:off x="1420458" y="2057400"/>
          <a:ext cx="13460604" cy="6431280"/>
        </p:xfrm>
        <a:graphic>
          <a:graphicData uri="http://schemas.openxmlformats.org/drawingml/2006/table">
            <a:tbl>
              <a:tblPr firstRow="1" bandRow="1">
                <a:tableStyleId>{5C22544A-7EE6-4342-B048-85BDC9FD1C3A}</a:tableStyleId>
              </a:tblPr>
              <a:tblGrid>
                <a:gridCol w="1194677">
                  <a:extLst>
                    <a:ext uri="{9D8B030D-6E8A-4147-A177-3AD203B41FA5}">
                      <a16:colId xmlns:a16="http://schemas.microsoft.com/office/drawing/2014/main" val="2779991734"/>
                    </a:ext>
                  </a:extLst>
                </a:gridCol>
                <a:gridCol w="4419600">
                  <a:extLst>
                    <a:ext uri="{9D8B030D-6E8A-4147-A177-3AD203B41FA5}">
                      <a16:colId xmlns:a16="http://schemas.microsoft.com/office/drawing/2014/main" val="2472812142"/>
                    </a:ext>
                  </a:extLst>
                </a:gridCol>
                <a:gridCol w="5410200">
                  <a:extLst>
                    <a:ext uri="{9D8B030D-6E8A-4147-A177-3AD203B41FA5}">
                      <a16:colId xmlns:a16="http://schemas.microsoft.com/office/drawing/2014/main" val="2762940427"/>
                    </a:ext>
                  </a:extLst>
                </a:gridCol>
                <a:gridCol w="2436127">
                  <a:extLst>
                    <a:ext uri="{9D8B030D-6E8A-4147-A177-3AD203B41FA5}">
                      <a16:colId xmlns:a16="http://schemas.microsoft.com/office/drawing/2014/main" val="4205205643"/>
                    </a:ext>
                  </a:extLst>
                </a:gridCol>
              </a:tblGrid>
              <a:tr h="701040">
                <a:tc>
                  <a:txBody>
                    <a:bodyPr/>
                    <a:lstStyle/>
                    <a:p>
                      <a:pPr algn="ctr"/>
                      <a:r>
                        <a:rPr lang="en-US" sz="3400">
                          <a:solidFill>
                            <a:schemeClr val="tx1"/>
                          </a:solidFill>
                          <a:latin typeface="Times New Roman" panose="02020603050405020304" pitchFamily="18" charset="0"/>
                          <a:cs typeface="Times New Roman" panose="02020603050405020304" pitchFamily="18" charset="0"/>
                        </a:rPr>
                        <a:t>STT</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0D5E5"/>
                    </a:solidFill>
                  </a:tcPr>
                </a:tc>
                <a:tc>
                  <a:txBody>
                    <a:bodyPr/>
                    <a:lstStyle/>
                    <a:p>
                      <a:pPr algn="ctr"/>
                      <a:r>
                        <a:rPr lang="en-US" sz="3400">
                          <a:solidFill>
                            <a:schemeClr val="tx1"/>
                          </a:solidFill>
                          <a:latin typeface="Times New Roman" panose="02020603050405020304" pitchFamily="18" charset="0"/>
                          <a:cs typeface="Times New Roman" panose="02020603050405020304" pitchFamily="18" charset="0"/>
                        </a:rPr>
                        <a:t>Nhiệm vụ</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0D5E5"/>
                    </a:solidFill>
                  </a:tcPr>
                </a:tc>
                <a:tc>
                  <a:txBody>
                    <a:bodyPr/>
                    <a:lstStyle/>
                    <a:p>
                      <a:pPr algn="ctr"/>
                      <a:r>
                        <a:rPr lang="en-US" sz="3400">
                          <a:solidFill>
                            <a:schemeClr val="tx1"/>
                          </a:solidFill>
                          <a:latin typeface="Times New Roman" panose="02020603050405020304" pitchFamily="18" charset="0"/>
                          <a:cs typeface="Times New Roman" panose="02020603050405020304" pitchFamily="18" charset="0"/>
                        </a:rPr>
                        <a:t>Cách thu thập thông tin</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0D5E5"/>
                    </a:solidFill>
                  </a:tcPr>
                </a:tc>
                <a:tc>
                  <a:txBody>
                    <a:bodyPr/>
                    <a:lstStyle/>
                    <a:p>
                      <a:pPr algn="ctr"/>
                      <a:r>
                        <a:rPr lang="en-US" sz="3400">
                          <a:solidFill>
                            <a:schemeClr val="tx1"/>
                          </a:solidFill>
                          <a:latin typeface="Times New Roman" panose="02020603050405020304" pitchFamily="18" charset="0"/>
                          <a:cs typeface="Times New Roman" panose="02020603050405020304" pitchFamily="18" charset="0"/>
                        </a:rPr>
                        <a:t>Người thực hiện</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0D5E5"/>
                    </a:solidFill>
                  </a:tcPr>
                </a:tc>
                <a:extLst>
                  <a:ext uri="{0D108BD9-81ED-4DB2-BD59-A6C34878D82A}">
                    <a16:rowId xmlns:a16="http://schemas.microsoft.com/office/drawing/2014/main" val="1830150845"/>
                  </a:ext>
                </a:extLst>
              </a:tr>
              <a:tr h="370840">
                <a:tc>
                  <a:txBody>
                    <a:bodyPr/>
                    <a:lstStyle/>
                    <a:p>
                      <a:pPr algn="ctr"/>
                      <a:r>
                        <a:rPr lang="en-US" sz="3000">
                          <a:latin typeface="Times New Roman" panose="02020603050405020304" pitchFamily="18" charset="0"/>
                          <a:cs typeface="Times New Roman" panose="02020603050405020304" pitchFamily="18" charset="0"/>
                        </a:rPr>
                        <a:t>1</a:t>
                      </a:r>
                    </a:p>
                  </a:txBody>
                  <a:tcPr>
                    <a:lnL w="28575"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000" b="0" i="0">
                          <a:solidFill>
                            <a:srgbClr val="000000"/>
                          </a:solidFill>
                          <a:effectLst/>
                          <a:latin typeface="Times New Roman" panose="02020603050405020304" pitchFamily="18" charset="0"/>
                          <a:cs typeface="Times New Roman" panose="02020603050405020304" pitchFamily="18" charset="0"/>
                        </a:rPr>
                        <a:t>Tìm hiểu “Ai là người đạt được thành tích cao nhất?”</a:t>
                      </a:r>
                      <a:endParaRPr lang="en-US" sz="300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pPr algn="ctr"/>
                      <a:r>
                        <a:rPr lang="vi-VN" sz="3000" b="0" i="0">
                          <a:solidFill>
                            <a:srgbClr val="000000"/>
                          </a:solidFill>
                          <a:effectLst/>
                          <a:latin typeface="Times New Roman" panose="02020603050405020304" pitchFamily="18" charset="0"/>
                          <a:cs typeface="Times New Roman" panose="02020603050405020304" pitchFamily="18" charset="0"/>
                        </a:rPr>
                        <a:t>Tham quan phòng truyền thống của trường.</a:t>
                      </a:r>
                    </a:p>
                    <a:p>
                      <a:pPr algn="ctr"/>
                      <a:r>
                        <a:rPr lang="vi-VN" sz="3000" b="0" i="0">
                          <a:solidFill>
                            <a:srgbClr val="000000"/>
                          </a:solidFill>
                          <a:effectLst/>
                          <a:latin typeface="Times New Roman" panose="02020603050405020304" pitchFamily="18" charset="0"/>
                          <a:cs typeface="Times New Roman" panose="02020603050405020304" pitchFamily="18" charset="0"/>
                        </a:rPr>
                        <a:t>- Hỏi thầy, cô giáo.</a:t>
                      </a: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r>
                        <a:rPr lang="en-US" sz="3000">
                          <a:latin typeface="Times New Roman" panose="02020603050405020304" pitchFamily="18" charset="0"/>
                          <a:cs typeface="Times New Roman" panose="02020603050405020304" pitchFamily="18" charset="0"/>
                        </a:rPr>
                        <a:t>Hoa</a:t>
                      </a:r>
                    </a:p>
                  </a:txBody>
                  <a:tcPr>
                    <a:lnL w="28575" cap="flat" cmpd="sng" algn="ctr">
                      <a:solidFill>
                        <a:schemeClr val="accent1">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extLst>
                  <a:ext uri="{0D108BD9-81ED-4DB2-BD59-A6C34878D82A}">
                    <a16:rowId xmlns:a16="http://schemas.microsoft.com/office/drawing/2014/main" val="1993300304"/>
                  </a:ext>
                </a:extLst>
              </a:tr>
              <a:tr h="370840">
                <a:tc>
                  <a:txBody>
                    <a:bodyPr/>
                    <a:lstStyle/>
                    <a:p>
                      <a:pPr algn="ctr"/>
                      <a:r>
                        <a:rPr lang="en-US" sz="3000">
                          <a:latin typeface="Times New Roman" panose="02020603050405020304" pitchFamily="18" charset="0"/>
                          <a:cs typeface="Times New Roman" panose="02020603050405020304" pitchFamily="18" charset="0"/>
                        </a:rPr>
                        <a:t>2</a:t>
                      </a:r>
                    </a:p>
                  </a:txBody>
                  <a:tcPr>
                    <a:lnL w="28575"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000">
                          <a:solidFill>
                            <a:srgbClr val="000000"/>
                          </a:solidFill>
                          <a:effectLst/>
                          <a:latin typeface="Times New Roman" panose="02020603050405020304" pitchFamily="18" charset="0"/>
                          <a:cs typeface="Times New Roman" panose="02020603050405020304" pitchFamily="18" charset="0"/>
                        </a:rPr>
                        <a:t>Tìm hiểu “Thế hệ ban giám hiệu nào dẫn dắt trường đạt được nhiều thành tích rực rỡ nhất?”</a:t>
                      </a:r>
                    </a:p>
                  </a:txBody>
                  <a:tcPr marL="38100" marR="38100" marT="38100" marB="3810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pPr algn="ctr"/>
                      <a:r>
                        <a:rPr lang="vi-VN" sz="3000" b="0" i="0">
                          <a:solidFill>
                            <a:srgbClr val="000000"/>
                          </a:solidFill>
                          <a:effectLst/>
                          <a:latin typeface="Times New Roman" panose="02020603050405020304" pitchFamily="18" charset="0"/>
                          <a:cs typeface="Times New Roman" panose="02020603050405020304" pitchFamily="18" charset="0"/>
                        </a:rPr>
                        <a:t>- Tham quan phòng truyền thống của trường.</a:t>
                      </a:r>
                    </a:p>
                    <a:p>
                      <a:pPr algn="ctr"/>
                      <a:r>
                        <a:rPr lang="vi-VN" sz="3000" b="0" i="0">
                          <a:solidFill>
                            <a:srgbClr val="000000"/>
                          </a:solidFill>
                          <a:effectLst/>
                          <a:latin typeface="Times New Roman" panose="02020603050405020304" pitchFamily="18" charset="0"/>
                          <a:cs typeface="Times New Roman" panose="02020603050405020304" pitchFamily="18" charset="0"/>
                        </a:rPr>
                        <a:t>- Hỏi thầy, cô giáo.</a:t>
                      </a:r>
                    </a:p>
                    <a:p>
                      <a:endParaRPr lang="en-US" sz="300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r>
                        <a:rPr lang="en-US" sz="3000">
                          <a:latin typeface="Times New Roman" panose="02020603050405020304" pitchFamily="18" charset="0"/>
                          <a:cs typeface="Times New Roman" panose="02020603050405020304" pitchFamily="18" charset="0"/>
                        </a:rPr>
                        <a:t>Lâm</a:t>
                      </a:r>
                    </a:p>
                  </a:txBody>
                  <a:tcPr>
                    <a:lnL w="28575" cap="flat" cmpd="sng" algn="ctr">
                      <a:solidFill>
                        <a:schemeClr val="accent1">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EEFD4"/>
                    </a:solidFill>
                  </a:tcPr>
                </a:tc>
                <a:extLst>
                  <a:ext uri="{0D108BD9-81ED-4DB2-BD59-A6C34878D82A}">
                    <a16:rowId xmlns:a16="http://schemas.microsoft.com/office/drawing/2014/main" val="1533510894"/>
                  </a:ext>
                </a:extLst>
              </a:tr>
              <a:tr h="768207">
                <a:tc>
                  <a:txBody>
                    <a:bodyPr/>
                    <a:lstStyle/>
                    <a:p>
                      <a:pPr algn="ctr"/>
                      <a:r>
                        <a:rPr lang="en-US" sz="3000">
                          <a:latin typeface="Times New Roman" panose="02020603050405020304" pitchFamily="18" charset="0"/>
                          <a:cs typeface="Times New Roman" panose="02020603050405020304" pitchFamily="18" charset="0"/>
                        </a:rPr>
                        <a:t>3</a:t>
                      </a:r>
                    </a:p>
                  </a:txBody>
                  <a:tcPr>
                    <a:lnL w="28575" cap="flat" cmpd="sng" algn="ctr">
                      <a:no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000">
                          <a:solidFill>
                            <a:srgbClr val="000000"/>
                          </a:solidFill>
                          <a:effectLst/>
                          <a:latin typeface="Times New Roman" panose="02020603050405020304" pitchFamily="18" charset="0"/>
                          <a:cs typeface="Times New Roman" panose="02020603050405020304" pitchFamily="18" charset="0"/>
                        </a:rPr>
                        <a:t/>
                      </a:r>
                      <a:br>
                        <a:rPr lang="vi-VN" sz="3000">
                          <a:solidFill>
                            <a:srgbClr val="000000"/>
                          </a:solidFill>
                          <a:effectLst/>
                          <a:latin typeface="Times New Roman" panose="02020603050405020304" pitchFamily="18" charset="0"/>
                          <a:cs typeface="Times New Roman" panose="02020603050405020304" pitchFamily="18" charset="0"/>
                        </a:rPr>
                      </a:br>
                      <a:r>
                        <a:rPr lang="vi-VN" sz="3000">
                          <a:solidFill>
                            <a:srgbClr val="000000"/>
                          </a:solidFill>
                          <a:effectLst/>
                          <a:latin typeface="Times New Roman" panose="02020603050405020304" pitchFamily="18" charset="0"/>
                          <a:cs typeface="Times New Roman" panose="02020603050405020304" pitchFamily="18" charset="0"/>
                        </a:rPr>
                        <a:t>Tìm hiểu “Thành tích cao nhất trường đạt được là ở đâu?”</a:t>
                      </a:r>
                    </a:p>
                  </a:txBody>
                  <a:tcPr marL="38100" marR="38100" marT="38100" marB="38100">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r>
                        <a:rPr lang="vi-VN" sz="3000" b="0" i="0" kern="1200">
                          <a:solidFill>
                            <a:schemeClr val="dk1"/>
                          </a:solidFill>
                          <a:effectLst/>
                          <a:latin typeface="Times New Roman" panose="02020603050405020304" pitchFamily="18" charset="0"/>
                          <a:ea typeface="+mn-ea"/>
                          <a:cs typeface="Times New Roman" panose="02020603050405020304" pitchFamily="18" charset="0"/>
                        </a:rPr>
                        <a:t>- Tham quan phòng truyền thống của trường.</a:t>
                      </a:r>
                    </a:p>
                    <a:p>
                      <a:r>
                        <a:rPr lang="vi-VN" sz="3000" b="0" i="0" kern="1200">
                          <a:solidFill>
                            <a:schemeClr val="dk1"/>
                          </a:solidFill>
                          <a:effectLst/>
                          <a:latin typeface="Times New Roman" panose="02020603050405020304" pitchFamily="18" charset="0"/>
                          <a:ea typeface="+mn-ea"/>
                          <a:cs typeface="Times New Roman" panose="02020603050405020304" pitchFamily="18" charset="0"/>
                        </a:rPr>
                        <a:t>- Hỏi thầy, cô giáo.</a:t>
                      </a:r>
                    </a:p>
                    <a:p>
                      <a:endParaRPr lang="en-US" sz="3000">
                        <a:latin typeface="Times New Roman" panose="02020603050405020304" pitchFamily="18" charset="0"/>
                        <a:cs typeface="Times New Roman" panose="02020603050405020304" pitchFamily="18" charset="0"/>
                      </a:endParaRPr>
                    </a:p>
                  </a:txBody>
                  <a:tcPr>
                    <a:lnL w="28575" cap="flat" cmpd="sng" algn="ctr">
                      <a:solidFill>
                        <a:schemeClr val="accent1">
                          <a:lumMod val="75000"/>
                        </a:schemeClr>
                      </a:solidFill>
                      <a:prstDash val="solid"/>
                      <a:round/>
                      <a:headEnd type="none" w="med" len="med"/>
                      <a:tailEnd type="none" w="med" len="med"/>
                    </a:lnL>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EEFD4"/>
                    </a:solidFill>
                  </a:tcPr>
                </a:tc>
                <a:tc>
                  <a:txBody>
                    <a:bodyPr/>
                    <a:lstStyle/>
                    <a:p>
                      <a:r>
                        <a:rPr lang="en-US" sz="3000">
                          <a:latin typeface="Times New Roman" panose="02020603050405020304" pitchFamily="18" charset="0"/>
                          <a:cs typeface="Times New Roman" panose="02020603050405020304" pitchFamily="18" charset="0"/>
                        </a:rPr>
                        <a:t>Linh</a:t>
                      </a:r>
                    </a:p>
                  </a:txBody>
                  <a:tcPr>
                    <a:lnL w="28575" cap="flat" cmpd="sng" algn="ctr">
                      <a:solidFill>
                        <a:schemeClr val="accent1">
                          <a:lumMod val="75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EEFD4"/>
                    </a:solidFill>
                  </a:tcPr>
                </a:tc>
                <a:extLst>
                  <a:ext uri="{0D108BD9-81ED-4DB2-BD59-A6C34878D82A}">
                    <a16:rowId xmlns:a16="http://schemas.microsoft.com/office/drawing/2014/main" val="3998206841"/>
                  </a:ext>
                </a:extLst>
              </a:tr>
            </a:tbl>
          </a:graphicData>
        </a:graphic>
      </p:graphicFrame>
      <p:sp>
        <p:nvSpPr>
          <p:cNvPr id="8" name="Text Box 14">
            <a:extLst>
              <a:ext uri="{FF2B5EF4-FFF2-40B4-BE49-F238E27FC236}">
                <a16:creationId xmlns:a16="http://schemas.microsoft.com/office/drawing/2014/main" id="{740D9A89-392C-58D1-41DB-06985DD78BA6}"/>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spTree>
    <p:extLst>
      <p:ext uri="{BB962C8B-B14F-4D97-AF65-F5344CB8AC3E}">
        <p14:creationId xmlns:p14="http://schemas.microsoft.com/office/powerpoint/2010/main" val="29787950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966119" y="1796563"/>
            <a:ext cx="11986440" cy="646331"/>
          </a:xfrm>
          <a:prstGeom prst="rect">
            <a:avLst/>
          </a:prstGeom>
        </p:spPr>
        <p:txBody>
          <a:bodyPr wrap="square">
            <a:spAutoFit/>
          </a:bodyPr>
          <a:lstStyle/>
          <a:p>
            <a:r>
              <a:rPr lang="en-US" sz="3600" b="1" u="sng">
                <a:solidFill>
                  <a:srgbClr val="FF0066"/>
                </a:solidFill>
                <a:latin typeface="Times New Roman" pitchFamily="18" charset="0"/>
                <a:cs typeface="Times New Roman" pitchFamily="18" charset="0"/>
              </a:rPr>
              <a:t>2. Thực hiện kế hoạch.</a:t>
            </a:r>
          </a:p>
        </p:txBody>
      </p:sp>
      <p:pic>
        <p:nvPicPr>
          <p:cNvPr id="4" name="Picture 3">
            <a:extLst>
              <a:ext uri="{FF2B5EF4-FFF2-40B4-BE49-F238E27FC236}">
                <a16:creationId xmlns:a16="http://schemas.microsoft.com/office/drawing/2014/main" id="{D720C093-E3B5-3EBD-0586-3FB6C5BB4D8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165" t="1595" r="6209" b="52880"/>
          <a:stretch/>
        </p:blipFill>
        <p:spPr>
          <a:xfrm>
            <a:off x="2294322" y="3001206"/>
            <a:ext cx="7086600" cy="6029001"/>
          </a:xfrm>
          <a:prstGeom prst="rect">
            <a:avLst/>
          </a:prstGeom>
        </p:spPr>
      </p:pic>
      <p:pic>
        <p:nvPicPr>
          <p:cNvPr id="6" name="Picture 5">
            <a:extLst>
              <a:ext uri="{FF2B5EF4-FFF2-40B4-BE49-F238E27FC236}">
                <a16:creationId xmlns:a16="http://schemas.microsoft.com/office/drawing/2014/main" id="{088B29D7-6B1C-15A1-6C2A-33CDFA87AC7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970" t="52331" r="53696" b="1170"/>
          <a:stretch/>
        </p:blipFill>
        <p:spPr>
          <a:xfrm>
            <a:off x="9205119" y="2984295"/>
            <a:ext cx="5654961" cy="3093086"/>
          </a:xfrm>
          <a:prstGeom prst="rect">
            <a:avLst/>
          </a:prstGeom>
        </p:spPr>
      </p:pic>
      <p:pic>
        <p:nvPicPr>
          <p:cNvPr id="7" name="Picture 6">
            <a:extLst>
              <a:ext uri="{FF2B5EF4-FFF2-40B4-BE49-F238E27FC236}">
                <a16:creationId xmlns:a16="http://schemas.microsoft.com/office/drawing/2014/main" id="{2DB5D987-7EC1-0862-15CA-37A746CE55E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45908" t="49525" r="6803" b="1242"/>
          <a:stretch/>
        </p:blipFill>
        <p:spPr>
          <a:xfrm>
            <a:off x="9359214" y="6077381"/>
            <a:ext cx="5654961" cy="2969737"/>
          </a:xfrm>
          <a:prstGeom prst="rect">
            <a:avLst/>
          </a:prstGeom>
        </p:spPr>
      </p:pic>
      <p:sp>
        <p:nvSpPr>
          <p:cNvPr id="8" name="Text Box 14">
            <a:extLst>
              <a:ext uri="{FF2B5EF4-FFF2-40B4-BE49-F238E27FC236}">
                <a16:creationId xmlns:a16="http://schemas.microsoft.com/office/drawing/2014/main" id="{007A1ACF-B834-07A9-02CA-F1E0A824D3B9}"/>
              </a:ext>
            </a:extLst>
          </p:cNvPr>
          <p:cNvSpPr txBox="1">
            <a:spLocks noChangeArrowheads="1"/>
          </p:cNvSpPr>
          <p:nvPr/>
        </p:nvSpPr>
        <p:spPr bwMode="auto">
          <a:xfrm>
            <a:off x="2804319" y="1145549"/>
            <a:ext cx="10972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6: TRUYỀN THỐNG TRƯỜNG EM (T1)</a:t>
            </a:r>
          </a:p>
        </p:txBody>
      </p:sp>
      <p:sp>
        <p:nvSpPr>
          <p:cNvPr id="11" name="TextBox 10">
            <a:extLst>
              <a:ext uri="{FF2B5EF4-FFF2-40B4-BE49-F238E27FC236}">
                <a16:creationId xmlns:a16="http://schemas.microsoft.com/office/drawing/2014/main" id="{E640934E-57D8-79D4-3912-756A5F1604AF}"/>
              </a:ext>
            </a:extLst>
          </p:cNvPr>
          <p:cNvSpPr txBox="1"/>
          <p:nvPr/>
        </p:nvSpPr>
        <p:spPr>
          <a:xfrm>
            <a:off x="1737520" y="2442894"/>
            <a:ext cx="14539118" cy="646331"/>
          </a:xfrm>
          <a:prstGeom prst="rect">
            <a:avLst/>
          </a:prstGeom>
          <a:noFill/>
        </p:spPr>
        <p:txBody>
          <a:bodyPr wrap="square">
            <a:spAutoFit/>
          </a:bodyPr>
          <a:lstStyle/>
          <a:p>
            <a:r>
              <a:rPr lang="vi-VN" sz="3600" b="1" i="0">
                <a:solidFill>
                  <a:srgbClr val="FF0000"/>
                </a:solidFill>
                <a:effectLst/>
                <a:latin typeface="Times New Roman" panose="02020603050405020304" pitchFamily="18" charset="0"/>
                <a:cs typeface="Times New Roman" panose="02020603050405020304" pitchFamily="18" charset="0"/>
              </a:rPr>
              <a:t>Thực hiện các việc làm để thu thập thông tin về truyền thống nhà trường.</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4539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11562</TotalTime>
  <Words>679</Words>
  <Application>Microsoft Office PowerPoint</Application>
  <PresentationFormat>Custom</PresentationFormat>
  <Paragraphs>89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1131</cp:revision>
  <dcterms:created xsi:type="dcterms:W3CDTF">2008-09-09T22:52:10Z</dcterms:created>
  <dcterms:modified xsi:type="dcterms:W3CDTF">2022-10-21T04:38:24Z</dcterms:modified>
</cp:coreProperties>
</file>