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7" r:id="rId2"/>
    <p:sldId id="430" r:id="rId3"/>
    <p:sldId id="432" r:id="rId4"/>
    <p:sldId id="442" r:id="rId5"/>
    <p:sldId id="447" r:id="rId6"/>
    <p:sldId id="446" r:id="rId7"/>
    <p:sldId id="445" r:id="rId8"/>
    <p:sldId id="439" r:id="rId9"/>
    <p:sldId id="440" r:id="rId10"/>
    <p:sldId id="443" r:id="rId11"/>
    <p:sldId id="441" r:id="rId12"/>
    <p:sldId id="444" r:id="rId13"/>
    <p:sldId id="438" r:id="rId14"/>
    <p:sldId id="431" r:id="rId15"/>
  </p:sldIdLst>
  <p:sldSz cx="16276638" cy="9144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127">
          <p15:clr>
            <a:srgbClr val="A4A3A4"/>
          </p15:clr>
        </p15:guide>
        <p15:guide id="3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CD2C1"/>
    <a:srgbClr val="0000FF"/>
    <a:srgbClr val="E1EEC1"/>
    <a:srgbClr val="FF0066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DE228-3079-468C-B0E5-9D4994444B89}" v="225" dt="2022-08-19T02:05:14.369"/>
    <p1510:client id="{81CB9BB6-CB12-4691-AAC4-0219838A9E4E}" v="134" dt="2022-08-18T10:50:27.709"/>
    <p1510:client id="{C5CB67F0-8A83-4003-AEFF-67E372CFBBE2}" v="9" dt="2022-08-18T20:24:07.0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88" d="100"/>
          <a:sy n="88" d="100"/>
        </p:scale>
        <p:origin x="240" y="96"/>
      </p:cViewPr>
      <p:guideLst>
        <p:guide pos="5127"/>
        <p:guide orient="horz"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81CB9BB6-CB12-4691-AAC4-0219838A9E4E}"/>
    <pc:docChg chg="undo custSel modSld">
      <pc:chgData name="T H" userId="270efafb50020bd6" providerId="LiveId" clId="{81CB9BB6-CB12-4691-AAC4-0219838A9E4E}" dt="2022-08-18T18:14:47.640" v="867" actId="2711"/>
      <pc:docMkLst>
        <pc:docMk/>
      </pc:docMkLst>
      <pc:sldChg chg="modSp mod">
        <pc:chgData name="T H" userId="270efafb50020bd6" providerId="LiveId" clId="{81CB9BB6-CB12-4691-AAC4-0219838A9E4E}" dt="2022-08-18T09:13:46.244" v="55" actId="20577"/>
        <pc:sldMkLst>
          <pc:docMk/>
          <pc:sldMk cId="4184934910" sldId="427"/>
        </pc:sldMkLst>
        <pc:spChg chg="mod">
          <ac:chgData name="T H" userId="270efafb50020bd6" providerId="LiveId" clId="{81CB9BB6-CB12-4691-AAC4-0219838A9E4E}" dt="2022-08-18T09:13:46.244" v="55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delSp mod delAnim">
        <pc:chgData name="T H" userId="270efafb50020bd6" providerId="LiveId" clId="{81CB9BB6-CB12-4691-AAC4-0219838A9E4E}" dt="2022-08-18T09:14:30.350" v="56" actId="478"/>
        <pc:sldMkLst>
          <pc:docMk/>
          <pc:sldMk cId="2305291919" sldId="430"/>
        </pc:sldMkLst>
        <pc:picChg chg="del">
          <ac:chgData name="T H" userId="270efafb50020bd6" providerId="LiveId" clId="{81CB9BB6-CB12-4691-AAC4-0219838A9E4E}" dt="2022-08-18T09:14:30.350" v="56" actId="478"/>
          <ac:picMkLst>
            <pc:docMk/>
            <pc:sldMk cId="2305291919" sldId="430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81CB9BB6-CB12-4691-AAC4-0219838A9E4E}" dt="2022-08-18T09:49:07.082" v="368"/>
        <pc:sldMkLst>
          <pc:docMk/>
          <pc:sldMk cId="2432748071" sldId="432"/>
        </pc:sldMkLst>
        <pc:spChg chg="mod">
          <ac:chgData name="T H" userId="270efafb50020bd6" providerId="LiveId" clId="{81CB9BB6-CB12-4691-AAC4-0219838A9E4E}" dt="2022-08-18T09:42:32.985" v="309" actId="1076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81CB9BB6-CB12-4691-AAC4-0219838A9E4E}" dt="2022-08-18T09:20:50.218" v="270" actId="20577"/>
          <ac:spMkLst>
            <pc:docMk/>
            <pc:sldMk cId="2432748071" sldId="432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09:47:37.632" v="335" actId="207"/>
          <ac:spMkLst>
            <pc:docMk/>
            <pc:sldMk cId="2432748071" sldId="432"/>
            <ac:spMk id="12" creationId="{C379B8CE-9321-FB6F-2802-2766EFA14EF0}"/>
          </ac:spMkLst>
        </pc:spChg>
        <pc:spChg chg="add mod">
          <ac:chgData name="T H" userId="270efafb50020bd6" providerId="LiveId" clId="{81CB9BB6-CB12-4691-AAC4-0219838A9E4E}" dt="2022-08-18T09:47:56.032" v="343" actId="1076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81CB9BB6-CB12-4691-AAC4-0219838A9E4E}" dt="2022-08-18T09:21:04.691" v="271" actId="478"/>
          <ac:spMkLst>
            <pc:docMk/>
            <pc:sldMk cId="2432748071" sldId="432"/>
            <ac:spMk id="14" creationId="{00000000-0000-0000-0000-000000000000}"/>
          </ac:spMkLst>
        </pc:spChg>
        <pc:spChg chg="add mod">
          <ac:chgData name="T H" userId="270efafb50020bd6" providerId="LiveId" clId="{81CB9BB6-CB12-4691-AAC4-0219838A9E4E}" dt="2022-08-18T09:48:22.631" v="363" actId="14100"/>
          <ac:spMkLst>
            <pc:docMk/>
            <pc:sldMk cId="2432748071" sldId="432"/>
            <ac:spMk id="15" creationId="{3FC6C1D8-AAD9-958C-2915-EE7A7C6374C9}"/>
          </ac:spMkLst>
        </pc:spChg>
        <pc:spChg chg="mod">
          <ac:chgData name="T H" userId="270efafb50020bd6" providerId="LiveId" clId="{81CB9BB6-CB12-4691-AAC4-0219838A9E4E}" dt="2022-08-18T09:15:47.727" v="109" actId="20577"/>
          <ac:spMkLst>
            <pc:docMk/>
            <pc:sldMk cId="2432748071" sldId="432"/>
            <ac:spMk id="31" creationId="{00000000-0000-0000-0000-000000000000}"/>
          </ac:spMkLst>
        </pc:spChg>
        <pc:grpChg chg="mod">
          <ac:chgData name="T H" userId="270efafb50020bd6" providerId="LiveId" clId="{81CB9BB6-CB12-4691-AAC4-0219838A9E4E}" dt="2022-08-18T09:22:44.992" v="285" actId="1076"/>
          <ac:grpSpMkLst>
            <pc:docMk/>
            <pc:sldMk cId="2432748071" sldId="432"/>
            <ac:grpSpMk id="9" creationId="{00000000-0000-0000-0000-000000000000}"/>
          </ac:grpSpMkLst>
        </pc:grpChg>
        <pc:picChg chg="add mod modCrop">
          <ac:chgData name="T H" userId="270efafb50020bd6" providerId="LiveId" clId="{81CB9BB6-CB12-4691-AAC4-0219838A9E4E}" dt="2022-08-18T09:22:10.726" v="279" actId="1076"/>
          <ac:picMkLst>
            <pc:docMk/>
            <pc:sldMk cId="2432748071" sldId="432"/>
            <ac:picMk id="3" creationId="{BB9596B0-21B6-396D-BC74-2D62C7CE91A5}"/>
          </ac:picMkLst>
        </pc:picChg>
        <pc:picChg chg="add mod modCrop">
          <ac:chgData name="T H" userId="270efafb50020bd6" providerId="LiveId" clId="{81CB9BB6-CB12-4691-AAC4-0219838A9E4E}" dt="2022-08-18T09:47:56.032" v="343" actId="1076"/>
          <ac:picMkLst>
            <pc:docMk/>
            <pc:sldMk cId="2432748071" sldId="432"/>
            <ac:picMk id="6" creationId="{E8641798-5826-3FB5-F8EF-85D7016F06D0}"/>
          </ac:picMkLst>
        </pc:picChg>
        <pc:picChg chg="add mod">
          <ac:chgData name="T H" userId="270efafb50020bd6" providerId="LiveId" clId="{81CB9BB6-CB12-4691-AAC4-0219838A9E4E}" dt="2022-08-18T09:23:45.150" v="297" actId="1076"/>
          <ac:picMkLst>
            <pc:docMk/>
            <pc:sldMk cId="2432748071" sldId="432"/>
            <ac:picMk id="8" creationId="{13930904-5978-C7DB-7130-3E8037CDFBE9}"/>
          </ac:picMkLst>
        </pc:picChg>
      </pc:sldChg>
      <pc:sldChg chg="addSp delSp modSp mod delAnim modAnim">
        <pc:chgData name="T H" userId="270efafb50020bd6" providerId="LiveId" clId="{81CB9BB6-CB12-4691-AAC4-0219838A9E4E}" dt="2022-08-18T18:14:47.640" v="867" actId="2711"/>
        <pc:sldMkLst>
          <pc:docMk/>
          <pc:sldMk cId="1534287994" sldId="439"/>
        </pc:sldMkLst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6" creationId="{BF24144D-DDD3-1CDB-E5B3-579F121DC6F6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7" creationId="{2B96BC88-88AF-6E7D-9574-0F7734C894C5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8" creationId="{C79BB8E5-0189-6DA1-466E-2A88105F7970}"/>
          </ac:spMkLst>
        </pc:spChg>
        <pc:spChg chg="mod">
          <ac:chgData name="T H" userId="270efafb50020bd6" providerId="LiveId" clId="{81CB9BB6-CB12-4691-AAC4-0219838A9E4E}" dt="2022-08-18T09:51:23.859" v="426" actId="20577"/>
          <ac:spMkLst>
            <pc:docMk/>
            <pc:sldMk cId="1534287994" sldId="439"/>
            <ac:spMk id="10" creationId="{00000000-0000-0000-0000-000000000000}"/>
          </ac:spMkLst>
        </pc:spChg>
        <pc:spChg chg="add mod">
          <ac:chgData name="T H" userId="270efafb50020bd6" providerId="LiveId" clId="{81CB9BB6-CB12-4691-AAC4-0219838A9E4E}" dt="2022-08-18T18:14:47.640" v="867" actId="2711"/>
          <ac:spMkLst>
            <pc:docMk/>
            <pc:sldMk cId="1534287994" sldId="439"/>
            <ac:spMk id="12" creationId="{6248D181-81FA-3A44-5F86-208CC05E30C3}"/>
          </ac:spMkLst>
        </pc:spChg>
        <pc:spChg chg="add del mod">
          <ac:chgData name="T H" userId="270efafb50020bd6" providerId="LiveId" clId="{81CB9BB6-CB12-4691-AAC4-0219838A9E4E}" dt="2022-08-18T17:56:58.669" v="828" actId="478"/>
          <ac:spMkLst>
            <pc:docMk/>
            <pc:sldMk cId="1534287994" sldId="439"/>
            <ac:spMk id="14" creationId="{7989174C-B791-B0BC-4D19-A8446482EB46}"/>
          </ac:spMkLst>
        </pc:spChg>
        <pc:spChg chg="mod">
          <ac:chgData name="T H" userId="270efafb50020bd6" providerId="LiveId" clId="{81CB9BB6-CB12-4691-AAC4-0219838A9E4E}" dt="2022-08-18T10:49:37.288" v="617" actId="1076"/>
          <ac:spMkLst>
            <pc:docMk/>
            <pc:sldMk cId="1534287994" sldId="439"/>
            <ac:spMk id="31" creationId="{00000000-0000-0000-0000-000000000000}"/>
          </ac:spMkLst>
        </pc:spChg>
        <pc:picChg chg="del">
          <ac:chgData name="T H" userId="270efafb50020bd6" providerId="LiveId" clId="{81CB9BB6-CB12-4691-AAC4-0219838A9E4E}" dt="2022-08-18T09:50:23.348" v="369" actId="478"/>
          <ac:picMkLst>
            <pc:docMk/>
            <pc:sldMk cId="1534287994" sldId="439"/>
            <ac:picMk id="2" creationId="{00000000-0000-0000-0000-000000000000}"/>
          </ac:picMkLst>
        </pc:picChg>
        <pc:picChg chg="add mod modCrop">
          <ac:chgData name="T H" userId="270efafb50020bd6" providerId="LiveId" clId="{81CB9BB6-CB12-4691-AAC4-0219838A9E4E}" dt="2022-08-18T10:31:11.794" v="533" actId="1076"/>
          <ac:picMkLst>
            <pc:docMk/>
            <pc:sldMk cId="1534287994" sldId="439"/>
            <ac:picMk id="5" creationId="{EDEB0063-1B07-8C73-3092-7E901C0D4F42}"/>
          </ac:picMkLst>
        </pc:picChg>
        <pc:cxnChg chg="mod">
          <ac:chgData name="T H" userId="270efafb50020bd6" providerId="LiveId" clId="{81CB9BB6-CB12-4691-AAC4-0219838A9E4E}" dt="2022-08-18T09:51:16.773" v="425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7:58:29.087" v="860" actId="20577"/>
        <pc:sldMkLst>
          <pc:docMk/>
          <pc:sldMk cId="1860098335" sldId="440"/>
        </pc:sldMkLst>
        <pc:spChg chg="del">
          <ac:chgData name="T H" userId="270efafb50020bd6" providerId="LiveId" clId="{81CB9BB6-CB12-4691-AAC4-0219838A9E4E}" dt="2022-08-18T10:53:14.899" v="695" actId="478"/>
          <ac:spMkLst>
            <pc:docMk/>
            <pc:sldMk cId="1860098335" sldId="440"/>
            <ac:spMk id="4" creationId="{00000000-0000-0000-0000-000000000000}"/>
          </ac:spMkLst>
        </pc:spChg>
        <pc:spChg chg="add mod">
          <ac:chgData name="T H" userId="270efafb50020bd6" providerId="LiveId" clId="{81CB9BB6-CB12-4691-AAC4-0219838A9E4E}" dt="2022-08-18T15:51:20.966" v="762"/>
          <ac:spMkLst>
            <pc:docMk/>
            <pc:sldMk cId="1860098335" sldId="440"/>
            <ac:spMk id="4" creationId="{713F31FF-B52D-8702-9340-B47EE835EFD8}"/>
          </ac:spMkLst>
        </pc:spChg>
        <pc:spChg chg="add del mod">
          <ac:chgData name="T H" userId="270efafb50020bd6" providerId="LiveId" clId="{81CB9BB6-CB12-4691-AAC4-0219838A9E4E}" dt="2022-08-18T10:55:32.926" v="710" actId="478"/>
          <ac:spMkLst>
            <pc:docMk/>
            <pc:sldMk cId="1860098335" sldId="440"/>
            <ac:spMk id="7" creationId="{5ECFF67C-D6D3-1961-ABC4-82CBBF0786F2}"/>
          </ac:spMkLst>
        </pc:spChg>
        <pc:spChg chg="add mod">
          <ac:chgData name="T H" userId="270efafb50020bd6" providerId="LiveId" clId="{81CB9BB6-CB12-4691-AAC4-0219838A9E4E}" dt="2022-08-18T17:58:29.087" v="860" actId="20577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81CB9BB6-CB12-4691-AAC4-0219838A9E4E}" dt="2022-08-18T15:49:28.977" v="760" actId="20577"/>
          <ac:spMkLst>
            <pc:docMk/>
            <pc:sldMk cId="1860098335" sldId="440"/>
            <ac:spMk id="10" creationId="{00000000-0000-0000-0000-000000000000}"/>
          </ac:spMkLst>
        </pc:spChg>
        <pc:spChg chg="del">
          <ac:chgData name="T H" userId="270efafb50020bd6" providerId="LiveId" clId="{81CB9BB6-CB12-4691-AAC4-0219838A9E4E}" dt="2022-08-18T15:51:20.420" v="761" actId="478"/>
          <ac:spMkLst>
            <pc:docMk/>
            <pc:sldMk cId="1860098335" sldId="440"/>
            <ac:spMk id="31" creationId="{00000000-0000-0000-0000-000000000000}"/>
          </ac:spMkLst>
        </pc:spChg>
        <pc:picChg chg="add mod modCrop">
          <ac:chgData name="T H" userId="270efafb50020bd6" providerId="LiveId" clId="{81CB9BB6-CB12-4691-AAC4-0219838A9E4E}" dt="2022-08-18T10:54:58.569" v="706" actId="1076"/>
          <ac:picMkLst>
            <pc:docMk/>
            <pc:sldMk cId="1860098335" sldId="440"/>
            <ac:picMk id="3" creationId="{5BB69F52-48EC-4A24-C8B9-9A95AE0EC0D4}"/>
          </ac:picMkLst>
        </pc:picChg>
        <pc:picChg chg="del">
          <ac:chgData name="T H" userId="270efafb50020bd6" providerId="LiveId" clId="{81CB9BB6-CB12-4691-AAC4-0219838A9E4E}" dt="2022-08-18T10:50:24.786" v="619" actId="478"/>
          <ac:picMkLst>
            <pc:docMk/>
            <pc:sldMk cId="1860098335" sldId="440"/>
            <ac:picMk id="13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0:50:27.708" v="620" actId="478"/>
          <ac:picMkLst>
            <pc:docMk/>
            <pc:sldMk cId="1860098335" sldId="440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0:50:21.217" v="618" actId="478"/>
          <ac:picMkLst>
            <pc:docMk/>
            <pc:sldMk cId="1860098335" sldId="440"/>
            <ac:picMk id="1026" creationId="{00000000-0000-0000-0000-000000000000}"/>
          </ac:picMkLst>
        </pc:picChg>
        <pc:cxnChg chg="mod">
          <ac:chgData name="T H" userId="270efafb50020bd6" providerId="LiveId" clId="{81CB9BB6-CB12-4691-AAC4-0219838A9E4E}" dt="2022-08-18T15:49:13.540" v="759" actId="14100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 modAnim">
        <pc:chgData name="T H" userId="270efafb50020bd6" providerId="LiveId" clId="{81CB9BB6-CB12-4691-AAC4-0219838A9E4E}" dt="2022-08-18T16:20:44.579" v="827"/>
        <pc:sldMkLst>
          <pc:docMk/>
          <pc:sldMk cId="1647083637" sldId="441"/>
        </pc:sldMkLst>
        <pc:spChg chg="add mod">
          <ac:chgData name="T H" userId="270efafb50020bd6" providerId="LiveId" clId="{81CB9BB6-CB12-4691-AAC4-0219838A9E4E}" dt="2022-08-18T15:52:27.252" v="765"/>
          <ac:spMkLst>
            <pc:docMk/>
            <pc:sldMk cId="1647083637" sldId="441"/>
            <ac:spMk id="3" creationId="{4CE59737-B47C-82F0-2147-81884D2D5AC4}"/>
          </ac:spMkLst>
        </pc:spChg>
        <pc:spChg chg="del mod">
          <ac:chgData name="T H" userId="270efafb50020bd6" providerId="LiveId" clId="{81CB9BB6-CB12-4691-AAC4-0219838A9E4E}" dt="2022-08-18T15:24:31.717" v="757" actId="478"/>
          <ac:spMkLst>
            <pc:docMk/>
            <pc:sldMk cId="1647083637" sldId="441"/>
            <ac:spMk id="4" creationId="{00000000-0000-0000-0000-000000000000}"/>
          </ac:spMkLst>
        </pc:spChg>
        <pc:spChg chg="del">
          <ac:chgData name="T H" userId="270efafb50020bd6" providerId="LiveId" clId="{81CB9BB6-CB12-4691-AAC4-0219838A9E4E}" dt="2022-08-18T15:52:25.188" v="764" actId="478"/>
          <ac:spMkLst>
            <pc:docMk/>
            <pc:sldMk cId="1647083637" sldId="441"/>
            <ac:spMk id="31" creationId="{00000000-0000-0000-0000-000000000000}"/>
          </ac:spMkLst>
        </pc:spChg>
        <pc:grpChg chg="del">
          <ac:chgData name="T H" userId="270efafb50020bd6" providerId="LiveId" clId="{81CB9BB6-CB12-4691-AAC4-0219838A9E4E}" dt="2022-08-18T15:52:16.077" v="763" actId="478"/>
          <ac:grpSpMkLst>
            <pc:docMk/>
            <pc:sldMk cId="1647083637" sldId="441"/>
            <ac:grpSpMk id="9" creationId="{00000000-0000-0000-0000-000000000000}"/>
          </ac:grpSpMkLst>
        </pc:grpChg>
        <pc:graphicFrameChg chg="del">
          <ac:chgData name="T H" userId="270efafb50020bd6" providerId="LiveId" clId="{81CB9BB6-CB12-4691-AAC4-0219838A9E4E}" dt="2022-08-18T15:24:27.752" v="754" actId="478"/>
          <ac:graphicFrameMkLst>
            <pc:docMk/>
            <pc:sldMk cId="1647083637" sldId="441"/>
            <ac:graphicFrameMk id="2" creationId="{00000000-0000-0000-0000-000000000000}"/>
          </ac:graphicFrameMkLst>
        </pc:graphicFrameChg>
        <pc:picChg chg="add mod">
          <ac:chgData name="T H" userId="270efafb50020bd6" providerId="LiveId" clId="{81CB9BB6-CB12-4691-AAC4-0219838A9E4E}" dt="2022-08-18T16:18:30.308" v="812" actId="14100"/>
          <ac:picMkLst>
            <pc:docMk/>
            <pc:sldMk cId="1647083637" sldId="441"/>
            <ac:picMk id="5" creationId="{4926BBAD-7807-D454-7A9A-D9561A979084}"/>
          </ac:picMkLst>
        </pc:picChg>
        <pc:picChg chg="add del mod modCrop">
          <ac:chgData name="T H" userId="270efafb50020bd6" providerId="LiveId" clId="{81CB9BB6-CB12-4691-AAC4-0219838A9E4E}" dt="2022-08-18T16:13:58.876" v="797" actId="478"/>
          <ac:picMkLst>
            <pc:docMk/>
            <pc:sldMk cId="1647083637" sldId="441"/>
            <ac:picMk id="6" creationId="{26154033-C0BD-E6F2-F1E3-A2B314763A4F}"/>
          </ac:picMkLst>
        </pc:picChg>
        <pc:picChg chg="add del">
          <ac:chgData name="T H" userId="270efafb50020bd6" providerId="LiveId" clId="{81CB9BB6-CB12-4691-AAC4-0219838A9E4E}" dt="2022-08-18T16:13:31.041" v="786"/>
          <ac:picMkLst>
            <pc:docMk/>
            <pc:sldMk cId="1647083637" sldId="441"/>
            <ac:picMk id="7" creationId="{AE136B90-C78A-CBD7-F753-3C3BB2FD7F5C}"/>
          </ac:picMkLst>
        </pc:picChg>
        <pc:picChg chg="add del mod">
          <ac:chgData name="T H" userId="270efafb50020bd6" providerId="LiveId" clId="{81CB9BB6-CB12-4691-AAC4-0219838A9E4E}" dt="2022-08-18T16:17:40.714" v="799" actId="478"/>
          <ac:picMkLst>
            <pc:docMk/>
            <pc:sldMk cId="1647083637" sldId="441"/>
            <ac:picMk id="8" creationId="{B34E2277-2264-C6F3-2484-52E70D2DB23C}"/>
          </ac:picMkLst>
        </pc:picChg>
        <pc:picChg chg="add del mod">
          <ac:chgData name="T H" userId="270efafb50020bd6" providerId="LiveId" clId="{81CB9BB6-CB12-4691-AAC4-0219838A9E4E}" dt="2022-08-18T16:18:22.896" v="809" actId="478"/>
          <ac:picMkLst>
            <pc:docMk/>
            <pc:sldMk cId="1647083637" sldId="441"/>
            <ac:picMk id="12" creationId="{102E85FE-87CE-F6CD-856C-198CBDF2D34D}"/>
          </ac:picMkLst>
        </pc:picChg>
        <pc:picChg chg="add mod">
          <ac:chgData name="T H" userId="270efafb50020bd6" providerId="LiveId" clId="{81CB9BB6-CB12-4691-AAC4-0219838A9E4E}" dt="2022-08-18T16:20:22.753" v="822" actId="1076"/>
          <ac:picMkLst>
            <pc:docMk/>
            <pc:sldMk cId="1647083637" sldId="441"/>
            <ac:picMk id="13" creationId="{4B367183-2255-8742-7C19-F512A989BE3D}"/>
          </ac:picMkLst>
        </pc:picChg>
        <pc:picChg chg="del">
          <ac:chgData name="T H" userId="270efafb50020bd6" providerId="LiveId" clId="{81CB9BB6-CB12-4691-AAC4-0219838A9E4E}" dt="2022-08-18T15:24:29.194" v="755" actId="478"/>
          <ac:picMkLst>
            <pc:docMk/>
            <pc:sldMk cId="1647083637" sldId="441"/>
            <ac:picMk id="14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5" creationId="{00000000-0000-0000-0000-000000000000}"/>
          </ac:picMkLst>
        </pc:picChg>
        <pc:picChg chg="del">
          <ac:chgData name="T H" userId="270efafb50020bd6" providerId="LiveId" clId="{81CB9BB6-CB12-4691-AAC4-0219838A9E4E}" dt="2022-08-18T15:52:33.114" v="768" actId="478"/>
          <ac:picMkLst>
            <pc:docMk/>
            <pc:sldMk cId="1647083637" sldId="441"/>
            <ac:picMk id="16" creationId="{00000000-0000-0000-0000-000000000000}"/>
          </ac:picMkLst>
        </pc:picChg>
        <pc:picChg chg="del">
          <ac:chgData name="T H" userId="270efafb50020bd6" providerId="LiveId" clId="{81CB9BB6-CB12-4691-AAC4-0219838A9E4E}" dt="2022-08-18T15:52:31.923" v="767" actId="478"/>
          <ac:picMkLst>
            <pc:docMk/>
            <pc:sldMk cId="1647083637" sldId="441"/>
            <ac:picMk id="17" creationId="{00000000-0000-0000-0000-000000000000}"/>
          </ac:picMkLst>
        </pc:picChg>
        <pc:picChg chg="add mod">
          <ac:chgData name="T H" userId="270efafb50020bd6" providerId="LiveId" clId="{81CB9BB6-CB12-4691-AAC4-0219838A9E4E}" dt="2022-08-18T16:20:28.425" v="824" actId="14100"/>
          <ac:picMkLst>
            <pc:docMk/>
            <pc:sldMk cId="1647083637" sldId="441"/>
            <ac:picMk id="18" creationId="{AE5334A3-65BE-C27C-AEBF-7D5C6419601C}"/>
          </ac:picMkLst>
        </pc:picChg>
        <pc:picChg chg="del">
          <ac:chgData name="T H" userId="270efafb50020bd6" providerId="LiveId" clId="{81CB9BB6-CB12-4691-AAC4-0219838A9E4E}" dt="2022-08-18T15:52:29.611" v="766" actId="478"/>
          <ac:picMkLst>
            <pc:docMk/>
            <pc:sldMk cId="1647083637" sldId="441"/>
            <ac:picMk id="2050" creationId="{00000000-0000-0000-0000-000000000000}"/>
          </ac:picMkLst>
        </pc:picChg>
      </pc:sldChg>
    </pc:docChg>
  </pc:docChgLst>
  <pc:docChgLst>
    <pc:chgData name="T H" userId="270efafb50020bd6" providerId="LiveId" clId="{731DE228-3079-468C-B0E5-9D4994444B89}"/>
    <pc:docChg chg="undo custSel addSld modSld">
      <pc:chgData name="T H" userId="270efafb50020bd6" providerId="LiveId" clId="{731DE228-3079-468C-B0E5-9D4994444B89}" dt="2022-08-19T02:06:42.340" v="1200" actId="1076"/>
      <pc:docMkLst>
        <pc:docMk/>
      </pc:docMkLst>
      <pc:sldChg chg="modSp mod">
        <pc:chgData name="T H" userId="270efafb50020bd6" providerId="LiveId" clId="{731DE228-3079-468C-B0E5-9D4994444B89}" dt="2022-08-19T00:54:38.828" v="1" actId="20577"/>
        <pc:sldMkLst>
          <pc:docMk/>
          <pc:sldMk cId="4184934910" sldId="427"/>
        </pc:sldMkLst>
        <pc:spChg chg="mod">
          <ac:chgData name="T H" userId="270efafb50020bd6" providerId="LiveId" clId="{731DE228-3079-468C-B0E5-9D4994444B89}" dt="2022-08-19T00:54:38.828" v="1" actId="20577"/>
          <ac:spMkLst>
            <pc:docMk/>
            <pc:sldMk cId="4184934910" sldId="427"/>
            <ac:spMk id="28" creationId="{00000000-0000-0000-0000-000000000000}"/>
          </ac:spMkLst>
        </pc:spChg>
      </pc:sldChg>
      <pc:sldChg chg="addSp delSp modSp mod delAnim modAnim">
        <pc:chgData name="T H" userId="270efafb50020bd6" providerId="LiveId" clId="{731DE228-3079-468C-B0E5-9D4994444B89}" dt="2022-08-19T01:10:59.837" v="601" actId="20577"/>
        <pc:sldMkLst>
          <pc:docMk/>
          <pc:sldMk cId="2432748071" sldId="432"/>
        </pc:sldMkLst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4" creationId="{00000000-0000-0000-0000-000000000000}"/>
          </ac:spMkLst>
        </pc:spChg>
        <pc:spChg chg="mod">
          <ac:chgData name="T H" userId="270efafb50020bd6" providerId="LiveId" clId="{731DE228-3079-468C-B0E5-9D4994444B89}" dt="2022-08-19T00:58:31.832" v="349" actId="948"/>
          <ac:spMkLst>
            <pc:docMk/>
            <pc:sldMk cId="2432748071" sldId="432"/>
            <ac:spMk id="10" creationId="{00000000-0000-0000-0000-000000000000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2" creationId="{C379B8CE-9321-FB6F-2802-2766EFA14EF0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3" creationId="{98B07C56-F6E1-E8E9-DA02-E32A22BCF51E}"/>
          </ac:spMkLst>
        </pc:spChg>
        <pc:spChg chg="del">
          <ac:chgData name="T H" userId="270efafb50020bd6" providerId="LiveId" clId="{731DE228-3079-468C-B0E5-9D4994444B89}" dt="2022-08-19T00:56:39.054" v="67" actId="478"/>
          <ac:spMkLst>
            <pc:docMk/>
            <pc:sldMk cId="2432748071" sldId="432"/>
            <ac:spMk id="15" creationId="{3FC6C1D8-AAD9-958C-2915-EE7A7C6374C9}"/>
          </ac:spMkLst>
        </pc:spChg>
        <pc:spChg chg="mod topLvl">
          <ac:chgData name="T H" userId="270efafb50020bd6" providerId="LiveId" clId="{731DE228-3079-468C-B0E5-9D4994444B89}" dt="2022-08-19T00:58:31.832" v="349" actId="948"/>
          <ac:spMkLst>
            <pc:docMk/>
            <pc:sldMk cId="2432748071" sldId="432"/>
            <ac:spMk id="16" creationId="{92757B5C-5D3B-3A46-C08C-C4C5B5CB954A}"/>
          </ac:spMkLst>
        </pc:spChg>
        <pc:spChg chg="mod">
          <ac:chgData name="T H" userId="270efafb50020bd6" providerId="LiveId" clId="{731DE228-3079-468C-B0E5-9D4994444B89}" dt="2022-08-19T01:10:59.837" v="601" actId="20577"/>
          <ac:spMkLst>
            <pc:docMk/>
            <pc:sldMk cId="2432748071" sldId="432"/>
            <ac:spMk id="31" creationId="{00000000-0000-0000-0000-000000000000}"/>
          </ac:spMkLst>
        </pc:spChg>
        <pc:grpChg chg="add del mod">
          <ac:chgData name="T H" userId="270efafb50020bd6" providerId="LiveId" clId="{731DE228-3079-468C-B0E5-9D4994444B89}" dt="2022-08-19T00:57:59.291" v="344" actId="478"/>
          <ac:grpSpMkLst>
            <pc:docMk/>
            <pc:sldMk cId="2432748071" sldId="432"/>
            <ac:grpSpMk id="14" creationId="{AE79F9C9-F7D9-6026-A0A8-7852E2D9486A}"/>
          </ac:grpSpMkLst>
        </pc:grpChg>
        <pc:picChg chg="del">
          <ac:chgData name="T H" userId="270efafb50020bd6" providerId="LiveId" clId="{731DE228-3079-468C-B0E5-9D4994444B89}" dt="2022-08-19T00:56:35.083" v="64" actId="478"/>
          <ac:picMkLst>
            <pc:docMk/>
            <pc:sldMk cId="2432748071" sldId="432"/>
            <ac:picMk id="3" creationId="{BB9596B0-21B6-396D-BC74-2D62C7CE91A5}"/>
          </ac:picMkLst>
        </pc:picChg>
        <pc:picChg chg="del">
          <ac:chgData name="T H" userId="270efafb50020bd6" providerId="LiveId" clId="{731DE228-3079-468C-B0E5-9D4994444B89}" dt="2022-08-19T00:56:35.756" v="65" actId="478"/>
          <ac:picMkLst>
            <pc:docMk/>
            <pc:sldMk cId="2432748071" sldId="432"/>
            <ac:picMk id="6" creationId="{E8641798-5826-3FB5-F8EF-85D7016F06D0}"/>
          </ac:picMkLst>
        </pc:picChg>
        <pc:picChg chg="add del mod">
          <ac:chgData name="T H" userId="270efafb50020bd6" providerId="LiveId" clId="{731DE228-3079-468C-B0E5-9D4994444B89}" dt="2022-08-19T00:58:09.411" v="347" actId="478"/>
          <ac:picMkLst>
            <pc:docMk/>
            <pc:sldMk cId="2432748071" sldId="432"/>
            <ac:picMk id="7" creationId="{72A5D80A-AF20-166C-7418-49519637758B}"/>
          </ac:picMkLst>
        </pc:picChg>
        <pc:picChg chg="del">
          <ac:chgData name="T H" userId="270efafb50020bd6" providerId="LiveId" clId="{731DE228-3079-468C-B0E5-9D4994444B89}" dt="2022-08-19T00:56:36.311" v="66" actId="478"/>
          <ac:picMkLst>
            <pc:docMk/>
            <pc:sldMk cId="2432748071" sldId="432"/>
            <ac:picMk id="8" creationId="{13930904-5978-C7DB-7130-3E8037CDFBE9}"/>
          </ac:picMkLst>
        </pc:picChg>
        <pc:picChg chg="add mod modCrop">
          <ac:chgData name="T H" userId="270efafb50020bd6" providerId="LiveId" clId="{731DE228-3079-468C-B0E5-9D4994444B89}" dt="2022-08-19T01:09:57.376" v="591" actId="14100"/>
          <ac:picMkLst>
            <pc:docMk/>
            <pc:sldMk cId="2432748071" sldId="432"/>
            <ac:picMk id="20" creationId="{0E778FA5-DB87-3BF5-81DC-149BB9D5F2BE}"/>
          </ac:picMkLst>
        </pc:picChg>
        <pc:picChg chg="add mod modCrop">
          <ac:chgData name="T H" userId="270efafb50020bd6" providerId="LiveId" clId="{731DE228-3079-468C-B0E5-9D4994444B89}" dt="2022-08-19T01:10:13.206" v="593" actId="14100"/>
          <ac:picMkLst>
            <pc:docMk/>
            <pc:sldMk cId="2432748071" sldId="432"/>
            <ac:picMk id="22" creationId="{FCF1963B-F8EF-3396-52A9-FAF68BA8FE84}"/>
          </ac:picMkLst>
        </pc:picChg>
        <pc:picChg chg="add mod modCrop">
          <ac:chgData name="T H" userId="270efafb50020bd6" providerId="LiveId" clId="{731DE228-3079-468C-B0E5-9D4994444B89}" dt="2022-08-19T01:10:09.376" v="592" actId="14100"/>
          <ac:picMkLst>
            <pc:docMk/>
            <pc:sldMk cId="2432748071" sldId="432"/>
            <ac:picMk id="24" creationId="{8FEACB32-5BA6-7EFF-634B-9C3E4D6FC34E}"/>
          </ac:picMkLst>
        </pc:picChg>
        <pc:picChg chg="add mod modCrop">
          <ac:chgData name="T H" userId="270efafb50020bd6" providerId="LiveId" clId="{731DE228-3079-468C-B0E5-9D4994444B89}" dt="2022-08-19T01:10:16.861" v="594" actId="14100"/>
          <ac:picMkLst>
            <pc:docMk/>
            <pc:sldMk cId="2432748071" sldId="432"/>
            <ac:picMk id="32" creationId="{3C31DFD9-F587-8E8C-4AA9-E0CD395FC672}"/>
          </ac:picMkLst>
        </pc:picChg>
        <pc:cxnChg chg="mod">
          <ac:chgData name="T H" userId="270efafb50020bd6" providerId="LiveId" clId="{731DE228-3079-468C-B0E5-9D4994444B89}" dt="2022-08-19T00:58:38.470" v="350" actId="14100"/>
          <ac:cxnSpMkLst>
            <pc:docMk/>
            <pc:sldMk cId="2432748071" sldId="432"/>
            <ac:cxnSpMk id="11" creationId="{00000000-0000-0000-0000-000000000000}"/>
          </ac:cxnSpMkLst>
        </pc:cxnChg>
        <pc:cxnChg chg="del mod topLvl">
          <ac:chgData name="T H" userId="270efafb50020bd6" providerId="LiveId" clId="{731DE228-3079-468C-B0E5-9D4994444B89}" dt="2022-08-19T00:57:59.291" v="344" actId="478"/>
          <ac:cxnSpMkLst>
            <pc:docMk/>
            <pc:sldMk cId="2432748071" sldId="432"/>
            <ac:cxnSpMk id="17" creationId="{7E2E9EE0-FBB0-29F7-03E3-4ADD272F6DFA}"/>
          </ac:cxnSpMkLst>
        </pc:cxnChg>
      </pc:sldChg>
      <pc:sldChg chg="addSp delSp modSp mod delAnim modAnim">
        <pc:chgData name="T H" userId="270efafb50020bd6" providerId="LiveId" clId="{731DE228-3079-468C-B0E5-9D4994444B89}" dt="2022-08-19T01:24:44.523" v="789" actId="1076"/>
        <pc:sldMkLst>
          <pc:docMk/>
          <pc:sldMk cId="1534287994" sldId="439"/>
        </pc:sldMkLst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6" creationId="{BF24144D-DDD3-1CDB-E5B3-579F121DC6F6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7" creationId="{2B96BC88-88AF-6E7D-9574-0F7734C894C5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8" creationId="{C79BB8E5-0189-6DA1-466E-2A88105F7970}"/>
          </ac:spMkLst>
        </pc:spChg>
        <pc:spChg chg="del">
          <ac:chgData name="T H" userId="270efafb50020bd6" providerId="LiveId" clId="{731DE228-3079-468C-B0E5-9D4994444B89}" dt="2022-08-19T01:19:15.885" v="670" actId="478"/>
          <ac:spMkLst>
            <pc:docMk/>
            <pc:sldMk cId="1534287994" sldId="439"/>
            <ac:spMk id="12" creationId="{6248D181-81FA-3A44-5F86-208CC05E30C3}"/>
          </ac:spMkLst>
        </pc:spChg>
        <pc:spChg chg="mod">
          <ac:chgData name="T H" userId="270efafb50020bd6" providerId="LiveId" clId="{731DE228-3079-468C-B0E5-9D4994444B89}" dt="2022-08-19T01:19:30.172" v="673"/>
          <ac:spMkLst>
            <pc:docMk/>
            <pc:sldMk cId="1534287994" sldId="439"/>
            <ac:spMk id="13" creationId="{89B7B99F-96D7-944F-E705-C11AED9C9039}"/>
          </ac:spMkLst>
        </pc:spChg>
        <pc:spChg chg="add mod">
          <ac:chgData name="T H" userId="270efafb50020bd6" providerId="LiveId" clId="{731DE228-3079-468C-B0E5-9D4994444B89}" dt="2022-08-19T01:22:52.967" v="768" actId="1076"/>
          <ac:spMkLst>
            <pc:docMk/>
            <pc:sldMk cId="1534287994" sldId="439"/>
            <ac:spMk id="15" creationId="{929AA0C5-A6FC-C350-3F92-C5764EDD896C}"/>
          </ac:spMkLst>
        </pc:spChg>
        <pc:spChg chg="add mod">
          <ac:chgData name="T H" userId="270efafb50020bd6" providerId="LiveId" clId="{731DE228-3079-468C-B0E5-9D4994444B89}" dt="2022-08-19T01:24:44.523" v="789" actId="1076"/>
          <ac:spMkLst>
            <pc:docMk/>
            <pc:sldMk cId="1534287994" sldId="439"/>
            <ac:spMk id="19" creationId="{C34532D8-34F5-F5CF-6A4E-6A0FB676C314}"/>
          </ac:spMkLst>
        </pc:spChg>
        <pc:spChg chg="mod">
          <ac:chgData name="T H" userId="270efafb50020bd6" providerId="LiveId" clId="{731DE228-3079-468C-B0E5-9D4994444B89}" dt="2022-08-19T01:19:34.828" v="675" actId="20577"/>
          <ac:spMkLst>
            <pc:docMk/>
            <pc:sldMk cId="1534287994" sldId="439"/>
            <ac:spMk id="31" creationId="{00000000-0000-0000-0000-000000000000}"/>
          </ac:spMkLst>
        </pc:spChg>
        <pc:grpChg chg="add mod">
          <ac:chgData name="T H" userId="270efafb50020bd6" providerId="LiveId" clId="{731DE228-3079-468C-B0E5-9D4994444B89}" dt="2022-08-19T01:19:30.172" v="673"/>
          <ac:grpSpMkLst>
            <pc:docMk/>
            <pc:sldMk cId="1534287994" sldId="439"/>
            <ac:grpSpMk id="4" creationId="{1BC482CF-2453-CC3F-7F98-1023F373A372}"/>
          </ac:grpSpMkLst>
        </pc:grpChg>
        <pc:grpChg chg="del">
          <ac:chgData name="T H" userId="270efafb50020bd6" providerId="LiveId" clId="{731DE228-3079-468C-B0E5-9D4994444B89}" dt="2022-08-19T01:19:29.553" v="672" actId="478"/>
          <ac:grpSpMkLst>
            <pc:docMk/>
            <pc:sldMk cId="1534287994" sldId="439"/>
            <ac:grpSpMk id="9" creationId="{00000000-0000-0000-0000-000000000000}"/>
          </ac:grpSpMkLst>
        </pc:grpChg>
        <pc:picChg chg="add del mod">
          <ac:chgData name="T H" userId="270efafb50020bd6" providerId="LiveId" clId="{731DE228-3079-468C-B0E5-9D4994444B89}" dt="2022-08-19T01:21:39.668" v="754" actId="21"/>
          <ac:picMkLst>
            <pc:docMk/>
            <pc:sldMk cId="1534287994" sldId="439"/>
            <ac:picMk id="3" creationId="{8412FC4A-F3C1-387B-932A-3EAFFA731B37}"/>
          </ac:picMkLst>
        </pc:picChg>
        <pc:picChg chg="del">
          <ac:chgData name="T H" userId="270efafb50020bd6" providerId="LiveId" clId="{731DE228-3079-468C-B0E5-9D4994444B89}" dt="2022-08-19T01:19:12.907" v="669" actId="478"/>
          <ac:picMkLst>
            <pc:docMk/>
            <pc:sldMk cId="1534287994" sldId="439"/>
            <ac:picMk id="5" creationId="{EDEB0063-1B07-8C73-3092-7E901C0D4F42}"/>
          </ac:picMkLst>
        </pc:picChg>
        <pc:picChg chg="add del mod">
          <ac:chgData name="T H" userId="270efafb50020bd6" providerId="LiveId" clId="{731DE228-3079-468C-B0E5-9D4994444B89}" dt="2022-08-19T01:20:46.751" v="745" actId="478"/>
          <ac:picMkLst>
            <pc:docMk/>
            <pc:sldMk cId="1534287994" sldId="439"/>
            <ac:picMk id="17" creationId="{62B5380F-00CC-F0D5-6340-C5F314D34D61}"/>
          </ac:picMkLst>
        </pc:picChg>
        <pc:picChg chg="add mod">
          <ac:chgData name="T H" userId="270efafb50020bd6" providerId="LiveId" clId="{731DE228-3079-468C-B0E5-9D4994444B89}" dt="2022-08-19T01:22:52.967" v="768" actId="1076"/>
          <ac:picMkLst>
            <pc:docMk/>
            <pc:sldMk cId="1534287994" sldId="439"/>
            <ac:picMk id="20" creationId="{EF0BCD51-2C53-DAE9-716D-80027FA1899B}"/>
          </ac:picMkLst>
        </pc:picChg>
        <pc:cxnChg chg="mod">
          <ac:chgData name="T H" userId="270efafb50020bd6" providerId="LiveId" clId="{731DE228-3079-468C-B0E5-9D4994444B89}" dt="2022-08-19T01:19:30.172" v="673"/>
          <ac:cxnSpMkLst>
            <pc:docMk/>
            <pc:sldMk cId="1534287994" sldId="439"/>
            <ac:cxnSpMk id="14" creationId="{30C4F728-81B0-7808-F80C-028D593037C2}"/>
          </ac:cxnSpMkLst>
        </pc:cxnChg>
      </pc:sldChg>
      <pc:sldChg chg="addSp delSp modSp mod delAnim modAnim">
        <pc:chgData name="T H" userId="270efafb50020bd6" providerId="LiveId" clId="{731DE228-3079-468C-B0E5-9D4994444B89}" dt="2022-08-19T01:52:20.114" v="945" actId="20577"/>
        <pc:sldMkLst>
          <pc:docMk/>
          <pc:sldMk cId="1860098335" sldId="440"/>
        </pc:sldMkLst>
        <pc:spChg chg="mod">
          <ac:chgData name="T H" userId="270efafb50020bd6" providerId="LiveId" clId="{731DE228-3079-468C-B0E5-9D4994444B89}" dt="2022-08-19T01:52:20.114" v="945" actId="20577"/>
          <ac:spMkLst>
            <pc:docMk/>
            <pc:sldMk cId="1860098335" sldId="440"/>
            <ac:spMk id="4" creationId="{713F31FF-B52D-8702-9340-B47EE835EFD8}"/>
          </ac:spMkLst>
        </pc:spChg>
        <pc:spChg chg="del">
          <ac:chgData name="T H" userId="270efafb50020bd6" providerId="LiveId" clId="{731DE228-3079-468C-B0E5-9D4994444B89}" dt="2022-08-19T01:26:04.666" v="836" actId="478"/>
          <ac:spMkLst>
            <pc:docMk/>
            <pc:sldMk cId="1860098335" sldId="440"/>
            <ac:spMk id="8" creationId="{EC8508C7-474F-76CC-1005-A66341B2DB72}"/>
          </ac:spMkLst>
        </pc:spChg>
        <pc:spChg chg="mod">
          <ac:chgData name="T H" userId="270efafb50020bd6" providerId="LiveId" clId="{731DE228-3079-468C-B0E5-9D4994444B89}" dt="2022-08-19T01:29:43.915" v="847" actId="255"/>
          <ac:spMkLst>
            <pc:docMk/>
            <pc:sldMk cId="1860098335" sldId="440"/>
            <ac:spMk id="10" creationId="{00000000-0000-0000-0000-000000000000}"/>
          </ac:spMkLst>
        </pc:spChg>
        <pc:spChg chg="add mod">
          <ac:chgData name="T H" userId="270efafb50020bd6" providerId="LiveId" clId="{731DE228-3079-468C-B0E5-9D4994444B89}" dt="2022-08-19T01:31:57.163" v="855" actId="20577"/>
          <ac:spMkLst>
            <pc:docMk/>
            <pc:sldMk cId="1860098335" sldId="440"/>
            <ac:spMk id="12" creationId="{EDF16DD7-D134-2F9F-8D8B-5071155F3451}"/>
          </ac:spMkLst>
        </pc:spChg>
        <pc:picChg chg="del">
          <ac:chgData name="T H" userId="270efafb50020bd6" providerId="LiveId" clId="{731DE228-3079-468C-B0E5-9D4994444B89}" dt="2022-08-19T01:25:59.723" v="835" actId="478"/>
          <ac:picMkLst>
            <pc:docMk/>
            <pc:sldMk cId="1860098335" sldId="440"/>
            <ac:picMk id="3" creationId="{5BB69F52-48EC-4A24-C8B9-9A95AE0EC0D4}"/>
          </ac:picMkLst>
        </pc:picChg>
        <pc:picChg chg="add del">
          <ac:chgData name="T H" userId="270efafb50020bd6" providerId="LiveId" clId="{731DE228-3079-468C-B0E5-9D4994444B89}" dt="2022-08-19T01:29:07.621" v="838" actId="478"/>
          <ac:picMkLst>
            <pc:docMk/>
            <pc:sldMk cId="1860098335" sldId="440"/>
            <ac:picMk id="6" creationId="{B8C0DC47-0E1A-1008-570F-AFCD3B901143}"/>
          </ac:picMkLst>
        </pc:picChg>
        <pc:picChg chg="add mod modCrop">
          <ac:chgData name="T H" userId="270efafb50020bd6" providerId="LiveId" clId="{731DE228-3079-468C-B0E5-9D4994444B89}" dt="2022-08-19T01:46:28.241" v="895"/>
          <ac:picMkLst>
            <pc:docMk/>
            <pc:sldMk cId="1860098335" sldId="440"/>
            <ac:picMk id="15" creationId="{F32A5EE8-0ECB-DAD1-12A8-8AE2E99D94AC}"/>
          </ac:picMkLst>
        </pc:picChg>
        <pc:picChg chg="add mod">
          <ac:chgData name="T H" userId="270efafb50020bd6" providerId="LiveId" clId="{731DE228-3079-468C-B0E5-9D4994444B89}" dt="2022-08-19T01:46:40.567" v="897"/>
          <ac:picMkLst>
            <pc:docMk/>
            <pc:sldMk cId="1860098335" sldId="440"/>
            <ac:picMk id="17" creationId="{2032A523-D6FF-DF30-E143-621B52F9FC64}"/>
          </ac:picMkLst>
        </pc:picChg>
        <pc:picChg chg="add mod">
          <ac:chgData name="T H" userId="270efafb50020bd6" providerId="LiveId" clId="{731DE228-3079-468C-B0E5-9D4994444B89}" dt="2022-08-19T01:46:54.291" v="899"/>
          <ac:picMkLst>
            <pc:docMk/>
            <pc:sldMk cId="1860098335" sldId="440"/>
            <ac:picMk id="19" creationId="{82849005-2627-028F-A9AE-F6C13A2BFD21}"/>
          </ac:picMkLst>
        </pc:picChg>
        <pc:picChg chg="add mod modCrop">
          <ac:chgData name="T H" userId="270efafb50020bd6" providerId="LiveId" clId="{731DE228-3079-468C-B0E5-9D4994444B89}" dt="2022-08-19T01:46:35.030" v="896"/>
          <ac:picMkLst>
            <pc:docMk/>
            <pc:sldMk cId="1860098335" sldId="440"/>
            <ac:picMk id="21" creationId="{2D91049F-042B-D70B-E108-99E553D995C7}"/>
          </ac:picMkLst>
        </pc:picChg>
        <pc:picChg chg="add mod">
          <ac:chgData name="T H" userId="270efafb50020bd6" providerId="LiveId" clId="{731DE228-3079-468C-B0E5-9D4994444B89}" dt="2022-08-19T01:47:11.421" v="902"/>
          <ac:picMkLst>
            <pc:docMk/>
            <pc:sldMk cId="1860098335" sldId="440"/>
            <ac:picMk id="23" creationId="{8A920CF8-6278-2E79-D856-E1853A489273}"/>
          </ac:picMkLst>
        </pc:picChg>
        <pc:picChg chg="add mod">
          <ac:chgData name="T H" userId="270efafb50020bd6" providerId="LiveId" clId="{731DE228-3079-468C-B0E5-9D4994444B89}" dt="2022-08-19T01:51:01.407" v="929" actId="1076"/>
          <ac:picMkLst>
            <pc:docMk/>
            <pc:sldMk cId="1860098335" sldId="440"/>
            <ac:picMk id="25" creationId="{0E12988F-EAC3-28B5-3559-021D63926115}"/>
          </ac:picMkLst>
        </pc:picChg>
        <pc:picChg chg="add mod modCrop">
          <ac:chgData name="T H" userId="270efafb50020bd6" providerId="LiveId" clId="{731DE228-3079-468C-B0E5-9D4994444B89}" dt="2022-08-19T01:52:00.290" v="939" actId="1076"/>
          <ac:picMkLst>
            <pc:docMk/>
            <pc:sldMk cId="1860098335" sldId="440"/>
            <ac:picMk id="31" creationId="{580F3133-F0CC-C568-382A-886572E655F6}"/>
          </ac:picMkLst>
        </pc:picChg>
        <pc:picChg chg="add mod">
          <ac:chgData name="T H" userId="270efafb50020bd6" providerId="LiveId" clId="{731DE228-3079-468C-B0E5-9D4994444B89}" dt="2022-08-19T01:52:10.847" v="941" actId="1076"/>
          <ac:picMkLst>
            <pc:docMk/>
            <pc:sldMk cId="1860098335" sldId="440"/>
            <ac:picMk id="32" creationId="{C5F4AEFF-9CBF-E87A-2327-80BFD11E09B4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3" creationId="{1660F6E0-B574-B7ED-6861-4F6D101C99FA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4" creationId="{FBE8C7F5-AC83-2867-D25E-34300E786B01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5" creationId="{84B0FFB7-9ACB-A6D0-D17D-E1E37DAE6E2C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6" creationId="{1DD7BA88-0507-C19A-7741-8AFF738436E7}"/>
          </ac:picMkLst>
        </pc:picChg>
        <pc:picChg chg="add mod">
          <ac:chgData name="T H" userId="270efafb50020bd6" providerId="LiveId" clId="{731DE228-3079-468C-B0E5-9D4994444B89}" dt="2022-08-19T01:45:31.190" v="894" actId="571"/>
          <ac:picMkLst>
            <pc:docMk/>
            <pc:sldMk cId="1860098335" sldId="440"/>
            <ac:picMk id="37" creationId="{3A7622E4-1BBC-A012-5E94-9D4E93DEC4E5}"/>
          </ac:picMkLst>
        </pc:picChg>
        <pc:picChg chg="add mod">
          <ac:chgData name="T H" userId="270efafb50020bd6" providerId="LiveId" clId="{731DE228-3079-468C-B0E5-9D4994444B89}" dt="2022-08-19T01:51:56.139" v="937" actId="1076"/>
          <ac:picMkLst>
            <pc:docMk/>
            <pc:sldMk cId="1860098335" sldId="440"/>
            <ac:picMk id="38" creationId="{05433EA6-153A-04C3-DE6D-6E5F5327745D}"/>
          </ac:picMkLst>
        </pc:picChg>
        <pc:picChg chg="add mod">
          <ac:chgData name="T H" userId="270efafb50020bd6" providerId="LiveId" clId="{731DE228-3079-468C-B0E5-9D4994444B89}" dt="2022-08-19T01:52:16.839" v="943" actId="1076"/>
          <ac:picMkLst>
            <pc:docMk/>
            <pc:sldMk cId="1860098335" sldId="440"/>
            <ac:picMk id="39" creationId="{5C3A46B3-AAF5-5BC3-FCEA-E1E36FF5015F}"/>
          </ac:picMkLst>
        </pc:picChg>
        <pc:picChg chg="add mod">
          <ac:chgData name="T H" userId="270efafb50020bd6" providerId="LiveId" clId="{731DE228-3079-468C-B0E5-9D4994444B89}" dt="2022-08-19T01:52:15.350" v="942" actId="1076"/>
          <ac:picMkLst>
            <pc:docMk/>
            <pc:sldMk cId="1860098335" sldId="440"/>
            <ac:picMk id="40" creationId="{1B59F25E-9638-488E-59A8-94BEB148DBB2}"/>
          </ac:picMkLst>
        </pc:picChg>
        <pc:picChg chg="add mod">
          <ac:chgData name="T H" userId="270efafb50020bd6" providerId="LiveId" clId="{731DE228-3079-468C-B0E5-9D4994444B89}" dt="2022-08-19T01:51:50.315" v="935" actId="1076"/>
          <ac:picMkLst>
            <pc:docMk/>
            <pc:sldMk cId="1860098335" sldId="440"/>
            <ac:picMk id="41" creationId="{837F78A3-9633-DDB0-3926-B23BA90CF1C2}"/>
          </ac:picMkLst>
        </pc:picChg>
        <pc:cxnChg chg="mod">
          <ac:chgData name="T H" userId="270efafb50020bd6" providerId="LiveId" clId="{731DE228-3079-468C-B0E5-9D4994444B89}" dt="2022-08-19T01:29:58.501" v="851" actId="1035"/>
          <ac:cxnSpMkLst>
            <pc:docMk/>
            <pc:sldMk cId="1860098335" sldId="440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731DE228-3079-468C-B0E5-9D4994444B89}" dt="2022-08-19T01:59:50.873" v="1156" actId="1076"/>
        <pc:sldMkLst>
          <pc:docMk/>
          <pc:sldMk cId="1647083637" sldId="441"/>
        </pc:sldMkLst>
        <pc:spChg chg="mod">
          <ac:chgData name="T H" userId="270efafb50020bd6" providerId="LiveId" clId="{731DE228-3079-468C-B0E5-9D4994444B89}" dt="2022-08-19T01:59:21.572" v="1148" actId="20577"/>
          <ac:spMkLst>
            <pc:docMk/>
            <pc:sldMk cId="1647083637" sldId="441"/>
            <ac:spMk id="3" creationId="{4CE59737-B47C-82F0-2147-81884D2D5AC4}"/>
          </ac:spMkLst>
        </pc:spChg>
        <pc:picChg chg="del mod">
          <ac:chgData name="T H" userId="270efafb50020bd6" providerId="LiveId" clId="{731DE228-3079-468C-B0E5-9D4994444B89}" dt="2022-08-19T01:59:15.710" v="1145" actId="478"/>
          <ac:picMkLst>
            <pc:docMk/>
            <pc:sldMk cId="1647083637" sldId="441"/>
            <ac:picMk id="2" creationId="{5CDD81CD-41D5-3A10-C7A5-FC94AE9E6714}"/>
          </ac:picMkLst>
        </pc:picChg>
        <pc:picChg chg="del">
          <ac:chgData name="T H" userId="270efafb50020bd6" providerId="LiveId" clId="{731DE228-3079-468C-B0E5-9D4994444B89}" dt="2022-08-19T01:59:14.219" v="1143" actId="478"/>
          <ac:picMkLst>
            <pc:docMk/>
            <pc:sldMk cId="1647083637" sldId="441"/>
            <ac:picMk id="4" creationId="{34E77B16-A64E-45F8-663C-2B5ADDF1FAF6}"/>
          </ac:picMkLst>
        </pc:picChg>
        <pc:picChg chg="add mod modCrop">
          <ac:chgData name="T H" userId="270efafb50020bd6" providerId="LiveId" clId="{731DE228-3079-468C-B0E5-9D4994444B89}" dt="2022-08-19T01:59:50.873" v="1156" actId="1076"/>
          <ac:picMkLst>
            <pc:docMk/>
            <pc:sldMk cId="1647083637" sldId="441"/>
            <ac:picMk id="6" creationId="{4BB3154A-1FCA-3CC4-BF81-E6921E8C0C0F}"/>
          </ac:picMkLst>
        </pc:picChg>
        <pc:picChg chg="del">
          <ac:chgData name="T H" userId="270efafb50020bd6" providerId="LiveId" clId="{731DE228-3079-468C-B0E5-9D4994444B89}" dt="2022-08-19T01:59:17.974" v="1146" actId="478"/>
          <ac:picMkLst>
            <pc:docMk/>
            <pc:sldMk cId="1647083637" sldId="441"/>
            <ac:picMk id="18" creationId="{AE5334A3-65BE-C27C-AEBF-7D5C6419601C}"/>
          </ac:picMkLst>
        </pc:picChg>
      </pc:sldChg>
      <pc:sldChg chg="addSp delSp modSp add mod modAnim">
        <pc:chgData name="T H" userId="270efafb50020bd6" providerId="LiveId" clId="{731DE228-3079-468C-B0E5-9D4994444B89}" dt="2022-08-19T01:15:59.257" v="668" actId="20577"/>
        <pc:sldMkLst>
          <pc:docMk/>
          <pc:sldMk cId="2241904215" sldId="442"/>
        </pc:sldMkLst>
        <pc:spChg chg="add mod">
          <ac:chgData name="T H" userId="270efafb50020bd6" providerId="LiveId" clId="{731DE228-3079-468C-B0E5-9D4994444B89}" dt="2022-08-19T01:15:35.527" v="660" actId="20577"/>
          <ac:spMkLst>
            <pc:docMk/>
            <pc:sldMk cId="2241904215" sldId="442"/>
            <ac:spMk id="5" creationId="{8975CA80-A982-7003-E6B9-739CAD24C2D4}"/>
          </ac:spMkLst>
        </pc:spChg>
        <pc:spChg chg="add mod">
          <ac:chgData name="T H" userId="270efafb50020bd6" providerId="LiveId" clId="{731DE228-3079-468C-B0E5-9D4994444B89}" dt="2022-08-19T01:14:31.796" v="651" actId="1076"/>
          <ac:spMkLst>
            <pc:docMk/>
            <pc:sldMk cId="2241904215" sldId="442"/>
            <ac:spMk id="12" creationId="{8D813ABE-B4DF-FFC2-B8AF-48489CF07D80}"/>
          </ac:spMkLst>
        </pc:spChg>
        <pc:spChg chg="add mod">
          <ac:chgData name="T H" userId="270efafb50020bd6" providerId="LiveId" clId="{731DE228-3079-468C-B0E5-9D4994444B89}" dt="2022-08-19T01:14:17.102" v="648" actId="1038"/>
          <ac:spMkLst>
            <pc:docMk/>
            <pc:sldMk cId="2241904215" sldId="442"/>
            <ac:spMk id="14" creationId="{DA67DE96-75C1-E7FD-5FE0-1DF25AB9566C}"/>
          </ac:spMkLst>
        </pc:spChg>
        <pc:spChg chg="mod">
          <ac:chgData name="T H" userId="270efafb50020bd6" providerId="LiveId" clId="{731DE228-3079-468C-B0E5-9D4994444B89}" dt="2022-08-19T01:06:32.033" v="455" actId="1037"/>
          <ac:spMkLst>
            <pc:docMk/>
            <pc:sldMk cId="2241904215" sldId="442"/>
            <ac:spMk id="16" creationId="{92757B5C-5D3B-3A46-C08C-C4C5B5CB954A}"/>
          </ac:spMkLst>
        </pc:spChg>
        <pc:spChg chg="add mod">
          <ac:chgData name="T H" userId="270efafb50020bd6" providerId="LiveId" clId="{731DE228-3079-468C-B0E5-9D4994444B89}" dt="2022-08-19T01:15:51.282" v="664" actId="14100"/>
          <ac:spMkLst>
            <pc:docMk/>
            <pc:sldMk cId="2241904215" sldId="442"/>
            <ac:spMk id="17" creationId="{4AA86119-12B6-705D-FAFA-53AA9DF31056}"/>
          </ac:spMkLst>
        </pc:spChg>
        <pc:spChg chg="add mod">
          <ac:chgData name="T H" userId="270efafb50020bd6" providerId="LiveId" clId="{731DE228-3079-468C-B0E5-9D4994444B89}" dt="2022-08-19T01:14:39.569" v="652" actId="1037"/>
          <ac:spMkLst>
            <pc:docMk/>
            <pc:sldMk cId="2241904215" sldId="442"/>
            <ac:spMk id="19" creationId="{DC3D4D78-9538-86B4-2CDE-7E9C00F8DDC5}"/>
          </ac:spMkLst>
        </pc:spChg>
        <pc:spChg chg="mod">
          <ac:chgData name="T H" userId="270efafb50020bd6" providerId="LiveId" clId="{731DE228-3079-468C-B0E5-9D4994444B89}" dt="2022-08-19T01:15:59.257" v="668" actId="20577"/>
          <ac:spMkLst>
            <pc:docMk/>
            <pc:sldMk cId="2241904215" sldId="442"/>
            <ac:spMk id="31" creationId="{00000000-0000-0000-0000-000000000000}"/>
          </ac:spMkLst>
        </pc:spChg>
        <pc:grpChg chg="mod">
          <ac:chgData name="T H" userId="270efafb50020bd6" providerId="LiveId" clId="{731DE228-3079-468C-B0E5-9D4994444B89}" dt="2022-08-19T01:06:32.033" v="455" actId="1037"/>
          <ac:grpSpMkLst>
            <pc:docMk/>
            <pc:sldMk cId="2241904215" sldId="442"/>
            <ac:grpSpMk id="9" creationId="{00000000-0000-0000-0000-000000000000}"/>
          </ac:grpSpMkLst>
        </pc:grpChg>
        <pc:picChg chg="add del mod">
          <ac:chgData name="T H" userId="270efafb50020bd6" providerId="LiveId" clId="{731DE228-3079-468C-B0E5-9D4994444B89}" dt="2022-08-19T01:08:28.158" v="566" actId="478"/>
          <ac:picMkLst>
            <pc:docMk/>
            <pc:sldMk cId="2241904215" sldId="442"/>
            <ac:picMk id="2" creationId="{8A884FB9-D7E5-4C5B-BFFC-3473ADC49FA2}"/>
          </ac:picMkLst>
        </pc:picChg>
        <pc:picChg chg="add del mod">
          <ac:chgData name="T H" userId="270efafb50020bd6" providerId="LiveId" clId="{731DE228-3079-468C-B0E5-9D4994444B89}" dt="2022-08-19T01:08:28.158" v="566" actId="478"/>
          <ac:picMkLst>
            <pc:docMk/>
            <pc:sldMk cId="2241904215" sldId="442"/>
            <ac:picMk id="3" creationId="{B8251AC1-5A74-208D-9AB8-EB9FA51C2C6E}"/>
          </ac:picMkLst>
        </pc:picChg>
        <pc:picChg chg="add 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6" creationId="{F769FB0F-83E4-E972-BBEA-D66C46E4E254}"/>
          </ac:picMkLst>
        </pc:picChg>
        <pc:picChg chg="add 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7" creationId="{CAF58B4F-E344-0E28-D388-EA2746B04520}"/>
          </ac:picMkLst>
        </pc:picChg>
        <pc:picChg chg="del mod">
          <ac:chgData name="T H" userId="270efafb50020bd6" providerId="LiveId" clId="{731DE228-3079-468C-B0E5-9D4994444B89}" dt="2022-08-19T01:07:00.589" v="460" actId="478"/>
          <ac:picMkLst>
            <pc:docMk/>
            <pc:sldMk cId="2241904215" sldId="442"/>
            <ac:picMk id="20" creationId="{0E778FA5-DB87-3BF5-81DC-149BB9D5F2BE}"/>
          </ac:picMkLst>
        </pc:picChg>
        <pc:picChg chg="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22" creationId="{FCF1963B-F8EF-3396-52A9-FAF68BA8FE84}"/>
          </ac:picMkLst>
        </pc:picChg>
        <pc:picChg chg="del mod">
          <ac:chgData name="T H" userId="270efafb50020bd6" providerId="LiveId" clId="{731DE228-3079-468C-B0E5-9D4994444B89}" dt="2022-08-19T01:06:59.017" v="459" actId="478"/>
          <ac:picMkLst>
            <pc:docMk/>
            <pc:sldMk cId="2241904215" sldId="442"/>
            <ac:picMk id="24" creationId="{8FEACB32-5BA6-7EFF-634B-9C3E4D6FC34E}"/>
          </ac:picMkLst>
        </pc:picChg>
        <pc:picChg chg="mod">
          <ac:chgData name="T H" userId="270efafb50020bd6" providerId="LiveId" clId="{731DE228-3079-468C-B0E5-9D4994444B89}" dt="2022-08-19T01:08:52.543" v="579" actId="1037"/>
          <ac:picMkLst>
            <pc:docMk/>
            <pc:sldMk cId="2241904215" sldId="442"/>
            <ac:picMk id="32" creationId="{3C31DFD9-F587-8E8C-4AA9-E0CD395FC672}"/>
          </ac:picMkLst>
        </pc:picChg>
      </pc:sldChg>
      <pc:sldChg chg="addSp delSp modSp add mod delAnim modAnim">
        <pc:chgData name="T H" userId="270efafb50020bd6" providerId="LiveId" clId="{731DE228-3079-468C-B0E5-9D4994444B89}" dt="2022-08-19T01:58:26.053" v="1142" actId="20577"/>
        <pc:sldMkLst>
          <pc:docMk/>
          <pc:sldMk cId="952972479" sldId="443"/>
        </pc:sldMkLst>
        <pc:spChg chg="add mod">
          <ac:chgData name="T H" userId="270efafb50020bd6" providerId="LiveId" clId="{731DE228-3079-468C-B0E5-9D4994444B89}" dt="2022-08-19T01:58:26.053" v="1142" actId="20577"/>
          <ac:spMkLst>
            <pc:docMk/>
            <pc:sldMk cId="952972479" sldId="443"/>
            <ac:spMk id="2" creationId="{8FDC6FC9-6B08-ECED-6624-56D5473B4B08}"/>
          </ac:spMkLst>
        </pc:spChg>
        <pc:spChg chg="del">
          <ac:chgData name="T H" userId="270efafb50020bd6" providerId="LiveId" clId="{731DE228-3079-468C-B0E5-9D4994444B89}" dt="2022-08-19T01:53:52.965" v="950" actId="478"/>
          <ac:spMkLst>
            <pc:docMk/>
            <pc:sldMk cId="952972479" sldId="443"/>
            <ac:spMk id="12" creationId="{EDF16DD7-D134-2F9F-8D8B-5071155F3451}"/>
          </ac:spMkLst>
        </pc:spChg>
        <pc:spChg chg="add mod">
          <ac:chgData name="T H" userId="270efafb50020bd6" providerId="LiveId" clId="{731DE228-3079-468C-B0E5-9D4994444B89}" dt="2022-08-19T01:57:54.504" v="1135" actId="20577"/>
          <ac:spMkLst>
            <pc:docMk/>
            <pc:sldMk cId="952972479" sldId="443"/>
            <ac:spMk id="14" creationId="{788FA88B-EFB2-FBF1-625E-1A787DCF8DF4}"/>
          </ac:spMkLst>
        </pc:spChg>
        <pc:picChg chg="add mod">
          <ac:chgData name="T H" userId="270efafb50020bd6" providerId="LiveId" clId="{731DE228-3079-468C-B0E5-9D4994444B89}" dt="2022-08-19T01:55:15.503" v="1108" actId="1076"/>
          <ac:picMkLst>
            <pc:docMk/>
            <pc:sldMk cId="952972479" sldId="443"/>
            <ac:picMk id="3" creationId="{986B99FA-D121-2B53-D0D0-251A90C589EE}"/>
          </ac:picMkLst>
        </pc:picChg>
        <pc:picChg chg="add del mod">
          <ac:chgData name="T H" userId="270efafb50020bd6" providerId="LiveId" clId="{731DE228-3079-468C-B0E5-9D4994444B89}" dt="2022-08-19T01:55:02.006" v="1106" actId="478"/>
          <ac:picMkLst>
            <pc:docMk/>
            <pc:sldMk cId="952972479" sldId="443"/>
            <ac:picMk id="6" creationId="{9EE4D01E-92F0-21B8-869F-A15FCFAE90F7}"/>
          </ac:picMkLst>
        </pc:picChg>
        <pc:picChg chg="add del">
          <ac:chgData name="T H" userId="270efafb50020bd6" providerId="LiveId" clId="{731DE228-3079-468C-B0E5-9D4994444B89}" dt="2022-08-19T01:56:00.869" v="1110" actId="478"/>
          <ac:picMkLst>
            <pc:docMk/>
            <pc:sldMk cId="952972479" sldId="443"/>
            <ac:picMk id="8" creationId="{7BDE67BD-B9A0-296D-8B8C-96F62D3302C6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5" creationId="{F32A5EE8-0ECB-DAD1-12A8-8AE2E99D94AC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7" creationId="{2032A523-D6FF-DF30-E143-621B52F9FC64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19" creationId="{82849005-2627-028F-A9AE-F6C13A2BFD21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21" creationId="{2D91049F-042B-D70B-E108-99E553D995C7}"/>
          </ac:picMkLst>
        </pc:picChg>
        <pc:picChg chg="del">
          <ac:chgData name="T H" userId="270efafb50020bd6" providerId="LiveId" clId="{731DE228-3079-468C-B0E5-9D4994444B89}" dt="2022-08-19T01:53:49.971" v="948" actId="478"/>
          <ac:picMkLst>
            <pc:docMk/>
            <pc:sldMk cId="952972479" sldId="443"/>
            <ac:picMk id="23" creationId="{8A920CF8-6278-2E79-D856-E1853A489273}"/>
          </ac:picMkLst>
        </pc:picChg>
        <pc:picChg chg="del">
          <ac:chgData name="T H" userId="270efafb50020bd6" providerId="LiveId" clId="{731DE228-3079-468C-B0E5-9D4994444B89}" dt="2022-08-19T01:53:50.567" v="949" actId="478"/>
          <ac:picMkLst>
            <pc:docMk/>
            <pc:sldMk cId="952972479" sldId="443"/>
            <ac:picMk id="25" creationId="{0E12988F-EAC3-28B5-3559-021D63926115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1" creationId="{580F3133-F0CC-C568-382A-886572E655F6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2" creationId="{C5F4AEFF-9CBF-E87A-2327-80BFD11E09B4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8" creationId="{05433EA6-153A-04C3-DE6D-6E5F5327745D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39" creationId="{5C3A46B3-AAF5-5BC3-FCEA-E1E36FF5015F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40" creationId="{1B59F25E-9638-488E-59A8-94BEB148DBB2}"/>
          </ac:picMkLst>
        </pc:picChg>
        <pc:picChg chg="del">
          <ac:chgData name="T H" userId="270efafb50020bd6" providerId="LiveId" clId="{731DE228-3079-468C-B0E5-9D4994444B89}" dt="2022-08-19T01:53:45.911" v="947" actId="478"/>
          <ac:picMkLst>
            <pc:docMk/>
            <pc:sldMk cId="952972479" sldId="443"/>
            <ac:picMk id="41" creationId="{837F78A3-9633-DDB0-3926-B23BA90CF1C2}"/>
          </ac:picMkLst>
        </pc:picChg>
      </pc:sldChg>
      <pc:sldChg chg="addSp delSp modSp add mod modAnim">
        <pc:chgData name="T H" userId="270efafb50020bd6" providerId="LiveId" clId="{731DE228-3079-468C-B0E5-9D4994444B89}" dt="2022-08-19T02:06:42.340" v="1200" actId="1076"/>
        <pc:sldMkLst>
          <pc:docMk/>
          <pc:sldMk cId="1314576147" sldId="444"/>
        </pc:sldMkLst>
        <pc:picChg chg="add mod modCrop">
          <ac:chgData name="T H" userId="270efafb50020bd6" providerId="LiveId" clId="{731DE228-3079-468C-B0E5-9D4994444B89}" dt="2022-08-19T02:06:27.867" v="1196" actId="1076"/>
          <ac:picMkLst>
            <pc:docMk/>
            <pc:sldMk cId="1314576147" sldId="444"/>
            <ac:picMk id="4" creationId="{70CEFE36-C984-BBB7-D2A7-A8C58EF894A1}"/>
          </ac:picMkLst>
        </pc:picChg>
        <pc:picChg chg="add mod">
          <ac:chgData name="T H" userId="270efafb50020bd6" providerId="LiveId" clId="{731DE228-3079-468C-B0E5-9D4994444B89}" dt="2022-08-19T02:06:42.340" v="1200" actId="1076"/>
          <ac:picMkLst>
            <pc:docMk/>
            <pc:sldMk cId="1314576147" sldId="444"/>
            <ac:picMk id="5" creationId="{4777B344-8C33-DC4F-569D-D6E11F21071F}"/>
          </ac:picMkLst>
        </pc:picChg>
        <pc:picChg chg="del">
          <ac:chgData name="T H" userId="270efafb50020bd6" providerId="LiveId" clId="{731DE228-3079-468C-B0E5-9D4994444B89}" dt="2022-08-19T02:01:51.271" v="1158" actId="478"/>
          <ac:picMkLst>
            <pc:docMk/>
            <pc:sldMk cId="1314576147" sldId="444"/>
            <ac:picMk id="6" creationId="{4BB3154A-1FCA-3CC4-BF81-E6921E8C0C0F}"/>
          </ac:picMkLst>
        </pc:picChg>
        <pc:picChg chg="add mod modCrop">
          <ac:chgData name="T H" userId="270efafb50020bd6" providerId="LiveId" clId="{731DE228-3079-468C-B0E5-9D4994444B89}" dt="2022-08-19T02:04:57.641" v="1190" actId="1076"/>
          <ac:picMkLst>
            <pc:docMk/>
            <pc:sldMk cId="1314576147" sldId="444"/>
            <ac:picMk id="8" creationId="{8278FAA7-1848-9FDB-43F6-3750338D55CD}"/>
          </ac:picMkLst>
        </pc:picChg>
      </pc:sldChg>
    </pc:docChg>
  </pc:docChgLst>
  <pc:docChgLst>
    <pc:chgData name="T H" userId="270efafb50020bd6" providerId="LiveId" clId="{C5CB67F0-8A83-4003-AEFF-67E372CFBBE2}"/>
    <pc:docChg chg="custSel modSld">
      <pc:chgData name="T H" userId="270efafb50020bd6" providerId="LiveId" clId="{C5CB67F0-8A83-4003-AEFF-67E372CFBBE2}" dt="2022-08-18T20:24:20.167" v="29" actId="14100"/>
      <pc:docMkLst>
        <pc:docMk/>
      </pc:docMkLst>
      <pc:sldChg chg="addSp delSp modSp mod">
        <pc:chgData name="T H" userId="270efafb50020bd6" providerId="LiveId" clId="{C5CB67F0-8A83-4003-AEFF-67E372CFBBE2}" dt="2022-08-18T20:24:20.167" v="29" actId="14100"/>
        <pc:sldMkLst>
          <pc:docMk/>
          <pc:sldMk cId="3234727935" sldId="438"/>
        </pc:sldMkLst>
        <pc:spChg chg="add mod">
          <ac:chgData name="T H" userId="270efafb50020bd6" providerId="LiveId" clId="{C5CB67F0-8A83-4003-AEFF-67E372CFBBE2}" dt="2022-08-18T20:24:07.038" v="27"/>
          <ac:spMkLst>
            <pc:docMk/>
            <pc:sldMk cId="3234727935" sldId="438"/>
            <ac:spMk id="2" creationId="{BD35898C-8113-A5DA-9E15-46E7D98B50BB}"/>
          </ac:spMkLst>
        </pc:spChg>
        <pc:spChg chg="del">
          <ac:chgData name="T H" userId="270efafb50020bd6" providerId="LiveId" clId="{C5CB67F0-8A83-4003-AEFF-67E372CFBBE2}" dt="2022-08-18T20:24:06.450" v="26" actId="478"/>
          <ac:spMkLst>
            <pc:docMk/>
            <pc:sldMk cId="3234727935" sldId="438"/>
            <ac:spMk id="30" creationId="{00000000-0000-0000-0000-000000000000}"/>
          </ac:spMkLst>
        </pc:spChg>
        <pc:grpChg chg="del">
          <ac:chgData name="T H" userId="270efafb50020bd6" providerId="LiveId" clId="{C5CB67F0-8A83-4003-AEFF-67E372CFBBE2}" dt="2022-08-18T20:24:06.450" v="26" actId="478"/>
          <ac:grpSpMkLst>
            <pc:docMk/>
            <pc:sldMk cId="3234727935" sldId="438"/>
            <ac:grpSpMk id="27" creationId="{00000000-0000-0000-0000-000000000000}"/>
          </ac:grpSpMkLst>
        </pc:grpChg>
        <pc:cxnChg chg="mod">
          <ac:chgData name="T H" userId="270efafb50020bd6" providerId="LiveId" clId="{C5CB67F0-8A83-4003-AEFF-67E372CFBBE2}" dt="2022-08-18T20:24:20.167" v="29" actId="14100"/>
          <ac:cxnSpMkLst>
            <pc:docMk/>
            <pc:sldMk cId="3234727935" sldId="438"/>
            <ac:cxnSpMk id="28" creationId="{00000000-0000-0000-0000-000000000000}"/>
          </ac:cxnSpMkLst>
        </pc:cxnChg>
      </pc:sldChg>
      <pc:sldChg chg="modSp mod">
        <pc:chgData name="T H" userId="270efafb50020bd6" providerId="LiveId" clId="{C5CB67F0-8A83-4003-AEFF-67E372CFBBE2}" dt="2022-08-18T20:19:33.633" v="0" actId="14100"/>
        <pc:sldMkLst>
          <pc:docMk/>
          <pc:sldMk cId="1534287994" sldId="439"/>
        </pc:sldMkLst>
        <pc:cxnChg chg="mod">
          <ac:chgData name="T H" userId="270efafb50020bd6" providerId="LiveId" clId="{C5CB67F0-8A83-4003-AEFF-67E372CFBBE2}" dt="2022-08-18T20:19:33.633" v="0" actId="14100"/>
          <ac:cxnSpMkLst>
            <pc:docMk/>
            <pc:sldMk cId="1534287994" sldId="439"/>
            <ac:cxnSpMk id="11" creationId="{00000000-0000-0000-0000-000000000000}"/>
          </ac:cxnSpMkLst>
        </pc:cxnChg>
      </pc:sldChg>
      <pc:sldChg chg="addSp delSp modSp mod delAnim">
        <pc:chgData name="T H" userId="270efafb50020bd6" providerId="LiveId" clId="{C5CB67F0-8A83-4003-AEFF-67E372CFBBE2}" dt="2022-08-18T20:22:32.811" v="25"/>
        <pc:sldMkLst>
          <pc:docMk/>
          <pc:sldMk cId="1647083637" sldId="441"/>
        </pc:sldMkLst>
        <pc:picChg chg="add mod">
          <ac:chgData name="T H" userId="270efafb50020bd6" providerId="LiveId" clId="{C5CB67F0-8A83-4003-AEFF-67E372CFBBE2}" dt="2022-08-18T20:22:32.811" v="25"/>
          <ac:picMkLst>
            <pc:docMk/>
            <pc:sldMk cId="1647083637" sldId="441"/>
            <ac:picMk id="2" creationId="{5CDD81CD-41D5-3A10-C7A5-FC94AE9E6714}"/>
          </ac:picMkLst>
        </pc:picChg>
        <pc:picChg chg="add mod">
          <ac:chgData name="T H" userId="270efafb50020bd6" providerId="LiveId" clId="{C5CB67F0-8A83-4003-AEFF-67E372CFBBE2}" dt="2022-08-18T20:22:26.304" v="24"/>
          <ac:picMkLst>
            <pc:docMk/>
            <pc:sldMk cId="1647083637" sldId="441"/>
            <ac:picMk id="4" creationId="{34E77B16-A64E-45F8-663C-2B5ADDF1FAF6}"/>
          </ac:picMkLst>
        </pc:picChg>
        <pc:picChg chg="del">
          <ac:chgData name="T H" userId="270efafb50020bd6" providerId="LiveId" clId="{C5CB67F0-8A83-4003-AEFF-67E372CFBBE2}" dt="2022-08-18T20:21:54.586" v="14" actId="478"/>
          <ac:picMkLst>
            <pc:docMk/>
            <pc:sldMk cId="1647083637" sldId="441"/>
            <ac:picMk id="5" creationId="{4926BBAD-7807-D454-7A9A-D9561A979084}"/>
          </ac:picMkLst>
        </pc:picChg>
        <pc:picChg chg="del">
          <ac:chgData name="T H" userId="270efafb50020bd6" providerId="LiveId" clId="{C5CB67F0-8A83-4003-AEFF-67E372CFBBE2}" dt="2022-08-18T20:20:35.845" v="1" actId="478"/>
          <ac:picMkLst>
            <pc:docMk/>
            <pc:sldMk cId="1647083637" sldId="441"/>
            <ac:picMk id="13" creationId="{4B367183-2255-8742-7C19-F512A989BE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2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32.jpeg"/><Relationship Id="rId7" Type="http://schemas.openxmlformats.org/officeDocument/2006/relationships/image" Target="../media/image2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27.jpeg"/><Relationship Id="rId5" Type="http://schemas.openxmlformats.org/officeDocument/2006/relationships/image" Target="../media/image24.jpeg"/><Relationship Id="rId15" Type="http://schemas.openxmlformats.org/officeDocument/2006/relationships/image" Target="../media/image29.jpeg"/><Relationship Id="rId23" Type="http://schemas.openxmlformats.org/officeDocument/2006/relationships/image" Target="../media/image3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3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2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17" Type="http://schemas.openxmlformats.org/officeDocument/2006/relationships/image" Target="../media/image19.png"/><Relationship Id="rId2" Type="http://schemas.openxmlformats.org/officeDocument/2006/relationships/image" Target="../media/image6.jpg"/><Relationship Id="rId1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Công nghệ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SỬ DỤNG ĐÈN HỌC (T4)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46331"/>
            <a:chOff x="1508918" y="1888664"/>
            <a:chExt cx="867460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Nên hay không nên?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468081"/>
              <a:ext cx="37581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DC6FC9-6B08-ECED-6624-56D5473B4B08}"/>
              </a:ext>
            </a:extLst>
          </p:cNvPr>
          <p:cNvSpPr/>
          <p:nvPr/>
        </p:nvSpPr>
        <p:spPr>
          <a:xfrm>
            <a:off x="1966119" y="2743200"/>
            <a:ext cx="127254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bạn về sử dụng đèn học an toàn hàng ngày của 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B99FA-D121-2B53-D0D0-251A90C589E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59018">
            <a:off x="826147" y="2088144"/>
            <a:ext cx="1920406" cy="15911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8FA88B-EFB2-FBF1-625E-1A787DCF8DF4}"/>
              </a:ext>
            </a:extLst>
          </p:cNvPr>
          <p:cNvSpPr txBox="1"/>
          <p:nvPr/>
        </p:nvSpPr>
        <p:spPr>
          <a:xfrm>
            <a:off x="1786350" y="4564116"/>
            <a:ext cx="14276769" cy="40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đèn chống cận, đặt đèn ngay ngắn bên trái bàn học.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sử dụng: điều chỉnh độ sáng và hướng chiếu sáng phù hợp.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 đèn có dấu hiệu bất thường: báo với người lớn để có cách xử lí an toàn nhất.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 đèn sau khi sử dụng một thời gian để đèn bớt nóng mới tiến hành vệ sinh hoặc di chuyển đèn.</a:t>
            </a:r>
          </a:p>
        </p:txBody>
      </p:sp>
    </p:spTree>
    <p:extLst>
      <p:ext uri="{BB962C8B-B14F-4D97-AF65-F5344CB8AC3E}">
        <p14:creationId xmlns:p14="http://schemas.microsoft.com/office/powerpoint/2010/main" val="952972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B3154A-1FCA-3CC4-BF81-E6921E8C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29" t="3100"/>
          <a:stretch/>
        </p:blipFill>
        <p:spPr>
          <a:xfrm>
            <a:off x="1356519" y="1905000"/>
            <a:ext cx="14433153" cy="60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836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CEFE36-C984-BBB7-D2A7-A8C58EF8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" t="9293" r="67026" b="70935"/>
          <a:stretch/>
        </p:blipFill>
        <p:spPr>
          <a:xfrm>
            <a:off x="667360" y="2144095"/>
            <a:ext cx="4343401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77B344-8C33-DC4F-569D-D6E11F210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19" y="5410200"/>
            <a:ext cx="5943600" cy="34166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8FAA7-1848-9FDB-43F6-3750338D55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94" t="6235" r="6593"/>
          <a:stretch/>
        </p:blipFill>
        <p:spPr>
          <a:xfrm>
            <a:off x="10377160" y="2144095"/>
            <a:ext cx="5878535" cy="5908190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4CE59737-B47C-82F0-2147-81884D2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518" y="3439495"/>
            <a:ext cx="8797697" cy="199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Tô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-mat Ê-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xơn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(Thomas Edison) là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đầu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tiên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chế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thành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bóng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đèn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sợi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đốt</a:t>
            </a:r>
            <a:r>
              <a:rPr lang="en-US" sz="4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en-US" sz="4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5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7793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cxnSp>
          <p:nvCxnSpPr>
            <p:cNvPr id="28" name="Straight Connector 27"/>
            <p:cNvCxnSpPr>
              <a:cxnSpLocks/>
            </p:cNvCxnSpPr>
            <p:nvPr/>
          </p:nvCxnSpPr>
          <p:spPr>
            <a:xfrm>
              <a:off x="6967188" y="1159642"/>
              <a:ext cx="220662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35898C-8113-A5DA-9E15-46E7D98B50BB}"/>
              </a:ext>
            </a:extLst>
          </p:cNvPr>
          <p:cNvSpPr txBox="1"/>
          <p:nvPr/>
        </p:nvSpPr>
        <p:spPr>
          <a:xfrm>
            <a:off x="6984184" y="575463"/>
            <a:ext cx="240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CÔNG NGHỆ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734781" y="2447109"/>
            <a:ext cx="13868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3185319" y="3853160"/>
            <a:ext cx="4818060" cy="2483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273261" y="3816287"/>
            <a:ext cx="4589458" cy="24836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3261519" y="6406078"/>
            <a:ext cx="4738770" cy="2483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8277552" y="6431723"/>
            <a:ext cx="4585167" cy="2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6519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toàn khi sử dụng đèn học.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356519" y="2447109"/>
            <a:ext cx="138684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những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được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12818136" y="3777296"/>
            <a:ext cx="2456804" cy="20954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12818136" y="5951222"/>
            <a:ext cx="2454551" cy="2095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75CA80-A982-7003-E6B9-739CAD24C2D4}"/>
              </a:ext>
            </a:extLst>
          </p:cNvPr>
          <p:cNvSpPr txBox="1"/>
          <p:nvPr/>
        </p:nvSpPr>
        <p:spPr>
          <a:xfrm>
            <a:off x="1378052" y="3768756"/>
            <a:ext cx="8770247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 tình huống mất an toàn khi sử dụng đèn học: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69FB0F-83E4-E972-BBEA-D66C46E4E25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10119519" y="3855724"/>
            <a:ext cx="2650643" cy="209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F58B4F-E344-0E28-D388-EA2746B045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10129909" y="5951222"/>
            <a:ext cx="2648213" cy="20954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813ABE-B4DF-FFC2-B8AF-48489CF07D80}"/>
              </a:ext>
            </a:extLst>
          </p:cNvPr>
          <p:cNvSpPr txBox="1"/>
          <p:nvPr/>
        </p:nvSpPr>
        <p:spPr>
          <a:xfrm>
            <a:off x="1264329" y="4991989"/>
            <a:ext cx="8139868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 đèn học ở vị trí không chắc chắn.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67DE96-75C1-E7FD-5FE0-1DF25AB9566C}"/>
              </a:ext>
            </a:extLst>
          </p:cNvPr>
          <p:cNvSpPr txBox="1"/>
          <p:nvPr/>
        </p:nvSpPr>
        <p:spPr>
          <a:xfrm>
            <a:off x="1439758" y="5773550"/>
            <a:ext cx="8984561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 có ánh sáng yếu ớt hoặc nhấp nhánh.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A86119-12B6-705D-FAFA-53AA9DF31056}"/>
              </a:ext>
            </a:extLst>
          </p:cNvPr>
          <p:cNvSpPr txBox="1"/>
          <p:nvPr/>
        </p:nvSpPr>
        <p:spPr>
          <a:xfrm>
            <a:off x="1393593" y="6658724"/>
            <a:ext cx="925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 sáng chiếu thẳng vào mắt người học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C3D4D78-9538-86B4-2CDE-7E9C00F8DDC5}"/>
              </a:ext>
            </a:extLst>
          </p:cNvPr>
          <p:cNvSpPr txBox="1"/>
          <p:nvPr/>
        </p:nvSpPr>
        <p:spPr>
          <a:xfrm>
            <a:off x="1356519" y="7501248"/>
            <a:ext cx="8512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3600" b="1" i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Sờ tay vào bóng đèn khi đèn đang sáng.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24190421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12" grpId="0"/>
      <p:bldP spid="14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2757B5C-5D3B-3A46-C08C-C4C5B5CB954A}"/>
              </a:ext>
            </a:extLst>
          </p:cNvPr>
          <p:cNvSpPr/>
          <p:nvPr/>
        </p:nvSpPr>
        <p:spPr>
          <a:xfrm>
            <a:off x="1051719" y="2447109"/>
            <a:ext cx="1455146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phòng tránh tình huống mất an toàn đó khi sử dụng đèn học, em cần phải làm gì?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3185319" y="3853160"/>
            <a:ext cx="4818060" cy="24836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273261" y="3816287"/>
            <a:ext cx="4589458" cy="24836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3261519" y="6406078"/>
            <a:ext cx="4738770" cy="248367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8277552" y="6431723"/>
            <a:ext cx="4585167" cy="248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63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E778FA5-DB87-3BF5-81DC-149BB9D5F2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4735" t="4301"/>
          <a:stretch/>
        </p:blipFill>
        <p:spPr>
          <a:xfrm>
            <a:off x="1585119" y="2597894"/>
            <a:ext cx="6553200" cy="40315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F1963B-F8EF-3396-52A9-FAF68BA8FE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2330" t="1084" r="4625"/>
          <a:stretch/>
        </p:blipFill>
        <p:spPr>
          <a:xfrm>
            <a:off x="8519319" y="2597894"/>
            <a:ext cx="6781800" cy="40315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07977" y="6605954"/>
            <a:ext cx="5829736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 bàn học ở vị trí chắc </a:t>
            </a: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chắn.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82338" y="6605954"/>
            <a:ext cx="6518781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</a:t>
            </a: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đèn có ánh sáng yếu hoặc nhấp nháy</a:t>
            </a:r>
            <a:r>
              <a:rPr lang="nl-NL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901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 2: SỬ DỤNG ĐÈN HỌC (T4)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4781" y="1711135"/>
            <a:ext cx="10498805" cy="699102"/>
            <a:chOff x="1508918" y="1888664"/>
            <a:chExt cx="9353481" cy="699102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An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toàn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sử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dụng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8FEACB32-5BA6-7EFF-634B-9C3E4D6FC3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r="3479" b="4301"/>
          <a:stretch/>
        </p:blipFill>
        <p:spPr>
          <a:xfrm>
            <a:off x="1859814" y="2781344"/>
            <a:ext cx="6743546" cy="41235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C31DFD9-F587-8E8C-4AA9-E0CD395FC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1754" t="409" r="3069" b="3108"/>
          <a:stretch/>
        </p:blipFill>
        <p:spPr>
          <a:xfrm>
            <a:off x="9359549" y="2781343"/>
            <a:ext cx="6322569" cy="412354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749008" y="6904892"/>
            <a:ext cx="5829736" cy="2243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 chỉnh hướng chiếu sáng không để ánh sáng chiếu vào mắt.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605966" y="6904892"/>
            <a:ext cx="5829736" cy="1505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nl-NL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sờ tay vào bóng đèn khi đèn đang sáng.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52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C482CF-2453-CC3F-7F98-1023F373A372}"/>
              </a:ext>
            </a:extLst>
          </p:cNvPr>
          <p:cNvGrpSpPr/>
          <p:nvPr/>
        </p:nvGrpSpPr>
        <p:grpSpPr>
          <a:xfrm>
            <a:off x="1356519" y="1711135"/>
            <a:ext cx="10498805" cy="699102"/>
            <a:chOff x="1508918" y="1888664"/>
            <a:chExt cx="9353481" cy="6991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B7B99F-96D7-944F-E705-C11AED9C9039}"/>
                </a:ext>
              </a:extLst>
            </p:cNvPr>
            <p:cNvSpPr/>
            <p:nvPr/>
          </p:nvSpPr>
          <p:spPr>
            <a:xfrm>
              <a:off x="1508918" y="1888664"/>
              <a:ext cx="9353481" cy="699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An toàn khi sử dụng đèn học.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C4F728-81B0-7808-F80C-028D593037C2}"/>
                </a:ext>
              </a:extLst>
            </p:cNvPr>
            <p:cNvCxnSpPr>
              <a:cxnSpLocks/>
            </p:cNvCxnSpPr>
            <p:nvPr/>
          </p:nvCxnSpPr>
          <p:spPr>
            <a:xfrm>
              <a:off x="1673234" y="2519755"/>
              <a:ext cx="533699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9AA0C5-A6FC-C350-3F92-C5764EDD896C}"/>
              </a:ext>
            </a:extLst>
          </p:cNvPr>
          <p:cNvSpPr/>
          <p:nvPr/>
        </p:nvSpPr>
        <p:spPr>
          <a:xfrm>
            <a:off x="1602521" y="2807868"/>
            <a:ext cx="12039600" cy="1524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4532D8-34F5-F5CF-6A4E-6A0FB676C314}"/>
              </a:ext>
            </a:extLst>
          </p:cNvPr>
          <p:cNvSpPr txBox="1"/>
          <p:nvPr/>
        </p:nvSpPr>
        <p:spPr>
          <a:xfrm>
            <a:off x="1600017" y="4562061"/>
            <a:ext cx="13682480" cy="402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 đèn học ở vị trí chắc chắn: trên mặt bàn học,...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Nhờ người lớn thay mới bóng đèn khi có ánh sáng yếu, nhấp nháy hoặc có dấu hiệu cháy bóng.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hướng chiếu sáng để ánh sáng không gây chói mắt.</a:t>
            </a:r>
          </a:p>
          <a:p>
            <a:pPr algn="l">
              <a:lnSpc>
                <a:spcPct val="120000"/>
              </a:lnSpc>
            </a:pPr>
            <a:r>
              <a:rPr lang="en-US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600" b="1" i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 sờ tay vào bóng đèn khi đèn đang sáng để tránh nguy cơ bị bỏng, giật điện,...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0BCD51-2C53-DAE9-716D-80027FA1899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259018">
            <a:off x="174290" y="2020346"/>
            <a:ext cx="1920406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46331"/>
            <a:chOff x="1508918" y="1888664"/>
            <a:chExt cx="8674608" cy="64633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Nên hay không nên?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468081"/>
              <a:ext cx="375818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 Box 14">
            <a:extLst>
              <a:ext uri="{FF2B5EF4-FFF2-40B4-BE49-F238E27FC236}">
                <a16:creationId xmlns:a16="http://schemas.microsoft.com/office/drawing/2014/main" id="{713F31FF-B52D-8702-9340-B47EE835E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519" y="1097281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2: SỬ DỤNG ĐÈN HỌC (T4)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F16DD7-D134-2F9F-8D8B-5071155F3451}"/>
              </a:ext>
            </a:extLst>
          </p:cNvPr>
          <p:cNvSpPr txBox="1"/>
          <p:nvPr/>
        </p:nvSpPr>
        <p:spPr>
          <a:xfrm>
            <a:off x="1567207" y="2590800"/>
            <a:ext cx="13142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thông tin dưới đây, hãy chỉ ra đâu là việc nên và không nên làm khi sử dụng đèn học?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2A5EE8-0ECB-DAD1-12A8-8AE2E99D94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046" b="8380"/>
          <a:stretch/>
        </p:blipFill>
        <p:spPr>
          <a:xfrm>
            <a:off x="885032" y="3952815"/>
            <a:ext cx="7296150" cy="14573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32A523-D6FF-DF30-E143-621B52F9FC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6796" y="5436462"/>
            <a:ext cx="7543800" cy="1552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849005-2627-028F-A9AE-F6C13A2BF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19" y="7240414"/>
            <a:ext cx="7572375" cy="1524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91049F-042B-D70B-E108-99E553D995C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40"/>
          <a:stretch/>
        </p:blipFill>
        <p:spPr>
          <a:xfrm>
            <a:off x="8315637" y="3911446"/>
            <a:ext cx="7296151" cy="15335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A920CF8-6278-2E79-D856-E1853A4892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91168" y="5505654"/>
            <a:ext cx="7486650" cy="1447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12988F-EAC3-28B5-3559-021D639261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0596" y="6996890"/>
            <a:ext cx="7343775" cy="16383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0F3133-F0CC-C568-382A-886572E655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664850" y="3951456"/>
            <a:ext cx="1420431" cy="12479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5F4AEFF-9CBF-E87A-2327-80BFD11E09B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2662" y="7307174"/>
            <a:ext cx="1039903" cy="10399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5433EA6-153A-04C3-DE6D-6E5F5327745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389358" y="5318106"/>
            <a:ext cx="1478752" cy="124791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C3A46B3-AAF5-5BC3-FCEA-E1E36FF5015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82134" y="4179023"/>
            <a:ext cx="1006062" cy="1006062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B59F25E-9638-488E-59A8-94BEB148DB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22673" y="5768444"/>
            <a:ext cx="1006062" cy="10060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37F78A3-9633-DDB0-3926-B23BA90CF1C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710" r="224" b="9227"/>
          <a:stretch/>
        </p:blipFill>
        <p:spPr>
          <a:xfrm>
            <a:off x="8132374" y="7080889"/>
            <a:ext cx="1132864" cy="12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10048</TotalTime>
  <Words>750</Words>
  <Application>Microsoft Office PowerPoint</Application>
  <PresentationFormat>Custom</PresentationFormat>
  <Paragraphs>75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1137</cp:revision>
  <dcterms:created xsi:type="dcterms:W3CDTF">2008-09-09T22:52:10Z</dcterms:created>
  <dcterms:modified xsi:type="dcterms:W3CDTF">2022-10-21T05:08:09Z</dcterms:modified>
</cp:coreProperties>
</file>