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39" r:id="rId3"/>
    <p:sldId id="427" r:id="rId4"/>
    <p:sldId id="428" r:id="rId5"/>
    <p:sldId id="443" r:id="rId6"/>
    <p:sldId id="442" r:id="rId7"/>
    <p:sldId id="444" r:id="rId8"/>
    <p:sldId id="445" r:id="rId9"/>
    <p:sldId id="448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3333FF"/>
    <a:srgbClr val="3D3DD8"/>
    <a:srgbClr val="FFFFFF"/>
    <a:srgbClr val="0000CC"/>
    <a:srgbClr val="C5F3F3"/>
    <a:srgbClr val="FF0066"/>
    <a:srgbClr val="FF6600"/>
    <a:srgbClr val="66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E91E63-942F-434A-9524-206665AAD03A}" v="1255" dt="2022-07-29T23:40:10.9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88" d="100"/>
          <a:sy n="88" d="100"/>
        </p:scale>
        <p:origin x="240" y="9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A0289C64-B47A-4AC7-AC6C-D7AE11BD9DF4}"/>
    <pc:docChg chg="modSld">
      <pc:chgData name="Trang Ha" userId="270efafb50020bd6" providerId="LiveId" clId="{A0289C64-B47A-4AC7-AC6C-D7AE11BD9DF4}" dt="2022-07-29T10:25:22.524" v="55" actId="20577"/>
      <pc:docMkLst>
        <pc:docMk/>
      </pc:docMkLst>
      <pc:sldChg chg="modSp mod">
        <pc:chgData name="Trang Ha" userId="270efafb50020bd6" providerId="LiveId" clId="{A0289C64-B47A-4AC7-AC6C-D7AE11BD9DF4}" dt="2022-07-29T10:25:22.524" v="55" actId="20577"/>
        <pc:sldMkLst>
          <pc:docMk/>
          <pc:sldMk cId="0" sldId="327"/>
        </pc:sldMkLst>
        <pc:spChg chg="mod">
          <ac:chgData name="Trang Ha" userId="270efafb50020bd6" providerId="LiveId" clId="{A0289C64-B47A-4AC7-AC6C-D7AE11BD9DF4}" dt="2022-07-29T10:25:22.524" v="55" actId="20577"/>
          <ac:spMkLst>
            <pc:docMk/>
            <pc:sldMk cId="0" sldId="327"/>
            <ac:spMk id="2057" creationId="{00000000-0000-0000-0000-000000000000}"/>
          </ac:spMkLst>
        </pc:spChg>
      </pc:sldChg>
    </pc:docChg>
  </pc:docChgLst>
  <pc:docChgLst>
    <pc:chgData name="Trang Ha" userId="270efafb50020bd6" providerId="LiveId" clId="{2CE91E63-942F-434A-9524-206665AAD03A}"/>
    <pc:docChg chg="undo redo custSel addSld delSld modSld">
      <pc:chgData name="Trang Ha" userId="270efafb50020bd6" providerId="LiveId" clId="{2CE91E63-942F-434A-9524-206665AAD03A}" dt="2022-07-29T23:40:43.291" v="2622" actId="14100"/>
      <pc:docMkLst>
        <pc:docMk/>
      </pc:docMkLst>
      <pc:sldChg chg="addSp delSp modSp mod delAnim modAnim">
        <pc:chgData name="Trang Ha" userId="270efafb50020bd6" providerId="LiveId" clId="{2CE91E63-942F-434A-9524-206665AAD03A}" dt="2022-07-29T23:40:43.291" v="2622" actId="14100"/>
        <pc:sldMkLst>
          <pc:docMk/>
          <pc:sldMk cId="0" sldId="407"/>
        </pc:sldMkLst>
        <pc:picChg chg="del">
          <ac:chgData name="Trang Ha" userId="270efafb50020bd6" providerId="LiveId" clId="{2CE91E63-942F-434A-9524-206665AAD03A}" dt="2022-07-29T23:38:58.812" v="2616" actId="478"/>
          <ac:picMkLst>
            <pc:docMk/>
            <pc:sldMk cId="0" sldId="407"/>
            <ac:picMk id="2" creationId="{00000000-0000-0000-0000-000000000000}"/>
          </ac:picMkLst>
        </pc:picChg>
        <pc:picChg chg="add mod">
          <ac:chgData name="Trang Ha" userId="270efafb50020bd6" providerId="LiveId" clId="{2CE91E63-942F-434A-9524-206665AAD03A}" dt="2022-07-29T23:40:43.291" v="2622" actId="14100"/>
          <ac:picMkLst>
            <pc:docMk/>
            <pc:sldMk cId="0" sldId="407"/>
            <ac:picMk id="3" creationId="{DD3D152C-A0E1-8992-D906-FD591203412C}"/>
          </ac:picMkLst>
        </pc:picChg>
      </pc:sldChg>
      <pc:sldChg chg="modSp mod modAnim">
        <pc:chgData name="Trang Ha" userId="270efafb50020bd6" providerId="LiveId" clId="{2CE91E63-942F-434A-9524-206665AAD03A}" dt="2022-07-29T14:04:37.079" v="480" actId="20577"/>
        <pc:sldMkLst>
          <pc:docMk/>
          <pc:sldMk cId="4184934910" sldId="427"/>
        </pc:sldMkLst>
        <pc:spChg chg="mod">
          <ac:chgData name="Trang Ha" userId="270efafb50020bd6" providerId="LiveId" clId="{2CE91E63-942F-434A-9524-206665AAD03A}" dt="2022-07-29T14:04:37.079" v="480" actId="20577"/>
          <ac:spMkLst>
            <pc:docMk/>
            <pc:sldMk cId="4184934910" sldId="427"/>
            <ac:spMk id="2" creationId="{00000000-0000-0000-0000-000000000000}"/>
          </ac:spMkLst>
        </pc:spChg>
        <pc:spChg chg="mod">
          <ac:chgData name="Trang Ha" userId="270efafb50020bd6" providerId="LiveId" clId="{2CE91E63-942F-434A-9524-206665AAD03A}" dt="2022-07-29T14:04:13.960" v="447" actId="20577"/>
          <ac:spMkLst>
            <pc:docMk/>
            <pc:sldMk cId="4184934910" sldId="427"/>
            <ac:spMk id="3" creationId="{00000000-0000-0000-0000-000000000000}"/>
          </ac:spMkLst>
        </pc:spChg>
        <pc:spChg chg="mod">
          <ac:chgData name="Trang Ha" userId="270efafb50020bd6" providerId="LiveId" clId="{2CE91E63-942F-434A-9524-206665AAD03A}" dt="2022-07-29T13:51:43.444" v="245" actId="20577"/>
          <ac:spMkLst>
            <pc:docMk/>
            <pc:sldMk cId="4184934910" sldId="427"/>
            <ac:spMk id="19" creationId="{00000000-0000-0000-0000-000000000000}"/>
          </ac:spMkLst>
        </pc:spChg>
      </pc:sldChg>
      <pc:sldChg chg="addSp delSp modSp mod delAnim modAnim">
        <pc:chgData name="Trang Ha" userId="270efafb50020bd6" providerId="LiveId" clId="{2CE91E63-942F-434A-9524-206665AAD03A}" dt="2022-07-29T21:37:53.753" v="1171" actId="1035"/>
        <pc:sldMkLst>
          <pc:docMk/>
          <pc:sldMk cId="701057155" sldId="428"/>
        </pc:sldMkLst>
        <pc:spChg chg="mod">
          <ac:chgData name="Trang Ha" userId="270efafb50020bd6" providerId="LiveId" clId="{2CE91E63-942F-434A-9524-206665AAD03A}" dt="2022-07-29T21:37:53.753" v="1171" actId="1035"/>
          <ac:spMkLst>
            <pc:docMk/>
            <pc:sldMk cId="701057155" sldId="428"/>
            <ac:spMk id="2" creationId="{00000000-0000-0000-0000-000000000000}"/>
          </ac:spMkLst>
        </pc:spChg>
        <pc:spChg chg="del mod">
          <ac:chgData name="Trang Ha" userId="270efafb50020bd6" providerId="LiveId" clId="{2CE91E63-942F-434A-9524-206665AAD03A}" dt="2022-07-29T21:37:25.023" v="1163" actId="478"/>
          <ac:spMkLst>
            <pc:docMk/>
            <pc:sldMk cId="701057155" sldId="428"/>
            <ac:spMk id="3" creationId="{00000000-0000-0000-0000-000000000000}"/>
          </ac:spMkLst>
        </pc:spChg>
        <pc:spChg chg="del mod">
          <ac:chgData name="Trang Ha" userId="270efafb50020bd6" providerId="LiveId" clId="{2CE91E63-942F-434A-9524-206665AAD03A}" dt="2022-07-29T14:06:56.311" v="587" actId="478"/>
          <ac:spMkLst>
            <pc:docMk/>
            <pc:sldMk cId="701057155" sldId="428"/>
            <ac:spMk id="6" creationId="{00000000-0000-0000-0000-000000000000}"/>
          </ac:spMkLst>
        </pc:spChg>
        <pc:spChg chg="del mod">
          <ac:chgData name="Trang Ha" userId="270efafb50020bd6" providerId="LiveId" clId="{2CE91E63-942F-434A-9524-206665AAD03A}" dt="2022-07-29T21:24:53.642" v="813" actId="478"/>
          <ac:spMkLst>
            <pc:docMk/>
            <pc:sldMk cId="701057155" sldId="428"/>
            <ac:spMk id="21" creationId="{00000000-0000-0000-0000-000000000000}"/>
          </ac:spMkLst>
        </pc:spChg>
        <pc:spChg chg="mod">
          <ac:chgData name="Trang Ha" userId="270efafb50020bd6" providerId="LiveId" clId="{2CE91E63-942F-434A-9524-206665AAD03A}" dt="2022-07-29T21:37:53.753" v="1171" actId="1035"/>
          <ac:spMkLst>
            <pc:docMk/>
            <pc:sldMk cId="701057155" sldId="428"/>
            <ac:spMk id="22" creationId="{00000000-0000-0000-0000-000000000000}"/>
          </ac:spMkLst>
        </pc:spChg>
        <pc:spChg chg="mod">
          <ac:chgData name="Trang Ha" userId="270efafb50020bd6" providerId="LiveId" clId="{2CE91E63-942F-434A-9524-206665AAD03A}" dt="2022-07-29T21:37:53.753" v="1171" actId="1035"/>
          <ac:spMkLst>
            <pc:docMk/>
            <pc:sldMk cId="701057155" sldId="428"/>
            <ac:spMk id="23" creationId="{00000000-0000-0000-0000-000000000000}"/>
          </ac:spMkLst>
        </pc:spChg>
        <pc:spChg chg="add mod">
          <ac:chgData name="Trang Ha" userId="270efafb50020bd6" providerId="LiveId" clId="{2CE91E63-942F-434A-9524-206665AAD03A}" dt="2022-07-29T21:21:43.326" v="735" actId="571"/>
          <ac:spMkLst>
            <pc:docMk/>
            <pc:sldMk cId="701057155" sldId="428"/>
            <ac:spMk id="24" creationId="{AD841555-389B-9052-C10E-3745ABB815F4}"/>
          </ac:spMkLst>
        </pc:spChg>
        <pc:spChg chg="add mod">
          <ac:chgData name="Trang Ha" userId="270efafb50020bd6" providerId="LiveId" clId="{2CE91E63-942F-434A-9524-206665AAD03A}" dt="2022-07-29T21:37:35" v="1165" actId="1076"/>
          <ac:spMkLst>
            <pc:docMk/>
            <pc:sldMk cId="701057155" sldId="428"/>
            <ac:spMk id="25" creationId="{FC7E3DB1-A3BE-C777-E665-60F50001B86C}"/>
          </ac:spMkLst>
        </pc:spChg>
        <pc:spChg chg="mod">
          <ac:chgData name="Trang Ha" userId="270efafb50020bd6" providerId="LiveId" clId="{2CE91E63-942F-434A-9524-206665AAD03A}" dt="2022-07-29T21:23:33.920" v="788" actId="1076"/>
          <ac:spMkLst>
            <pc:docMk/>
            <pc:sldMk cId="701057155" sldId="428"/>
            <ac:spMk id="27" creationId="{00000000-0000-0000-0000-000000000000}"/>
          </ac:spMkLst>
        </pc:spChg>
        <pc:spChg chg="mod">
          <ac:chgData name="Trang Ha" userId="270efafb50020bd6" providerId="LiveId" clId="{2CE91E63-942F-434A-9524-206665AAD03A}" dt="2022-07-29T21:37:53.753" v="1171" actId="1035"/>
          <ac:spMkLst>
            <pc:docMk/>
            <pc:sldMk cId="701057155" sldId="428"/>
            <ac:spMk id="28" creationId="{00000000-0000-0000-0000-000000000000}"/>
          </ac:spMkLst>
        </pc:spChg>
        <pc:spChg chg="mod">
          <ac:chgData name="Trang Ha" userId="270efafb50020bd6" providerId="LiveId" clId="{2CE91E63-942F-434A-9524-206665AAD03A}" dt="2022-07-29T21:23:30.822" v="787" actId="1076"/>
          <ac:spMkLst>
            <pc:docMk/>
            <pc:sldMk cId="701057155" sldId="428"/>
            <ac:spMk id="30" creationId="{00000000-0000-0000-0000-000000000000}"/>
          </ac:spMkLst>
        </pc:spChg>
        <pc:spChg chg="mod">
          <ac:chgData name="Trang Ha" userId="270efafb50020bd6" providerId="LiveId" clId="{2CE91E63-942F-434A-9524-206665AAD03A}" dt="2022-07-29T21:22:59.655" v="770" actId="20577"/>
          <ac:spMkLst>
            <pc:docMk/>
            <pc:sldMk cId="701057155" sldId="428"/>
            <ac:spMk id="33" creationId="{00000000-0000-0000-0000-000000000000}"/>
          </ac:spMkLst>
        </pc:spChg>
        <pc:spChg chg="mod">
          <ac:chgData name="Trang Ha" userId="270efafb50020bd6" providerId="LiveId" clId="{2CE91E63-942F-434A-9524-206665AAD03A}" dt="2022-07-29T21:22:41.092" v="737" actId="1076"/>
          <ac:spMkLst>
            <pc:docMk/>
            <pc:sldMk cId="701057155" sldId="428"/>
            <ac:spMk id="36" creationId="{00000000-0000-0000-0000-000000000000}"/>
          </ac:spMkLst>
        </pc:spChg>
        <pc:spChg chg="mod">
          <ac:chgData name="Trang Ha" userId="270efafb50020bd6" providerId="LiveId" clId="{2CE91E63-942F-434A-9524-206665AAD03A}" dt="2022-07-29T21:22:41.092" v="737" actId="1076"/>
          <ac:spMkLst>
            <pc:docMk/>
            <pc:sldMk cId="701057155" sldId="428"/>
            <ac:spMk id="37" creationId="{00000000-0000-0000-0000-000000000000}"/>
          </ac:spMkLst>
        </pc:spChg>
        <pc:grpChg chg="mod">
          <ac:chgData name="Trang Ha" userId="270efafb50020bd6" providerId="LiveId" clId="{2CE91E63-942F-434A-9524-206665AAD03A}" dt="2022-07-29T21:22:41.092" v="737" actId="1076"/>
          <ac:grpSpMkLst>
            <pc:docMk/>
            <pc:sldMk cId="701057155" sldId="428"/>
            <ac:grpSpMk id="31" creationId="{00000000-0000-0000-0000-000000000000}"/>
          </ac:grpSpMkLst>
        </pc:grpChg>
        <pc:grpChg chg="mod">
          <ac:chgData name="Trang Ha" userId="270efafb50020bd6" providerId="LiveId" clId="{2CE91E63-942F-434A-9524-206665AAD03A}" dt="2022-07-29T21:22:41.092" v="737" actId="1076"/>
          <ac:grpSpMkLst>
            <pc:docMk/>
            <pc:sldMk cId="701057155" sldId="428"/>
            <ac:grpSpMk id="32" creationId="{00000000-0000-0000-0000-000000000000}"/>
          </ac:grpSpMkLst>
        </pc:grpChg>
        <pc:grpChg chg="mod">
          <ac:chgData name="Trang Ha" userId="270efafb50020bd6" providerId="LiveId" clId="{2CE91E63-942F-434A-9524-206665AAD03A}" dt="2022-07-29T21:22:41.092" v="737" actId="1076"/>
          <ac:grpSpMkLst>
            <pc:docMk/>
            <pc:sldMk cId="701057155" sldId="428"/>
            <ac:grpSpMk id="34" creationId="{00000000-0000-0000-0000-000000000000}"/>
          </ac:grpSpMkLst>
        </pc:grpChg>
        <pc:picChg chg="add del mod">
          <ac:chgData name="Trang Ha" userId="270efafb50020bd6" providerId="LiveId" clId="{2CE91E63-942F-434A-9524-206665AAD03A}" dt="2022-07-29T21:34:41.617" v="1148" actId="478"/>
          <ac:picMkLst>
            <pc:docMk/>
            <pc:sldMk cId="701057155" sldId="428"/>
            <ac:picMk id="8" creationId="{3B2F60FA-E8F9-0A8F-067F-6E5CC52BA77A}"/>
          </ac:picMkLst>
        </pc:picChg>
        <pc:cxnChg chg="mod">
          <ac:chgData name="Trang Ha" userId="270efafb50020bd6" providerId="LiveId" clId="{2CE91E63-942F-434A-9524-206665AAD03A}" dt="2022-07-29T21:22:41.092" v="737" actId="1076"/>
          <ac:cxnSpMkLst>
            <pc:docMk/>
            <pc:sldMk cId="701057155" sldId="428"/>
            <ac:cxnSpMk id="35" creationId="{00000000-0000-0000-0000-000000000000}"/>
          </ac:cxnSpMkLst>
        </pc:cxnChg>
      </pc:sldChg>
      <pc:sldChg chg="addSp delSp modSp mod">
        <pc:chgData name="Trang Ha" userId="270efafb50020bd6" providerId="LiveId" clId="{2CE91E63-942F-434A-9524-206665AAD03A}" dt="2022-07-29T14:01:40.824" v="416" actId="1076"/>
        <pc:sldMkLst>
          <pc:docMk/>
          <pc:sldMk cId="4012843973" sldId="439"/>
        </pc:sldMkLst>
        <pc:picChg chg="add del mod">
          <ac:chgData name="Trang Ha" userId="270efafb50020bd6" providerId="LiveId" clId="{2CE91E63-942F-434A-9524-206665AAD03A}" dt="2022-07-29T14:01:23.341" v="409" actId="478"/>
          <ac:picMkLst>
            <pc:docMk/>
            <pc:sldMk cId="4012843973" sldId="439"/>
            <ac:picMk id="3" creationId="{0C2C1F9A-7188-C99F-19F0-03DC4C00EA33}"/>
          </ac:picMkLst>
        </pc:picChg>
        <pc:picChg chg="add mod">
          <ac:chgData name="Trang Ha" userId="270efafb50020bd6" providerId="LiveId" clId="{2CE91E63-942F-434A-9524-206665AAD03A}" dt="2022-07-29T14:01:40.824" v="416" actId="1076"/>
          <ac:picMkLst>
            <pc:docMk/>
            <pc:sldMk cId="4012843973" sldId="439"/>
            <ac:picMk id="5" creationId="{0AC5942E-1477-68A9-0003-6EE896F944F9}"/>
          </ac:picMkLst>
        </pc:picChg>
        <pc:picChg chg="del">
          <ac:chgData name="Trang Ha" userId="270efafb50020bd6" providerId="LiveId" clId="{2CE91E63-942F-434A-9524-206665AAD03A}" dt="2022-07-29T14:00:38.898" v="402" actId="478"/>
          <ac:picMkLst>
            <pc:docMk/>
            <pc:sldMk cId="4012843973" sldId="439"/>
            <ac:picMk id="1026" creationId="{00000000-0000-0000-0000-000000000000}"/>
          </ac:picMkLst>
        </pc:picChg>
      </pc:sldChg>
      <pc:sldChg chg="addSp delSp modSp mod delAnim modAnim">
        <pc:chgData name="Trang Ha" userId="270efafb50020bd6" providerId="LiveId" clId="{2CE91E63-942F-434A-9524-206665AAD03A}" dt="2022-07-29T21:50:47.315" v="1302" actId="20577"/>
        <pc:sldMkLst>
          <pc:docMk/>
          <pc:sldMk cId="952722036" sldId="442"/>
        </pc:sldMkLst>
        <pc:spChg chg="mod">
          <ac:chgData name="Trang Ha" userId="270efafb50020bd6" providerId="LiveId" clId="{2CE91E63-942F-434A-9524-206665AAD03A}" dt="2022-07-29T21:50:21.738" v="1269" actId="207"/>
          <ac:spMkLst>
            <pc:docMk/>
            <pc:sldMk cId="952722036" sldId="442"/>
            <ac:spMk id="12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1:39:49.905" v="1181" actId="478"/>
          <ac:spMkLst>
            <pc:docMk/>
            <pc:sldMk cId="952722036" sldId="442"/>
            <ac:spMk id="22" creationId="{48DFFC03-43DC-B3BC-BBAA-BD1B44A2DDC9}"/>
          </ac:spMkLst>
        </pc:spChg>
        <pc:spChg chg="add del mod">
          <ac:chgData name="Trang Ha" userId="270efafb50020bd6" providerId="LiveId" clId="{2CE91E63-942F-434A-9524-206665AAD03A}" dt="2022-07-29T21:40:06.617" v="1183" actId="478"/>
          <ac:spMkLst>
            <pc:docMk/>
            <pc:sldMk cId="952722036" sldId="442"/>
            <ac:spMk id="23" creationId="{4CB981C9-7790-3989-62AD-E46D2D2FC88B}"/>
          </ac:spMkLst>
        </pc:spChg>
        <pc:spChg chg="add mod">
          <ac:chgData name="Trang Ha" userId="270efafb50020bd6" providerId="LiveId" clId="{2CE91E63-942F-434A-9524-206665AAD03A}" dt="2022-07-29T21:40:17.834" v="1185" actId="1076"/>
          <ac:spMkLst>
            <pc:docMk/>
            <pc:sldMk cId="952722036" sldId="442"/>
            <ac:spMk id="24" creationId="{B9134692-FF1F-E29F-F7CC-C46386BEABF4}"/>
          </ac:spMkLst>
        </pc:spChg>
        <pc:spChg chg="add mod">
          <ac:chgData name="Trang Ha" userId="270efafb50020bd6" providerId="LiveId" clId="{2CE91E63-942F-434A-9524-206665AAD03A}" dt="2022-07-29T21:40:08.013" v="1184"/>
          <ac:spMkLst>
            <pc:docMk/>
            <pc:sldMk cId="952722036" sldId="442"/>
            <ac:spMk id="25" creationId="{99D4E505-8A52-07FD-2DD4-27DFE06B6A8B}"/>
          </ac:spMkLst>
        </pc:spChg>
        <pc:spChg chg="mod">
          <ac:chgData name="Trang Ha" userId="270efafb50020bd6" providerId="LiveId" clId="{2CE91E63-942F-434A-9524-206665AAD03A}" dt="2022-07-29T21:50:10.107" v="1268" actId="1076"/>
          <ac:spMkLst>
            <pc:docMk/>
            <pc:sldMk cId="952722036" sldId="442"/>
            <ac:spMk id="40" creationId="{00000000-0000-0000-0000-000000000000}"/>
          </ac:spMkLst>
        </pc:spChg>
        <pc:spChg chg="mod">
          <ac:chgData name="Trang Ha" userId="270efafb50020bd6" providerId="LiveId" clId="{2CE91E63-942F-434A-9524-206665AAD03A}" dt="2022-07-29T21:50:21.738" v="1269" actId="207"/>
          <ac:spMkLst>
            <pc:docMk/>
            <pc:sldMk cId="952722036" sldId="442"/>
            <ac:spMk id="41" creationId="{00000000-0000-0000-0000-000000000000}"/>
          </ac:spMkLst>
        </pc:spChg>
        <pc:spChg chg="mod">
          <ac:chgData name="Trang Ha" userId="270efafb50020bd6" providerId="LiveId" clId="{2CE91E63-942F-434A-9524-206665AAD03A}" dt="2022-07-29T21:49:57.816" v="1265" actId="113"/>
          <ac:spMkLst>
            <pc:docMk/>
            <pc:sldMk cId="952722036" sldId="442"/>
            <ac:spMk id="42" creationId="{00000000-0000-0000-0000-000000000000}"/>
          </ac:spMkLst>
        </pc:spChg>
        <pc:spChg chg="mod">
          <ac:chgData name="Trang Ha" userId="270efafb50020bd6" providerId="LiveId" clId="{2CE91E63-942F-434A-9524-206665AAD03A}" dt="2022-07-29T21:50:47.315" v="1302" actId="20577"/>
          <ac:spMkLst>
            <pc:docMk/>
            <pc:sldMk cId="952722036" sldId="442"/>
            <ac:spMk id="46" creationId="{00000000-0000-0000-0000-000000000000}"/>
          </ac:spMkLst>
        </pc:spChg>
        <pc:spChg chg="del">
          <ac:chgData name="Trang Ha" userId="270efafb50020bd6" providerId="LiveId" clId="{2CE91E63-942F-434A-9524-206665AAD03A}" dt="2022-07-29T21:36:46.805" v="1157" actId="478"/>
          <ac:spMkLst>
            <pc:docMk/>
            <pc:sldMk cId="952722036" sldId="442"/>
            <ac:spMk id="51" creationId="{00000000-0000-0000-0000-000000000000}"/>
          </ac:spMkLst>
        </pc:spChg>
        <pc:spChg chg="del">
          <ac:chgData name="Trang Ha" userId="270efafb50020bd6" providerId="LiveId" clId="{2CE91E63-942F-434A-9524-206665AAD03A}" dt="2022-07-29T21:39:44.737" v="1179" actId="478"/>
          <ac:spMkLst>
            <pc:docMk/>
            <pc:sldMk cId="952722036" sldId="442"/>
            <ac:spMk id="52" creationId="{00000000-0000-0000-0000-000000000000}"/>
          </ac:spMkLst>
        </pc:spChg>
      </pc:sldChg>
      <pc:sldChg chg="addSp delSp modSp mod modAnim">
        <pc:chgData name="Trang Ha" userId="270efafb50020bd6" providerId="LiveId" clId="{2CE91E63-942F-434A-9524-206665AAD03A}" dt="2022-07-29T21:47:07.293" v="1240" actId="20577"/>
        <pc:sldMkLst>
          <pc:docMk/>
          <pc:sldMk cId="3808375707" sldId="443"/>
        </pc:sldMkLst>
        <pc:spChg chg="mod">
          <ac:chgData name="Trang Ha" userId="270efafb50020bd6" providerId="LiveId" clId="{2CE91E63-942F-434A-9524-206665AAD03A}" dt="2022-07-29T21:47:06.155" v="1239" actId="20577"/>
          <ac:spMkLst>
            <pc:docMk/>
            <pc:sldMk cId="3808375707" sldId="443"/>
            <ac:spMk id="12" creationId="{00000000-0000-0000-0000-000000000000}"/>
          </ac:spMkLst>
        </pc:spChg>
        <pc:spChg chg="add mod">
          <ac:chgData name="Trang Ha" userId="270efafb50020bd6" providerId="LiveId" clId="{2CE91E63-942F-434A-9524-206665AAD03A}" dt="2022-07-29T21:40:22.019" v="1186" actId="1076"/>
          <ac:spMkLst>
            <pc:docMk/>
            <pc:sldMk cId="3808375707" sldId="443"/>
            <ac:spMk id="22" creationId="{5C371089-E143-5618-B973-151756DB9B06}"/>
          </ac:spMkLst>
        </pc:spChg>
        <pc:spChg chg="add del mod">
          <ac:chgData name="Trang Ha" userId="270efafb50020bd6" providerId="LiveId" clId="{2CE91E63-942F-434A-9524-206665AAD03A}" dt="2022-07-29T21:41:22.461" v="1206" actId="1076"/>
          <ac:spMkLst>
            <pc:docMk/>
            <pc:sldMk cId="3808375707" sldId="443"/>
            <ac:spMk id="23" creationId="{C85AE81C-708E-83A2-6104-F47CE1B19C43}"/>
          </ac:spMkLst>
        </pc:spChg>
        <pc:spChg chg="mod">
          <ac:chgData name="Trang Ha" userId="270efafb50020bd6" providerId="LiveId" clId="{2CE91E63-942F-434A-9524-206665AAD03A}" dt="2022-07-29T21:46:07.311" v="1234" actId="1076"/>
          <ac:spMkLst>
            <pc:docMk/>
            <pc:sldMk cId="3808375707" sldId="443"/>
            <ac:spMk id="40" creationId="{00000000-0000-0000-0000-000000000000}"/>
          </ac:spMkLst>
        </pc:spChg>
        <pc:spChg chg="mod">
          <ac:chgData name="Trang Ha" userId="270efafb50020bd6" providerId="LiveId" clId="{2CE91E63-942F-434A-9524-206665AAD03A}" dt="2022-07-29T21:47:07.293" v="1240" actId="20577"/>
          <ac:spMkLst>
            <pc:docMk/>
            <pc:sldMk cId="3808375707" sldId="443"/>
            <ac:spMk id="41" creationId="{00000000-0000-0000-0000-000000000000}"/>
          </ac:spMkLst>
        </pc:spChg>
        <pc:spChg chg="mod">
          <ac:chgData name="Trang Ha" userId="270efafb50020bd6" providerId="LiveId" clId="{2CE91E63-942F-434A-9524-206665AAD03A}" dt="2022-07-29T21:45:28.792" v="1227" actId="113"/>
          <ac:spMkLst>
            <pc:docMk/>
            <pc:sldMk cId="3808375707" sldId="443"/>
            <ac:spMk id="42" creationId="{00000000-0000-0000-0000-000000000000}"/>
          </ac:spMkLst>
        </pc:spChg>
        <pc:spChg chg="mod">
          <ac:chgData name="Trang Ha" userId="270efafb50020bd6" providerId="LiveId" clId="{2CE91E63-942F-434A-9524-206665AAD03A}" dt="2022-07-29T21:40:34.426" v="1205" actId="20577"/>
          <ac:spMkLst>
            <pc:docMk/>
            <pc:sldMk cId="3808375707" sldId="443"/>
            <ac:spMk id="46" creationId="{00000000-0000-0000-0000-000000000000}"/>
          </ac:spMkLst>
        </pc:spChg>
        <pc:spChg chg="del mod">
          <ac:chgData name="Trang Ha" userId="270efafb50020bd6" providerId="LiveId" clId="{2CE91E63-942F-434A-9524-206665AAD03A}" dt="2022-07-29T21:39:04.571" v="1173" actId="478"/>
          <ac:spMkLst>
            <pc:docMk/>
            <pc:sldMk cId="3808375707" sldId="443"/>
            <ac:spMk id="51" creationId="{00000000-0000-0000-0000-000000000000}"/>
          </ac:spMkLst>
        </pc:spChg>
        <pc:spChg chg="del">
          <ac:chgData name="Trang Ha" userId="270efafb50020bd6" providerId="LiveId" clId="{2CE91E63-942F-434A-9524-206665AAD03A}" dt="2022-07-29T21:35:31.157" v="1150" actId="478"/>
          <ac:spMkLst>
            <pc:docMk/>
            <pc:sldMk cId="3808375707" sldId="443"/>
            <ac:spMk id="52" creationId="{00000000-0000-0000-0000-000000000000}"/>
          </ac:spMkLst>
        </pc:spChg>
      </pc:sldChg>
      <pc:sldChg chg="addSp delSp modSp mod">
        <pc:chgData name="Trang Ha" userId="270efafb50020bd6" providerId="LiveId" clId="{2CE91E63-942F-434A-9524-206665AAD03A}" dt="2022-07-29T21:54:01.055" v="1352" actId="1076"/>
        <pc:sldMkLst>
          <pc:docMk/>
          <pc:sldMk cId="222889224" sldId="444"/>
        </pc:sldMkLst>
        <pc:spChg chg="mod">
          <ac:chgData name="Trang Ha" userId="270efafb50020bd6" providerId="LiveId" clId="{2CE91E63-942F-434A-9524-206665AAD03A}" dt="2022-07-29T21:54:01.055" v="1352" actId="1076"/>
          <ac:spMkLst>
            <pc:docMk/>
            <pc:sldMk cId="222889224" sldId="444"/>
            <ac:spMk id="2" creationId="{00000000-0000-0000-0000-000000000000}"/>
          </ac:spMkLst>
        </pc:spChg>
        <pc:spChg chg="add mod">
          <ac:chgData name="Trang Ha" userId="270efafb50020bd6" providerId="LiveId" clId="{2CE91E63-942F-434A-9524-206665AAD03A}" dt="2022-07-29T21:51:22.239" v="1304"/>
          <ac:spMkLst>
            <pc:docMk/>
            <pc:sldMk cId="222889224" sldId="444"/>
            <ac:spMk id="33" creationId="{FC0C0AC0-22DE-51BB-FEB2-AAE58B3FC3D1}"/>
          </ac:spMkLst>
        </pc:spChg>
        <pc:spChg chg="add mod">
          <ac:chgData name="Trang Ha" userId="270efafb50020bd6" providerId="LiveId" clId="{2CE91E63-942F-434A-9524-206665AAD03A}" dt="2022-07-29T21:51:22.239" v="1304"/>
          <ac:spMkLst>
            <pc:docMk/>
            <pc:sldMk cId="222889224" sldId="444"/>
            <ac:spMk id="34" creationId="{0B883359-7F61-9FB7-A1B1-02B48E0AE3BA}"/>
          </ac:spMkLst>
        </pc:spChg>
        <pc:spChg chg="mod">
          <ac:chgData name="Trang Ha" userId="270efafb50020bd6" providerId="LiveId" clId="{2CE91E63-942F-434A-9524-206665AAD03A}" dt="2022-07-29T21:51:32.958" v="1321" actId="20577"/>
          <ac:spMkLst>
            <pc:docMk/>
            <pc:sldMk cId="222889224" sldId="444"/>
            <ac:spMk id="46" creationId="{00000000-0000-0000-0000-000000000000}"/>
          </ac:spMkLst>
        </pc:spChg>
        <pc:spChg chg="del">
          <ac:chgData name="Trang Ha" userId="270efafb50020bd6" providerId="LiveId" clId="{2CE91E63-942F-434A-9524-206665AAD03A}" dt="2022-07-29T21:51:21.271" v="1303" actId="478"/>
          <ac:spMkLst>
            <pc:docMk/>
            <pc:sldMk cId="222889224" sldId="444"/>
            <ac:spMk id="51" creationId="{00000000-0000-0000-0000-000000000000}"/>
          </ac:spMkLst>
        </pc:spChg>
        <pc:spChg chg="del">
          <ac:chgData name="Trang Ha" userId="270efafb50020bd6" providerId="LiveId" clId="{2CE91E63-942F-434A-9524-206665AAD03A}" dt="2022-07-29T21:51:21.271" v="1303" actId="478"/>
          <ac:spMkLst>
            <pc:docMk/>
            <pc:sldMk cId="222889224" sldId="444"/>
            <ac:spMk id="52" creationId="{00000000-0000-0000-0000-000000000000}"/>
          </ac:spMkLst>
        </pc:spChg>
        <pc:grpChg chg="mod">
          <ac:chgData name="Trang Ha" userId="270efafb50020bd6" providerId="LiveId" clId="{2CE91E63-942F-434A-9524-206665AAD03A}" dt="2022-07-29T21:54:01.055" v="1352" actId="1076"/>
          <ac:grpSpMkLst>
            <pc:docMk/>
            <pc:sldMk cId="222889224" sldId="444"/>
            <ac:grpSpMk id="8" creationId="{00000000-0000-0000-0000-000000000000}"/>
          </ac:grpSpMkLst>
        </pc:grpChg>
        <pc:picChg chg="mod">
          <ac:chgData name="Trang Ha" userId="270efafb50020bd6" providerId="LiveId" clId="{2CE91E63-942F-434A-9524-206665AAD03A}" dt="2022-07-29T21:54:01.055" v="1352" actId="1076"/>
          <ac:picMkLst>
            <pc:docMk/>
            <pc:sldMk cId="222889224" sldId="444"/>
            <ac:picMk id="2064" creationId="{00000000-0000-0000-0000-000000000000}"/>
          </ac:picMkLst>
        </pc:picChg>
      </pc:sldChg>
      <pc:sldChg chg="addSp delSp modSp mod delAnim modAnim">
        <pc:chgData name="Trang Ha" userId="270efafb50020bd6" providerId="LiveId" clId="{2CE91E63-942F-434A-9524-206665AAD03A}" dt="2022-07-29T22:26:55.096" v="2094" actId="14100"/>
        <pc:sldMkLst>
          <pc:docMk/>
          <pc:sldMk cId="970784826" sldId="445"/>
        </pc:sldMkLst>
        <pc:spChg chg="mod">
          <ac:chgData name="Trang Ha" userId="270efafb50020bd6" providerId="LiveId" clId="{2CE91E63-942F-434A-9524-206665AAD03A}" dt="2022-07-29T22:01:15.230" v="1551" actId="1076"/>
          <ac:spMkLst>
            <pc:docMk/>
            <pc:sldMk cId="970784826" sldId="445"/>
            <ac:spMk id="12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2:02:07.171" v="1554" actId="478"/>
          <ac:spMkLst>
            <pc:docMk/>
            <pc:sldMk cId="970784826" sldId="445"/>
            <ac:spMk id="14" creationId="{47389869-E78A-BA80-C29B-E186D6511E7F}"/>
          </ac:spMkLst>
        </pc:spChg>
        <pc:spChg chg="add mod">
          <ac:chgData name="Trang Ha" userId="270efafb50020bd6" providerId="LiveId" clId="{2CE91E63-942F-434A-9524-206665AAD03A}" dt="2022-07-29T22:24:02.658" v="2048" actId="20577"/>
          <ac:spMkLst>
            <pc:docMk/>
            <pc:sldMk cId="970784826" sldId="445"/>
            <ac:spMk id="15" creationId="{814FE403-1BE0-3958-2740-371544F54F14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36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37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38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39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40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41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2:16:00.711" v="1711" actId="478"/>
          <ac:spMkLst>
            <pc:docMk/>
            <pc:sldMk cId="970784826" sldId="445"/>
            <ac:spMk id="42" creationId="{700E72EE-9942-5C93-5BD0-A27D7A864453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45" creationId="{00000000-0000-0000-0000-000000000000}"/>
          </ac:spMkLst>
        </pc:spChg>
        <pc:spChg chg="mod">
          <ac:chgData name="Trang Ha" userId="270efafb50020bd6" providerId="LiveId" clId="{2CE91E63-942F-434A-9524-206665AAD03A}" dt="2022-07-29T21:54:18.807" v="1371" actId="20577"/>
          <ac:spMkLst>
            <pc:docMk/>
            <pc:sldMk cId="970784826" sldId="445"/>
            <ac:spMk id="46" creationId="{00000000-0000-0000-0000-000000000000}"/>
          </ac:spMkLst>
        </pc:spChg>
        <pc:spChg chg="add mod">
          <ac:chgData name="Trang Ha" userId="270efafb50020bd6" providerId="LiveId" clId="{2CE91E63-942F-434A-9524-206665AAD03A}" dt="2022-07-29T22:23:02.331" v="2037" actId="1076"/>
          <ac:spMkLst>
            <pc:docMk/>
            <pc:sldMk cId="970784826" sldId="445"/>
            <ac:spMk id="51" creationId="{60EEC363-7D2C-BA09-F9DA-401941D61FBC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3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4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5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6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7" creationId="{00000000-0000-0000-0000-000000000000}"/>
          </ac:spMkLst>
        </pc:spChg>
        <pc:spChg chg="add mod">
          <ac:chgData name="Trang Ha" userId="270efafb50020bd6" providerId="LiveId" clId="{2CE91E63-942F-434A-9524-206665AAD03A}" dt="2022-07-29T22:05:40.440" v="1602" actId="571"/>
          <ac:spMkLst>
            <pc:docMk/>
            <pc:sldMk cId="970784826" sldId="445"/>
            <ac:spMk id="59" creationId="{EAEDD7D6-8312-ACF4-8634-0B37405D55CA}"/>
          </ac:spMkLst>
        </pc:spChg>
        <pc:spChg chg="add mod">
          <ac:chgData name="Trang Ha" userId="270efafb50020bd6" providerId="LiveId" clId="{2CE91E63-942F-434A-9524-206665AAD03A}" dt="2022-07-29T22:22:50.404" v="2035" actId="1076"/>
          <ac:spMkLst>
            <pc:docMk/>
            <pc:sldMk cId="970784826" sldId="445"/>
            <ac:spMk id="60" creationId="{105B4CA9-F65F-49FB-EEFE-FC25ADA57321}"/>
          </ac:spMkLst>
        </pc:spChg>
        <pc:spChg chg="add del mod">
          <ac:chgData name="Trang Ha" userId="270efafb50020bd6" providerId="LiveId" clId="{2CE91E63-942F-434A-9524-206665AAD03A}" dt="2022-07-29T22:08:09.215" v="1634" actId="478"/>
          <ac:spMkLst>
            <pc:docMk/>
            <pc:sldMk cId="970784826" sldId="445"/>
            <ac:spMk id="61" creationId="{E8E94C43-393B-C379-3148-3D9D8A6D61F7}"/>
          </ac:spMkLst>
        </pc:spChg>
        <pc:spChg chg="add mod">
          <ac:chgData name="Trang Ha" userId="270efafb50020bd6" providerId="LiveId" clId="{2CE91E63-942F-434A-9524-206665AAD03A}" dt="2022-07-29T22:09:33.263" v="1647" actId="571"/>
          <ac:spMkLst>
            <pc:docMk/>
            <pc:sldMk cId="970784826" sldId="445"/>
            <ac:spMk id="64" creationId="{0CB48298-23B6-8DE7-D7A5-DA2485D5E0DE}"/>
          </ac:spMkLst>
        </pc:spChg>
        <pc:spChg chg="add mod">
          <ac:chgData name="Trang Ha" userId="270efafb50020bd6" providerId="LiveId" clId="{2CE91E63-942F-434A-9524-206665AAD03A}" dt="2022-07-29T22:09:33.263" v="1647" actId="571"/>
          <ac:spMkLst>
            <pc:docMk/>
            <pc:sldMk cId="970784826" sldId="445"/>
            <ac:spMk id="65" creationId="{5334C35F-2BFC-E67C-E2C4-4D61F4146726}"/>
          </ac:spMkLst>
        </pc:spChg>
        <pc:spChg chg="add mod">
          <ac:chgData name="Trang Ha" userId="270efafb50020bd6" providerId="LiveId" clId="{2CE91E63-942F-434A-9524-206665AAD03A}" dt="2022-07-29T22:24:07.121" v="2058" actId="20577"/>
          <ac:spMkLst>
            <pc:docMk/>
            <pc:sldMk cId="970784826" sldId="445"/>
            <ac:spMk id="66" creationId="{07A3060E-3EDE-6051-B980-91061C0BE8DD}"/>
          </ac:spMkLst>
        </pc:spChg>
        <pc:spChg chg="add mod">
          <ac:chgData name="Trang Ha" userId="270efafb50020bd6" providerId="LiveId" clId="{2CE91E63-942F-434A-9524-206665AAD03A}" dt="2022-07-29T22:13:47.052" v="1684" actId="571"/>
          <ac:spMkLst>
            <pc:docMk/>
            <pc:sldMk cId="970784826" sldId="445"/>
            <ac:spMk id="68" creationId="{5A261612-E1A3-FEE6-555A-216194CCC7E5}"/>
          </ac:spMkLst>
        </pc:spChg>
        <pc:spChg chg="add mod">
          <ac:chgData name="Trang Ha" userId="270efafb50020bd6" providerId="LiveId" clId="{2CE91E63-942F-434A-9524-206665AAD03A}" dt="2022-07-29T22:13:47.052" v="1684" actId="571"/>
          <ac:spMkLst>
            <pc:docMk/>
            <pc:sldMk cId="970784826" sldId="445"/>
            <ac:spMk id="69" creationId="{1C1D1642-5653-1104-43EC-E5D22DEF2854}"/>
          </ac:spMkLst>
        </pc:spChg>
        <pc:spChg chg="add mod">
          <ac:chgData name="Trang Ha" userId="270efafb50020bd6" providerId="LiveId" clId="{2CE91E63-942F-434A-9524-206665AAD03A}" dt="2022-07-29T22:22:54.560" v="2036" actId="1076"/>
          <ac:spMkLst>
            <pc:docMk/>
            <pc:sldMk cId="970784826" sldId="445"/>
            <ac:spMk id="70" creationId="{3B88E95A-6921-5D2E-69C0-60CCBF4E703B}"/>
          </ac:spMkLst>
        </pc:spChg>
        <pc:spChg chg="add del">
          <ac:chgData name="Trang Ha" userId="270efafb50020bd6" providerId="LiveId" clId="{2CE91E63-942F-434A-9524-206665AAD03A}" dt="2022-07-29T22:25:45.972" v="2068" actId="478"/>
          <ac:spMkLst>
            <pc:docMk/>
            <pc:sldMk cId="970784826" sldId="445"/>
            <ac:spMk id="94" creationId="{9ECB8DB0-D7EF-D7E2-89AE-AA3E6C4C7BB1}"/>
          </ac:spMkLst>
        </pc:spChg>
        <pc:spChg chg="add mod">
          <ac:chgData name="Trang Ha" userId="270efafb50020bd6" providerId="LiveId" clId="{2CE91E63-942F-434A-9524-206665AAD03A}" dt="2022-07-29T22:26:55.096" v="2094" actId="14100"/>
          <ac:spMkLst>
            <pc:docMk/>
            <pc:sldMk cId="970784826" sldId="445"/>
            <ac:spMk id="95" creationId="{E1945B67-18CD-1C2B-C44A-B09450DEAAA1}"/>
          </ac:spMkLst>
        </pc:spChg>
        <pc:graphicFrameChg chg="del">
          <ac:chgData name="Trang Ha" userId="270efafb50020bd6" providerId="LiveId" clId="{2CE91E63-942F-434A-9524-206665AAD03A}" dt="2022-07-29T21:57:11.616" v="1514" actId="478"/>
          <ac:graphicFrameMkLst>
            <pc:docMk/>
            <pc:sldMk cId="970784826" sldId="445"/>
            <ac:graphicFrameMk id="13" creationId="{00000000-0000-0000-0000-000000000000}"/>
          </ac:graphicFrameMkLst>
        </pc:graphicFrameChg>
        <pc:picChg chg="add del mod">
          <ac:chgData name="Trang Ha" userId="270efafb50020bd6" providerId="LiveId" clId="{2CE91E63-942F-434A-9524-206665AAD03A}" dt="2022-07-29T21:59:49.415" v="1532" actId="478"/>
          <ac:picMkLst>
            <pc:docMk/>
            <pc:sldMk cId="970784826" sldId="445"/>
            <ac:picMk id="8" creationId="{60DAC656-55FE-9704-5F74-9D703B6A84CE}"/>
          </ac:picMkLst>
        </pc:picChg>
        <pc:picChg chg="add mod modCrop">
          <ac:chgData name="Trang Ha" userId="270efafb50020bd6" providerId="LiveId" clId="{2CE91E63-942F-434A-9524-206665AAD03A}" dt="2022-07-29T22:23:42.519" v="2043" actId="1076"/>
          <ac:picMkLst>
            <pc:docMk/>
            <pc:sldMk cId="970784826" sldId="445"/>
            <ac:picMk id="11" creationId="{F4285DC8-4B96-4E0B-7732-59315903F55A}"/>
          </ac:picMkLst>
        </pc:picChg>
        <pc:picChg chg="add mod">
          <ac:chgData name="Trang Ha" userId="270efafb50020bd6" providerId="LiveId" clId="{2CE91E63-942F-434A-9524-206665AAD03A}" dt="2022-07-29T22:05:40.440" v="1602" actId="571"/>
          <ac:picMkLst>
            <pc:docMk/>
            <pc:sldMk cId="970784826" sldId="445"/>
            <ac:picMk id="58" creationId="{40DDDB5F-85CD-0D4E-B8A1-1E1E7A954543}"/>
          </ac:picMkLst>
        </pc:picChg>
        <pc:cxnChg chg="add del mod">
          <ac:chgData name="Trang Ha" userId="270efafb50020bd6" providerId="LiveId" clId="{2CE91E63-942F-434A-9524-206665AAD03A}" dt="2022-07-29T22:08:59.408" v="1645" actId="478"/>
          <ac:cxnSpMkLst>
            <pc:docMk/>
            <pc:sldMk cId="970784826" sldId="445"/>
            <ac:cxnSpMk id="17" creationId="{CC82F639-3AD3-D336-866E-0BBECA0CB970}"/>
          </ac:cxnSpMkLst>
        </pc:cxnChg>
        <pc:cxnChg chg="add mod">
          <ac:chgData name="Trang Ha" userId="270efafb50020bd6" providerId="LiveId" clId="{2CE91E63-942F-434A-9524-206665AAD03A}" dt="2022-07-29T22:25:21.436" v="2066" actId="14100"/>
          <ac:cxnSpMkLst>
            <pc:docMk/>
            <pc:sldMk cId="970784826" sldId="445"/>
            <ac:cxnSpMk id="52" creationId="{E6347BE0-F299-3887-7AAE-49C45C608FEE}"/>
          </ac:cxnSpMkLst>
        </pc:cxnChg>
        <pc:cxnChg chg="add mod">
          <ac:chgData name="Trang Ha" userId="270efafb50020bd6" providerId="LiveId" clId="{2CE91E63-942F-434A-9524-206665AAD03A}" dt="2022-07-29T22:25:16.236" v="2065" actId="14100"/>
          <ac:cxnSpMkLst>
            <pc:docMk/>
            <pc:sldMk cId="970784826" sldId="445"/>
            <ac:cxnSpMk id="62" creationId="{728CFAF8-D3B6-F7BA-74AB-BDFEA2077BB7}"/>
          </ac:cxnSpMkLst>
        </pc:cxnChg>
        <pc:cxnChg chg="add mod">
          <ac:chgData name="Trang Ha" userId="270efafb50020bd6" providerId="LiveId" clId="{2CE91E63-942F-434A-9524-206665AAD03A}" dt="2022-07-29T22:24:37.778" v="2061" actId="14100"/>
          <ac:cxnSpMkLst>
            <pc:docMk/>
            <pc:sldMk cId="970784826" sldId="445"/>
            <ac:cxnSpMk id="63" creationId="{103FB910-A777-E5F6-87C2-2790F1B1EC3E}"/>
          </ac:cxnSpMkLst>
        </pc:cxnChg>
        <pc:cxnChg chg="add mod">
          <ac:chgData name="Trang Ha" userId="270efafb50020bd6" providerId="LiveId" clId="{2CE91E63-942F-434A-9524-206665AAD03A}" dt="2022-07-29T22:25:06.470" v="2064" actId="14100"/>
          <ac:cxnSpMkLst>
            <pc:docMk/>
            <pc:sldMk cId="970784826" sldId="445"/>
            <ac:cxnSpMk id="67" creationId="{9D0FD8F8-AB62-34BC-0350-447C0A0A83F3}"/>
          </ac:cxnSpMkLst>
        </pc:cxnChg>
        <pc:cxnChg chg="add mod">
          <ac:chgData name="Trang Ha" userId="270efafb50020bd6" providerId="LiveId" clId="{2CE91E63-942F-434A-9524-206665AAD03A}" dt="2022-07-29T22:23:16.976" v="2039" actId="14100"/>
          <ac:cxnSpMkLst>
            <pc:docMk/>
            <pc:sldMk cId="970784826" sldId="445"/>
            <ac:cxnSpMk id="73" creationId="{4637F3ED-82D8-24FB-3F6F-EAF5D0E2E935}"/>
          </ac:cxnSpMkLst>
        </pc:cxnChg>
      </pc:sldChg>
      <pc:sldChg chg="addSp delSp modSp mod modAnim">
        <pc:chgData name="Trang Ha" userId="270efafb50020bd6" providerId="LiveId" clId="{2CE91E63-942F-434A-9524-206665AAD03A}" dt="2022-07-29T23:30:27.802" v="2600" actId="14100"/>
        <pc:sldMkLst>
          <pc:docMk/>
          <pc:sldMk cId="2527640084" sldId="446"/>
        </pc:sldMkLst>
        <pc:spChg chg="mod">
          <ac:chgData name="Trang Ha" userId="270efafb50020bd6" providerId="LiveId" clId="{2CE91E63-942F-434A-9524-206665AAD03A}" dt="2022-07-29T22:20:41.490" v="2025" actId="20577"/>
          <ac:spMkLst>
            <pc:docMk/>
            <pc:sldMk cId="2527640084" sldId="446"/>
            <ac:spMk id="12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36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2.110" v="2567" actId="478"/>
          <ac:spMkLst>
            <pc:docMk/>
            <pc:sldMk cId="2527640084" sldId="446"/>
            <ac:spMk id="37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38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39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2.110" v="2567" actId="478"/>
          <ac:spMkLst>
            <pc:docMk/>
            <pc:sldMk cId="2527640084" sldId="446"/>
            <ac:spMk id="40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41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2.110" v="2567" actId="478"/>
          <ac:spMkLst>
            <pc:docMk/>
            <pc:sldMk cId="2527640084" sldId="446"/>
            <ac:spMk id="45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3:21:33.750" v="2426" actId="478"/>
          <ac:spMkLst>
            <pc:docMk/>
            <pc:sldMk cId="2527640084" sldId="446"/>
            <ac:spMk id="52" creationId="{28B1BDD2-E97E-DD80-F7F4-9D9904142742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53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2.110" v="2567" actId="478"/>
          <ac:spMkLst>
            <pc:docMk/>
            <pc:sldMk cId="2527640084" sldId="446"/>
            <ac:spMk id="54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55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56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6.051" v="2569" actId="478"/>
          <ac:spMkLst>
            <pc:docMk/>
            <pc:sldMk cId="2527640084" sldId="446"/>
            <ac:spMk id="57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3:21:27.298" v="2423" actId="478"/>
          <ac:spMkLst>
            <pc:docMk/>
            <pc:sldMk cId="2527640084" sldId="446"/>
            <ac:spMk id="58" creationId="{C509B22D-A9DC-DD75-388C-3D6710069C50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59" creationId="{9B836C6C-CB06-6CC1-8129-347F87F0907A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0" creationId="{4347AFE7-6E5B-75A5-334F-A430CA1EA1A1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1" creationId="{03E19769-30E0-1DA3-B6D0-41A608470830}"/>
          </ac:spMkLst>
        </pc:spChg>
        <pc:spChg chg="add del mod">
          <ac:chgData name="Trang Ha" userId="270efafb50020bd6" providerId="LiveId" clId="{2CE91E63-942F-434A-9524-206665AAD03A}" dt="2022-07-29T23:28:02.475" v="2577" actId="478"/>
          <ac:spMkLst>
            <pc:docMk/>
            <pc:sldMk cId="2527640084" sldId="446"/>
            <ac:spMk id="62" creationId="{9D5EBFE4-4D36-8D2F-57F8-2A400D231942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3" creationId="{7CA47174-F641-29E8-5FA0-96F559C28A47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4" creationId="{FFAB8101-063C-50E9-DB71-856327CD11E8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5" creationId="{0458F0AB-2A15-3C92-1418-B09DC2E6EB33}"/>
          </ac:spMkLst>
        </pc:spChg>
        <pc:spChg chg="add mod">
          <ac:chgData name="Trang Ha" userId="270efafb50020bd6" providerId="LiveId" clId="{2CE91E63-942F-434A-9524-206665AAD03A}" dt="2022-07-29T23:25:45.500" v="2516" actId="571"/>
          <ac:spMkLst>
            <pc:docMk/>
            <pc:sldMk cId="2527640084" sldId="446"/>
            <ac:spMk id="67" creationId="{71EF3738-C6C0-2602-A1CB-CE32EFC20FD2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8" creationId="{9C3E7B6A-3196-09E0-5488-A6F565FFF083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9" creationId="{0C7414D1-6E10-2890-F09F-AA51C47B52AD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0" creationId="{4D6DB359-497C-9046-7565-B1F7F166D1B5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1" creationId="{920D0A28-D0A9-DEDD-6B4C-17D7A83AEDE2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2" creationId="{E6EA44DE-316B-4CCA-EB17-16C3845AB7B0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3" creationId="{18F3F724-4C18-799A-D56F-2D92A443B89B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4" creationId="{2CDD9122-EE85-12FB-8FEB-9A68D02B6903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5" creationId="{23AD6F3E-380C-17C0-FB16-E5D0D09969FC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6" creationId="{212E2B58-362C-7842-4A1C-5DD33FE1F658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7" creationId="{28C05B09-2CA3-742B-DD5E-AB3E6E868B81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8" creationId="{D572AE17-A8EE-50BE-F155-F68395F26DE5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9" creationId="{52198CC4-3017-CADF-0061-C06FF33AC570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80" creationId="{B4A318FD-49B3-09A3-B426-4CF6797798F1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81" creationId="{FFC71B03-859D-33C4-E86D-7C89B4E298D8}"/>
          </ac:spMkLst>
        </pc:spChg>
        <pc:graphicFrameChg chg="mod modGraphic">
          <ac:chgData name="Trang Ha" userId="270efafb50020bd6" providerId="LiveId" clId="{2CE91E63-942F-434A-9524-206665AAD03A}" dt="2022-07-29T23:30:27.802" v="2600" actId="14100"/>
          <ac:graphicFrameMkLst>
            <pc:docMk/>
            <pc:sldMk cId="2527640084" sldId="446"/>
            <ac:graphicFrameMk id="13" creationId="{00000000-0000-0000-0000-000000000000}"/>
          </ac:graphicFrameMkLst>
        </pc:graphicFrameChg>
        <pc:graphicFrameChg chg="add mod">
          <ac:chgData name="Trang Ha" userId="270efafb50020bd6" providerId="LiveId" clId="{2CE91E63-942F-434A-9524-206665AAD03A}" dt="2022-07-29T23:25:45.500" v="2516" actId="571"/>
          <ac:graphicFrameMkLst>
            <pc:docMk/>
            <pc:sldMk cId="2527640084" sldId="446"/>
            <ac:graphicFrameMk id="66" creationId="{32863FFA-5E8B-D602-70C5-C13E21DB76BC}"/>
          </ac:graphicFrameMkLst>
        </pc:graphicFrameChg>
        <pc:picChg chg="add del mod">
          <ac:chgData name="Trang Ha" userId="270efafb50020bd6" providerId="LiveId" clId="{2CE91E63-942F-434A-9524-206665AAD03A}" dt="2022-07-29T23:04:44.474" v="2115" actId="478"/>
          <ac:picMkLst>
            <pc:docMk/>
            <pc:sldMk cId="2527640084" sldId="446"/>
            <ac:picMk id="8" creationId="{E0BCB547-FB81-75FD-F5F5-9CDEE1F9EAAC}"/>
          </ac:picMkLst>
        </pc:picChg>
        <pc:picChg chg="add mod modCrop">
          <ac:chgData name="Trang Ha" userId="270efafb50020bd6" providerId="LiveId" clId="{2CE91E63-942F-434A-9524-206665AAD03A}" dt="2022-07-29T23:28:41.533" v="2588" actId="14100"/>
          <ac:picMkLst>
            <pc:docMk/>
            <pc:sldMk cId="2527640084" sldId="446"/>
            <ac:picMk id="10" creationId="{F126D722-51CB-1447-C244-452DDECCCABD}"/>
          </ac:picMkLst>
        </pc:picChg>
        <pc:picChg chg="add del mod">
          <ac:chgData name="Trang Ha" userId="270efafb50020bd6" providerId="LiveId" clId="{2CE91E63-942F-434A-9524-206665AAD03A}" dt="2022-07-29T23:11:44.478" v="2160" actId="478"/>
          <ac:picMkLst>
            <pc:docMk/>
            <pc:sldMk cId="2527640084" sldId="446"/>
            <ac:picMk id="11" creationId="{832C8A28-BC2D-C459-4C44-D044DF66EB6E}"/>
          </ac:picMkLst>
        </pc:picChg>
        <pc:picChg chg="add mod modCrop">
          <ac:chgData name="Trang Ha" userId="270efafb50020bd6" providerId="LiveId" clId="{2CE91E63-942F-434A-9524-206665AAD03A}" dt="2022-07-29T23:28:26.001" v="2583" actId="1076"/>
          <ac:picMkLst>
            <pc:docMk/>
            <pc:sldMk cId="2527640084" sldId="446"/>
            <ac:picMk id="42" creationId="{D3424E04-898B-C9F3-3DBA-6AF6BA2FF1A4}"/>
          </ac:picMkLst>
        </pc:picChg>
        <pc:picChg chg="add mod modCrop">
          <ac:chgData name="Trang Ha" userId="270efafb50020bd6" providerId="LiveId" clId="{2CE91E63-942F-434A-9524-206665AAD03A}" dt="2022-07-29T23:28:29.445" v="2585" actId="1076"/>
          <ac:picMkLst>
            <pc:docMk/>
            <pc:sldMk cId="2527640084" sldId="446"/>
            <ac:picMk id="51" creationId="{CFF6BC16-7B5F-7EBE-6296-174BB0C4CF05}"/>
          </ac:picMkLst>
        </pc:picChg>
        <pc:cxnChg chg="del mod">
          <ac:chgData name="Trang Ha" userId="270efafb50020bd6" providerId="LiveId" clId="{2CE91E63-942F-434A-9524-206665AAD03A}" dt="2022-07-29T23:04:38.778" v="2112" actId="478"/>
          <ac:cxnSpMkLst>
            <pc:docMk/>
            <pc:sldMk cId="2527640084" sldId="446"/>
            <ac:cxnSpMk id="15" creationId="{00000000-0000-0000-0000-000000000000}"/>
          </ac:cxnSpMkLst>
        </pc:cxnChg>
      </pc:sldChg>
      <pc:sldChg chg="del">
        <pc:chgData name="Trang Ha" userId="270efafb50020bd6" providerId="LiveId" clId="{2CE91E63-942F-434A-9524-206665AAD03A}" dt="2022-07-29T23:31:18.848" v="2601" actId="2696"/>
        <pc:sldMkLst>
          <pc:docMk/>
          <pc:sldMk cId="3835053867" sldId="447"/>
        </pc:sldMkLst>
      </pc:sldChg>
      <pc:sldChg chg="addSp delSp modAnim">
        <pc:chgData name="Trang Ha" userId="270efafb50020bd6" providerId="LiveId" clId="{2CE91E63-942F-434A-9524-206665AAD03A}" dt="2022-07-29T23:32:03.056" v="2615" actId="478"/>
        <pc:sldMkLst>
          <pc:docMk/>
          <pc:sldMk cId="825656198" sldId="448"/>
        </pc:sldMkLst>
        <pc:picChg chg="add del">
          <ac:chgData name="Trang Ha" userId="270efafb50020bd6" providerId="LiveId" clId="{2CE91E63-942F-434A-9524-206665AAD03A}" dt="2022-07-29T23:32:03.056" v="2615" actId="478"/>
          <ac:picMkLst>
            <pc:docMk/>
            <pc:sldMk cId="825656198" sldId="448"/>
            <ac:picMk id="4098" creationId="{00000000-0000-0000-0000-000000000000}"/>
          </ac:picMkLst>
        </pc:picChg>
        <pc:picChg chg="add del">
          <ac:chgData name="Trang Ha" userId="270efafb50020bd6" providerId="LiveId" clId="{2CE91E63-942F-434A-9524-206665AAD03A}" dt="2022-07-29T23:32:01.513" v="2614" actId="478"/>
          <ac:picMkLst>
            <pc:docMk/>
            <pc:sldMk cId="825656198" sldId="448"/>
            <ac:picMk id="4102" creationId="{00000000-0000-0000-0000-000000000000}"/>
          </ac:picMkLst>
        </pc:picChg>
        <pc:picChg chg="add del">
          <ac:chgData name="Trang Ha" userId="270efafb50020bd6" providerId="LiveId" clId="{2CE91E63-942F-434A-9524-206665AAD03A}" dt="2022-07-29T23:31:59.962" v="2613" actId="478"/>
          <ac:picMkLst>
            <pc:docMk/>
            <pc:sldMk cId="825656198" sldId="448"/>
            <ac:picMk id="4104" creationId="{00000000-0000-0000-0000-000000000000}"/>
          </ac:picMkLst>
        </pc:picChg>
        <pc:picChg chg="add del">
          <ac:chgData name="Trang Ha" userId="270efafb50020bd6" providerId="LiveId" clId="{2CE91E63-942F-434A-9524-206665AAD03A}" dt="2022-07-29T23:31:58.413" v="2612" actId="478"/>
          <ac:picMkLst>
            <pc:docMk/>
            <pc:sldMk cId="825656198" sldId="448"/>
            <ac:picMk id="4106" creationId="{00000000-0000-0000-0000-000000000000}"/>
          </ac:picMkLst>
        </pc:picChg>
      </pc:sldChg>
      <pc:sldChg chg="addSp delSp modSp new del mod">
        <pc:chgData name="Trang Ha" userId="270efafb50020bd6" providerId="LiveId" clId="{2CE91E63-942F-434A-9524-206665AAD03A}" dt="2022-07-29T23:29:06.784" v="2590" actId="2696"/>
        <pc:sldMkLst>
          <pc:docMk/>
          <pc:sldMk cId="3383247996" sldId="449"/>
        </pc:sldMkLst>
        <pc:spChg chg="del">
          <ac:chgData name="Trang Ha" userId="270efafb50020bd6" providerId="LiveId" clId="{2CE91E63-942F-434A-9524-206665AAD03A}" dt="2022-07-29T23:10:15.208" v="2141" actId="478"/>
          <ac:spMkLst>
            <pc:docMk/>
            <pc:sldMk cId="3383247996" sldId="449"/>
            <ac:spMk id="2" creationId="{91D93605-B9B8-8CA9-9B0E-C42CD3180645}"/>
          </ac:spMkLst>
        </pc:spChg>
        <pc:spChg chg="del">
          <ac:chgData name="Trang Ha" userId="270efafb50020bd6" providerId="LiveId" clId="{2CE91E63-942F-434A-9524-206665AAD03A}" dt="2022-07-29T23:10:12.855" v="2140" actId="478"/>
          <ac:spMkLst>
            <pc:docMk/>
            <pc:sldMk cId="3383247996" sldId="449"/>
            <ac:spMk id="3" creationId="{9B9ED2FE-C9B4-1727-DEDB-5460B0DDED55}"/>
          </ac:spMkLst>
        </pc:spChg>
        <pc:picChg chg="add mod modCrop">
          <ac:chgData name="Trang Ha" userId="270efafb50020bd6" providerId="LiveId" clId="{2CE91E63-942F-434A-9524-206665AAD03A}" dt="2022-07-29T23:10:51.806" v="2148" actId="1076"/>
          <ac:picMkLst>
            <pc:docMk/>
            <pc:sldMk cId="3383247996" sldId="449"/>
            <ac:picMk id="4" creationId="{B6C2D3A2-B709-6E37-ECEC-B9FB0F327D6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Giai%20nghia%20tu/om%20vai%20ba%20co.pptx" TargetMode="External"/><Relationship Id="rId2" Type="http://schemas.openxmlformats.org/officeDocument/2006/relationships/hyperlink" Target="Giai%20nghia%20tu/Hon%20ho.ppt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1: NGƯỠNG CỬA(T1,2)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257750" y="746988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17550" indent="-2603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436688" indent="-5222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2154238" indent="-78263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873375" indent="-104457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50B39D-BEC9-E669-EFD0-029FDA36F4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212"/>
          <a:stretch/>
        </p:blipFill>
        <p:spPr>
          <a:xfrm>
            <a:off x="1280319" y="152400"/>
            <a:ext cx="13258800" cy="872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8439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1: CON HEO ĐẤT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63435" y="27518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trôi chảy toàn bài, giọng nhẹ nhàng, tình cảm. Nhấn giọng, gây ấn trọng với những từ ngữ gợi tả, từ ngữ chỉ hành động.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23252"/>
            <a:ext cx="13578681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Khổ 1: Từ đầu đến </a:t>
            </a:r>
            <a:r>
              <a:rPr lang="en-US" sz="3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vòng đi men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Khổ 2: Tiếp theo cho đến </a:t>
            </a:r>
            <a:r>
              <a:rPr lang="en-US" sz="3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 cũng vui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Khổ 3: Tiếp theo cho đến </a:t>
            </a:r>
            <a:r>
              <a:rPr lang="en-US" sz="3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chờ tôi đi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Khổ 4: Còn lại.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2672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khổ thơ.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pres?slideindex=1&amp;slidetitle="/>
          </p:cNvPr>
          <p:cNvSpPr/>
          <p:nvPr/>
        </p:nvSpPr>
        <p:spPr>
          <a:xfrm>
            <a:off x="1445480" y="7586981"/>
            <a:ext cx="31287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Ngưỡng cửa,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hlinkClick r:id="rId3" action="ppaction://hlinkpres?slideindex=1&amp;slidetitle="/>
          </p:cNvPr>
          <p:cNvSpPr/>
          <p:nvPr/>
        </p:nvSpPr>
        <p:spPr>
          <a:xfrm>
            <a:off x="4574250" y="7620000"/>
            <a:ext cx="47832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dắt vòng đi men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87034" y="2581599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388061" y="69342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Giải nghĩa từ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976922" y="87716"/>
            <a:ext cx="6255239" cy="1599885"/>
            <a:chOff x="4617134" y="42893"/>
            <a:chExt cx="6255239" cy="1599885"/>
          </a:xfrm>
        </p:grpSpPr>
        <p:grpSp>
          <p:nvGrpSpPr>
            <p:cNvPr id="32" name="Group 31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1: NGƯỠNG CỬA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FC7E3DB1-A3BE-C777-E665-60F50001B86C}"/>
              </a:ext>
            </a:extLst>
          </p:cNvPr>
          <p:cNvSpPr/>
          <p:nvPr/>
        </p:nvSpPr>
        <p:spPr>
          <a:xfrm>
            <a:off x="8996010" y="4328281"/>
            <a:ext cx="574290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ấy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 đưa tôi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đầu tiên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lớp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Nay con đường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tắp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 đang chờ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đi</a:t>
            </a:r>
            <a:r>
              <a:rPr 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//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F4F789-0B92-5EE4-B4FA-800B614F0FC4}"/>
              </a:ext>
            </a:extLst>
          </p:cNvPr>
          <p:cNvSpPr txBox="1"/>
          <p:nvPr/>
        </p:nvSpPr>
        <p:spPr>
          <a:xfrm>
            <a:off x="2347119" y="3373652"/>
            <a:ext cx="81398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36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 ấy, </a:t>
            </a:r>
            <a:r>
              <a:rPr lang="nl-NL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nl-NL" sz="36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úc </a:t>
            </a:r>
            <a:r>
              <a:rPr lang="nl-NL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36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ào, </a:t>
            </a:r>
            <a:r>
              <a:rPr lang="nl-NL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l-NL" sz="36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tắp, 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26E2B3-44C7-CFC1-AC74-EFDD01E4790C}"/>
              </a:ext>
            </a:extLst>
          </p:cNvPr>
          <p:cNvSpPr txBox="1"/>
          <p:nvPr/>
        </p:nvSpPr>
        <p:spPr>
          <a:xfrm>
            <a:off x="1537723" y="4282976"/>
            <a:ext cx="81398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bố mẹ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đêm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 nào qua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cũng vội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bạn bè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 tới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 lúc nào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 vui.</a:t>
            </a:r>
            <a:r>
              <a:rPr lang="vi-VN" sz="36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471319" y="2839997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73444" y="2713946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Câu 1: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Khổ thơ 1 gợi lại kỉ niệm gì về ngưỡng cửa?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81093" y="3804407"/>
            <a:ext cx="102108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3D3DD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Khổ thơ 1 gợi lại kỉ niệm quen thuộc với mỗi người từ khi còn bé, khi mà bà, mẹ còn dắt cho mình tập đi bên ngưỡng cửa.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73444" y="5732887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Câu 2: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 hình ảnh nào trong bài thơ nói lên nỗi vất vả của bố mẹ?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73444" y="7067797"/>
            <a:ext cx="102108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>
                <a:solidFill>
                  <a:srgbClr val="3D3DD8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l-NL" sz="3600" b="1">
                <a:solidFill>
                  <a:srgbClr val="3D3DD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 ảnh bố mẹ lúc nào cũng tất bật, ở khổ thơ 2; hình ảnh đêm khuya, khi mọi người đã ngủ, mẹ ngồi cặm cụi làm việc ở khổ thơ 4.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ext Box 14">
            <a:extLst>
              <a:ext uri="{FF2B5EF4-FFF2-40B4-BE49-F238E27FC236}">
                <a16:creationId xmlns:a16="http://schemas.microsoft.com/office/drawing/2014/main" id="{4F3626F5-B938-DB2E-5800-69AAD4FAC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307" y="1111623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NGƯỠNG CỬA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C15562-12C4-4726-C350-1042531BB202}"/>
              </a:ext>
            </a:extLst>
          </p:cNvPr>
          <p:cNvSpPr/>
          <p:nvPr/>
        </p:nvSpPr>
        <p:spPr>
          <a:xfrm>
            <a:off x="289719" y="6391004"/>
            <a:ext cx="574290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ấy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 đưa tôi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đầu tiên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lớp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Nay con đường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tắp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 đang chờ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đi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//</a:t>
            </a:r>
            <a:endParaRPr lang="en-US" sz="3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9CCA9-8220-8FEA-0C50-3E0900912DB1}"/>
              </a:ext>
            </a:extLst>
          </p:cNvPr>
          <p:cNvSpPr txBox="1"/>
          <p:nvPr/>
        </p:nvSpPr>
        <p:spPr>
          <a:xfrm>
            <a:off x="442119" y="2843644"/>
            <a:ext cx="464819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 ấy,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úc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ào,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tắp, 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7CC7A5-A773-30B1-5AF4-6C16A9E3077F}"/>
              </a:ext>
            </a:extLst>
          </p:cNvPr>
          <p:cNvSpPr txBox="1"/>
          <p:nvPr/>
        </p:nvSpPr>
        <p:spPr>
          <a:xfrm>
            <a:off x="188338" y="3629141"/>
            <a:ext cx="574290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400" b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bố mẹ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đêm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 nào qua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cũng vội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bạn bè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 tới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 lúc nào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 vui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.//</a:t>
            </a:r>
            <a:endParaRPr lang="en-US" sz="3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757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564188" y="2964975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Câu 3: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 ảnh nào trong bài thơ thể hiện niềm vui bạn bè gắn với ngưỡng cửa?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23718" y="4244674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>
                <a:solidFill>
                  <a:srgbClr val="3D3DD8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l-NL" sz="3600" b="1">
                <a:solidFill>
                  <a:srgbClr val="3D3DD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 ảnh “Nơi bạn bè chạy tới/ Thường lúc nào cũng vui”.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555516" y="5630238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Câu 4: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Em hiểu “con đường xa tắp” ở khổ thơ 3 là gì? 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233319" y="6913727"/>
            <a:ext cx="10210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>
                <a:solidFill>
                  <a:srgbClr val="3D3DD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 án c: Đường đến tương lai.</a:t>
            </a:r>
            <a:endParaRPr lang="en-US" sz="36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E3E01A10-CCB8-A3D3-DBFA-EF4072C37F5A}"/>
              </a:ext>
            </a:extLst>
          </p:cNvPr>
          <p:cNvSpPr/>
          <p:nvPr/>
        </p:nvSpPr>
        <p:spPr>
          <a:xfrm>
            <a:off x="289719" y="6391004"/>
            <a:ext cx="574290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ấy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 đưa tôi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đầu tiên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lớp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Nay con đường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tắp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 đang chờ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đi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//</a:t>
            </a:r>
            <a:endParaRPr lang="en-US" sz="3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F0409B-1D47-3FAD-0A34-1F372D7B8028}"/>
              </a:ext>
            </a:extLst>
          </p:cNvPr>
          <p:cNvSpPr txBox="1"/>
          <p:nvPr/>
        </p:nvSpPr>
        <p:spPr>
          <a:xfrm>
            <a:off x="442119" y="2843644"/>
            <a:ext cx="464819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 ấy,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úc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ào,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tắp, 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117609-8A68-AAEB-750C-7C26966A141D}"/>
              </a:ext>
            </a:extLst>
          </p:cNvPr>
          <p:cNvSpPr txBox="1"/>
          <p:nvPr/>
        </p:nvSpPr>
        <p:spPr>
          <a:xfrm>
            <a:off x="289718" y="3626963"/>
            <a:ext cx="574290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400" b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bố mẹ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đêm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 nào qua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cũng vội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bạn bè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 tới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 lúc nào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 vui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.//</a:t>
            </a:r>
            <a:endParaRPr lang="en-US" sz="3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6DDB99CC-3991-5479-42B3-880B252F1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307" y="1111623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NGƯỠNG CỬA</a:t>
            </a:r>
          </a:p>
        </p:txBody>
      </p:sp>
    </p:spTree>
    <p:extLst>
      <p:ext uri="{BB962C8B-B14F-4D97-AF65-F5344CB8AC3E}">
        <p14:creationId xmlns:p14="http://schemas.microsoft.com/office/powerpoint/2010/main" val="95272203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623719" y="2763797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357519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9154899" y="2819400"/>
            <a:ext cx="33008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928519" y="3527287"/>
            <a:ext cx="9263518" cy="4834116"/>
            <a:chOff x="6418599" y="4636134"/>
            <a:chExt cx="8773438" cy="4563537"/>
          </a:xfrm>
        </p:grpSpPr>
        <p:pic>
          <p:nvPicPr>
            <p:cNvPr id="2064" name="Picture 16" descr="Frame Border Transparent PNG Gold Image​ | Gallery Yopriceville -  High-Quality Images and Transparent… | Clip art frames borders, Frame  border design, Frame clipar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523549" y="2531184"/>
              <a:ext cx="4563537" cy="8773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7127315" y="5384623"/>
              <a:ext cx="7356005" cy="28156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4000" b="1" i="1">
                  <a:solidFill>
                    <a:srgbClr val="3D3DD8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Ngưỡng cửa gắn bó với mỗi người từ tấm bé, chứng kiến mọi vui buồn của mỗi người. Tác giả bài thơ rất yêu quý ngưỡng cửa nhà mình.</a:t>
              </a:r>
              <a:endParaRPr lang="en-US" sz="4000" b="1" i="1">
                <a:solidFill>
                  <a:srgbClr val="3D3DD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4B6D3A-430A-7E4B-88F3-0F955A624F37}"/>
              </a:ext>
            </a:extLst>
          </p:cNvPr>
          <p:cNvSpPr/>
          <p:nvPr/>
        </p:nvSpPr>
        <p:spPr>
          <a:xfrm>
            <a:off x="289719" y="6391004"/>
            <a:ext cx="574290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ấy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 đưa tôi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đầu tiên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lớp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Nay con đường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tắp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 đang chờ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đi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//</a:t>
            </a:r>
            <a:endParaRPr lang="en-US" sz="3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D29AF5-73E1-1CAD-C900-A6A87E1D8394}"/>
              </a:ext>
            </a:extLst>
          </p:cNvPr>
          <p:cNvSpPr txBox="1"/>
          <p:nvPr/>
        </p:nvSpPr>
        <p:spPr>
          <a:xfrm>
            <a:off x="442119" y="2843644"/>
            <a:ext cx="464819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 ấy,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úc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ào, </a:t>
            </a:r>
            <a:r>
              <a:rPr lang="nl-NL" sz="3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l-NL" sz="3400" b="1">
                <a:solidFill>
                  <a:srgbClr val="3D3DD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tắp, 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3B6009-2853-C3A4-A900-BB6DB1034D75}"/>
              </a:ext>
            </a:extLst>
          </p:cNvPr>
          <p:cNvSpPr txBox="1"/>
          <p:nvPr/>
        </p:nvSpPr>
        <p:spPr>
          <a:xfrm>
            <a:off x="289718" y="3626963"/>
            <a:ext cx="574290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400" b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bố mẹ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đêm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 nào qua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cũng vội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bạn bè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 tới</a:t>
            </a:r>
            <a:endParaRPr lang="en-US" sz="3400" b="1">
              <a:solidFill>
                <a:srgbClr val="3D3D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 lúc nào</a:t>
            </a:r>
            <a:r>
              <a:rPr lang="vi-VN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>
                <a:solidFill>
                  <a:srgbClr val="3D3D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 vui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.//</a:t>
            </a:r>
            <a:endParaRPr lang="en-US" sz="3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AA2C509D-35C1-D61C-2A42-B6DF2B8DD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307" y="1111623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NGƯỠNG CỬA</a:t>
            </a:r>
          </a:p>
        </p:txBody>
      </p:sp>
    </p:spTree>
    <p:extLst>
      <p:ext uri="{BB962C8B-B14F-4D97-AF65-F5344CB8AC3E}">
        <p14:creationId xmlns:p14="http://schemas.microsoft.com/office/powerpoint/2010/main" val="22288922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356520" y="1600200"/>
            <a:ext cx="3429000" cy="707886"/>
            <a:chOff x="1508919" y="1888664"/>
            <a:chExt cx="3120775" cy="1186207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356520" y="2364210"/>
            <a:ext cx="10089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Tìm từ ngữ có nghĩa giống các từ ngữ dưới đây:</a:t>
            </a:r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DE90BF42-12DF-62DB-70A2-8CB656B4E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747789"/>
              </p:ext>
            </p:extLst>
          </p:nvPr>
        </p:nvGraphicFramePr>
        <p:xfrm>
          <a:off x="1889919" y="3405073"/>
          <a:ext cx="12877800" cy="3070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043">
                  <a:extLst>
                    <a:ext uri="{9D8B030D-6E8A-4147-A177-3AD203B41FA5}">
                      <a16:colId xmlns:a16="http://schemas.microsoft.com/office/drawing/2014/main" val="2309587726"/>
                    </a:ext>
                  </a:extLst>
                </a:gridCol>
                <a:gridCol w="4922096">
                  <a:extLst>
                    <a:ext uri="{9D8B030D-6E8A-4147-A177-3AD203B41FA5}">
                      <a16:colId xmlns:a16="http://schemas.microsoft.com/office/drawing/2014/main" val="761315810"/>
                    </a:ext>
                  </a:extLst>
                </a:gridCol>
                <a:gridCol w="4268661">
                  <a:extLst>
                    <a:ext uri="{9D8B030D-6E8A-4147-A177-3AD203B41FA5}">
                      <a16:colId xmlns:a16="http://schemas.microsoft.com/office/drawing/2014/main" val="136708157"/>
                    </a:ext>
                  </a:extLst>
                </a:gridCol>
              </a:tblGrid>
              <a:tr h="903353"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soi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 tắp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tấm bé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213803"/>
                  </a:ext>
                </a:extLst>
              </a:tr>
              <a:tr h="21671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753057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95F55E8B-F980-B563-A2DF-862D1E4CB490}"/>
              </a:ext>
            </a:extLst>
          </p:cNvPr>
          <p:cNvSpPr/>
          <p:nvPr/>
        </p:nvSpPr>
        <p:spPr>
          <a:xfrm>
            <a:off x="2651918" y="4519631"/>
            <a:ext cx="213360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0212303-B81B-82F1-CA6D-4D4CD2DE0EDC}"/>
              </a:ext>
            </a:extLst>
          </p:cNvPr>
          <p:cNvSpPr/>
          <p:nvPr/>
        </p:nvSpPr>
        <p:spPr>
          <a:xfrm>
            <a:off x="2651918" y="5473376"/>
            <a:ext cx="213360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E2B7D7-9860-3AC0-5FD6-E37122CEFF0B}"/>
              </a:ext>
            </a:extLst>
          </p:cNvPr>
          <p:cNvSpPr/>
          <p:nvPr/>
        </p:nvSpPr>
        <p:spPr>
          <a:xfrm>
            <a:off x="6790991" y="4419601"/>
            <a:ext cx="2133601" cy="646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 tít tắp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71F595-8AAB-F7F8-1D6D-E5636650CACA}"/>
              </a:ext>
            </a:extLst>
          </p:cNvPr>
          <p:cNvSpPr/>
          <p:nvPr/>
        </p:nvSpPr>
        <p:spPr>
          <a:xfrm>
            <a:off x="6826473" y="5319628"/>
            <a:ext cx="2133601" cy="646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 mờ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9B7FD0-A627-C0E3-DD85-84D4EA3E5900}"/>
              </a:ext>
            </a:extLst>
          </p:cNvPr>
          <p:cNvSpPr/>
          <p:nvPr/>
        </p:nvSpPr>
        <p:spPr>
          <a:xfrm>
            <a:off x="11491119" y="4248835"/>
            <a:ext cx="2133601" cy="646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Thuở bé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B61B7AE-FE46-07CE-E1D1-722D2A2825CE}"/>
              </a:ext>
            </a:extLst>
          </p:cNvPr>
          <p:cNvSpPr/>
          <p:nvPr/>
        </p:nvSpPr>
        <p:spPr>
          <a:xfrm>
            <a:off x="11445820" y="5691708"/>
            <a:ext cx="2667000" cy="646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thơ ấu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79F7605-B7FB-91DA-D1D4-627FB8F8BE83}"/>
              </a:ext>
            </a:extLst>
          </p:cNvPr>
          <p:cNvSpPr/>
          <p:nvPr/>
        </p:nvSpPr>
        <p:spPr>
          <a:xfrm>
            <a:off x="11525051" y="4907815"/>
            <a:ext cx="2133601" cy="646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Thuở nhỏ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D16BC7A-DCEA-9482-68B5-8A68CB66A52C}"/>
              </a:ext>
            </a:extLst>
          </p:cNvPr>
          <p:cNvSpPr txBox="1"/>
          <p:nvPr/>
        </p:nvSpPr>
        <p:spPr>
          <a:xfrm>
            <a:off x="1355682" y="6980486"/>
            <a:ext cx="7271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Đặt câu với một từ vừa tìm được:</a:t>
            </a: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A67B0445-0C36-278C-FB57-CAF71DEC5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307" y="1111623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NGƯỠNG CỬA</a:t>
            </a:r>
          </a:p>
        </p:txBody>
      </p:sp>
    </p:spTree>
    <p:extLst>
      <p:ext uri="{BB962C8B-B14F-4D97-AF65-F5344CB8AC3E}">
        <p14:creationId xmlns:p14="http://schemas.microsoft.com/office/powerpoint/2010/main" val="9707848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56198"/>
      </p:ext>
    </p:extLst>
  </p:cSld>
  <p:clrMapOvr>
    <a:masterClrMapping/>
  </p:clrMapOvr>
  <p:transition spd="slow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10901</TotalTime>
  <Words>734</Words>
  <Application>Microsoft Office PowerPoint</Application>
  <PresentationFormat>Custom</PresentationFormat>
  <Paragraphs>105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1092</cp:revision>
  <dcterms:created xsi:type="dcterms:W3CDTF">2008-09-09T22:52:10Z</dcterms:created>
  <dcterms:modified xsi:type="dcterms:W3CDTF">2022-10-21T15:59:15Z</dcterms:modified>
</cp:coreProperties>
</file>