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1" r:id="rId2"/>
    <p:sldId id="257" r:id="rId3"/>
    <p:sldId id="271" r:id="rId4"/>
    <p:sldId id="272" r:id="rId5"/>
    <p:sldId id="273" r:id="rId6"/>
    <p:sldId id="274" r:id="rId7"/>
    <p:sldId id="258" r:id="rId8"/>
    <p:sldId id="268" r:id="rId9"/>
    <p:sldId id="259" r:id="rId10"/>
    <p:sldId id="260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9892" autoAdjust="0"/>
  </p:normalViewPr>
  <p:slideViewPr>
    <p:cSldViewPr snapToGrid="0">
      <p:cViewPr varScale="1">
        <p:scale>
          <a:sx n="69" d="100"/>
          <a:sy n="69" d="100"/>
        </p:scale>
        <p:origin x="1234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2607D-8C6A-479D-9E6F-9D359973C701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0AC54-6E2D-4C2A-8EE7-5D3712BE85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21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DA896-240A-4B1F-BAC3-8FE09F96BE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2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751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Dựa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PSTP </a:t>
            </a:r>
            <a:r>
              <a:rPr lang="en-US" dirty="0" err="1"/>
              <a:t>trên</a:t>
            </a:r>
            <a:r>
              <a:rPr lang="en-US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Qua BT 1,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820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err="1"/>
              <a:t>Với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PS </a:t>
            </a:r>
            <a:r>
              <a:rPr lang="en-US" baseline="0" dirty="0" err="1"/>
              <a:t>này</a:t>
            </a:r>
            <a:r>
              <a:rPr lang="en-US" baseline="0" dirty="0"/>
              <a:t>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</a:t>
            </a:r>
            <a:r>
              <a:rPr lang="en-US" baseline="0" dirty="0" err="1"/>
              <a:t>thành</a:t>
            </a:r>
            <a:r>
              <a:rPr lang="en-US" baseline="0" dirty="0"/>
              <a:t> </a:t>
            </a:r>
            <a:r>
              <a:rPr lang="en-US" baseline="0" dirty="0" err="1"/>
              <a:t>những</a:t>
            </a:r>
            <a:r>
              <a:rPr lang="en-US" baseline="0" dirty="0"/>
              <a:t> PSTP </a:t>
            </a:r>
            <a:r>
              <a:rPr lang="en-US" baseline="0" dirty="0" err="1"/>
              <a:t>nào</a:t>
            </a:r>
            <a:r>
              <a:rPr lang="en-US" baseline="0" dirty="0"/>
              <a:t> </a:t>
            </a:r>
            <a:r>
              <a:rPr lang="en-US" baseline="0" dirty="0" err="1"/>
              <a:t>khác</a:t>
            </a:r>
            <a:r>
              <a:rPr lang="en-US" baseline="0" dirty="0"/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 </a:t>
            </a:r>
            <a:r>
              <a:rPr lang="en-US" baseline="0" dirty="0" err="1"/>
              <a:t>Để</a:t>
            </a:r>
            <a:r>
              <a:rPr lang="en-US" baseline="0" dirty="0"/>
              <a:t> </a:t>
            </a:r>
            <a:r>
              <a:rPr lang="en-US" baseline="0" dirty="0" err="1"/>
              <a:t>chuyển</a:t>
            </a:r>
            <a:r>
              <a:rPr lang="en-US" baseline="0" dirty="0"/>
              <a:t> PS </a:t>
            </a:r>
            <a:r>
              <a:rPr lang="en-US" baseline="0" dirty="0" err="1"/>
              <a:t>thành</a:t>
            </a:r>
            <a:r>
              <a:rPr lang="en-US" baseline="0" dirty="0"/>
              <a:t> PSTP ta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bằng</a:t>
            </a:r>
            <a:r>
              <a:rPr lang="en-US" baseline="0" dirty="0"/>
              <a:t> </a:t>
            </a:r>
            <a:r>
              <a:rPr lang="en-US" baseline="0" dirty="0" err="1"/>
              <a:t>cách</a:t>
            </a:r>
            <a:r>
              <a:rPr lang="en-US" baseline="0" dirty="0"/>
              <a:t> </a:t>
            </a:r>
            <a:r>
              <a:rPr lang="en-US" baseline="0" dirty="0" err="1"/>
              <a:t>nào</a:t>
            </a:r>
            <a:r>
              <a:rPr lang="en-US" baseline="0" dirty="0"/>
              <a:t>? (</a:t>
            </a:r>
            <a:r>
              <a:rPr lang="en-US" baseline="0" dirty="0" err="1"/>
              <a:t>áp</a:t>
            </a:r>
            <a:r>
              <a:rPr lang="en-US" baseline="0" dirty="0"/>
              <a:t> </a:t>
            </a:r>
            <a:r>
              <a:rPr lang="en-US" baseline="0" dirty="0" err="1"/>
              <a:t>dụng</a:t>
            </a:r>
            <a:r>
              <a:rPr lang="en-US" baseline="0" dirty="0"/>
              <a:t> </a:t>
            </a:r>
            <a:r>
              <a:rPr lang="en-US" baseline="0" dirty="0" err="1"/>
              <a:t>tính</a:t>
            </a:r>
            <a:r>
              <a:rPr lang="en-US" baseline="0" dirty="0"/>
              <a:t> </a:t>
            </a:r>
            <a:r>
              <a:rPr lang="en-US" baseline="0" dirty="0" err="1"/>
              <a:t>chất</a:t>
            </a:r>
            <a:r>
              <a:rPr lang="en-US" baseline="0" dirty="0"/>
              <a:t> </a:t>
            </a:r>
            <a:r>
              <a:rPr lang="en-US" baseline="0" dirty="0" err="1"/>
              <a:t>cơ</a:t>
            </a:r>
            <a:r>
              <a:rPr lang="en-US" baseline="0" dirty="0"/>
              <a:t> </a:t>
            </a:r>
            <a:r>
              <a:rPr lang="en-US" baseline="0" dirty="0" err="1"/>
              <a:t>bản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YC HS </a:t>
            </a:r>
            <a:r>
              <a:rPr lang="en-US" baseline="0" dirty="0" err="1"/>
              <a:t>nhắc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t/c </a:t>
            </a:r>
            <a:r>
              <a:rPr lang="en-US" baseline="0" dirty="0" err="1"/>
              <a:t>cơ</a:t>
            </a:r>
            <a:r>
              <a:rPr lang="en-US" baseline="0" dirty="0"/>
              <a:t> </a:t>
            </a:r>
            <a:r>
              <a:rPr lang="en-US" baseline="0" dirty="0" err="1"/>
              <a:t>bản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034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Muốn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chuyển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 PS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PSTP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là 100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PS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trên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thể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viết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PSTP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là 10?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GB" dirty="0"/>
              <a:t>Qua BT 2 </a:t>
            </a:r>
            <a:r>
              <a:rPr lang="en-GB" dirty="0" err="1"/>
              <a:t>và</a:t>
            </a:r>
            <a:r>
              <a:rPr lang="en-GB" dirty="0"/>
              <a:t> 3 con </a:t>
            </a:r>
            <a:r>
              <a:rPr lang="en-GB" dirty="0" err="1"/>
              <a:t>đã</a:t>
            </a:r>
            <a:r>
              <a:rPr lang="en-GB" dirty="0"/>
              <a:t> </a:t>
            </a:r>
            <a:r>
              <a:rPr lang="en-GB" dirty="0" err="1"/>
              <a:t>đạt</a:t>
            </a:r>
            <a:r>
              <a:rPr lang="en-GB" dirty="0"/>
              <a:t> </a:t>
            </a:r>
            <a:r>
              <a:rPr lang="en-GB" dirty="0" err="1"/>
              <a:t>được</a:t>
            </a:r>
            <a:r>
              <a:rPr lang="en-GB" dirty="0"/>
              <a:t> </a:t>
            </a:r>
            <a:r>
              <a:rPr lang="en-GB" dirty="0" err="1"/>
              <a:t>mục</a:t>
            </a:r>
            <a:r>
              <a:rPr lang="en-GB" dirty="0"/>
              <a:t> </a:t>
            </a:r>
            <a:r>
              <a:rPr lang="en-GB" dirty="0" err="1"/>
              <a:t>tiêu</a:t>
            </a:r>
            <a:r>
              <a:rPr lang="en-GB" dirty="0"/>
              <a:t> </a:t>
            </a:r>
            <a:r>
              <a:rPr lang="en-GB" dirty="0" err="1"/>
              <a:t>nào</a:t>
            </a:r>
            <a:r>
              <a:rPr lang="en-GB" dirty="0"/>
              <a:t> </a:t>
            </a:r>
            <a:r>
              <a:rPr lang="en-GB" dirty="0" err="1"/>
              <a:t>của</a:t>
            </a:r>
            <a:r>
              <a:rPr lang="en-GB" dirty="0"/>
              <a:t> </a:t>
            </a:r>
            <a:r>
              <a:rPr lang="en-GB" dirty="0" err="1"/>
              <a:t>bài</a:t>
            </a:r>
            <a:r>
              <a:rPr lang="en-GB" dirty="0"/>
              <a:t> </a:t>
            </a:r>
            <a:r>
              <a:rPr lang="en-GB" dirty="0" err="1"/>
              <a:t>học</a:t>
            </a:r>
            <a:r>
              <a:rPr lang="en-GB" dirty="0"/>
              <a:t>?</a:t>
            </a:r>
          </a:p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385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Chốt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Nêu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PS.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-&gt;</a:t>
            </a:r>
            <a:r>
              <a:rPr lang="en-US" sz="1200" b="0" i="0" kern="1200" baseline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GV: Ở BT </a:t>
            </a:r>
            <a:r>
              <a:rPr lang="en-US" sz="1200" b="0" i="0" kern="1200" baseline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cùng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MS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dễ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so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endParaRPr lang="en-GB" b="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904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ở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? (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PS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Qua BT 5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0AC54-6E2D-4C2A-8EE7-5D3712BE859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93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67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68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14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65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17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07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54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000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6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42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8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3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28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66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6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714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F4546-BBB7-4C99-A854-314C28C058B4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3B8A9-9490-40DC-8054-C19641FEE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570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5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64" r:id="rId9"/>
    <p:sldLayoutId id="2147483663" r:id="rId10"/>
    <p:sldLayoutId id="2147483662" r:id="rId11"/>
    <p:sldLayoutId id="2147483661" r:id="rId12"/>
    <p:sldLayoutId id="2147483660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5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70.png"/><Relationship Id="rId4" Type="http://schemas.openxmlformats.org/officeDocument/2006/relationships/image" Target="../media/image16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0.png"/><Relationship Id="rId4" Type="http://schemas.openxmlformats.org/officeDocument/2006/relationships/image" Target="../media/image28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0.png"/><Relationship Id="rId7" Type="http://schemas.openxmlformats.org/officeDocument/2006/relationships/image" Target="../media/image45.pn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slide" Target="slide7.xml"/><Relationship Id="rId3" Type="http://schemas.openxmlformats.org/officeDocument/2006/relationships/image" Target="../media/image3.jpeg"/><Relationship Id="rId7" Type="http://schemas.openxmlformats.org/officeDocument/2006/relationships/slide" Target="slide5.xml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jpeg"/><Relationship Id="rId11" Type="http://schemas.openxmlformats.org/officeDocument/2006/relationships/slide" Target="slide4.xml"/><Relationship Id="rId5" Type="http://schemas.openxmlformats.org/officeDocument/2006/relationships/image" Target="../media/image5.jpeg"/><Relationship Id="rId10" Type="http://schemas.openxmlformats.org/officeDocument/2006/relationships/image" Target="../media/image8.jpeg"/><Relationship Id="rId4" Type="http://schemas.openxmlformats.org/officeDocument/2006/relationships/image" Target="../media/image4.jpg"/><Relationship Id="rId9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audio" Target="../media/audio1.wav"/><Relationship Id="rId7" Type="http://schemas.openxmlformats.org/officeDocument/2006/relationships/slide" Target="slide3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file:///C:\Program%20Files\Inknoe%20ClassPoint\Images\multiple_choice_without%20result_default_cm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file:///C:\Program%20Files\Inknoe%20ClassPoint\Images\multiple_choice_with%20result_default.png" TargetMode="Externa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3.xml"/><Relationship Id="rId6" Type="http://schemas.openxmlformats.org/officeDocument/2006/relationships/image" Target="../media/image14.png"/><Relationship Id="rId5" Type="http://schemas.openxmlformats.org/officeDocument/2006/relationships/slide" Target="slide3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audio" Target="../media/audio1.wav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.xml"/><Relationship Id="rId6" Type="http://schemas.openxmlformats.org/officeDocument/2006/relationships/image" Target="../media/image15.png"/><Relationship Id="rId5" Type="http://schemas.openxmlformats.org/officeDocument/2006/relationships/image" Target="../media/image140.png"/><Relationship Id="rId4" Type="http://schemas.openxmlformats.org/officeDocument/2006/relationships/image" Target="../media/image130.png"/><Relationship Id="rId9" Type="http://schemas.openxmlformats.org/officeDocument/2006/relationships/image" Target="file:///C:\Program%20Files\Inknoe%20ClassPoint\Images\multiple_choice_with%20result_default.pn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6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21.png"/><Relationship Id="rId5" Type="http://schemas.openxmlformats.org/officeDocument/2006/relationships/image" Target="../media/image8.png"/><Relationship Id="rId10" Type="http://schemas.openxmlformats.org/officeDocument/2006/relationships/image" Target="../media/image20.png"/><Relationship Id="rId4" Type="http://schemas.openxmlformats.org/officeDocument/2006/relationships/image" Target="../media/image7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77792" y="2539816"/>
            <a:ext cx="23941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48972" y="3429000"/>
            <a:ext cx="74828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(Trang 9)</a:t>
            </a:r>
          </a:p>
        </p:txBody>
      </p:sp>
    </p:spTree>
    <p:extLst>
      <p:ext uri="{BB962C8B-B14F-4D97-AF65-F5344CB8AC3E}">
        <p14:creationId xmlns:p14="http://schemas.microsoft.com/office/powerpoint/2010/main" val="96536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12798" y="497335"/>
            <a:ext cx="10101943" cy="1786314"/>
            <a:chOff x="725713" y="500290"/>
            <a:chExt cx="10101943" cy="1786314"/>
          </a:xfrm>
        </p:grpSpPr>
        <p:sp>
          <p:nvSpPr>
            <p:cNvPr id="4" name="Text Box 49"/>
            <p:cNvSpPr txBox="1">
              <a:spLocks noChangeArrowheads="1"/>
            </p:cNvSpPr>
            <p:nvPr/>
          </p:nvSpPr>
          <p:spPr bwMode="auto">
            <a:xfrm>
              <a:off x="725713" y="500290"/>
              <a:ext cx="1010194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marL="457200" indent="-4572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r>
                <a:rPr lang="en-US" altLang="en-US" b="1" dirty="0">
                  <a:latin typeface="Times New Roman" panose="02020603050405020304" pitchFamily="18" charset="0"/>
                </a:rPr>
                <a:t>    </a:t>
              </a:r>
              <a:r>
                <a:rPr lang="en-US" altLang="en-US" b="1" u="sng" dirty="0" err="1">
                  <a:latin typeface="Times New Roman" panose="02020603050405020304" pitchFamily="18" charset="0"/>
                </a:rPr>
                <a:t>Bài</a:t>
              </a:r>
              <a:r>
                <a:rPr lang="en-US" altLang="en-US" b="1" u="sng" dirty="0">
                  <a:latin typeface="Times New Roman" panose="02020603050405020304" pitchFamily="18" charset="0"/>
                </a:rPr>
                <a:t> 2</a:t>
              </a:r>
              <a:r>
                <a:rPr lang="en-US" altLang="en-US" b="1" dirty="0">
                  <a:latin typeface="Times New Roman" panose="02020603050405020304" pitchFamily="18" charset="0"/>
                </a:rPr>
                <a:t>: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Viết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các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sau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thành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thập</a:t>
              </a:r>
              <a:r>
                <a:rPr lang="en-US" altLang="en-US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b="1" dirty="0" err="1">
                  <a:latin typeface="Times New Roman" panose="02020603050405020304" pitchFamily="18" charset="0"/>
                </a:rPr>
                <a:t>phân</a:t>
              </a:r>
              <a:endParaRPr lang="en-US" altLang="en-US" b="1" dirty="0">
                <a:latin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278719" y="1378855"/>
                  <a:ext cx="704039" cy="89896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𝟏𝟓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904319" y="1378855"/>
                  <a:ext cx="704039" cy="90774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𝟑𝟏</m:t>
                            </m:r>
                          </m:num>
                          <m:den>
                            <m:r>
                              <a:rPr lang="en-US" alt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US" altLang="en-US" sz="28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805691" y="1378855"/>
                  <a:ext cx="704039" cy="89896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4301512" y="1566727"/>
              <a:ext cx="2840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;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64998" y="1566727"/>
              <a:ext cx="2840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solidFill>
                    <a:srgbClr val="0070C0"/>
                  </a:solidFill>
                </a:rPr>
                <a:t>;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vi-VN" sz="3200" b="0" i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572" y="3122338"/>
                <a:ext cx="3153876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25</m:t>
                          </m:r>
                        </m:num>
                        <m:den>
                          <m:r>
                            <a:rPr lang="vi-VN" sz="3200" b="0" i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375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4576" y="3122338"/>
                <a:ext cx="3609130" cy="9351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31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31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5 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2</m:t>
                          </m:r>
                        </m:den>
                      </m:f>
                      <m:r>
                        <a:rPr lang="vi-VN" sz="3200" b="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62</m:t>
                          </m:r>
                        </m:num>
                        <m:den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623" y="5009195"/>
                <a:ext cx="3064108" cy="92519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485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928913" y="377145"/>
            <a:ext cx="10101943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3: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sau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thành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mẫu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</a:rPr>
              <a:t> 100.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19"/>
              <p:cNvSpPr txBox="1">
                <a:spLocks noChangeArrowheads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52891" y="1738756"/>
                <a:ext cx="704039" cy="901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19"/>
              <p:cNvSpPr txBox="1">
                <a:spLocks noChangeArrowheads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78490" y="1738756"/>
                <a:ext cx="1133644" cy="91057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19"/>
              <p:cNvSpPr txBox="1">
                <a:spLocks noChangeArrowheads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altLang="en-US" sz="28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</m:oMath>
                  </m:oMathPara>
                </a14:m>
                <a:endParaRPr lang="en-US" altLang="en-US" sz="2800" b="1" dirty="0">
                  <a:solidFill>
                    <a:srgbClr val="FF0066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79863" y="1738756"/>
                <a:ext cx="918841" cy="901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475684" y="1926628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</a:rPr>
              <a:t>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39170" y="1926628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</a:rPr>
              <a:t>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vi-VN" sz="3200" b="1" i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vi-VN" sz="3200" b="1" i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𝟐𝟒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1549" y="3122338"/>
                <a:ext cx="3540200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𝟓𝟎𝟎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𝟓𝟎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0253" y="3122338"/>
                <a:ext cx="4723601" cy="9351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𝟐𝟎𝟎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7369" y="4729604"/>
                <a:ext cx="3987823" cy="93519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246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045028" y="559307"/>
            <a:ext cx="101019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4</a:t>
            </a:r>
            <a:r>
              <a:rPr lang="en-US" altLang="en-US" b="1" dirty="0">
                <a:latin typeface="Times New Roman" panose="02020603050405020304" pitchFamily="18" charset="0"/>
              </a:rPr>
              <a:t>: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465943" y="1553029"/>
            <a:ext cx="900046" cy="2322285"/>
            <a:chOff x="1756229" y="1248229"/>
            <a:chExt cx="754742" cy="2322285"/>
          </a:xfrm>
        </p:grpSpPr>
        <p:sp>
          <p:nvSpPr>
            <p:cNvPr id="6" name="Rectangle 5"/>
            <p:cNvSpPr/>
            <p:nvPr/>
          </p:nvSpPr>
          <p:spPr>
            <a:xfrm>
              <a:off x="1756229" y="1248229"/>
              <a:ext cx="754742" cy="2322285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0099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652" y="1362480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&gt;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926652" y="2008811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&lt;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26652" y="2760633"/>
              <a:ext cx="41389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000099"/>
                  </a:solidFill>
                </a:rPr>
                <a:t>=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19"/>
              <p:cNvSpPr txBox="1">
                <a:spLocks noChangeArrowheads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5" y="1467248"/>
                <a:ext cx="2210862" cy="981487"/>
              </a:xfrm>
              <a:prstGeom prst="rect">
                <a:avLst/>
              </a:prstGeom>
              <a:blipFill>
                <a:blip r:embed="rId3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19"/>
              <p:cNvSpPr txBox="1">
                <a:spLocks noChangeArrowheads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36774" y="2959942"/>
                <a:ext cx="2435282" cy="990656"/>
              </a:xfrm>
              <a:prstGeom prst="rect">
                <a:avLst/>
              </a:prstGeom>
              <a:blipFill>
                <a:blip r:embed="rId4"/>
                <a:stretch>
                  <a:fillRect b="-308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9"/>
              <p:cNvSpPr txBox="1">
                <a:spLocks noChangeArrowheads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𝟗𝟐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𝟖𝟕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89461" y="1454722"/>
                <a:ext cx="2659702" cy="981487"/>
              </a:xfrm>
              <a:prstGeom prst="rect">
                <a:avLst/>
              </a:prstGeom>
              <a:blipFill>
                <a:blip r:embed="rId5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19"/>
              <p:cNvSpPr txBox="1">
                <a:spLocks noChangeArrowheads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…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num>
                      <m:den>
                        <m:r>
                          <a:rPr lang="en-US" alt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en-US" alt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25098" y="2897854"/>
                <a:ext cx="2435282" cy="981487"/>
              </a:xfrm>
              <a:prstGeom prst="rect">
                <a:avLst/>
              </a:prstGeom>
              <a:blipFill>
                <a:blip r:embed="rId6"/>
                <a:stretch>
                  <a:fillRect b="-24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8821954" y="295994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807101" y="1550502"/>
            <a:ext cx="471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&gt;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62509" y="1530985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&lt;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302755" y="3065433"/>
            <a:ext cx="413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6895BC-1DB9-4B3C-A041-2E92660F13F0}"/>
              </a:ext>
            </a:extLst>
          </p:cNvPr>
          <p:cNvSpPr txBox="1"/>
          <p:nvPr/>
        </p:nvSpPr>
        <p:spPr>
          <a:xfrm>
            <a:off x="2315688" y="2313611"/>
            <a:ext cx="58308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8924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15"/>
              <p:cNvSpPr txBox="1">
                <a:spLocks noChangeArrowheads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>     </a:t>
                </a:r>
                <a:r>
                  <a:rPr lang="en-US" altLang="en-US" sz="2400" b="1" u="sng" dirty="0" err="1">
                    <a:latin typeface="Times New Roman" panose="02020603050405020304" pitchFamily="18" charset="0"/>
                  </a:rPr>
                  <a:t>Bài</a:t>
                </a:r>
                <a:r>
                  <a:rPr lang="en-US" altLang="en-US" sz="2400" b="1" u="sng" dirty="0">
                    <a:latin typeface="Times New Roman" panose="02020603050405020304" pitchFamily="18" charset="0"/>
                  </a:rPr>
                  <a:t> 5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: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Một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30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trong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.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lớp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đó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Toán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,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bao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nhiêu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học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sinh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giỏi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Tiếng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latin typeface="Times New Roman" panose="02020603050405020304" pitchFamily="18" charset="0"/>
                  </a:rPr>
                  <a:t>Việt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Text 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027" y="346946"/>
                <a:ext cx="10101943" cy="1706365"/>
              </a:xfrm>
              <a:prstGeom prst="rect">
                <a:avLst/>
              </a:prstGeom>
              <a:blipFill>
                <a:blip r:embed="rId3"/>
                <a:stretch>
                  <a:fillRect l="-905" r="-362" b="-714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46931" y="2456075"/>
            <a:ext cx="1183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621540" y="2970818"/>
                <a:ext cx="3362395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9 (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540" y="2970818"/>
                <a:ext cx="3362395" cy="1084015"/>
              </a:xfrm>
              <a:prstGeom prst="rect">
                <a:avLst/>
              </a:prstGeom>
              <a:blipFill>
                <a:blip r:embed="rId4"/>
                <a:stretch>
                  <a:fillRect l="-2536" t="-4494" r="-2355" b="-1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giỏi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Tiếng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Việt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3333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×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6 (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sinh</a:t>
                </a:r>
                <a:r>
                  <a:rPr lang="en-US" sz="2400" b="1" dirty="0">
                    <a:solidFill>
                      <a:srgbClr val="3333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473" y="4107911"/>
                <a:ext cx="4071051" cy="1084015"/>
              </a:xfrm>
              <a:prstGeom prst="rect">
                <a:avLst/>
              </a:prstGeom>
              <a:blipFill>
                <a:blip r:embed="rId5"/>
                <a:stretch>
                  <a:fillRect l="-1946" t="-4494" r="-1647" b="-1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423555" y="5298082"/>
            <a:ext cx="51207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6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24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62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9315" y="3018971"/>
            <a:ext cx="711925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HƠN? </a:t>
            </a:r>
          </a:p>
        </p:txBody>
      </p:sp>
    </p:spTree>
    <p:extLst>
      <p:ext uri="{BB962C8B-B14F-4D97-AF65-F5344CB8AC3E}">
        <p14:creationId xmlns:p14="http://schemas.microsoft.com/office/powerpoint/2010/main" val="3972849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86" y="725327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1343025" y="319266"/>
            <a:ext cx="9005661" cy="1887244"/>
            <a:chOff x="9957465" y="3135855"/>
            <a:chExt cx="789704" cy="782211"/>
          </a:xfrm>
          <a:solidFill>
            <a:schemeClr val="bg1"/>
          </a:solidFill>
        </p:grpSpPr>
        <p:sp>
          <p:nvSpPr>
            <p:cNvPr id="14" name="Rectangle: Folded Corner 11"/>
            <p:cNvSpPr/>
            <p:nvPr/>
          </p:nvSpPr>
          <p:spPr>
            <a:xfrm>
              <a:off x="9985160" y="3211390"/>
              <a:ext cx="762009" cy="706676"/>
            </a:xfrm>
            <a:prstGeom prst="foldedCorner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19275679">
              <a:off x="9957465" y="3135855"/>
              <a:ext cx="80579" cy="1596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thập</a:t>
                </a:r>
                <a:r>
                  <a:rPr lang="en-US" sz="2800" b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endParaRPr lang="en-US" sz="2800" b="1" dirty="0">
                  <a:solidFill>
                    <a:srgbClr val="000099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(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PS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giống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124" y="679266"/>
                <a:ext cx="8336562" cy="1323439"/>
              </a:xfrm>
              <a:prstGeom prst="rect">
                <a:avLst/>
              </a:prstGeom>
              <a:blipFill>
                <a:blip r:embed="rId3"/>
                <a:stretch>
                  <a:fillRect l="-1462" b="-114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solidFill>
                                <a:srgbClr val="FF0066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vi-VN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b="1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vi-VN" sz="16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0718" y="2503810"/>
                <a:ext cx="2804421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219257" y="2618278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658854" y="3686629"/>
            <a:ext cx="9313946" cy="2946400"/>
            <a:chOff x="1658854" y="3686629"/>
            <a:chExt cx="9313946" cy="2946400"/>
          </a:xfrm>
          <a:solidFill>
            <a:schemeClr val="bg1"/>
          </a:solidFill>
        </p:grpSpPr>
        <p:sp>
          <p:nvSpPr>
            <p:cNvPr id="20" name="Rounded Rectangle 19"/>
            <p:cNvSpPr/>
            <p:nvPr/>
          </p:nvSpPr>
          <p:spPr>
            <a:xfrm>
              <a:off x="1658854" y="3686629"/>
              <a:ext cx="9313946" cy="2946400"/>
            </a:xfrm>
            <a:prstGeom prst="roundRect">
              <a:avLst/>
            </a:prstGeom>
            <a:grpFill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381" y="4131967"/>
                  <a:ext cx="2452594" cy="93519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9530" y="5512497"/>
                  <a:ext cx="2452594" cy="93519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/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vi-VN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  <m:r>
                          <a:rPr lang="vi-VN" sz="32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 </m:t>
                        </m:r>
                        <m:f>
                          <m:fPr>
                            <m:ctrlPr>
                              <a:rPr lang="vi-VN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num>
                          <m:den>
                            <m:r>
                              <a:rPr lang="en-US" sz="3200" b="1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vi-VN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49A20EC5-01F9-4117-ADFA-485537109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93241" y="4131967"/>
                  <a:ext cx="2452594" cy="93519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/>
            <p:cNvSpPr txBox="1"/>
            <p:nvPr/>
          </p:nvSpPr>
          <p:spPr>
            <a:xfrm>
              <a:off x="1677299" y="4274049"/>
              <a:ext cx="1013419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913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59058" y="1981200"/>
            <a:ext cx="8305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nb-N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đặc điểm của mẫu số của các phân số có thể viết thành phân số thập phân.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06958" y="890086"/>
            <a:ext cx="3810000" cy="788984"/>
          </a:xfrm>
          <a:prstGeom prst="rect">
            <a:avLst/>
          </a:prstGeom>
          <a:noFill/>
        </p:spPr>
        <p:txBody>
          <a:bodyPr wrap="square" lIns="49834" tIns="24917" rIns="49834" bIns="24917">
            <a:spAutoFit/>
          </a:bodyPr>
          <a:lstStyle/>
          <a:p>
            <a:pPr algn="ctr">
              <a:defRPr/>
            </a:pPr>
            <a:r>
              <a:rPr lang="en-US" sz="4800" b="1" dirty="0" err="1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48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800" b="1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222655-76DA-46DC-9784-0AA52BFFB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9058" y="3631929"/>
            <a:ext cx="1001104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rrow: Chevron 1">
            <a:extLst>
              <a:ext uri="{FF2B5EF4-FFF2-40B4-BE49-F238E27FC236}">
                <a16:creationId xmlns:a16="http://schemas.microsoft.com/office/drawing/2014/main" id="{AF096C16-4BDB-4886-B9B7-9D53B299A3C5}"/>
              </a:ext>
            </a:extLst>
          </p:cNvPr>
          <p:cNvSpPr/>
          <p:nvPr/>
        </p:nvSpPr>
        <p:spPr>
          <a:xfrm>
            <a:off x="1562929" y="2213152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Arrow: Chevron 7">
            <a:extLst>
              <a:ext uri="{FF2B5EF4-FFF2-40B4-BE49-F238E27FC236}">
                <a16:creationId xmlns:a16="http://schemas.microsoft.com/office/drawing/2014/main" id="{271CC798-EDD3-4BC6-A389-DDBEE902C8EF}"/>
              </a:ext>
            </a:extLst>
          </p:cNvPr>
          <p:cNvSpPr/>
          <p:nvPr/>
        </p:nvSpPr>
        <p:spPr>
          <a:xfrm>
            <a:off x="1562928" y="3779239"/>
            <a:ext cx="264213" cy="228600"/>
          </a:xfrm>
          <a:prstGeom prst="chevr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92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6525" y="2252036"/>
            <a:ext cx="442613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718280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284" y="3713246"/>
            <a:ext cx="1017646" cy="14090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189" y="3713246"/>
            <a:ext cx="1017646" cy="14090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657600"/>
            <a:ext cx="1017646" cy="14090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290" y="3350862"/>
            <a:ext cx="2928325" cy="354286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935928" y="5694809"/>
            <a:ext cx="479315" cy="652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288097" y="5840953"/>
            <a:ext cx="465502" cy="63395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3632878" y="6078415"/>
            <a:ext cx="479315" cy="652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047251" y="6118623"/>
            <a:ext cx="479315" cy="652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3633">
            <a:off x="4502703" y="6158831"/>
            <a:ext cx="479315" cy="652764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813994" y="706727"/>
            <a:ext cx="873470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ẤP TRỨNG GÀ</a:t>
            </a:r>
            <a:endParaRPr lang="en-US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24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476" y="2895601"/>
            <a:ext cx="2072200" cy="2814047"/>
          </a:xfrm>
          <a:prstGeom prst="rect">
            <a:avLst/>
          </a:prstGeom>
        </p:spPr>
      </p:pic>
      <p:pic>
        <p:nvPicPr>
          <p:cNvPr id="26" name="Picture 25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3288" y="2970309"/>
            <a:ext cx="1984713" cy="2695240"/>
          </a:xfrm>
          <a:prstGeom prst="rect">
            <a:avLst/>
          </a:prstGeom>
        </p:spPr>
      </p:pic>
      <p:pic>
        <p:nvPicPr>
          <p:cNvPr id="24" name="Picture 23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848" y="3038387"/>
            <a:ext cx="2060380" cy="2647475"/>
          </a:xfrm>
          <a:prstGeom prst="rect">
            <a:avLst/>
          </a:prstGeom>
        </p:spPr>
      </p:pic>
      <p:sp>
        <p:nvSpPr>
          <p:cNvPr id="2" name="Action Button: Forward or Next 1">
            <a:hlinkClick r:id="rId13" action="ppaction://hlinksldjump" highlightClick="1"/>
          </p:cNvPr>
          <p:cNvSpPr/>
          <p:nvPr/>
        </p:nvSpPr>
        <p:spPr>
          <a:xfrm>
            <a:off x="11058801" y="6223718"/>
            <a:ext cx="784485" cy="559208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005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5173" y="732101"/>
            <a:ext cx="98771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 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1735548"/>
                <a:ext cx="6157150" cy="1136850"/>
              </a:xfrm>
              <a:prstGeom prst="rect">
                <a:avLst/>
              </a:prstGeom>
              <a:blipFill rotWithShape="0">
                <a:blip r:embed="rId4"/>
                <a:stretch>
                  <a:fillRect l="-4455" b="-150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355" y="2992363"/>
                <a:ext cx="6896337" cy="1132682"/>
              </a:xfrm>
              <a:prstGeom prst="rect">
                <a:avLst/>
              </a:prstGeom>
              <a:blipFill rotWithShape="0">
                <a:blip r:embed="rId5"/>
                <a:stretch>
                  <a:fillRect l="-3979" b="-150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2307" y="4125045"/>
                <a:ext cx="3821270" cy="1132682"/>
              </a:xfrm>
              <a:prstGeom prst="rect">
                <a:avLst/>
              </a:prstGeom>
              <a:blipFill rotWithShape="0">
                <a:blip r:embed="rId6"/>
                <a:stretch>
                  <a:fillRect l="-7177" b="-15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2488355" y="1889428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Home 8">
            <a:hlinkClick r:id="rId7" action="ppaction://hlinksldjump" highlightClick="1"/>
          </p:cNvPr>
          <p:cNvSpPr/>
          <p:nvPr/>
        </p:nvSpPr>
        <p:spPr>
          <a:xfrm>
            <a:off x="790873" y="5948088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btnInknoeActivity">
            <a:extLst>
              <a:ext uri="{FF2B5EF4-FFF2-40B4-BE49-F238E27FC236}">
                <a16:creationId xmlns:a16="http://schemas.microsoft.com/office/drawing/2014/main" id="{02634E43-012A-47A0-93C0-EA6AA83F367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r:link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6851" y="5840149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45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471" y="544286"/>
            <a:ext cx="1134835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    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17145" y="2506047"/>
            <a:ext cx="59929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5251" y="3458816"/>
            <a:ext cx="5548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Sai</a:t>
            </a:r>
          </a:p>
        </p:txBody>
      </p:sp>
      <p:sp>
        <p:nvSpPr>
          <p:cNvPr id="8" name="Oval 7"/>
          <p:cNvSpPr/>
          <p:nvPr/>
        </p:nvSpPr>
        <p:spPr>
          <a:xfrm>
            <a:off x="2317145" y="3458816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  <p:sp>
        <p:nvSpPr>
          <p:cNvPr id="9" name="Action Button: Home 8">
            <a:hlinkClick r:id="rId5" action="ppaction://hlinksldjump" highlightClick="1"/>
          </p:cNvPr>
          <p:cNvSpPr/>
          <p:nvPr/>
        </p:nvSpPr>
        <p:spPr>
          <a:xfrm>
            <a:off x="424543" y="5934139"/>
            <a:ext cx="734096" cy="6439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538189" y="3458816"/>
            <a:ext cx="4751614" cy="1932480"/>
            <a:chOff x="5600700" y="3700877"/>
            <a:chExt cx="4751614" cy="1932480"/>
          </a:xfrm>
        </p:grpSpPr>
        <p:sp>
          <p:nvSpPr>
            <p:cNvPr id="7" name="Cloud Callout 6"/>
            <p:cNvSpPr/>
            <p:nvPr/>
          </p:nvSpPr>
          <p:spPr>
            <a:xfrm>
              <a:off x="5600700" y="3700877"/>
              <a:ext cx="4751614" cy="1932480"/>
            </a:xfrm>
            <a:prstGeom prst="cloudCallou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43650" y="4323810"/>
              <a:ext cx="3398687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Lấy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ví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minh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họa</a:t>
              </a:r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GB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3" name="btnInknoeActivity">
            <a:extLst>
              <a:ext uri="{FF2B5EF4-FFF2-40B4-BE49-F238E27FC236}">
                <a16:creationId xmlns:a16="http://schemas.microsoft.com/office/drawing/2014/main" id="{D30C2878-E7E8-4E6C-9597-8DF4B92C783E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969" y="5781900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9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</a:rPr>
                  <a:t>    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smtClean="0">
                            <a:ln w="13462">
                              <a:solidFill>
                                <a:schemeClr val="bg1"/>
                              </a:solidFill>
                              <a:prstDash val="solid"/>
                            </a:ln>
                            <a:solidFill>
                              <a:srgbClr val="C00000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thể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thập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400" b="1" i="1" dirty="0" err="1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nào</a:t>
                </a:r>
                <a:r>
                  <a:rPr lang="en-US" sz="4400" b="1" i="1" dirty="0">
                    <a:ln w="13462">
                      <a:solidFill>
                        <a:schemeClr val="bg1"/>
                      </a:solidFill>
                      <a:prstDash val="solid"/>
                    </a:ln>
                    <a:solidFill>
                      <a:srgbClr val="C0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513" y="152400"/>
                <a:ext cx="11103429" cy="1745671"/>
              </a:xfrm>
              <a:prstGeom prst="rect">
                <a:avLst/>
              </a:prstGeom>
              <a:blipFill rotWithShape="1">
                <a:blip r:embed="rId4"/>
                <a:stretch>
                  <a:fillRect l="-2252" b="-16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A.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1962086"/>
                <a:ext cx="5992969" cy="1054071"/>
              </a:xfrm>
              <a:prstGeom prst="rect">
                <a:avLst/>
              </a:prstGeom>
              <a:blipFill rotWithShape="0">
                <a:blip r:embed="rId5"/>
                <a:stretch>
                  <a:fillRect l="-4069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3183629"/>
                <a:ext cx="8153400" cy="1054071"/>
              </a:xfrm>
              <a:prstGeom prst="rect">
                <a:avLst/>
              </a:prstGeom>
              <a:blipFill rotWithShape="0">
                <a:blip r:embed="rId6"/>
                <a:stretch>
                  <a:fillRect l="-2990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/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728" y="4510602"/>
                <a:ext cx="6476678" cy="1054071"/>
              </a:xfrm>
              <a:prstGeom prst="rect">
                <a:avLst/>
              </a:prstGeom>
              <a:blipFill rotWithShape="0">
                <a:blip r:embed="rId7"/>
                <a:stretch>
                  <a:fillRect l="-3766" b="-132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ction Button: Home 6">
            <a:hlinkClick r:id="rId8" action="ppaction://hlinksldjump" highlightClick="1"/>
          </p:cNvPr>
          <p:cNvSpPr/>
          <p:nvPr/>
        </p:nvSpPr>
        <p:spPr>
          <a:xfrm>
            <a:off x="0" y="6324600"/>
            <a:ext cx="7620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70944" y="4683470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  <p:sp>
        <p:nvSpPr>
          <p:cNvPr id="10" name="Oval 9"/>
          <p:cNvSpPr/>
          <p:nvPr/>
        </p:nvSpPr>
        <p:spPr>
          <a:xfrm>
            <a:off x="2281999" y="2170973"/>
            <a:ext cx="684726" cy="7083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/>
          </a:p>
        </p:txBody>
      </p:sp>
      <p:pic>
        <p:nvPicPr>
          <p:cNvPr id="14" name="btnInknoeActivity">
            <a:extLst>
              <a:ext uri="{FF2B5EF4-FFF2-40B4-BE49-F238E27FC236}">
                <a16:creationId xmlns:a16="http://schemas.microsoft.com/office/drawing/2014/main" id="{EB2E4D1D-5902-430C-B4F9-035EFFF934C9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r:link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490" y="5997712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8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68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49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49" tmFilter="0, 0; 0.125,0.2665; 0.25,0.4; 0.375,0.465; 0.5,0.5;  0.625,0.535; 0.75,0.6; 0.875,0.7335; 1,1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" tmFilter="0, 0; 0.125,0.2665; 0.25,0.4; 0.375,0.465; 0.5,0.5;  0.625,0.535; 0.75,0.6; 0.875,0.7335; 1,1">
                                          <p:stCondLst>
                                            <p:cond delay="49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2" tmFilter="0, 0; 0.125,0.2665; 0.25,0.4; 0.375,0.465; 0.5,0.5;  0.625,0.535; 0.75,0.6; 0.875,0.7335; 1,1">
                                          <p:stCondLst>
                                            <p:cond delay="6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0">
                                          <p:stCondLst>
                                            <p:cond delay="24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62" decel="50000">
                                          <p:stCondLst>
                                            <p:cond delay="25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0">
                                          <p:stCondLst>
                                            <p:cond delay="49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62" decel="50000">
                                          <p:stCondLst>
                                            <p:cond delay="50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0">
                                          <p:stCondLst>
                                            <p:cond delay="61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62" decel="50000">
                                          <p:stCondLst>
                                            <p:cond delay="62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0">
                                          <p:stCondLst>
                                            <p:cond delay="67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62" decel="50000">
                                          <p:stCondLst>
                                            <p:cond delay="68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20642" y="4588534"/>
            <a:ext cx="9781239" cy="954107"/>
            <a:chOff x="898574" y="4682149"/>
            <a:chExt cx="8645807" cy="953492"/>
          </a:xfrm>
        </p:grpSpPr>
        <p:sp>
          <p:nvSpPr>
            <p:cNvPr id="5" name="Freeform 11"/>
            <p:cNvSpPr/>
            <p:nvPr/>
          </p:nvSpPr>
          <p:spPr>
            <a:xfrm>
              <a:off x="898574" y="4749713"/>
              <a:ext cx="625836" cy="455319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1654416" y="4682149"/>
              <a:ext cx="7889965" cy="953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cho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trước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920642" y="2394065"/>
            <a:ext cx="10634049" cy="954107"/>
            <a:chOff x="833998" y="2683948"/>
            <a:chExt cx="8000582" cy="952975"/>
          </a:xfrm>
        </p:grpSpPr>
        <p:sp>
          <p:nvSpPr>
            <p:cNvPr id="8" name="Rectangle 14"/>
            <p:cNvSpPr>
              <a:spLocks noChangeArrowheads="1"/>
            </p:cNvSpPr>
            <p:nvPr/>
          </p:nvSpPr>
          <p:spPr bwMode="auto">
            <a:xfrm>
              <a:off x="1477341" y="2683948"/>
              <a:ext cx="7357239" cy="952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trên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đoạn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tia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11"/>
            <p:cNvSpPr/>
            <p:nvPr/>
          </p:nvSpPr>
          <p:spPr>
            <a:xfrm>
              <a:off x="833998" y="275147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920642" y="3510137"/>
            <a:ext cx="9959735" cy="954107"/>
            <a:chOff x="907706" y="3670788"/>
            <a:chExt cx="9959683" cy="954105"/>
          </a:xfrm>
        </p:grpSpPr>
        <p:sp>
          <p:nvSpPr>
            <p:cNvPr id="11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954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chuyển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thập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fr-FR" sz="2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fr-FR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010692" y="1397106"/>
            <a:ext cx="3081293" cy="808216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000099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145305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9647" y="2406416"/>
            <a:ext cx="5956862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642842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917039" y="697984"/>
            <a:ext cx="10145485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   </a:t>
            </a:r>
            <a:r>
              <a:rPr lang="en-US" altLang="en-US" b="1" u="sng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</a:rPr>
              <a:t> 1</a:t>
            </a:r>
            <a:r>
              <a:rPr lang="en-US" altLang="en-US" b="1" dirty="0">
                <a:latin typeface="Times New Roman" panose="02020603050405020304" pitchFamily="18" charset="0"/>
              </a:rPr>
              <a:t>: </a:t>
            </a:r>
            <a:r>
              <a:rPr lang="en-US" altLang="en-US" b="1" dirty="0" err="1">
                <a:latin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thập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chỗ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chấm</a:t>
            </a:r>
            <a:r>
              <a:rPr lang="en-US" altLang="en-US" b="1" dirty="0">
                <a:latin typeface="Times New Roman" panose="02020603050405020304" pitchFamily="18" charset="0"/>
              </a:rPr>
              <a:t> d</a:t>
            </a:r>
            <a:r>
              <a:rPr lang="vi-VN" altLang="en-US" b="1" dirty="0">
                <a:latin typeface="Times New Roman" panose="02020603050405020304" pitchFamily="18" charset="0"/>
              </a:rPr>
              <a:t>ư</a:t>
            </a:r>
            <a:r>
              <a:rPr lang="en-US" altLang="en-US" b="1" dirty="0" err="1">
                <a:latin typeface="Times New Roman" panose="02020603050405020304" pitchFamily="18" charset="0"/>
              </a:rPr>
              <a:t>ới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vạch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tia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số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928915" y="2188026"/>
            <a:ext cx="10363199" cy="2009002"/>
            <a:chOff x="928915" y="2188026"/>
            <a:chExt cx="10363199" cy="2009002"/>
          </a:xfrm>
        </p:grpSpPr>
        <p:grpSp>
          <p:nvGrpSpPr>
            <p:cNvPr id="43" name="Group 42"/>
            <p:cNvGrpSpPr/>
            <p:nvPr/>
          </p:nvGrpSpPr>
          <p:grpSpPr>
            <a:xfrm>
              <a:off x="928915" y="2917367"/>
              <a:ext cx="10363199" cy="333834"/>
              <a:chOff x="928915" y="2685139"/>
              <a:chExt cx="10363199" cy="333834"/>
            </a:xfrm>
          </p:grpSpPr>
          <p:cxnSp>
            <p:nvCxnSpPr>
              <p:cNvPr id="19" name="Straight Arrow Connector 18"/>
              <p:cNvCxnSpPr/>
              <p:nvPr/>
            </p:nvCxnSpPr>
            <p:spPr>
              <a:xfrm flipV="1">
                <a:off x="928915" y="2859311"/>
                <a:ext cx="10363199" cy="3"/>
              </a:xfrm>
              <a:prstGeom prst="straightConnector1">
                <a:avLst/>
              </a:prstGeom>
              <a:ln w="38100"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235200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834742" y="2699656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4020456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135085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934857" y="2699658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705599" y="2685140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461828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7561943" y="2699657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9332685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378857" y="2699655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10218056" y="2685139"/>
                <a:ext cx="0" cy="31931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Text Box 19"/>
            <p:cNvSpPr txBox="1">
              <a:spLocks noChangeArrowheads="1"/>
            </p:cNvSpPr>
            <p:nvPr/>
          </p:nvSpPr>
          <p:spPr bwMode="auto">
            <a:xfrm>
              <a:off x="1183594" y="3410851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5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920049" y="3410851"/>
                  <a:ext cx="630301" cy="78617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altLang="en-US" sz="24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</m:oMath>
                    </m:oMathPara>
                  </a14:m>
                  <a:endParaRPr lang="en-US" alt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6" name="Text 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19934" y="3410850"/>
                  <a:ext cx="630301" cy="78617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Text Box 19"/>
            <p:cNvSpPr txBox="1">
              <a:spLocks noChangeArrowheads="1"/>
            </p:cNvSpPr>
            <p:nvPr/>
          </p:nvSpPr>
          <p:spPr bwMode="auto">
            <a:xfrm>
              <a:off x="10022793" y="2188026"/>
              <a:ext cx="390525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>
                  <a:solidFill>
                    <a:srgbClr val="0070C0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48" name="Text Box 19"/>
          <p:cNvSpPr txBox="1">
            <a:spLocks noChangeArrowheads="1"/>
          </p:cNvSpPr>
          <p:nvPr/>
        </p:nvSpPr>
        <p:spPr bwMode="auto">
          <a:xfrm>
            <a:off x="5509187" y="3513216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49" name="Text Box 19"/>
          <p:cNvSpPr txBox="1">
            <a:spLocks noChangeArrowheads="1"/>
          </p:cNvSpPr>
          <p:nvPr/>
        </p:nvSpPr>
        <p:spPr bwMode="auto">
          <a:xfrm>
            <a:off x="3722938" y="3503672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459067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1" name="Text Box 19"/>
          <p:cNvSpPr txBox="1">
            <a:spLocks noChangeArrowheads="1"/>
          </p:cNvSpPr>
          <p:nvPr/>
        </p:nvSpPr>
        <p:spPr bwMode="auto">
          <a:xfrm>
            <a:off x="8178626" y="350367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6427698" y="3511550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7295436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57" name="Text Box 19"/>
          <p:cNvSpPr txBox="1">
            <a:spLocks noChangeArrowheads="1"/>
          </p:cNvSpPr>
          <p:nvPr/>
        </p:nvSpPr>
        <p:spPr bwMode="auto">
          <a:xfrm>
            <a:off x="9046364" y="3487044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Times New Roman" panose="02020603050405020304" pitchFamily="18" charset="0"/>
              </a:rPr>
              <a:t>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 Box 19"/>
              <p:cNvSpPr txBox="1">
                <a:spLocks noChangeArrowheads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9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54532" y="3441032"/>
                <a:ext cx="630301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 Box 19"/>
              <p:cNvSpPr txBox="1">
                <a:spLocks noChangeArrowheads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1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15965" y="3441032"/>
                <a:ext cx="630301" cy="7861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 Box 19"/>
              <p:cNvSpPr txBox="1">
                <a:spLocks noChangeArrowheads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2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99405" y="3449120"/>
                <a:ext cx="630301" cy="7861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19"/>
              <p:cNvSpPr txBox="1">
                <a:spLocks noChangeArrowheads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27698" y="3446475"/>
                <a:ext cx="630301" cy="7861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 Box 19"/>
              <p:cNvSpPr txBox="1">
                <a:spLocks noChangeArrowheads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4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310888" y="3438594"/>
                <a:ext cx="630301" cy="786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 Box 19"/>
              <p:cNvSpPr txBox="1">
                <a:spLocks noChangeArrowheads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5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27908" y="3440862"/>
                <a:ext cx="630301" cy="7861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 Box 19"/>
              <p:cNvSpPr txBox="1">
                <a:spLocks noChangeArrowheads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alt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6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94840" y="3410092"/>
                <a:ext cx="630301" cy="7861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574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  <p:bldP spid="53" grpId="0"/>
      <p:bldP spid="57" grpId="0"/>
      <p:bldP spid="59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7279728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BUTTONMODEL" val="{&quot;ActivityType&quot;:1,&quot;OptionCount&quot;:3,&quot;WcOptionCount&quot;:10,&quot;HasMultipleSubmission&quot;:false,&quot;HasAutoStop&quot;:true,&quot;HasMinimizeMode&quot;:true,&quot;TimerValue&quot;:&quot;00:30&quot;,&quot;HasAutoStart&quot;:true,&quot;HasCorrectAnswers&quot;:true,&quot;McqAnswers&quot;:[&quot;A&quot;],&quot;ActivityId&quot;:&quot;mcq20210913002232748697&quot;,&quot;IaMcqCompetition&quot;:true,&quot;IsAnonymous&quot;:false,&quot;AutoAdvance&quot;:false,&quot;IsCompetitionMode&quot;:true}"/>
  <p:tag name="ANSWERS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BUTTONMODEL" val="{&quot;ActivityType&quot;:1,&quot;OptionCount&quot;:2,&quot;WcOptionCount&quot;:10,&quot;HasMultipleSubmission&quot;:false,&quot;HasAutoStop&quot;:true,&quot;HasMinimizeMode&quot;:true,&quot;TimerValue&quot;:&quot;01:00&quot;,&quot;HasAutoStart&quot;:true,&quot;HasCorrectAnswers&quot;:true,&quot;McqAnswers&quot;:[&quot;B&quot;],&quot;ActivityId&quot;:&quot;mcq2021091300300974566&quot;,&quot;IaMcqCompetition&quot;:false,&quot;IsAnonymous&quot;:false,&quot;AutoAdvance&quot;:false,&quot;IsCompetitionMode&quot;:false}"/>
  <p:tag name="ANSWERS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BUTTONMODEL" val="{&quot;ActivityType&quot;:1,&quot;OptionCount&quot;:3,&quot;WcOptionCount&quot;:10,&quot;HasMultipleSubmission&quot;:true,&quot;HasAutoStop&quot;:true,&quot;HasMinimizeMode&quot;:true,&quot;TimerValue&quot;:&quot;01:00&quot;,&quot;HasAutoStart&quot;:true,&quot;HasCorrectAnswers&quot;:true,&quot;McqAnswers&quot;:[&quot;A&quot;,&quot;C&quot;],&quot;ActivityId&quot;:&quot;mcq20210913003154759724&quot;,&quot;IaMcqCompetition&quot;:false,&quot;IsAnonymous&quot;:false,&quot;AutoAdvance&quot;:false,&quot;IsCompetitionMode&quot;:false}"/>
  <p:tag name="ANSWERS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674</Words>
  <Application>Microsoft Office PowerPoint</Application>
  <PresentationFormat>Widescreen</PresentationFormat>
  <Paragraphs>114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ADMIN</cp:lastModifiedBy>
  <cp:revision>22</cp:revision>
  <dcterms:created xsi:type="dcterms:W3CDTF">2021-08-20T13:24:13Z</dcterms:created>
  <dcterms:modified xsi:type="dcterms:W3CDTF">2021-09-13T03:01:15Z</dcterms:modified>
</cp:coreProperties>
</file>