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74" r:id="rId3"/>
    <p:sldId id="258" r:id="rId4"/>
    <p:sldId id="275" r:id="rId5"/>
    <p:sldId id="293" r:id="rId6"/>
    <p:sldId id="260" r:id="rId7"/>
    <p:sldId id="294" r:id="rId8"/>
    <p:sldId id="262" r:id="rId9"/>
    <p:sldId id="263" r:id="rId10"/>
    <p:sldId id="265" r:id="rId11"/>
    <p:sldId id="283" r:id="rId12"/>
    <p:sldId id="266" r:id="rId13"/>
    <p:sldId id="267" r:id="rId14"/>
    <p:sldId id="295" r:id="rId15"/>
    <p:sldId id="270" r:id="rId16"/>
    <p:sldId id="296" r:id="rId17"/>
    <p:sldId id="297"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7C44D0"/>
    <a:srgbClr val="88BB73"/>
    <a:srgbClr val="2D633F"/>
    <a:srgbClr val="0070C0"/>
    <a:srgbClr val="B24B83"/>
    <a:srgbClr val="C55A11"/>
    <a:srgbClr val="FFFFFF"/>
    <a:srgbClr val="A5A5A5"/>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62" autoAdjust="0"/>
    <p:restoredTop sz="84020" autoAdjust="0"/>
  </p:normalViewPr>
  <p:slideViewPr>
    <p:cSldViewPr snapToGrid="0">
      <p:cViewPr varScale="1">
        <p:scale>
          <a:sx n="72" d="100"/>
          <a:sy n="72" d="100"/>
        </p:scale>
        <p:origin x="341"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01DF5B-E50A-47B7-A300-AC133B8EE538}" type="datetimeFigureOut">
              <a:rPr lang="vi-VN" smtClean="0"/>
              <a:t>28/08/2022</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44631D-A097-47CF-800F-F4394CD3B0EB}" type="slidenum">
              <a:rPr lang="vi-VN" smtClean="0"/>
              <a:t>‹#›</a:t>
            </a:fld>
            <a:endParaRPr lang="vi-VN"/>
          </a:p>
        </p:txBody>
      </p:sp>
    </p:spTree>
    <p:extLst>
      <p:ext uri="{BB962C8B-B14F-4D97-AF65-F5344CB8AC3E}">
        <p14:creationId xmlns:p14="http://schemas.microsoft.com/office/powerpoint/2010/main" val="313986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GVGT: Tranh vẽ</a:t>
            </a:r>
            <a:r>
              <a:rPr lang="en-US" sz="1200" kern="1200" baseline="0">
                <a:solidFill>
                  <a:schemeClr val="tx1"/>
                </a:solidFill>
                <a:effectLst/>
                <a:latin typeface="+mn-lt"/>
                <a:ea typeface="+mn-ea"/>
                <a:cs typeface="+mn-cs"/>
              </a:rPr>
              <a:t> minh họa chủ điểm Việt Nam – Tổ quốc em có hình Bác Hồ và HS các dân tộc bên lá cờ Tổ quốc tươi thắm đang bay hình chữ S – gợi dáng hình đất nước ta. Mỗi người dân Việt Nam  đều có lòng yêu nước và tự hào về Tổ quốc ta. Những bài học trong chủ điểm này sẽ cho chúng ta biết điều đó.</a:t>
            </a:r>
            <a:endParaRPr lang="vi-VN"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GV </a:t>
            </a:r>
            <a:r>
              <a:rPr lang="en-US" dirty="0" err="1"/>
              <a:t>đọc</a:t>
            </a:r>
            <a:r>
              <a:rPr lang="en-US" dirty="0"/>
              <a:t> </a:t>
            </a:r>
            <a:r>
              <a:rPr lang="en-US" dirty="0" err="1"/>
              <a:t>mẫu</a:t>
            </a:r>
            <a:r>
              <a:rPr lang="en-US" dirty="0"/>
              <a:t> =&gt; YCHS </a:t>
            </a:r>
            <a:r>
              <a:rPr lang="en-US" dirty="0" err="1"/>
              <a:t>phát</a:t>
            </a:r>
            <a:r>
              <a:rPr lang="en-US" dirty="0"/>
              <a:t> </a:t>
            </a:r>
            <a:r>
              <a:rPr lang="en-US" dirty="0" err="1"/>
              <a:t>hiện</a:t>
            </a:r>
            <a:r>
              <a:rPr lang="en-US" dirty="0"/>
              <a:t> </a:t>
            </a:r>
            <a:r>
              <a:rPr lang="en-US" dirty="0" err="1"/>
              <a:t>chỗ</a:t>
            </a:r>
            <a:r>
              <a:rPr lang="en-US" dirty="0"/>
              <a:t> </a:t>
            </a:r>
            <a:r>
              <a:rPr lang="en-US" dirty="0" err="1"/>
              <a:t>cô</a:t>
            </a:r>
            <a:r>
              <a:rPr lang="en-US" dirty="0"/>
              <a:t> </a:t>
            </a:r>
            <a:r>
              <a:rPr lang="en-US" dirty="0" err="1"/>
              <a:t>nhấn</a:t>
            </a:r>
            <a:r>
              <a:rPr lang="en-US" dirty="0"/>
              <a:t> </a:t>
            </a:r>
            <a:r>
              <a:rPr lang="en-US" dirty="0" err="1"/>
              <a:t>giọng</a:t>
            </a:r>
            <a:r>
              <a:rPr lang="en-US" dirty="0"/>
              <a:t>.</a:t>
            </a:r>
            <a:endParaRPr lang="vi-VN" dirty="0"/>
          </a:p>
        </p:txBody>
      </p:sp>
      <p:sp>
        <p:nvSpPr>
          <p:cNvPr id="4" name="Slide Number Placeholder 3"/>
          <p:cNvSpPr>
            <a:spLocks noGrp="1"/>
          </p:cNvSpPr>
          <p:nvPr>
            <p:ph type="sldNum" sz="quarter" idx="5"/>
          </p:nvPr>
        </p:nvSpPr>
        <p:spPr/>
        <p:txBody>
          <a:bodyPr/>
          <a:lstStyle/>
          <a:p>
            <a:fld id="{1C44631D-A097-47CF-800F-F4394CD3B0EB}" type="slidenum">
              <a:rPr lang="vi-VN" smtClean="0"/>
              <a:t>15</a:t>
            </a:fld>
            <a:endParaRPr lang="vi-VN"/>
          </a:p>
        </p:txBody>
      </p:sp>
    </p:spTree>
    <p:extLst>
      <p:ext uri="{BB962C8B-B14F-4D97-AF65-F5344CB8AC3E}">
        <p14:creationId xmlns:p14="http://schemas.microsoft.com/office/powerpoint/2010/main" val="236301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GV </a:t>
            </a:r>
            <a:r>
              <a:rPr lang="en-US" dirty="0" err="1"/>
              <a:t>đọc</a:t>
            </a:r>
            <a:r>
              <a:rPr lang="en-US" dirty="0"/>
              <a:t> </a:t>
            </a:r>
            <a:r>
              <a:rPr lang="en-US" dirty="0" err="1"/>
              <a:t>mẫu</a:t>
            </a:r>
            <a:r>
              <a:rPr lang="en-US" dirty="0"/>
              <a:t> =&gt; YCHS </a:t>
            </a:r>
            <a:r>
              <a:rPr lang="en-US" dirty="0" err="1"/>
              <a:t>phát</a:t>
            </a:r>
            <a:r>
              <a:rPr lang="en-US" dirty="0"/>
              <a:t> </a:t>
            </a:r>
            <a:r>
              <a:rPr lang="en-US" dirty="0" err="1"/>
              <a:t>hiện</a:t>
            </a:r>
            <a:r>
              <a:rPr lang="en-US" dirty="0"/>
              <a:t> </a:t>
            </a:r>
            <a:r>
              <a:rPr lang="en-US" dirty="0" err="1"/>
              <a:t>chỗ</a:t>
            </a:r>
            <a:r>
              <a:rPr lang="en-US" dirty="0"/>
              <a:t> </a:t>
            </a:r>
            <a:r>
              <a:rPr lang="en-US" dirty="0" err="1"/>
              <a:t>cô</a:t>
            </a:r>
            <a:r>
              <a:rPr lang="en-US" dirty="0"/>
              <a:t> </a:t>
            </a:r>
            <a:r>
              <a:rPr lang="en-US" dirty="0" err="1"/>
              <a:t>nhấn</a:t>
            </a:r>
            <a:r>
              <a:rPr lang="en-US" dirty="0"/>
              <a:t> </a:t>
            </a:r>
            <a:r>
              <a:rPr lang="en-US" dirty="0" err="1"/>
              <a:t>giọng</a:t>
            </a:r>
            <a:r>
              <a:rPr lang="en-US" dirty="0"/>
              <a:t>.</a:t>
            </a:r>
            <a:endParaRPr lang="vi-VN" dirty="0"/>
          </a:p>
        </p:txBody>
      </p:sp>
      <p:sp>
        <p:nvSpPr>
          <p:cNvPr id="4" name="Slide Number Placeholder 3"/>
          <p:cNvSpPr>
            <a:spLocks noGrp="1"/>
          </p:cNvSpPr>
          <p:nvPr>
            <p:ph type="sldNum" sz="quarter" idx="5"/>
          </p:nvPr>
        </p:nvSpPr>
        <p:spPr/>
        <p:txBody>
          <a:bodyPr/>
          <a:lstStyle/>
          <a:p>
            <a:fld id="{1C44631D-A097-47CF-800F-F4394CD3B0EB}" type="slidenum">
              <a:rPr lang="vi-VN" smtClean="0"/>
              <a:t>16</a:t>
            </a:fld>
            <a:endParaRPr lang="vi-VN"/>
          </a:p>
        </p:txBody>
      </p:sp>
    </p:spTree>
    <p:extLst>
      <p:ext uri="{BB962C8B-B14F-4D97-AF65-F5344CB8AC3E}">
        <p14:creationId xmlns:p14="http://schemas.microsoft.com/office/powerpoint/2010/main" val="10558626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5"/>
          </p:nvPr>
        </p:nvSpPr>
        <p:spPr/>
        <p:txBody>
          <a:bodyPr/>
          <a:lstStyle/>
          <a:p>
            <a:fld id="{1C44631D-A097-47CF-800F-F4394CD3B0EB}" type="slidenum">
              <a:rPr lang="vi-VN" smtClean="0"/>
              <a:t>18</a:t>
            </a:fld>
            <a:endParaRPr lang="vi-VN"/>
          </a:p>
        </p:txBody>
      </p:sp>
    </p:spTree>
    <p:extLst>
      <p:ext uri="{BB962C8B-B14F-4D97-AF65-F5344CB8AC3E}">
        <p14:creationId xmlns:p14="http://schemas.microsoft.com/office/powerpoint/2010/main" val="2176442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Quan </a:t>
            </a:r>
            <a:r>
              <a:rPr lang="en-US" dirty="0" err="1"/>
              <a:t>sát</a:t>
            </a:r>
            <a:r>
              <a:rPr lang="en-US" baseline="0" dirty="0"/>
              <a:t> </a:t>
            </a:r>
            <a:r>
              <a:rPr lang="en-US" baseline="0" dirty="0" err="1"/>
              <a:t>bức</a:t>
            </a:r>
            <a:r>
              <a:rPr lang="en-US" baseline="0" dirty="0"/>
              <a:t> </a:t>
            </a:r>
            <a:r>
              <a:rPr lang="en-US" baseline="0" dirty="0" err="1"/>
              <a:t>tranh</a:t>
            </a:r>
            <a:r>
              <a:rPr lang="en-US" baseline="0" dirty="0"/>
              <a:t> </a:t>
            </a:r>
            <a:r>
              <a:rPr lang="en-US" baseline="0" dirty="0" err="1"/>
              <a:t>và</a:t>
            </a:r>
            <a:r>
              <a:rPr lang="en-US" baseline="0" dirty="0"/>
              <a:t> </a:t>
            </a:r>
            <a:r>
              <a:rPr lang="en-US" baseline="0" dirty="0" err="1"/>
              <a:t>cho</a:t>
            </a:r>
            <a:r>
              <a:rPr lang="en-US" baseline="0" dirty="0"/>
              <a:t> </a:t>
            </a:r>
            <a:r>
              <a:rPr lang="en-US" baseline="0" dirty="0" err="1"/>
              <a:t>biết</a:t>
            </a:r>
            <a:r>
              <a:rPr lang="en-US" baseline="0" dirty="0"/>
              <a:t>: </a:t>
            </a:r>
            <a:r>
              <a:rPr lang="en-US" baseline="0" dirty="0" err="1"/>
              <a:t>Bức</a:t>
            </a:r>
            <a:r>
              <a:rPr lang="en-US" baseline="0" dirty="0"/>
              <a:t> </a:t>
            </a:r>
            <a:r>
              <a:rPr lang="en-US" baseline="0" dirty="0" err="1"/>
              <a:t>tranh</a:t>
            </a:r>
            <a:r>
              <a:rPr lang="en-US" baseline="0" dirty="0"/>
              <a:t> </a:t>
            </a:r>
            <a:r>
              <a:rPr lang="en-US" baseline="0" dirty="0" err="1"/>
              <a:t>vẽ</a:t>
            </a:r>
            <a:r>
              <a:rPr lang="en-US" baseline="0" dirty="0"/>
              <a:t> </a:t>
            </a:r>
            <a:r>
              <a:rPr lang="en-US" baseline="0" dirty="0" err="1"/>
              <a:t>cảnh</a:t>
            </a:r>
            <a:r>
              <a:rPr lang="en-US" baseline="0" dirty="0"/>
              <a:t> </a:t>
            </a:r>
            <a:r>
              <a:rPr lang="en-US" baseline="0" dirty="0" err="1"/>
              <a:t>gì</a:t>
            </a:r>
            <a:r>
              <a:rPr lang="en-US" baseline="0" dirty="0"/>
              <a:t>?</a:t>
            </a:r>
          </a:p>
          <a:p>
            <a:r>
              <a:rPr lang="en-US" baseline="0" dirty="0" err="1"/>
              <a:t>Bác</a:t>
            </a:r>
            <a:r>
              <a:rPr lang="en-US" baseline="0" dirty="0"/>
              <a:t> </a:t>
            </a:r>
            <a:r>
              <a:rPr lang="en-US" baseline="0" dirty="0" err="1"/>
              <a:t>Hồ</a:t>
            </a:r>
            <a:r>
              <a:rPr lang="en-US" baseline="0" dirty="0"/>
              <a:t> </a:t>
            </a:r>
            <a:r>
              <a:rPr lang="en-US" baseline="0" dirty="0" err="1"/>
              <a:t>rất</a:t>
            </a:r>
            <a:r>
              <a:rPr lang="en-US" baseline="0" dirty="0"/>
              <a:t> </a:t>
            </a:r>
            <a:r>
              <a:rPr lang="en-US" baseline="0" dirty="0" err="1"/>
              <a:t>quan</a:t>
            </a:r>
            <a:r>
              <a:rPr lang="en-US" baseline="0" dirty="0"/>
              <a:t> </a:t>
            </a:r>
            <a:r>
              <a:rPr lang="en-US" baseline="0" dirty="0" err="1"/>
              <a:t>tâm</a:t>
            </a:r>
            <a:r>
              <a:rPr lang="en-US" baseline="0" dirty="0"/>
              <a:t> </a:t>
            </a:r>
            <a:r>
              <a:rPr lang="en-US" baseline="0" dirty="0" err="1"/>
              <a:t>đến</a:t>
            </a:r>
            <a:r>
              <a:rPr lang="en-US" baseline="0" dirty="0"/>
              <a:t> </a:t>
            </a:r>
            <a:r>
              <a:rPr lang="en-US" baseline="0" dirty="0" err="1"/>
              <a:t>các</a:t>
            </a:r>
            <a:r>
              <a:rPr lang="en-US" baseline="0" dirty="0"/>
              <a:t> </a:t>
            </a:r>
            <a:r>
              <a:rPr lang="en-US" baseline="0" dirty="0" err="1"/>
              <a:t>cháu</a:t>
            </a:r>
            <a:r>
              <a:rPr lang="en-US" baseline="0" dirty="0"/>
              <a:t> </a:t>
            </a:r>
            <a:r>
              <a:rPr lang="en-US" baseline="0" dirty="0" err="1"/>
              <a:t>thiếu</a:t>
            </a:r>
            <a:r>
              <a:rPr lang="en-US" baseline="0" dirty="0"/>
              <a:t> </a:t>
            </a:r>
            <a:r>
              <a:rPr lang="en-US" baseline="0" dirty="0" err="1"/>
              <a:t>niên</a:t>
            </a:r>
            <a:r>
              <a:rPr lang="en-US" baseline="0" dirty="0"/>
              <a:t> </a:t>
            </a:r>
            <a:r>
              <a:rPr lang="en-US" baseline="0" dirty="0" err="1"/>
              <a:t>nhi</a:t>
            </a:r>
            <a:r>
              <a:rPr lang="en-US" baseline="0" dirty="0"/>
              <a:t> </a:t>
            </a:r>
            <a:r>
              <a:rPr lang="en-US" baseline="0" dirty="0" err="1"/>
              <a:t>đồng</a:t>
            </a:r>
            <a:r>
              <a:rPr lang="en-US" baseline="0" dirty="0"/>
              <a:t>. </a:t>
            </a:r>
            <a:r>
              <a:rPr lang="en-US" baseline="0" dirty="0" err="1"/>
              <a:t>Ngày</a:t>
            </a:r>
            <a:r>
              <a:rPr lang="en-US" baseline="0" dirty="0"/>
              <a:t> </a:t>
            </a:r>
            <a:r>
              <a:rPr lang="en-US" baseline="0" dirty="0" err="1"/>
              <a:t>khai</a:t>
            </a:r>
            <a:r>
              <a:rPr lang="en-US" baseline="0" dirty="0"/>
              <a:t> </a:t>
            </a:r>
            <a:r>
              <a:rPr lang="en-US" baseline="0" dirty="0" err="1"/>
              <a:t>trường</a:t>
            </a:r>
            <a:r>
              <a:rPr lang="en-US" baseline="0" dirty="0"/>
              <a:t> </a:t>
            </a:r>
            <a:r>
              <a:rPr lang="en-US" baseline="0" dirty="0" err="1"/>
              <a:t>đầu</a:t>
            </a:r>
            <a:r>
              <a:rPr lang="en-US" baseline="0" dirty="0"/>
              <a:t> </a:t>
            </a:r>
            <a:r>
              <a:rPr lang="en-US" baseline="0" dirty="0" err="1"/>
              <a:t>tiên</a:t>
            </a:r>
            <a:r>
              <a:rPr lang="en-US" baseline="0" dirty="0"/>
              <a:t> </a:t>
            </a:r>
            <a:r>
              <a:rPr lang="en-US" baseline="0" dirty="0" err="1"/>
              <a:t>của</a:t>
            </a:r>
            <a:r>
              <a:rPr lang="en-US" baseline="0" dirty="0"/>
              <a:t> </a:t>
            </a:r>
            <a:r>
              <a:rPr lang="en-US" baseline="0" dirty="0" err="1"/>
              <a:t>nước</a:t>
            </a:r>
            <a:r>
              <a:rPr lang="en-US" baseline="0" dirty="0"/>
              <a:t> </a:t>
            </a:r>
            <a:r>
              <a:rPr lang="en-US" baseline="0" dirty="0" err="1"/>
              <a:t>Việt</a:t>
            </a:r>
            <a:r>
              <a:rPr lang="en-US" baseline="0" dirty="0"/>
              <a:t> Nam </a:t>
            </a:r>
            <a:r>
              <a:rPr lang="en-US" baseline="0" dirty="0" err="1"/>
              <a:t>Dân</a:t>
            </a:r>
            <a:r>
              <a:rPr lang="en-US" baseline="0" dirty="0"/>
              <a:t> </a:t>
            </a:r>
            <a:r>
              <a:rPr lang="en-US" baseline="0" dirty="0" err="1"/>
              <a:t>chủ</a:t>
            </a:r>
            <a:r>
              <a:rPr lang="en-US" baseline="0" dirty="0"/>
              <a:t> </a:t>
            </a:r>
            <a:r>
              <a:rPr lang="en-US" baseline="0" dirty="0" err="1"/>
              <a:t>Cộng</a:t>
            </a:r>
            <a:r>
              <a:rPr lang="en-US" baseline="0" dirty="0"/>
              <a:t> </a:t>
            </a:r>
            <a:r>
              <a:rPr lang="en-US" baseline="0" dirty="0" err="1"/>
              <a:t>hòa</a:t>
            </a:r>
            <a:r>
              <a:rPr lang="en-US" baseline="0" dirty="0"/>
              <a:t>, </a:t>
            </a:r>
            <a:r>
              <a:rPr lang="en-US" baseline="0" dirty="0" err="1"/>
              <a:t>Bác</a:t>
            </a:r>
            <a:r>
              <a:rPr lang="en-US" baseline="0" dirty="0"/>
              <a:t> </a:t>
            </a:r>
            <a:r>
              <a:rPr lang="en-US" baseline="0" dirty="0" err="1"/>
              <a:t>đã</a:t>
            </a:r>
            <a:r>
              <a:rPr lang="en-US" baseline="0" dirty="0"/>
              <a:t> </a:t>
            </a:r>
            <a:r>
              <a:rPr lang="en-US" baseline="0" dirty="0" err="1"/>
              <a:t>viết</a:t>
            </a:r>
            <a:r>
              <a:rPr lang="en-US" baseline="0" dirty="0"/>
              <a:t> </a:t>
            </a:r>
            <a:r>
              <a:rPr lang="en-US" baseline="0" dirty="0" err="1"/>
              <a:t>thư</a:t>
            </a:r>
            <a:r>
              <a:rPr lang="en-US" baseline="0" dirty="0"/>
              <a:t> </a:t>
            </a:r>
            <a:r>
              <a:rPr lang="en-US" baseline="0" dirty="0" err="1"/>
              <a:t>cho</a:t>
            </a:r>
            <a:r>
              <a:rPr lang="en-US" baseline="0" dirty="0"/>
              <a:t> </a:t>
            </a:r>
            <a:r>
              <a:rPr lang="en-US" baseline="0" dirty="0" err="1"/>
              <a:t>các</a:t>
            </a:r>
            <a:r>
              <a:rPr lang="en-US" baseline="0" dirty="0"/>
              <a:t> </a:t>
            </a:r>
            <a:r>
              <a:rPr lang="en-US" baseline="0" dirty="0" err="1"/>
              <a:t>cháu</a:t>
            </a:r>
            <a:r>
              <a:rPr lang="en-US" baseline="0" dirty="0"/>
              <a:t> </a:t>
            </a:r>
            <a:r>
              <a:rPr lang="en-US" baseline="0" dirty="0" err="1"/>
              <a:t>thiếu</a:t>
            </a:r>
            <a:r>
              <a:rPr lang="en-US" baseline="0" dirty="0"/>
              <a:t> </a:t>
            </a:r>
            <a:r>
              <a:rPr lang="en-US" baseline="0" dirty="0" err="1"/>
              <a:t>nhi</a:t>
            </a:r>
            <a:r>
              <a:rPr lang="en-US" baseline="0" dirty="0"/>
              <a:t>.</a:t>
            </a:r>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Sau </a:t>
            </a:r>
            <a:r>
              <a:rPr lang="en-US" dirty="0" err="1"/>
              <a:t>bài</a:t>
            </a:r>
            <a:r>
              <a:rPr lang="en-US" baseline="0" dirty="0"/>
              <a:t> </a:t>
            </a:r>
            <a:r>
              <a:rPr lang="en-US" baseline="0" dirty="0" err="1"/>
              <a:t>học</a:t>
            </a:r>
            <a:r>
              <a:rPr lang="en-US" baseline="0" dirty="0"/>
              <a:t>, </a:t>
            </a:r>
            <a:r>
              <a:rPr lang="en-US" baseline="0" dirty="0" err="1"/>
              <a:t>chúng</a:t>
            </a:r>
            <a:r>
              <a:rPr lang="en-US" baseline="0" dirty="0"/>
              <a:t> </a:t>
            </a:r>
            <a:r>
              <a:rPr lang="en-US" baseline="0" dirty="0" err="1"/>
              <a:t>mình</a:t>
            </a:r>
            <a:r>
              <a:rPr lang="en-US" baseline="0" dirty="0"/>
              <a:t> </a:t>
            </a:r>
            <a:r>
              <a:rPr lang="en-US" baseline="0" dirty="0" err="1"/>
              <a:t>cần</a:t>
            </a:r>
            <a:r>
              <a:rPr lang="en-US" baseline="0" dirty="0"/>
              <a:t> </a:t>
            </a:r>
            <a:r>
              <a:rPr lang="en-US" baseline="0" dirty="0" err="1"/>
              <a:t>đạt</a:t>
            </a:r>
            <a:r>
              <a:rPr lang="en-US" baseline="0" dirty="0"/>
              <a:t> </a:t>
            </a:r>
            <a:r>
              <a:rPr lang="en-US" baseline="0" dirty="0" err="1"/>
              <a:t>được</a:t>
            </a:r>
            <a:r>
              <a:rPr lang="en-US" baseline="0" dirty="0"/>
              <a:t> </a:t>
            </a:r>
            <a:r>
              <a:rPr lang="en-US" baseline="0" dirty="0" err="1"/>
              <a:t>những</a:t>
            </a:r>
            <a:r>
              <a:rPr lang="en-US" baseline="0" dirty="0"/>
              <a:t> </a:t>
            </a:r>
            <a:r>
              <a:rPr lang="en-US" baseline="0" dirty="0" err="1"/>
              <a:t>mục</a:t>
            </a:r>
            <a:r>
              <a:rPr lang="en-US" baseline="0" dirty="0"/>
              <a:t> </a:t>
            </a:r>
            <a:r>
              <a:rPr lang="en-US" baseline="0" dirty="0" err="1"/>
              <a:t>tiêu</a:t>
            </a:r>
            <a:r>
              <a:rPr lang="en-US" baseline="0" dirty="0"/>
              <a:t> </a:t>
            </a:r>
            <a:r>
              <a:rPr lang="en-US" baseline="0" dirty="0" err="1"/>
              <a:t>nào</a:t>
            </a:r>
            <a:r>
              <a:rPr lang="en-US" baseline="0" dirty="0"/>
              <a:t>?</a:t>
            </a:r>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dirty="0"/>
              <a:t>GV </a:t>
            </a:r>
            <a:r>
              <a:rPr lang="vi-VN" dirty="0" err="1"/>
              <a:t>hoặc</a:t>
            </a:r>
            <a:r>
              <a:rPr lang="vi-VN" dirty="0"/>
              <a:t> HS </a:t>
            </a:r>
            <a:r>
              <a:rPr lang="vi-VN" dirty="0" err="1"/>
              <a:t>khá</a:t>
            </a:r>
            <a:r>
              <a:rPr lang="vi-VN" dirty="0"/>
              <a:t> </a:t>
            </a:r>
            <a:r>
              <a:rPr lang="vi-VN" dirty="0" err="1"/>
              <a:t>giỏi</a:t>
            </a:r>
            <a:r>
              <a:rPr lang="vi-VN" dirty="0"/>
              <a:t> </a:t>
            </a:r>
            <a:r>
              <a:rPr lang="vi-VN" dirty="0" err="1"/>
              <a:t>đọc</a:t>
            </a:r>
            <a:r>
              <a:rPr lang="vi-VN" dirty="0"/>
              <a:t> </a:t>
            </a:r>
            <a:r>
              <a:rPr lang="vi-VN" dirty="0" err="1"/>
              <a:t>mẫu</a:t>
            </a:r>
            <a:r>
              <a:rPr lang="vi-VN" dirty="0"/>
              <a:t> </a:t>
            </a:r>
            <a:r>
              <a:rPr lang="vi-VN" dirty="0" err="1"/>
              <a:t>toàn</a:t>
            </a:r>
            <a:r>
              <a:rPr lang="vi-VN" dirty="0"/>
              <a:t> </a:t>
            </a:r>
            <a:r>
              <a:rPr lang="vi-VN" dirty="0" err="1"/>
              <a:t>bài</a:t>
            </a:r>
            <a:r>
              <a:rPr lang="vi-VN" dirty="0"/>
              <a:t>.</a:t>
            </a:r>
          </a:p>
        </p:txBody>
      </p:sp>
      <p:sp>
        <p:nvSpPr>
          <p:cNvPr id="4" name="Slide Number Placeholder 3"/>
          <p:cNvSpPr>
            <a:spLocks noGrp="1"/>
          </p:cNvSpPr>
          <p:nvPr>
            <p:ph type="sldNum" sz="quarter" idx="5"/>
          </p:nvPr>
        </p:nvSpPr>
        <p:spPr/>
        <p:txBody>
          <a:bodyPr/>
          <a:lstStyle/>
          <a:p>
            <a:fld id="{77B49193-BA95-4736-98B5-6553A6ED8494}" type="slidenum">
              <a:rPr lang="en-US" smtClean="0"/>
              <a:pPr/>
              <a:t>5</a:t>
            </a:fld>
            <a:endParaRPr lang="en-US"/>
          </a:p>
        </p:txBody>
      </p:sp>
    </p:spTree>
    <p:extLst>
      <p:ext uri="{BB962C8B-B14F-4D97-AF65-F5344CB8AC3E}">
        <p14:creationId xmlns:p14="http://schemas.microsoft.com/office/powerpoint/2010/main" val="3282783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Cho HS </a:t>
            </a:r>
            <a:r>
              <a:rPr lang="en-US" dirty="0" err="1"/>
              <a:t>hiểu</a:t>
            </a:r>
            <a:r>
              <a:rPr lang="en-US" baseline="0" dirty="0"/>
              <a:t> </a:t>
            </a:r>
            <a:r>
              <a:rPr lang="en-US" baseline="0" dirty="0" err="1"/>
              <a:t>nghĩa</a:t>
            </a:r>
            <a:r>
              <a:rPr lang="en-US" baseline="0" dirty="0"/>
              <a:t> </a:t>
            </a:r>
            <a:r>
              <a:rPr lang="en-US" baseline="0" dirty="0" err="1"/>
              <a:t>các</a:t>
            </a:r>
            <a:r>
              <a:rPr lang="en-US" baseline="0" dirty="0"/>
              <a:t> </a:t>
            </a:r>
            <a:r>
              <a:rPr lang="en-US" baseline="0" dirty="0" err="1"/>
              <a:t>từ</a:t>
            </a:r>
            <a:r>
              <a:rPr lang="en-US" baseline="0" dirty="0"/>
              <a:t> </a:t>
            </a:r>
            <a:r>
              <a:rPr lang="en-US" baseline="0" dirty="0" err="1"/>
              <a:t>địa</a:t>
            </a:r>
            <a:r>
              <a:rPr lang="en-US" baseline="0" dirty="0"/>
              <a:t> </a:t>
            </a:r>
            <a:r>
              <a:rPr lang="en-US" baseline="0" dirty="0" err="1"/>
              <a:t>phương</a:t>
            </a:r>
            <a:r>
              <a:rPr lang="en-US" baseline="0" dirty="0"/>
              <a:t>: </a:t>
            </a:r>
            <a:r>
              <a:rPr lang="en-US" baseline="0" dirty="0" err="1"/>
              <a:t>tháng</a:t>
            </a:r>
            <a:r>
              <a:rPr lang="en-US" baseline="0" dirty="0"/>
              <a:t> </a:t>
            </a:r>
            <a:r>
              <a:rPr lang="en-US" baseline="0" dirty="0" err="1"/>
              <a:t>giời</a:t>
            </a:r>
            <a:r>
              <a:rPr lang="en-US" baseline="0" dirty="0"/>
              <a:t> (</a:t>
            </a:r>
            <a:r>
              <a:rPr lang="en-US" baseline="0" dirty="0" err="1"/>
              <a:t>trời</a:t>
            </a:r>
            <a:r>
              <a:rPr lang="en-US" baseline="0" dirty="0"/>
              <a:t>); </a:t>
            </a:r>
            <a:r>
              <a:rPr lang="en-US" baseline="0" dirty="0" err="1"/>
              <a:t>giở</a:t>
            </a:r>
            <a:r>
              <a:rPr lang="en-US" baseline="0" dirty="0"/>
              <a:t> </a:t>
            </a:r>
            <a:r>
              <a:rPr lang="en-US" baseline="0" dirty="0" err="1"/>
              <a:t>đi</a:t>
            </a:r>
            <a:r>
              <a:rPr lang="en-US" baseline="0" dirty="0"/>
              <a:t> (</a:t>
            </a:r>
            <a:r>
              <a:rPr lang="en-US" baseline="0" dirty="0" err="1"/>
              <a:t>trở</a:t>
            </a:r>
            <a:r>
              <a:rPr lang="en-US" baseline="0" dirty="0"/>
              <a:t>).</a:t>
            </a:r>
            <a:endParaRPr lang="en-GB" sz="1200" b="0" i="0" dirty="0">
              <a:solidFill>
                <a:srgbClr val="FF0000"/>
              </a:solidFill>
              <a:latin typeface="Arial" pitchFamily="34" charset="0"/>
              <a:cs typeface="Arial" pitchFamily="34" charset="0"/>
            </a:endParaRPr>
          </a:p>
          <a:p>
            <a:r>
              <a:rPr lang="en-GB" sz="1200" b="0" i="0" dirty="0" err="1">
                <a:solidFill>
                  <a:srgbClr val="FF0000"/>
                </a:solidFill>
                <a:latin typeface="Arial" pitchFamily="34" charset="0"/>
                <a:cs typeface="Arial" pitchFamily="34" charset="0"/>
              </a:rPr>
              <a:t>Đoạn</a:t>
            </a:r>
            <a:r>
              <a:rPr lang="en-GB" sz="1200" b="0" i="0" baseline="0" dirty="0">
                <a:solidFill>
                  <a:srgbClr val="FF0000"/>
                </a:solidFill>
                <a:latin typeface="Arial" pitchFamily="34" charset="0"/>
                <a:cs typeface="Arial" pitchFamily="34" charset="0"/>
              </a:rPr>
              <a:t> 1: Cho HS </a:t>
            </a:r>
            <a:r>
              <a:rPr lang="en-GB" sz="1200" b="0" i="0" baseline="0" dirty="0" err="1">
                <a:solidFill>
                  <a:srgbClr val="FF0000"/>
                </a:solidFill>
                <a:latin typeface="Arial" pitchFamily="34" charset="0"/>
                <a:cs typeface="Arial" pitchFamily="34" charset="0"/>
              </a:rPr>
              <a:t>giải</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nghĩa</a:t>
            </a:r>
            <a:r>
              <a:rPr lang="en-GB" sz="1200" b="0" i="0" baseline="0" dirty="0">
                <a:solidFill>
                  <a:srgbClr val="FF0000"/>
                </a:solidFill>
                <a:latin typeface="Arial" pitchFamily="34" charset="0"/>
                <a:cs typeface="Arial" pitchFamily="34" charset="0"/>
              </a:rPr>
              <a:t>: Bao </a:t>
            </a:r>
            <a:r>
              <a:rPr lang="en-GB" sz="1200" b="0" i="0" baseline="0" dirty="0" err="1">
                <a:solidFill>
                  <a:srgbClr val="FF0000"/>
                </a:solidFill>
                <a:latin typeface="Arial" pitchFamily="34" charset="0"/>
                <a:cs typeface="Arial" pitchFamily="34" charset="0"/>
              </a:rPr>
              <a:t>nhiêu</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cuộc</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chuyển</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biến</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khác</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thường</a:t>
            </a:r>
            <a:r>
              <a:rPr lang="en-GB" sz="1200" b="0" i="0" baseline="0" dirty="0">
                <a:solidFill>
                  <a:srgbClr val="FF0000"/>
                </a:solidFill>
                <a:latin typeface="Arial" pitchFamily="34" charset="0"/>
                <a:cs typeface="Arial" pitchFamily="34" charset="0"/>
              </a:rPr>
              <a:t>. (Theo SGK)</a:t>
            </a:r>
            <a:endParaRPr lang="en-GB" sz="1200" b="0" i="0" dirty="0">
              <a:solidFill>
                <a:srgbClr val="FF0000"/>
              </a:solidFill>
              <a:latin typeface="Arial" pitchFamily="34" charset="0"/>
              <a:cs typeface="Arial" pitchFamily="34" charset="0"/>
            </a:endParaRPr>
          </a:p>
          <a:p>
            <a:r>
              <a:rPr lang="en-US" b="0" i="0" dirty="0" err="1">
                <a:latin typeface="Arial" pitchFamily="34" charset="0"/>
                <a:cs typeface="Arial" pitchFamily="34" charset="0"/>
              </a:rPr>
              <a:t>Đoạn</a:t>
            </a:r>
            <a:r>
              <a:rPr lang="en-US" b="0" i="0" baseline="0" dirty="0">
                <a:latin typeface="Arial" pitchFamily="34" charset="0"/>
                <a:cs typeface="Arial" pitchFamily="34" charset="0"/>
              </a:rPr>
              <a:t> 2: Cho HS </a:t>
            </a:r>
            <a:r>
              <a:rPr lang="en-US" b="0" i="0" baseline="0" dirty="0" err="1">
                <a:latin typeface="Arial" pitchFamily="34" charset="0"/>
                <a:cs typeface="Arial" pitchFamily="34" charset="0"/>
              </a:rPr>
              <a:t>giải</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nghĩa</a:t>
            </a:r>
            <a:r>
              <a:rPr lang="en-US" b="0" i="0" baseline="0" dirty="0">
                <a:latin typeface="Arial" pitchFamily="34" charset="0"/>
                <a:cs typeface="Arial" pitchFamily="34" charset="0"/>
              </a:rPr>
              <a:t>: 80 </a:t>
            </a:r>
            <a:r>
              <a:rPr lang="en-US" b="0" i="0" baseline="0" dirty="0" err="1">
                <a:latin typeface="Arial" pitchFamily="34" charset="0"/>
                <a:cs typeface="Arial" pitchFamily="34" charset="0"/>
              </a:rPr>
              <a:t>năm</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giời</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nô</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lệ</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kiến</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thiết</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các</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cường</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quốc</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năm</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châu</a:t>
            </a:r>
            <a:r>
              <a:rPr lang="en-US" b="0" i="0" baseline="0" dirty="0">
                <a:latin typeface="Arial" pitchFamily="34" charset="0"/>
                <a:cs typeface="Arial" pitchFamily="34" charset="0"/>
              </a:rPr>
              <a:t>. (Theo SGK)</a:t>
            </a:r>
            <a:endParaRPr lang="en-US" b="0" i="0" dirty="0">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HSTL nhóm</a:t>
            </a:r>
            <a:r>
              <a:rPr lang="en-US" baseline="0"/>
              <a:t> 4- TL các câu hỏi.</a:t>
            </a:r>
            <a:endParaRPr lang="vi-VN" dirty="0"/>
          </a:p>
        </p:txBody>
      </p:sp>
      <p:sp>
        <p:nvSpPr>
          <p:cNvPr id="4" name="Slide Number Placeholder 3"/>
          <p:cNvSpPr>
            <a:spLocks noGrp="1"/>
          </p:cNvSpPr>
          <p:nvPr>
            <p:ph type="sldNum" sz="quarter" idx="5"/>
          </p:nvPr>
        </p:nvSpPr>
        <p:spPr/>
        <p:txBody>
          <a:bodyPr/>
          <a:lstStyle/>
          <a:p>
            <a:fld id="{77B49193-BA95-4736-98B5-6553A6ED8494}" type="slidenum">
              <a:rPr lang="en-US" smtClean="0"/>
              <a:pPr/>
              <a:t>8</a:t>
            </a:fld>
            <a:endParaRPr lang="en-US"/>
          </a:p>
        </p:txBody>
      </p:sp>
    </p:spTree>
    <p:extLst>
      <p:ext uri="{BB962C8B-B14F-4D97-AF65-F5344CB8AC3E}">
        <p14:creationId xmlns:p14="http://schemas.microsoft.com/office/powerpoint/2010/main" val="636559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BH </a:t>
            </a:r>
            <a:r>
              <a:rPr lang="en-US" dirty="0" err="1"/>
              <a:t>muốn</a:t>
            </a:r>
            <a:r>
              <a:rPr lang="en-US" dirty="0"/>
              <a:t> </a:t>
            </a:r>
            <a:r>
              <a:rPr lang="en-US" dirty="0" err="1"/>
              <a:t>nhắc</a:t>
            </a:r>
            <a:r>
              <a:rPr lang="en-US" dirty="0"/>
              <a:t> </a:t>
            </a:r>
            <a:r>
              <a:rPr lang="en-US" dirty="0" err="1"/>
              <a:t>nhở</a:t>
            </a:r>
            <a:r>
              <a:rPr lang="en-US" dirty="0"/>
              <a:t> HS : </a:t>
            </a:r>
            <a:r>
              <a:rPr lang="en-US" dirty="0" err="1"/>
              <a:t>các</a:t>
            </a:r>
            <a:r>
              <a:rPr lang="en-US" dirty="0"/>
              <a:t> </a:t>
            </a:r>
            <a:r>
              <a:rPr lang="en-US" dirty="0" err="1"/>
              <a:t>em</a:t>
            </a:r>
            <a:r>
              <a:rPr lang="vi-VN" sz="1200" b="0" i="0" dirty="0">
                <a:effectLst/>
                <a:latin typeface="Arial" panose="020B0604020202020204" pitchFamily="34" charset="0"/>
              </a:rPr>
              <a:t> </a:t>
            </a:r>
            <a:r>
              <a:rPr lang="vi-VN" sz="1200" b="0" i="0" dirty="0" err="1">
                <a:effectLst/>
                <a:latin typeface="Arial" panose="020B0604020202020204" pitchFamily="34" charset="0"/>
              </a:rPr>
              <a:t>được</a:t>
            </a:r>
            <a:r>
              <a:rPr lang="vi-VN" sz="1200" b="0" i="0" dirty="0">
                <a:effectLst/>
                <a:latin typeface="Arial" panose="020B0604020202020204" pitchFamily="34" charset="0"/>
              </a:rPr>
              <a:t> </a:t>
            </a:r>
            <a:r>
              <a:rPr lang="vi-VN" sz="1200" b="0" i="0" dirty="0" err="1">
                <a:effectLst/>
                <a:latin typeface="Arial" panose="020B0604020202020204" pitchFamily="34" charset="0"/>
              </a:rPr>
              <a:t>hưởng</a:t>
            </a:r>
            <a:r>
              <a:rPr lang="vi-VN" sz="1200" b="0" i="0" dirty="0">
                <a:effectLst/>
                <a:latin typeface="Arial" panose="020B0604020202020204" pitchFamily="34" charset="0"/>
              </a:rPr>
              <a:t> </a:t>
            </a:r>
            <a:r>
              <a:rPr lang="vi-VN" sz="1200" b="0" i="0" dirty="0" err="1">
                <a:effectLst/>
                <a:latin typeface="Arial" panose="020B0604020202020204" pitchFamily="34" charset="0"/>
              </a:rPr>
              <a:t>sự</a:t>
            </a:r>
            <a:r>
              <a:rPr lang="vi-VN" sz="1200" b="0" i="0" dirty="0">
                <a:effectLst/>
                <a:latin typeface="Arial" panose="020B0604020202020204" pitchFamily="34" charset="0"/>
              </a:rPr>
              <a:t> may </a:t>
            </a:r>
            <a:r>
              <a:rPr lang="vi-VN" sz="1200" b="0" i="0" dirty="0" err="1">
                <a:effectLst/>
                <a:latin typeface="Arial" panose="020B0604020202020204" pitchFamily="34" charset="0"/>
              </a:rPr>
              <a:t>mắn</a:t>
            </a:r>
            <a:r>
              <a:rPr lang="vi-VN" sz="1200" b="0" i="0" dirty="0">
                <a:effectLst/>
                <a:latin typeface="Arial" panose="020B0604020202020204" pitchFamily="34" charset="0"/>
              </a:rPr>
              <a:t> </a:t>
            </a:r>
            <a:r>
              <a:rPr lang="vi-VN" sz="1200" b="0" i="0" dirty="0" err="1">
                <a:effectLst/>
                <a:latin typeface="Arial" panose="020B0604020202020204" pitchFamily="34" charset="0"/>
              </a:rPr>
              <a:t>đó</a:t>
            </a:r>
            <a:r>
              <a:rPr lang="vi-VN" sz="1200" b="0" i="0" dirty="0">
                <a:effectLst/>
                <a:latin typeface="Arial" panose="020B0604020202020204" pitchFamily="34" charset="0"/>
              </a:rPr>
              <a:t> </a:t>
            </a:r>
            <a:r>
              <a:rPr lang="vi-VN" sz="1200" b="0" i="0" dirty="0" err="1">
                <a:effectLst/>
                <a:latin typeface="Arial" panose="020B0604020202020204" pitchFamily="34" charset="0"/>
              </a:rPr>
              <a:t>là</a:t>
            </a:r>
            <a:r>
              <a:rPr lang="vi-VN" sz="1200" b="0" i="0" dirty="0">
                <a:effectLst/>
                <a:latin typeface="Arial" panose="020B0604020202020204" pitchFamily="34" charset="0"/>
              </a:rPr>
              <a:t> </a:t>
            </a:r>
            <a:r>
              <a:rPr lang="vi-VN" sz="1200" b="0" i="0" dirty="0" err="1">
                <a:effectLst/>
                <a:latin typeface="Arial" panose="020B0604020202020204" pitchFamily="34" charset="0"/>
              </a:rPr>
              <a:t>nhờ</a:t>
            </a:r>
            <a:r>
              <a:rPr lang="vi-VN" sz="1200" b="0" i="0" dirty="0">
                <a:effectLst/>
                <a:latin typeface="Arial" panose="020B0604020202020204" pitchFamily="34" charset="0"/>
              </a:rPr>
              <a:t> </a:t>
            </a:r>
            <a:r>
              <a:rPr lang="vi-VN" sz="1200" b="0" i="0" dirty="0" err="1">
                <a:effectLst/>
                <a:latin typeface="Arial" panose="020B0604020202020204" pitchFamily="34" charset="0"/>
              </a:rPr>
              <a:t>sự</a:t>
            </a:r>
            <a:r>
              <a:rPr lang="vi-VN" sz="1200" b="0" i="0" dirty="0">
                <a:effectLst/>
                <a:latin typeface="Arial" panose="020B0604020202020204" pitchFamily="34" charset="0"/>
              </a:rPr>
              <a:t> hi sinh </a:t>
            </a:r>
            <a:r>
              <a:rPr lang="vi-VN" sz="1200" b="0" i="0" dirty="0" err="1">
                <a:effectLst/>
                <a:latin typeface="Arial" panose="020B0604020202020204" pitchFamily="34" charset="0"/>
              </a:rPr>
              <a:t>của</a:t>
            </a:r>
            <a:r>
              <a:rPr lang="vi-VN" sz="1200" b="0" i="0" dirty="0">
                <a:effectLst/>
                <a:latin typeface="Arial" panose="020B0604020202020204" pitchFamily="34" charset="0"/>
              </a:rPr>
              <a:t> </a:t>
            </a:r>
            <a:r>
              <a:rPr lang="vi-VN" sz="1200" b="0" i="0" dirty="0" err="1">
                <a:effectLst/>
                <a:latin typeface="Arial" panose="020B0604020202020204" pitchFamily="34" charset="0"/>
              </a:rPr>
              <a:t>biết</a:t>
            </a:r>
            <a:r>
              <a:rPr lang="vi-VN" sz="1200" b="0" i="0" dirty="0">
                <a:effectLst/>
                <a:latin typeface="Arial" panose="020B0604020202020204" pitchFamily="34" charset="0"/>
              </a:rPr>
              <a:t> bao nhiêu </a:t>
            </a:r>
            <a:r>
              <a:rPr lang="vi-VN" sz="1200" b="0" i="0" dirty="0" err="1">
                <a:effectLst/>
                <a:latin typeface="Arial" panose="020B0604020202020204" pitchFamily="34" charset="0"/>
              </a:rPr>
              <a:t>đồng</a:t>
            </a:r>
            <a:r>
              <a:rPr lang="vi-VN" sz="1200" b="0" i="0" dirty="0">
                <a:effectLst/>
                <a:latin typeface="Arial" panose="020B0604020202020204" pitchFamily="34" charset="0"/>
              </a:rPr>
              <a:t> </a:t>
            </a:r>
            <a:r>
              <a:rPr lang="vi-VN" sz="1200" b="0" i="0" dirty="0" err="1">
                <a:effectLst/>
                <a:latin typeface="Arial" panose="020B0604020202020204" pitchFamily="34" charset="0"/>
              </a:rPr>
              <a:t>bào</a:t>
            </a:r>
            <a:r>
              <a:rPr lang="vi-VN" sz="1200" b="0" i="0" dirty="0">
                <a:effectLst/>
                <a:latin typeface="Arial" panose="020B0604020202020204" pitchFamily="34" charset="0"/>
              </a:rPr>
              <a:t> </a:t>
            </a:r>
            <a:r>
              <a:rPr lang="vi-VN" sz="1200" b="0" i="0" dirty="0" err="1">
                <a:effectLst/>
                <a:latin typeface="Arial" panose="020B0604020202020204" pitchFamily="34" charset="0"/>
              </a:rPr>
              <a:t>các</a:t>
            </a:r>
            <a:r>
              <a:rPr lang="vi-VN" sz="1200" b="0" i="0" dirty="0">
                <a:effectLst/>
                <a:latin typeface="Arial" panose="020B0604020202020204" pitchFamily="34" charset="0"/>
              </a:rPr>
              <a:t> em nên </a:t>
            </a:r>
            <a:r>
              <a:rPr lang="vi-VN" sz="1200" b="0" i="0" dirty="0" err="1">
                <a:effectLst/>
                <a:latin typeface="Arial" panose="020B0604020202020204" pitchFamily="34" charset="0"/>
              </a:rPr>
              <a:t>các</a:t>
            </a:r>
            <a:r>
              <a:rPr lang="vi-VN" sz="1200" b="0" i="0" dirty="0">
                <a:effectLst/>
                <a:latin typeface="Arial" panose="020B0604020202020204" pitchFamily="34" charset="0"/>
              </a:rPr>
              <a:t> em </a:t>
            </a:r>
            <a:r>
              <a:rPr lang="vi-VN" sz="1200" b="0" i="0" dirty="0" err="1">
                <a:effectLst/>
                <a:latin typeface="Arial" panose="020B0604020202020204" pitchFamily="34" charset="0"/>
              </a:rPr>
              <a:t>cần</a:t>
            </a:r>
            <a:r>
              <a:rPr lang="vi-VN" sz="1200" b="0" i="0" dirty="0">
                <a:effectLst/>
                <a:latin typeface="Arial" panose="020B0604020202020204" pitchFamily="34" charset="0"/>
              </a:rPr>
              <a:t> suy </a:t>
            </a:r>
            <a:r>
              <a:rPr lang="vi-VN" sz="1200" b="0" i="0" dirty="0" err="1">
                <a:effectLst/>
                <a:latin typeface="Arial" panose="020B0604020202020204" pitchFamily="34" charset="0"/>
              </a:rPr>
              <a:t>nghĩ</a:t>
            </a:r>
            <a:r>
              <a:rPr lang="vi-VN" sz="1200" b="0" i="0" dirty="0">
                <a:effectLst/>
                <a:latin typeface="Arial" panose="020B0604020202020204" pitchFamily="34" charset="0"/>
              </a:rPr>
              <a:t> xem minh </a:t>
            </a:r>
            <a:r>
              <a:rPr lang="vi-VN" sz="1200" b="0" i="0" dirty="0" err="1">
                <a:effectLst/>
                <a:latin typeface="Arial" panose="020B0604020202020204" pitchFamily="34" charset="0"/>
              </a:rPr>
              <a:t>cần</a:t>
            </a:r>
            <a:r>
              <a:rPr lang="vi-VN" sz="1200" b="0" i="0" dirty="0">
                <a:effectLst/>
                <a:latin typeface="Arial" panose="020B0604020202020204" pitchFamily="34" charset="0"/>
              </a:rPr>
              <a:t> </a:t>
            </a:r>
            <a:r>
              <a:rPr lang="vi-VN" sz="1200" b="0" i="0" dirty="0" err="1">
                <a:effectLst/>
                <a:latin typeface="Arial" panose="020B0604020202020204" pitchFamily="34" charset="0"/>
              </a:rPr>
              <a:t>làm</a:t>
            </a:r>
            <a:r>
              <a:rPr lang="vi-VN" sz="1200" b="0" i="0" dirty="0">
                <a:effectLst/>
                <a:latin typeface="Arial" panose="020B0604020202020204" pitchFamily="34" charset="0"/>
              </a:rPr>
              <a:t> </a:t>
            </a:r>
            <a:r>
              <a:rPr lang="vi-VN" sz="1200" b="0" i="0" dirty="0" err="1">
                <a:effectLst/>
                <a:latin typeface="Arial" panose="020B0604020202020204" pitchFamily="34" charset="0"/>
              </a:rPr>
              <a:t>gì</a:t>
            </a:r>
            <a:r>
              <a:rPr lang="vi-VN" sz="1200" b="0" i="0" dirty="0">
                <a:effectLst/>
                <a:latin typeface="Arial" panose="020B0604020202020204" pitchFamily="34" charset="0"/>
              </a:rPr>
              <a:t> </a:t>
            </a:r>
            <a:r>
              <a:rPr lang="vi-VN" sz="1200" b="0" i="0" dirty="0" err="1">
                <a:effectLst/>
                <a:latin typeface="Arial" panose="020B0604020202020204" pitchFamily="34" charset="0"/>
              </a:rPr>
              <a:t>để</a:t>
            </a:r>
            <a:r>
              <a:rPr lang="vi-VN" sz="1200" b="0" i="0" dirty="0">
                <a:effectLst/>
                <a:latin typeface="Arial" panose="020B0604020202020204" pitchFamily="34" charset="0"/>
              </a:rPr>
              <a:t> </a:t>
            </a:r>
            <a:r>
              <a:rPr lang="vi-VN" sz="1200" b="0" i="0" dirty="0" err="1">
                <a:effectLst/>
                <a:latin typeface="Arial" panose="020B0604020202020204" pitchFamily="34" charset="0"/>
              </a:rPr>
              <a:t>xứng</a:t>
            </a:r>
            <a:r>
              <a:rPr lang="vi-VN" sz="1200" b="0" i="0" dirty="0">
                <a:effectLst/>
                <a:latin typeface="Arial" panose="020B0604020202020204" pitchFamily="34" charset="0"/>
              </a:rPr>
              <a:t> </a:t>
            </a:r>
            <a:r>
              <a:rPr lang="vi-VN" sz="1200" b="0" i="0" dirty="0" err="1">
                <a:effectLst/>
                <a:latin typeface="Arial" panose="020B0604020202020204" pitchFamily="34" charset="0"/>
              </a:rPr>
              <a:t>đáng</a:t>
            </a:r>
            <a:r>
              <a:rPr lang="vi-VN" sz="1200" b="0" i="0" dirty="0">
                <a:effectLst/>
                <a:latin typeface="Arial" panose="020B0604020202020204" pitchFamily="34" charset="0"/>
              </a:rPr>
              <a:t> </a:t>
            </a:r>
            <a:r>
              <a:rPr lang="vi-VN" sz="1200" b="0" i="0" dirty="0" err="1">
                <a:effectLst/>
                <a:latin typeface="Arial" panose="020B0604020202020204" pitchFamily="34" charset="0"/>
              </a:rPr>
              <a:t>với</a:t>
            </a:r>
            <a:r>
              <a:rPr lang="vi-VN" sz="1200" b="0" i="0" dirty="0">
                <a:effectLst/>
                <a:latin typeface="Arial" panose="020B0604020202020204" pitchFamily="34" charset="0"/>
              </a:rPr>
              <a:t> </a:t>
            </a:r>
            <a:r>
              <a:rPr lang="vi-VN" sz="1200" b="0" i="0" dirty="0" err="1">
                <a:effectLst/>
                <a:latin typeface="Arial" panose="020B0604020202020204" pitchFamily="34" charset="0"/>
              </a:rPr>
              <a:t>sự</a:t>
            </a:r>
            <a:r>
              <a:rPr lang="vi-VN" sz="1200" b="0" i="0" dirty="0">
                <a:effectLst/>
                <a:latin typeface="Arial" panose="020B0604020202020204" pitchFamily="34" charset="0"/>
              </a:rPr>
              <a:t> hy sinh </a:t>
            </a:r>
            <a:r>
              <a:rPr lang="vi-VN" sz="1200" b="0" i="0" dirty="0" err="1">
                <a:effectLst/>
                <a:latin typeface="Arial" panose="020B0604020202020204" pitchFamily="34" charset="0"/>
              </a:rPr>
              <a:t>đó</a:t>
            </a:r>
            <a:r>
              <a:rPr lang="vi-VN" sz="1200" b="0" i="0" dirty="0">
                <a:effectLst/>
                <a:latin typeface="Arial" panose="020B0604020202020204" pitchFamily="34" charset="0"/>
              </a:rPr>
              <a:t>.</a:t>
            </a:r>
            <a:endParaRPr lang="vi-VN" dirty="0"/>
          </a:p>
        </p:txBody>
      </p:sp>
      <p:sp>
        <p:nvSpPr>
          <p:cNvPr id="4" name="Slide Number Placeholder 3"/>
          <p:cNvSpPr>
            <a:spLocks noGrp="1"/>
          </p:cNvSpPr>
          <p:nvPr>
            <p:ph type="sldNum" sz="quarter" idx="5"/>
          </p:nvPr>
        </p:nvSpPr>
        <p:spPr/>
        <p:txBody>
          <a:bodyPr/>
          <a:lstStyle/>
          <a:p>
            <a:fld id="{1C44631D-A097-47CF-800F-F4394CD3B0EB}" type="slidenum">
              <a:rPr lang="vi-VN" smtClean="0"/>
              <a:t>10</a:t>
            </a:fld>
            <a:endParaRPr lang="vi-VN"/>
          </a:p>
        </p:txBody>
      </p:sp>
    </p:spTree>
    <p:extLst>
      <p:ext uri="{BB962C8B-B14F-4D97-AF65-F5344CB8AC3E}">
        <p14:creationId xmlns:p14="http://schemas.microsoft.com/office/powerpoint/2010/main" val="2008145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Sau </a:t>
            </a:r>
            <a:r>
              <a:rPr lang="en-US" dirty="0" err="1"/>
              <a:t>câu</a:t>
            </a:r>
            <a:r>
              <a:rPr lang="en-US" baseline="0" dirty="0"/>
              <a:t> 2: </a:t>
            </a:r>
            <a:r>
              <a:rPr lang="en-US" dirty="0"/>
              <a:t>GVGB: </a:t>
            </a:r>
            <a:r>
              <a:rPr lang="en-US" dirty="0" err="1"/>
              <a:t>Cơ</a:t>
            </a:r>
            <a:r>
              <a:rPr lang="en-US" dirty="0"/>
              <a:t> </a:t>
            </a:r>
            <a:r>
              <a:rPr lang="en-US" dirty="0" err="1"/>
              <a:t>đồ</a:t>
            </a:r>
            <a:r>
              <a:rPr lang="en-US" dirty="0"/>
              <a:t>,</a:t>
            </a:r>
            <a:r>
              <a:rPr lang="en-US" baseline="0" dirty="0"/>
              <a:t> </a:t>
            </a:r>
            <a:r>
              <a:rPr lang="en-US" baseline="0" dirty="0" err="1"/>
              <a:t>hoàn</a:t>
            </a:r>
            <a:r>
              <a:rPr lang="en-US" baseline="0" dirty="0"/>
              <a:t> </a:t>
            </a:r>
            <a:r>
              <a:rPr lang="en-US" baseline="0" dirty="0" err="1"/>
              <a:t>cầu</a:t>
            </a:r>
            <a:r>
              <a:rPr lang="en-US" baseline="0" dirty="0"/>
              <a:t> </a:t>
            </a:r>
            <a:r>
              <a:rPr lang="en-US" baseline="0" dirty="0" err="1"/>
              <a:t>và</a:t>
            </a:r>
            <a:r>
              <a:rPr lang="en-US" baseline="0" dirty="0"/>
              <a:t> </a:t>
            </a:r>
            <a:r>
              <a:rPr lang="en-US" baseline="0" dirty="0" err="1"/>
              <a:t>cho</a:t>
            </a:r>
            <a:r>
              <a:rPr lang="en-US" baseline="0" dirty="0"/>
              <a:t> HS </a:t>
            </a:r>
            <a:r>
              <a:rPr lang="en-US" baseline="0" dirty="0" err="1"/>
              <a:t>giải</a:t>
            </a:r>
            <a:r>
              <a:rPr lang="en-US" baseline="0" dirty="0"/>
              <a:t> </a:t>
            </a:r>
            <a:r>
              <a:rPr lang="en-US" baseline="0" dirty="0" err="1"/>
              <a:t>nghĩa</a:t>
            </a:r>
            <a:r>
              <a:rPr lang="en-US" baseline="0" dirty="0"/>
              <a:t>: </a:t>
            </a:r>
            <a:r>
              <a:rPr lang="en-US" baseline="0" dirty="0" err="1"/>
              <a:t>Em</a:t>
            </a:r>
            <a:r>
              <a:rPr lang="en-US" baseline="0" dirty="0"/>
              <a:t> </a:t>
            </a:r>
            <a:r>
              <a:rPr lang="en-US" baseline="0" dirty="0" err="1"/>
              <a:t>hiểu</a:t>
            </a:r>
            <a:r>
              <a:rPr lang="en-US" baseline="0" dirty="0"/>
              <a:t> </a:t>
            </a:r>
            <a:r>
              <a:rPr lang="en-US" baseline="0" dirty="0" err="1"/>
              <a:t>cơ</a:t>
            </a:r>
            <a:r>
              <a:rPr lang="en-US" baseline="0" dirty="0"/>
              <a:t> </a:t>
            </a:r>
            <a:r>
              <a:rPr lang="en-US" baseline="0" dirty="0" err="1"/>
              <a:t>đồ</a:t>
            </a:r>
            <a:r>
              <a:rPr lang="en-US" baseline="0" dirty="0"/>
              <a:t> </a:t>
            </a:r>
            <a:r>
              <a:rPr lang="en-US" baseline="0" dirty="0" err="1"/>
              <a:t>và</a:t>
            </a:r>
            <a:r>
              <a:rPr lang="en-US" baseline="0" dirty="0"/>
              <a:t> </a:t>
            </a:r>
            <a:r>
              <a:rPr lang="en-US" baseline="0" dirty="0" err="1"/>
              <a:t>hoàn</a:t>
            </a:r>
            <a:r>
              <a:rPr lang="en-US" baseline="0" dirty="0"/>
              <a:t> </a:t>
            </a:r>
            <a:r>
              <a:rPr lang="en-US" baseline="0" dirty="0" err="1"/>
              <a:t>cầu</a:t>
            </a:r>
            <a:r>
              <a:rPr lang="en-US" baseline="0" dirty="0"/>
              <a:t> </a:t>
            </a:r>
            <a:r>
              <a:rPr lang="en-US" baseline="0" dirty="0" err="1"/>
              <a:t>khác</a:t>
            </a:r>
            <a:r>
              <a:rPr lang="en-US" baseline="0" dirty="0"/>
              <a:t> </a:t>
            </a:r>
            <a:r>
              <a:rPr lang="en-US" baseline="0" dirty="0" err="1"/>
              <a:t>nghĩa</a:t>
            </a:r>
            <a:r>
              <a:rPr lang="en-US" baseline="0" dirty="0"/>
              <a:t> </a:t>
            </a:r>
            <a:r>
              <a:rPr lang="en-US" baseline="0" dirty="0" err="1"/>
              <a:t>nhau</a:t>
            </a:r>
            <a:r>
              <a:rPr lang="en-US" baseline="0" dirty="0"/>
              <a:t> </a:t>
            </a:r>
            <a:r>
              <a:rPr lang="en-US" baseline="0" dirty="0" err="1"/>
              <a:t>như</a:t>
            </a:r>
            <a:r>
              <a:rPr lang="en-US" baseline="0" dirty="0"/>
              <a:t> </a:t>
            </a:r>
            <a:r>
              <a:rPr lang="en-US" baseline="0" dirty="0" err="1"/>
              <a:t>thế</a:t>
            </a:r>
            <a:r>
              <a:rPr lang="en-US" baseline="0" dirty="0"/>
              <a:t> </a:t>
            </a:r>
            <a:r>
              <a:rPr lang="en-US" baseline="0" dirty="0" err="1"/>
              <a:t>nào</a:t>
            </a:r>
            <a:r>
              <a:rPr lang="en-US" baseline="0" dirty="0"/>
              <a:t>? (</a:t>
            </a:r>
            <a:r>
              <a:rPr lang="en-US" baseline="0" dirty="0" err="1"/>
              <a:t>Giải</a:t>
            </a:r>
            <a:r>
              <a:rPr lang="en-US" baseline="0" dirty="0"/>
              <a:t> </a:t>
            </a:r>
            <a:r>
              <a:rPr lang="en-US" baseline="0" dirty="0" err="1"/>
              <a:t>nghĩa</a:t>
            </a:r>
            <a:r>
              <a:rPr lang="en-US" baseline="0" dirty="0"/>
              <a:t> </a:t>
            </a:r>
            <a:r>
              <a:rPr lang="en-US" baseline="0" dirty="0" err="1"/>
              <a:t>theo</a:t>
            </a:r>
            <a:r>
              <a:rPr lang="en-US" baseline="0" dirty="0"/>
              <a:t> SGK).</a:t>
            </a:r>
          </a:p>
          <a:p>
            <a:r>
              <a:rPr lang="en-US" baseline="0" dirty="0"/>
              <a:t>GV: </a:t>
            </a:r>
            <a:r>
              <a:rPr lang="en-US" baseline="0" dirty="0" err="1"/>
              <a:t>Bởi</a:t>
            </a:r>
            <a:r>
              <a:rPr lang="en-US" baseline="0" dirty="0"/>
              <a:t> </a:t>
            </a:r>
            <a:r>
              <a:rPr lang="en-US" baseline="0" dirty="0" err="1"/>
              <a:t>sau</a:t>
            </a:r>
            <a:r>
              <a:rPr lang="en-US" baseline="0" dirty="0"/>
              <a:t> 80 </a:t>
            </a:r>
            <a:r>
              <a:rPr lang="en-US" baseline="0" dirty="0" err="1"/>
              <a:t>năm</a:t>
            </a:r>
            <a:r>
              <a:rPr lang="en-US" baseline="0" dirty="0"/>
              <a:t> </a:t>
            </a:r>
            <a:r>
              <a:rPr lang="en-US" baseline="0" dirty="0" err="1"/>
              <a:t>giời</a:t>
            </a:r>
            <a:r>
              <a:rPr lang="en-US" baseline="0" dirty="0"/>
              <a:t> </a:t>
            </a:r>
            <a:r>
              <a:rPr lang="en-US" baseline="0" dirty="0" err="1"/>
              <a:t>làm</a:t>
            </a:r>
            <a:r>
              <a:rPr lang="en-US" baseline="0" dirty="0"/>
              <a:t> </a:t>
            </a:r>
            <a:r>
              <a:rPr lang="en-US" baseline="0" dirty="0" err="1"/>
              <a:t>nô</a:t>
            </a:r>
            <a:r>
              <a:rPr lang="en-US" baseline="0" dirty="0"/>
              <a:t> </a:t>
            </a:r>
            <a:r>
              <a:rPr lang="en-US" baseline="0" dirty="0" err="1"/>
              <a:t>lệ</a:t>
            </a:r>
            <a:r>
              <a:rPr lang="en-US" baseline="0" dirty="0"/>
              <a:t>, </a:t>
            </a:r>
            <a:r>
              <a:rPr lang="en-US" baseline="0" dirty="0" err="1"/>
              <a:t>làm</a:t>
            </a:r>
            <a:r>
              <a:rPr lang="en-US" baseline="0" dirty="0"/>
              <a:t> </a:t>
            </a:r>
            <a:r>
              <a:rPr lang="en-US" baseline="0" dirty="0" err="1"/>
              <a:t>cho</a:t>
            </a:r>
            <a:r>
              <a:rPr lang="en-US" baseline="0" dirty="0"/>
              <a:t> </a:t>
            </a:r>
            <a:r>
              <a:rPr lang="en-US" baseline="0" dirty="0" err="1"/>
              <a:t>nước</a:t>
            </a:r>
            <a:r>
              <a:rPr lang="en-US" baseline="0" dirty="0"/>
              <a:t> </a:t>
            </a:r>
            <a:r>
              <a:rPr lang="en-US" baseline="0" dirty="0" err="1"/>
              <a:t>nhà</a:t>
            </a:r>
            <a:r>
              <a:rPr lang="en-US" baseline="0" dirty="0"/>
              <a:t> </a:t>
            </a:r>
            <a:r>
              <a:rPr lang="en-US" baseline="0" dirty="0" err="1"/>
              <a:t>bị</a:t>
            </a:r>
            <a:r>
              <a:rPr lang="en-US" baseline="0" dirty="0"/>
              <a:t> </a:t>
            </a:r>
            <a:r>
              <a:rPr lang="en-US" baseline="0" dirty="0" err="1"/>
              <a:t>yếu</a:t>
            </a:r>
            <a:r>
              <a:rPr lang="en-US" baseline="0" dirty="0"/>
              <a:t> </a:t>
            </a:r>
            <a:r>
              <a:rPr lang="en-US" baseline="0" dirty="0" err="1"/>
              <a:t>hèn</a:t>
            </a:r>
            <a:r>
              <a:rPr lang="en-US" baseline="0" dirty="0"/>
              <a:t>, </a:t>
            </a:r>
            <a:r>
              <a:rPr lang="en-US" baseline="0" dirty="0" err="1"/>
              <a:t>chúng</a:t>
            </a:r>
            <a:r>
              <a:rPr lang="en-US" baseline="0" dirty="0"/>
              <a:t> ta </a:t>
            </a:r>
            <a:r>
              <a:rPr lang="en-US" baseline="0" dirty="0" err="1"/>
              <a:t>phải</a:t>
            </a:r>
            <a:r>
              <a:rPr lang="en-US" baseline="0" dirty="0"/>
              <a:t> </a:t>
            </a:r>
            <a:r>
              <a:rPr lang="en-US" baseline="0" dirty="0" err="1"/>
              <a:t>xua</a:t>
            </a:r>
            <a:r>
              <a:rPr lang="en-US" baseline="0" dirty="0"/>
              <a:t> </a:t>
            </a:r>
            <a:r>
              <a:rPr lang="en-US" baseline="0" dirty="0" err="1"/>
              <a:t>đuổi</a:t>
            </a:r>
            <a:r>
              <a:rPr lang="en-US" baseline="0" dirty="0"/>
              <a:t> </a:t>
            </a:r>
            <a:r>
              <a:rPr lang="en-US" baseline="0" dirty="0" err="1"/>
              <a:t>giặc</a:t>
            </a:r>
            <a:r>
              <a:rPr lang="en-US" baseline="0" dirty="0"/>
              <a:t> </a:t>
            </a:r>
            <a:r>
              <a:rPr lang="en-US" baseline="0" dirty="0" err="1"/>
              <a:t>đói</a:t>
            </a:r>
            <a:r>
              <a:rPr lang="en-US" baseline="0" dirty="0"/>
              <a:t> </a:t>
            </a:r>
            <a:r>
              <a:rPr lang="en-US" baseline="0" dirty="0" err="1"/>
              <a:t>và</a:t>
            </a:r>
            <a:r>
              <a:rPr lang="en-US" baseline="0" dirty="0"/>
              <a:t> </a:t>
            </a:r>
            <a:r>
              <a:rPr lang="en-US" baseline="0" dirty="0" err="1"/>
              <a:t>giặc</a:t>
            </a:r>
            <a:r>
              <a:rPr lang="en-US" baseline="0" dirty="0"/>
              <a:t> </a:t>
            </a:r>
            <a:r>
              <a:rPr lang="en-US" baseline="0" dirty="0" err="1"/>
              <a:t>dốt</a:t>
            </a:r>
            <a:r>
              <a:rPr lang="en-US" baseline="0" dirty="0"/>
              <a:t> ra </a:t>
            </a:r>
            <a:r>
              <a:rPr lang="en-US" baseline="0" dirty="0" err="1"/>
              <a:t>khỏi</a:t>
            </a:r>
            <a:r>
              <a:rPr lang="en-US" baseline="0" dirty="0"/>
              <a:t> </a:t>
            </a:r>
            <a:r>
              <a:rPr lang="en-US" baseline="0" dirty="0" err="1"/>
              <a:t>bờ</a:t>
            </a:r>
            <a:r>
              <a:rPr lang="en-US" baseline="0" dirty="0"/>
              <a:t> </a:t>
            </a:r>
            <a:r>
              <a:rPr lang="en-US" baseline="0" dirty="0" err="1"/>
              <a:t>cõi</a:t>
            </a:r>
            <a:r>
              <a:rPr lang="en-US" baseline="0" dirty="0"/>
              <a:t> </a:t>
            </a:r>
            <a:r>
              <a:rPr lang="en-US" baseline="0" dirty="0" err="1"/>
              <a:t>để</a:t>
            </a:r>
            <a:r>
              <a:rPr lang="en-US" baseline="0" dirty="0"/>
              <a:t> XD </a:t>
            </a:r>
            <a:r>
              <a:rPr lang="en-US" baseline="0" dirty="0" err="1"/>
              <a:t>lại</a:t>
            </a:r>
            <a:r>
              <a:rPr lang="en-US" baseline="0" dirty="0"/>
              <a:t> </a:t>
            </a:r>
            <a:r>
              <a:rPr lang="en-US" baseline="0" dirty="0" err="1"/>
              <a:t>cơ</a:t>
            </a:r>
            <a:r>
              <a:rPr lang="en-US" baseline="0" dirty="0"/>
              <a:t> </a:t>
            </a:r>
            <a:r>
              <a:rPr lang="en-US" baseline="0" dirty="0" err="1"/>
              <a:t>đồ</a:t>
            </a:r>
            <a:r>
              <a:rPr lang="en-US" baseline="0" dirty="0"/>
              <a:t> </a:t>
            </a:r>
            <a:r>
              <a:rPr lang="en-US" baseline="0" dirty="0" err="1"/>
              <a:t>mà</a:t>
            </a:r>
            <a:r>
              <a:rPr lang="en-US" baseline="0" dirty="0"/>
              <a:t> </a:t>
            </a:r>
            <a:r>
              <a:rPr lang="en-US" baseline="0" dirty="0" err="1"/>
              <a:t>tổ</a:t>
            </a:r>
            <a:r>
              <a:rPr lang="en-US" baseline="0" dirty="0"/>
              <a:t> </a:t>
            </a:r>
            <a:r>
              <a:rPr lang="en-US" baseline="0" dirty="0" err="1"/>
              <a:t>tiên</a:t>
            </a:r>
            <a:r>
              <a:rPr lang="en-US" baseline="0" dirty="0"/>
              <a:t> </a:t>
            </a:r>
            <a:r>
              <a:rPr lang="en-US" baseline="0" dirty="0" err="1"/>
              <a:t>để</a:t>
            </a:r>
            <a:r>
              <a:rPr lang="en-US" baseline="0" dirty="0"/>
              <a:t> </a:t>
            </a:r>
            <a:r>
              <a:rPr lang="en-US" baseline="0" dirty="0" err="1"/>
              <a:t>lại</a:t>
            </a:r>
            <a:r>
              <a:rPr lang="en-US" baseline="0" dirty="0"/>
              <a:t> </a:t>
            </a:r>
            <a:r>
              <a:rPr lang="en-US" baseline="0" dirty="0" err="1"/>
              <a:t>giúp</a:t>
            </a:r>
            <a:r>
              <a:rPr lang="en-US" baseline="0" dirty="0"/>
              <a:t> </a:t>
            </a:r>
            <a:r>
              <a:rPr lang="en-US" baseline="0" dirty="0" err="1"/>
              <a:t>nước</a:t>
            </a:r>
            <a:r>
              <a:rPr lang="en-US" baseline="0" dirty="0"/>
              <a:t> ta </a:t>
            </a:r>
            <a:r>
              <a:rPr lang="en-US" baseline="0" dirty="0" err="1"/>
              <a:t>theo</a:t>
            </a:r>
            <a:r>
              <a:rPr lang="en-US" baseline="0" dirty="0"/>
              <a:t> </a:t>
            </a:r>
            <a:r>
              <a:rPr lang="en-US" baseline="0" dirty="0" err="1"/>
              <a:t>kịp</a:t>
            </a:r>
            <a:r>
              <a:rPr lang="en-US" baseline="0" dirty="0"/>
              <a:t> </a:t>
            </a:r>
            <a:r>
              <a:rPr lang="en-US" baseline="0" dirty="0" err="1"/>
              <a:t>các</a:t>
            </a:r>
            <a:r>
              <a:rPr lang="en-US" baseline="0" dirty="0"/>
              <a:t> </a:t>
            </a:r>
            <a:r>
              <a:rPr lang="en-US" baseline="0" dirty="0" err="1"/>
              <a:t>nước</a:t>
            </a:r>
            <a:r>
              <a:rPr lang="en-US" baseline="0" dirty="0"/>
              <a:t> </a:t>
            </a:r>
            <a:r>
              <a:rPr lang="en-US" baseline="0" dirty="0" err="1"/>
              <a:t>khác</a:t>
            </a:r>
            <a:r>
              <a:rPr lang="en-US" baseline="0" dirty="0"/>
              <a:t> </a:t>
            </a:r>
            <a:r>
              <a:rPr lang="en-US" baseline="0" dirty="0" err="1"/>
              <a:t>trên</a:t>
            </a:r>
            <a:r>
              <a:rPr lang="en-US" baseline="0" dirty="0"/>
              <a:t> </a:t>
            </a:r>
            <a:r>
              <a:rPr lang="en-US" baseline="0" dirty="0" err="1"/>
              <a:t>khắp</a:t>
            </a:r>
            <a:r>
              <a:rPr lang="en-US" baseline="0" dirty="0"/>
              <a:t> </a:t>
            </a:r>
            <a:r>
              <a:rPr lang="en-US" baseline="0" dirty="0" err="1"/>
              <a:t>năm</a:t>
            </a:r>
            <a:r>
              <a:rPr lang="en-US" baseline="0" dirty="0"/>
              <a:t> </a:t>
            </a:r>
            <a:r>
              <a:rPr lang="en-US" baseline="0" dirty="0" err="1"/>
              <a:t>châu</a:t>
            </a:r>
            <a:r>
              <a:rPr lang="en-US" baseline="0" dirty="0"/>
              <a:t>.</a:t>
            </a:r>
          </a:p>
          <a:p>
            <a:r>
              <a:rPr lang="en-US" baseline="0" dirty="0"/>
              <a:t>Sau </a:t>
            </a:r>
            <a:r>
              <a:rPr lang="en-US" baseline="0" dirty="0" err="1"/>
              <a:t>câu</a:t>
            </a:r>
            <a:r>
              <a:rPr lang="en-US" baseline="0" dirty="0"/>
              <a:t> 3: </a:t>
            </a:r>
            <a:r>
              <a:rPr lang="en-US" dirty="0"/>
              <a:t>GVGB: </a:t>
            </a:r>
            <a:r>
              <a:rPr lang="en-US" dirty="0" err="1"/>
              <a:t>siêng</a:t>
            </a:r>
            <a:r>
              <a:rPr lang="en-US" baseline="0" dirty="0"/>
              <a:t> </a:t>
            </a:r>
            <a:r>
              <a:rPr lang="en-US" baseline="0" dirty="0" err="1"/>
              <a:t>năng</a:t>
            </a:r>
            <a:r>
              <a:rPr lang="en-US" baseline="0" dirty="0"/>
              <a:t>, </a:t>
            </a:r>
            <a:r>
              <a:rPr lang="en-US" baseline="0" dirty="0" err="1"/>
              <a:t>sánh</a:t>
            </a:r>
            <a:r>
              <a:rPr lang="en-US" baseline="0" dirty="0"/>
              <a:t> </a:t>
            </a:r>
            <a:r>
              <a:rPr lang="en-US" baseline="0" dirty="0" err="1"/>
              <a:t>vai</a:t>
            </a:r>
            <a:r>
              <a:rPr lang="en-US" baseline="0" dirty="0"/>
              <a:t>, </a:t>
            </a:r>
            <a:r>
              <a:rPr lang="en-US" baseline="0" dirty="0" err="1"/>
              <a:t>các</a:t>
            </a:r>
            <a:r>
              <a:rPr lang="en-US" baseline="0" dirty="0"/>
              <a:t> </a:t>
            </a:r>
            <a:r>
              <a:rPr lang="en-US" baseline="0" dirty="0" err="1"/>
              <a:t>cường</a:t>
            </a:r>
            <a:r>
              <a:rPr lang="en-US" baseline="0" dirty="0"/>
              <a:t> </a:t>
            </a:r>
            <a:r>
              <a:rPr lang="en-US" baseline="0" dirty="0" err="1"/>
              <a:t>quốc</a:t>
            </a:r>
            <a:r>
              <a:rPr lang="en-US" baseline="0" dirty="0"/>
              <a:t> </a:t>
            </a:r>
            <a:r>
              <a:rPr lang="en-US" baseline="0" dirty="0" err="1"/>
              <a:t>năm</a:t>
            </a:r>
            <a:r>
              <a:rPr lang="en-US" baseline="0" dirty="0"/>
              <a:t> </a:t>
            </a:r>
            <a:r>
              <a:rPr lang="en-US" baseline="0" dirty="0" err="1"/>
              <a:t>châu</a:t>
            </a:r>
            <a:r>
              <a:rPr lang="en-US" baseline="0" dirty="0"/>
              <a:t> </a:t>
            </a:r>
            <a:r>
              <a:rPr lang="en-US" baseline="0" dirty="0" err="1"/>
              <a:t>và</a:t>
            </a:r>
            <a:r>
              <a:rPr lang="en-US" baseline="0" dirty="0"/>
              <a:t> </a:t>
            </a:r>
            <a:r>
              <a:rPr lang="en-US" baseline="0" dirty="0" err="1"/>
              <a:t>cho</a:t>
            </a:r>
            <a:r>
              <a:rPr lang="en-US" baseline="0" dirty="0"/>
              <a:t> HS </a:t>
            </a:r>
            <a:r>
              <a:rPr lang="en-US" baseline="0" dirty="0" err="1"/>
              <a:t>giải</a:t>
            </a:r>
            <a:r>
              <a:rPr lang="en-US" baseline="0" dirty="0"/>
              <a:t> </a:t>
            </a:r>
            <a:r>
              <a:rPr lang="en-US" baseline="0" dirty="0" err="1"/>
              <a:t>nghĩa</a:t>
            </a:r>
            <a:r>
              <a:rPr lang="en-US" baseline="0" dirty="0"/>
              <a:t>. (</a:t>
            </a:r>
            <a:r>
              <a:rPr lang="en-US" baseline="0" dirty="0" err="1"/>
              <a:t>Các</a:t>
            </a:r>
            <a:r>
              <a:rPr lang="en-US" baseline="0" dirty="0"/>
              <a:t> </a:t>
            </a:r>
            <a:r>
              <a:rPr lang="en-US" baseline="0" dirty="0" err="1"/>
              <a:t>em</a:t>
            </a:r>
            <a:r>
              <a:rPr lang="en-US" baseline="0" dirty="0"/>
              <a:t> HS </a:t>
            </a:r>
            <a:r>
              <a:rPr lang="en-US" baseline="0" dirty="0" err="1"/>
              <a:t>hãy</a:t>
            </a:r>
            <a:r>
              <a:rPr lang="en-US" baseline="0" dirty="0"/>
              <a:t> </a:t>
            </a:r>
            <a:r>
              <a:rPr lang="en-US" baseline="0" dirty="0" err="1"/>
              <a:t>cố</a:t>
            </a:r>
            <a:r>
              <a:rPr lang="en-US" baseline="0" dirty="0"/>
              <a:t> </a:t>
            </a:r>
            <a:r>
              <a:rPr lang="en-US" baseline="0" dirty="0" err="1"/>
              <a:t>gắng</a:t>
            </a:r>
            <a:r>
              <a:rPr lang="en-US" baseline="0" dirty="0"/>
              <a:t> </a:t>
            </a:r>
            <a:r>
              <a:rPr lang="en-US" baseline="0" dirty="0" err="1"/>
              <a:t>cần</a:t>
            </a:r>
            <a:r>
              <a:rPr lang="en-US" baseline="0" dirty="0"/>
              <a:t> </a:t>
            </a:r>
            <a:r>
              <a:rPr lang="en-US" baseline="0" dirty="0" err="1"/>
              <a:t>cù</a:t>
            </a:r>
            <a:r>
              <a:rPr lang="en-US" baseline="0" dirty="0"/>
              <a:t>, </a:t>
            </a:r>
            <a:r>
              <a:rPr lang="en-US" baseline="0" dirty="0" err="1"/>
              <a:t>chăm</a:t>
            </a:r>
            <a:r>
              <a:rPr lang="en-US" baseline="0" dirty="0"/>
              <a:t> </a:t>
            </a:r>
            <a:r>
              <a:rPr lang="en-US" baseline="0" dirty="0" err="1"/>
              <a:t>chỉ</a:t>
            </a:r>
            <a:r>
              <a:rPr lang="en-US" baseline="0" dirty="0"/>
              <a:t> </a:t>
            </a:r>
            <a:r>
              <a:rPr lang="en-US" baseline="0" dirty="0" err="1"/>
              <a:t>học</a:t>
            </a:r>
            <a:r>
              <a:rPr lang="en-US" baseline="0" dirty="0"/>
              <a:t> </a:t>
            </a:r>
            <a:r>
              <a:rPr lang="en-US" baseline="0" dirty="0" err="1"/>
              <a:t>tập</a:t>
            </a:r>
            <a:r>
              <a:rPr lang="en-US" baseline="0" dirty="0"/>
              <a:t> </a:t>
            </a:r>
            <a:r>
              <a:rPr lang="en-US" baseline="0" dirty="0" err="1"/>
              <a:t>để</a:t>
            </a:r>
            <a:r>
              <a:rPr lang="en-US" baseline="0" dirty="0"/>
              <a:t> </a:t>
            </a:r>
            <a:r>
              <a:rPr lang="en-US" baseline="0" dirty="0" err="1"/>
              <a:t>đưa</a:t>
            </a:r>
            <a:r>
              <a:rPr lang="en-US" baseline="0" dirty="0"/>
              <a:t> </a:t>
            </a:r>
            <a:r>
              <a:rPr lang="en-US" baseline="0" dirty="0" err="1"/>
              <a:t>dân</a:t>
            </a:r>
            <a:r>
              <a:rPr lang="en-US" baseline="0" dirty="0"/>
              <a:t> </a:t>
            </a:r>
            <a:r>
              <a:rPr lang="en-US" baseline="0" dirty="0" err="1"/>
              <a:t>tộc</a:t>
            </a:r>
            <a:r>
              <a:rPr lang="en-US" baseline="0" dirty="0"/>
              <a:t> VN </a:t>
            </a:r>
            <a:r>
              <a:rPr lang="en-US" baseline="0" dirty="0" err="1"/>
              <a:t>kề</a:t>
            </a:r>
            <a:r>
              <a:rPr lang="en-US" baseline="0" dirty="0"/>
              <a:t> </a:t>
            </a:r>
            <a:r>
              <a:rPr lang="en-US" baseline="0" dirty="0" err="1"/>
              <a:t>vai</a:t>
            </a:r>
            <a:r>
              <a:rPr lang="en-US" baseline="0" dirty="0"/>
              <a:t> </a:t>
            </a:r>
            <a:r>
              <a:rPr lang="en-US" baseline="0" dirty="0" err="1"/>
              <a:t>đi</a:t>
            </a:r>
            <a:r>
              <a:rPr lang="en-US" baseline="0" dirty="0"/>
              <a:t> </a:t>
            </a:r>
            <a:r>
              <a:rPr lang="en-US" baseline="0" dirty="0" err="1"/>
              <a:t>ngang</a:t>
            </a:r>
            <a:r>
              <a:rPr lang="en-US" baseline="0" dirty="0"/>
              <a:t> </a:t>
            </a:r>
            <a:r>
              <a:rPr lang="en-US" baseline="0" dirty="0" err="1"/>
              <a:t>nhau</a:t>
            </a:r>
            <a:r>
              <a:rPr lang="en-US" baseline="0" dirty="0"/>
              <a:t> </a:t>
            </a:r>
            <a:r>
              <a:rPr lang="en-US" baseline="0" dirty="0" err="1"/>
              <a:t>cùng</a:t>
            </a:r>
            <a:r>
              <a:rPr lang="en-US" baseline="0" dirty="0"/>
              <a:t> </a:t>
            </a:r>
            <a:r>
              <a:rPr lang="en-US" baseline="0" dirty="0" err="1"/>
              <a:t>các</a:t>
            </a:r>
            <a:r>
              <a:rPr lang="en-US" baseline="0" dirty="0"/>
              <a:t> </a:t>
            </a:r>
            <a:r>
              <a:rPr lang="en-US" baseline="0" dirty="0" err="1"/>
              <a:t>nước</a:t>
            </a:r>
            <a:r>
              <a:rPr lang="en-US" baseline="0" dirty="0"/>
              <a:t> </a:t>
            </a:r>
            <a:r>
              <a:rPr lang="en-US" baseline="0" dirty="0" err="1"/>
              <a:t>giàu</a:t>
            </a:r>
            <a:r>
              <a:rPr lang="en-US" baseline="0" dirty="0"/>
              <a:t> </a:t>
            </a:r>
            <a:r>
              <a:rPr lang="en-US" baseline="0" dirty="0" err="1"/>
              <a:t>mạnh</a:t>
            </a:r>
            <a:r>
              <a:rPr lang="en-US" baseline="0" dirty="0"/>
              <a:t> </a:t>
            </a:r>
            <a:r>
              <a:rPr lang="en-US" baseline="0" dirty="0" err="1"/>
              <a:t>trên</a:t>
            </a:r>
            <a:r>
              <a:rPr lang="en-US" baseline="0" dirty="0"/>
              <a:t> </a:t>
            </a:r>
            <a:r>
              <a:rPr lang="en-US" baseline="0" dirty="0" err="1"/>
              <a:t>thế</a:t>
            </a:r>
            <a:r>
              <a:rPr lang="en-US" baseline="0" dirty="0"/>
              <a:t> </a:t>
            </a:r>
            <a:r>
              <a:rPr lang="en-US" baseline="0" dirty="0" err="1"/>
              <a:t>giới</a:t>
            </a:r>
            <a:r>
              <a:rPr lang="en-US" baseline="0" dirty="0"/>
              <a:t>).</a:t>
            </a:r>
          </a:p>
        </p:txBody>
      </p:sp>
      <p:sp>
        <p:nvSpPr>
          <p:cNvPr id="4" name="Slide Number Placeholder 3"/>
          <p:cNvSpPr>
            <a:spLocks noGrp="1"/>
          </p:cNvSpPr>
          <p:nvPr>
            <p:ph type="sldNum" sz="quarter" idx="10"/>
          </p:nvPr>
        </p:nvSpPr>
        <p:spPr/>
        <p:txBody>
          <a:bodyPr/>
          <a:lstStyle/>
          <a:p>
            <a:fld id="{77B49193-BA95-4736-98B5-6553A6ED8494}"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77B49193-BA95-4736-98B5-6553A6ED8494}" type="slidenum">
              <a:rPr lang="en-US" smtClean="0"/>
              <a:pPr/>
              <a:t>14</a:t>
            </a:fld>
            <a:endParaRPr lang="en-US"/>
          </a:p>
        </p:txBody>
      </p:sp>
    </p:spTree>
    <p:extLst>
      <p:ext uri="{BB962C8B-B14F-4D97-AF65-F5344CB8AC3E}">
        <p14:creationId xmlns:p14="http://schemas.microsoft.com/office/powerpoint/2010/main" val="38068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82E2BAA-3E42-4643-BA8F-A323A3ECA37B}" type="datetimeFigureOut">
              <a:rPr lang="en-US" smtClean="0"/>
              <a:t>8/28/2022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3058752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2E2BAA-3E42-4643-BA8F-A323A3ECA37B}" type="datetimeFigureOut">
              <a:rPr lang="en-US" smtClean="0"/>
              <a:t>8/28/2022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2157911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2E2BAA-3E42-4643-BA8F-A323A3ECA37B}" type="datetimeFigureOut">
              <a:rPr lang="en-US" smtClean="0"/>
              <a:t>8/28/2022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1552458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2E2BAA-3E42-4643-BA8F-A323A3ECA37B}" type="datetimeFigureOut">
              <a:rPr lang="en-US" smtClean="0"/>
              <a:t>8/28/2022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4150311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2E2BAA-3E42-4643-BA8F-A323A3ECA37B}" type="datetimeFigureOut">
              <a:rPr lang="en-US" smtClean="0"/>
              <a:t>8/28/2022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1653365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2E2BAA-3E42-4643-BA8F-A323A3ECA37B}" type="datetimeFigureOut">
              <a:rPr lang="en-US" smtClean="0"/>
              <a:t>8/28/2022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3310787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82E2BAA-3E42-4643-BA8F-A323A3ECA37B}" type="datetimeFigureOut">
              <a:rPr lang="en-US" smtClean="0"/>
              <a:t>8/28/2022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805483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82E2BAA-3E42-4643-BA8F-A323A3ECA37B}" type="datetimeFigureOut">
              <a:rPr lang="en-US" smtClean="0"/>
              <a:t>8/28/2022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3279574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2E2BAA-3E42-4643-BA8F-A323A3ECA37B}" type="datetimeFigureOut">
              <a:rPr lang="en-US" smtClean="0"/>
              <a:t>8/28/2022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462423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2E2BAA-3E42-4643-BA8F-A323A3ECA37B}" type="datetimeFigureOut">
              <a:rPr lang="en-US" smtClean="0"/>
              <a:t>8/28/2022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1198946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2E2BAA-3E42-4643-BA8F-A323A3ECA37B}" type="datetimeFigureOut">
              <a:rPr lang="en-US" smtClean="0"/>
              <a:t>8/28/2022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2135934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2E2BAA-3E42-4643-BA8F-A323A3ECA37B}" type="datetimeFigureOut">
              <a:rPr lang="en-US" smtClean="0"/>
              <a:t>8/28/2022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701D1D-676B-4011-A63E-5C77671D70E5}" type="slidenum">
              <a:rPr lang="en-US" smtClean="0"/>
              <a:t>‹#›</a:t>
            </a:fld>
            <a:endParaRPr lang="en-US"/>
          </a:p>
        </p:txBody>
      </p:sp>
    </p:spTree>
    <p:extLst>
      <p:ext uri="{BB962C8B-B14F-4D97-AF65-F5344CB8AC3E}">
        <p14:creationId xmlns:p14="http://schemas.microsoft.com/office/powerpoint/2010/main" val="1973883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audio" Target="../media/audio1.wav"/><Relationship Id="rId4" Type="http://schemas.openxmlformats.org/officeDocument/2006/relationships/image" Target="../media/image10.jp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3276601"/>
            <a:ext cx="7772400" cy="1695451"/>
          </a:xfrm>
        </p:spPr>
        <p:txBody>
          <a:bodyPr spcFirstLastPara="1" rtlCol="0">
            <a:prstTxWarp prst="textArchUp">
              <a:avLst/>
            </a:prstTxWarp>
            <a:noAutofit/>
          </a:bodyPr>
          <a:lstStyle/>
          <a:p>
            <a:pPr eaLnBrk="1" fontAlgn="auto" hangingPunct="1">
              <a:spcAft>
                <a:spcPts val="0"/>
              </a:spcAft>
              <a:defRPr/>
            </a:pPr>
            <a:r>
              <a:rPr lang="en-US" sz="115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TẬP ĐỌC 5</a:t>
            </a:r>
          </a:p>
        </p:txBody>
      </p:sp>
    </p:spTree>
    <p:extLst>
      <p:ext uri="{BB962C8B-B14F-4D97-AF65-F5344CB8AC3E}">
        <p14:creationId xmlns:p14="http://schemas.microsoft.com/office/powerpoint/2010/main" val="1478830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9000" b="-5000"/>
          </a:stretch>
        </a:blipFill>
        <a:effectLst/>
      </p:bgPr>
    </p:bg>
    <p:spTree>
      <p:nvGrpSpPr>
        <p:cNvPr id="1" name=""/>
        <p:cNvGrpSpPr/>
        <p:nvPr/>
      </p:nvGrpSpPr>
      <p:grpSpPr>
        <a:xfrm>
          <a:off x="0" y="0"/>
          <a:ext cx="0" cy="0"/>
          <a:chOff x="0" y="0"/>
          <a:chExt cx="0" cy="0"/>
        </a:xfrm>
      </p:grpSpPr>
      <p:sp>
        <p:nvSpPr>
          <p:cNvPr id="2" name="TextBox 1"/>
          <p:cNvSpPr txBox="1"/>
          <p:nvPr/>
        </p:nvSpPr>
        <p:spPr>
          <a:xfrm>
            <a:off x="3583614" y="1366897"/>
            <a:ext cx="5349922" cy="2062103"/>
          </a:xfrm>
          <a:prstGeom prst="rect">
            <a:avLst/>
          </a:prstGeom>
          <a:noFill/>
        </p:spPr>
        <p:txBody>
          <a:bodyPr wrap="square" rtlCol="0">
            <a:spAutoFit/>
          </a:bodyPr>
          <a:lstStyle/>
          <a:p>
            <a:r>
              <a:rPr lang="en-US" sz="3200" dirty="0">
                <a:solidFill>
                  <a:schemeClr val="bg1"/>
                </a:solidFill>
                <a:latin typeface="Arial" panose="020B0604020202020204" pitchFamily="34" charset="0"/>
                <a:cs typeface="Arial" panose="020B0604020202020204" pitchFamily="34" charset="0"/>
              </a:rPr>
              <a:t>Theo </a:t>
            </a:r>
            <a:r>
              <a:rPr lang="en-US" sz="3200" dirty="0" err="1">
                <a:solidFill>
                  <a:schemeClr val="bg1"/>
                </a:solidFill>
                <a:latin typeface="Arial" panose="020B0604020202020204" pitchFamily="34" charset="0"/>
                <a:cs typeface="Arial" panose="020B0604020202020204" pitchFamily="34" charset="0"/>
              </a:rPr>
              <a:t>em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Hồ</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muốn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nhắc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nhở</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điều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gì</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khi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đặt</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câu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hỏi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Vậy</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em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nghĩ</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sao</a:t>
            </a:r>
            <a:r>
              <a:rPr lang="en-US" sz="32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7685837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ChangeArrowheads="1"/>
          </p:cNvSpPr>
          <p:nvPr/>
        </p:nvSpPr>
        <p:spPr bwMode="auto">
          <a:xfrm>
            <a:off x="1782763" y="152401"/>
            <a:ext cx="8355012" cy="153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defRPr/>
            </a:pPr>
            <a:endParaRPr lang="en-US" b="1" i="1">
              <a:solidFill>
                <a:srgbClr val="FFFF00"/>
              </a:solidFill>
              <a:effectLst>
                <a:outerShdw blurRad="38100" dist="38100" dir="2700000" algn="tl">
                  <a:srgbClr val="C0C0C0"/>
                </a:outerShdw>
              </a:effectLst>
            </a:endParaRPr>
          </a:p>
        </p:txBody>
      </p:sp>
      <p:sp>
        <p:nvSpPr>
          <p:cNvPr id="3" name="TextBox 2"/>
          <p:cNvSpPr txBox="1"/>
          <p:nvPr/>
        </p:nvSpPr>
        <p:spPr>
          <a:xfrm>
            <a:off x="928992" y="110193"/>
            <a:ext cx="10989501" cy="812530"/>
          </a:xfrm>
          <a:prstGeom prst="rect">
            <a:avLst/>
          </a:prstGeom>
        </p:spPr>
        <p:txBody>
          <a:bodyPr vert="horz" lIns="91440" tIns="45720" rIns="91440" bIns="45720" rtlCol="0" anchor="ctr">
            <a:normAutofit/>
          </a:bodyPr>
          <a:lstStyle>
            <a:lvl1pPr>
              <a:lnSpc>
                <a:spcPct val="90000"/>
              </a:lnSpc>
              <a:spcBef>
                <a:spcPct val="0"/>
              </a:spcBef>
              <a:buNone/>
              <a:defRPr sz="2600">
                <a:latin typeface="Arial" panose="020B0604020202020204" pitchFamily="34" charset="0"/>
                <a:ea typeface="+mj-ea"/>
                <a:cs typeface="Arial" panose="020B0604020202020204" pitchFamily="34" charset="0"/>
              </a:defRPr>
            </a:lvl1pPr>
          </a:lstStyle>
          <a:p>
            <a:r>
              <a:rPr lang="en-GB" dirty="0" err="1"/>
              <a:t>Đọc</a:t>
            </a:r>
            <a:r>
              <a:rPr lang="en-GB" dirty="0"/>
              <a:t> </a:t>
            </a:r>
            <a:r>
              <a:rPr lang="en-GB" dirty="0" err="1"/>
              <a:t>thầm</a:t>
            </a:r>
            <a:r>
              <a:rPr lang="en-GB" dirty="0"/>
              <a:t> </a:t>
            </a:r>
            <a:r>
              <a:rPr lang="en-GB" dirty="0" err="1"/>
              <a:t>đoạn</a:t>
            </a:r>
            <a:r>
              <a:rPr lang="en-GB" dirty="0"/>
              <a:t> 2 </a:t>
            </a:r>
            <a:r>
              <a:rPr lang="en-GB" dirty="0" err="1"/>
              <a:t>và</a:t>
            </a:r>
            <a:r>
              <a:rPr lang="en-GB" dirty="0"/>
              <a:t> </a:t>
            </a:r>
            <a:r>
              <a:rPr lang="en-GB" dirty="0" err="1"/>
              <a:t>trả</a:t>
            </a:r>
            <a:r>
              <a:rPr lang="en-GB" dirty="0"/>
              <a:t> </a:t>
            </a:r>
            <a:r>
              <a:rPr lang="en-GB" dirty="0" err="1"/>
              <a:t>lời</a:t>
            </a:r>
            <a:r>
              <a:rPr lang="en-GB" dirty="0"/>
              <a:t> </a:t>
            </a:r>
            <a:r>
              <a:rPr lang="en-GB" dirty="0" err="1"/>
              <a:t>câu</a:t>
            </a:r>
            <a:r>
              <a:rPr lang="en-GB" dirty="0"/>
              <a:t> </a:t>
            </a:r>
            <a:r>
              <a:rPr lang="en-GB" dirty="0" err="1"/>
              <a:t>hỏi</a:t>
            </a:r>
            <a:r>
              <a:rPr lang="en-GB" dirty="0"/>
              <a:t>: Sau </a:t>
            </a:r>
            <a:r>
              <a:rPr lang="en-GB" dirty="0" err="1"/>
              <a:t>Cách</a:t>
            </a:r>
            <a:r>
              <a:rPr lang="en-GB" dirty="0"/>
              <a:t> </a:t>
            </a:r>
            <a:r>
              <a:rPr lang="en-GB" dirty="0" err="1"/>
              <a:t>mạng</a:t>
            </a:r>
            <a:r>
              <a:rPr lang="en-GB" dirty="0"/>
              <a:t> </a:t>
            </a:r>
            <a:r>
              <a:rPr lang="en-GB" dirty="0" err="1"/>
              <a:t>tháng</a:t>
            </a:r>
            <a:r>
              <a:rPr lang="en-GB" dirty="0"/>
              <a:t> </a:t>
            </a:r>
            <a:r>
              <a:rPr lang="en-GB" dirty="0" err="1"/>
              <a:t>Tám</a:t>
            </a:r>
            <a:r>
              <a:rPr lang="en-GB" dirty="0"/>
              <a:t>, </a:t>
            </a:r>
            <a:r>
              <a:rPr lang="en-GB" dirty="0" err="1"/>
              <a:t>nhiệm</a:t>
            </a:r>
            <a:r>
              <a:rPr lang="en-GB" dirty="0"/>
              <a:t> </a:t>
            </a:r>
            <a:r>
              <a:rPr lang="en-GB" dirty="0" err="1"/>
              <a:t>vụ</a:t>
            </a:r>
            <a:r>
              <a:rPr lang="en-GB" dirty="0"/>
              <a:t> </a:t>
            </a:r>
            <a:r>
              <a:rPr lang="en-GB" dirty="0" err="1"/>
              <a:t>của</a:t>
            </a:r>
            <a:r>
              <a:rPr lang="en-GB" dirty="0"/>
              <a:t> </a:t>
            </a:r>
            <a:r>
              <a:rPr lang="en-GB" dirty="0" err="1"/>
              <a:t>toàn</a:t>
            </a:r>
            <a:r>
              <a:rPr lang="en-GB" dirty="0"/>
              <a:t> </a:t>
            </a:r>
            <a:r>
              <a:rPr lang="en-GB" dirty="0" err="1"/>
              <a:t>dân</a:t>
            </a:r>
            <a:r>
              <a:rPr lang="en-GB" dirty="0"/>
              <a:t> </a:t>
            </a:r>
            <a:r>
              <a:rPr lang="en-GB" dirty="0" err="1"/>
              <a:t>là</a:t>
            </a:r>
            <a:r>
              <a:rPr lang="en-GB" dirty="0"/>
              <a:t> </a:t>
            </a:r>
            <a:r>
              <a:rPr lang="en-GB" dirty="0" err="1"/>
              <a:t>gì</a:t>
            </a:r>
            <a:r>
              <a:rPr lang="en-GB" dirty="0"/>
              <a:t>?</a:t>
            </a:r>
          </a:p>
        </p:txBody>
      </p:sp>
      <p:sp>
        <p:nvSpPr>
          <p:cNvPr id="4" name="TextBox 3"/>
          <p:cNvSpPr txBox="1"/>
          <p:nvPr/>
        </p:nvSpPr>
        <p:spPr>
          <a:xfrm>
            <a:off x="928992" y="1014545"/>
            <a:ext cx="11049000" cy="830997"/>
          </a:xfrm>
          <a:prstGeom prst="rect">
            <a:avLst/>
          </a:prstGeom>
          <a:noFill/>
        </p:spPr>
        <p:txBody>
          <a:bodyPr wrap="square" rtlCol="0">
            <a:spAutoFit/>
          </a:bodyPr>
          <a:lstStyle>
            <a:defPPr>
              <a:defRPr lang="en-US"/>
            </a:defPPr>
            <a:lvl1pPr>
              <a:spcBef>
                <a:spcPct val="50000"/>
              </a:spcBef>
              <a:defRPr sz="2600">
                <a:solidFill>
                  <a:srgbClr val="0070C0"/>
                </a:solidFill>
                <a:latin typeface="Arial" pitchFamily="34" charset="0"/>
                <a:cs typeface="Arial" pitchFamily="34" charset="0"/>
              </a:defRPr>
            </a:lvl1pPr>
          </a:lstStyle>
          <a:p>
            <a:r>
              <a:rPr lang="en-GB" sz="2400" dirty="0" err="1"/>
              <a:t>Xây</a:t>
            </a:r>
            <a:r>
              <a:rPr lang="en-GB" sz="2400" dirty="0"/>
              <a:t> </a:t>
            </a:r>
            <a:r>
              <a:rPr lang="en-GB" sz="2400" dirty="0" err="1"/>
              <a:t>dựng</a:t>
            </a:r>
            <a:r>
              <a:rPr lang="en-GB" sz="2400" dirty="0"/>
              <a:t> </a:t>
            </a:r>
            <a:r>
              <a:rPr lang="en-GB" sz="2400" dirty="0" err="1"/>
              <a:t>lại</a:t>
            </a:r>
            <a:r>
              <a:rPr lang="en-GB" sz="2400" dirty="0"/>
              <a:t> </a:t>
            </a:r>
            <a:r>
              <a:rPr lang="en-GB" sz="2400" dirty="0" err="1"/>
              <a:t>cơ</a:t>
            </a:r>
            <a:r>
              <a:rPr lang="en-GB" sz="2400" dirty="0"/>
              <a:t> </a:t>
            </a:r>
            <a:r>
              <a:rPr lang="en-GB" sz="2400" dirty="0" err="1"/>
              <a:t>đồ</a:t>
            </a:r>
            <a:r>
              <a:rPr lang="en-GB" sz="2400" dirty="0"/>
              <a:t> </a:t>
            </a:r>
            <a:r>
              <a:rPr lang="en-GB" sz="2400" dirty="0" err="1"/>
              <a:t>mà</a:t>
            </a:r>
            <a:r>
              <a:rPr lang="en-GB" sz="2400" dirty="0"/>
              <a:t> </a:t>
            </a:r>
            <a:r>
              <a:rPr lang="en-GB" sz="2400" dirty="0" err="1"/>
              <a:t>tổ</a:t>
            </a:r>
            <a:r>
              <a:rPr lang="en-GB" sz="2400" dirty="0"/>
              <a:t> </a:t>
            </a:r>
            <a:r>
              <a:rPr lang="en-GB" sz="2400" dirty="0" err="1"/>
              <a:t>tiên</a:t>
            </a:r>
            <a:r>
              <a:rPr lang="en-GB" sz="2400" dirty="0"/>
              <a:t> </a:t>
            </a:r>
            <a:r>
              <a:rPr lang="en-GB" sz="2400" dirty="0" err="1"/>
              <a:t>đã</a:t>
            </a:r>
            <a:r>
              <a:rPr lang="en-GB" sz="2400" dirty="0"/>
              <a:t> </a:t>
            </a:r>
            <a:r>
              <a:rPr lang="en-GB" sz="2400" dirty="0" err="1"/>
              <a:t>để</a:t>
            </a:r>
            <a:r>
              <a:rPr lang="en-GB" sz="2400" dirty="0"/>
              <a:t> </a:t>
            </a:r>
            <a:r>
              <a:rPr lang="en-GB" sz="2400" dirty="0" err="1"/>
              <a:t>lại</a:t>
            </a:r>
            <a:r>
              <a:rPr lang="en-GB" sz="2400" dirty="0"/>
              <a:t>, </a:t>
            </a:r>
            <a:r>
              <a:rPr lang="en-GB" sz="2400" dirty="0" err="1"/>
              <a:t>làm</a:t>
            </a:r>
            <a:r>
              <a:rPr lang="en-GB" sz="2400" dirty="0"/>
              <a:t> </a:t>
            </a:r>
            <a:r>
              <a:rPr lang="en-GB" sz="2400" dirty="0" err="1"/>
              <a:t>cho</a:t>
            </a:r>
            <a:r>
              <a:rPr lang="en-GB" sz="2400" dirty="0"/>
              <a:t> </a:t>
            </a:r>
            <a:r>
              <a:rPr lang="en-GB" sz="2400" dirty="0" err="1"/>
              <a:t>chúng</a:t>
            </a:r>
            <a:r>
              <a:rPr lang="en-GB" sz="2400" dirty="0"/>
              <a:t> ta </a:t>
            </a:r>
            <a:r>
              <a:rPr lang="en-GB" sz="2400" dirty="0" err="1"/>
              <a:t>theo</a:t>
            </a:r>
            <a:r>
              <a:rPr lang="en-GB" sz="2400" dirty="0"/>
              <a:t> </a:t>
            </a:r>
            <a:r>
              <a:rPr lang="en-GB" sz="2400" dirty="0" err="1"/>
              <a:t>kịp</a:t>
            </a:r>
            <a:r>
              <a:rPr lang="en-GB" sz="2400" dirty="0"/>
              <a:t> </a:t>
            </a:r>
            <a:r>
              <a:rPr lang="en-GB" sz="2400" dirty="0" err="1"/>
              <a:t>các</a:t>
            </a:r>
            <a:r>
              <a:rPr lang="en-GB" sz="2400" dirty="0"/>
              <a:t> </a:t>
            </a:r>
            <a:r>
              <a:rPr lang="en-GB" sz="2400" dirty="0" err="1"/>
              <a:t>nước</a:t>
            </a:r>
            <a:r>
              <a:rPr lang="en-GB" sz="2400" dirty="0"/>
              <a:t> </a:t>
            </a:r>
            <a:r>
              <a:rPr lang="en-GB" sz="2400" dirty="0" err="1"/>
              <a:t>khác</a:t>
            </a:r>
            <a:r>
              <a:rPr lang="en-GB" sz="2400" dirty="0"/>
              <a:t> </a:t>
            </a:r>
            <a:r>
              <a:rPr lang="en-GB" sz="2400" dirty="0" err="1"/>
              <a:t>trên</a:t>
            </a:r>
            <a:r>
              <a:rPr lang="en-GB" sz="2400" dirty="0"/>
              <a:t> </a:t>
            </a:r>
            <a:r>
              <a:rPr lang="en-GB" sz="2400" dirty="0" err="1"/>
              <a:t>hoàn</a:t>
            </a:r>
            <a:r>
              <a:rPr lang="en-GB" sz="2400" dirty="0"/>
              <a:t> </a:t>
            </a:r>
            <a:r>
              <a:rPr lang="en-GB" sz="2400" dirty="0" err="1"/>
              <a:t>cầu</a:t>
            </a:r>
            <a:r>
              <a:rPr lang="en-GB" sz="2400" dirty="0"/>
              <a:t>.</a:t>
            </a:r>
          </a:p>
        </p:txBody>
      </p:sp>
      <p:sp>
        <p:nvSpPr>
          <p:cNvPr id="5" name="TextBox 4"/>
          <p:cNvSpPr txBox="1"/>
          <p:nvPr/>
        </p:nvSpPr>
        <p:spPr>
          <a:xfrm>
            <a:off x="928992" y="1999189"/>
            <a:ext cx="11582400" cy="461665"/>
          </a:xfrm>
          <a:prstGeom prst="rect">
            <a:avLst/>
          </a:prstGeom>
        </p:spPr>
        <p:txBody>
          <a:bodyPr vert="horz" lIns="91440" tIns="45720" rIns="91440" bIns="45720" rtlCol="0" anchor="ctr">
            <a:normAutofit/>
          </a:bodyPr>
          <a:lstStyle>
            <a:defPPr>
              <a:defRPr lang="en-US"/>
            </a:defPPr>
            <a:lvl1pPr>
              <a:lnSpc>
                <a:spcPct val="90000"/>
              </a:lnSpc>
              <a:spcBef>
                <a:spcPct val="0"/>
              </a:spcBef>
              <a:buNone/>
              <a:defRPr sz="2600">
                <a:latin typeface="Arial" panose="020B0604020202020204" pitchFamily="34" charset="0"/>
                <a:ea typeface="+mj-ea"/>
                <a:cs typeface="Arial" panose="020B0604020202020204" pitchFamily="34" charset="0"/>
              </a:defRPr>
            </a:lvl1pPr>
          </a:lstStyle>
          <a:p>
            <a:r>
              <a:rPr lang="en-GB" dirty="0" err="1"/>
              <a:t>Học</a:t>
            </a:r>
            <a:r>
              <a:rPr lang="en-GB" dirty="0"/>
              <a:t> </a:t>
            </a:r>
            <a:r>
              <a:rPr lang="en-GB" dirty="0" err="1"/>
              <a:t>sinh</a:t>
            </a:r>
            <a:r>
              <a:rPr lang="en-GB" dirty="0"/>
              <a:t> </a:t>
            </a:r>
            <a:r>
              <a:rPr lang="en-GB" dirty="0" err="1"/>
              <a:t>có</a:t>
            </a:r>
            <a:r>
              <a:rPr lang="en-GB" dirty="0"/>
              <a:t> </a:t>
            </a:r>
            <a:r>
              <a:rPr lang="en-GB" dirty="0" err="1"/>
              <a:t>trách</a:t>
            </a:r>
            <a:r>
              <a:rPr lang="en-GB" dirty="0"/>
              <a:t> </a:t>
            </a:r>
            <a:r>
              <a:rPr lang="en-GB" dirty="0" err="1"/>
              <a:t>nhiệm</a:t>
            </a:r>
            <a:r>
              <a:rPr lang="en-GB" dirty="0"/>
              <a:t> </a:t>
            </a:r>
            <a:r>
              <a:rPr lang="en-GB" dirty="0" err="1"/>
              <a:t>như</a:t>
            </a:r>
            <a:r>
              <a:rPr lang="en-GB" dirty="0"/>
              <a:t> </a:t>
            </a:r>
            <a:r>
              <a:rPr lang="en-GB" dirty="0" err="1"/>
              <a:t>thế</a:t>
            </a:r>
            <a:r>
              <a:rPr lang="en-GB" dirty="0"/>
              <a:t> </a:t>
            </a:r>
            <a:r>
              <a:rPr lang="en-GB" dirty="0" err="1"/>
              <a:t>nào</a:t>
            </a:r>
            <a:r>
              <a:rPr lang="en-GB" dirty="0"/>
              <a:t> </a:t>
            </a:r>
            <a:r>
              <a:rPr lang="en-GB" dirty="0" err="1"/>
              <a:t>trong</a:t>
            </a:r>
            <a:r>
              <a:rPr lang="en-GB" dirty="0"/>
              <a:t> </a:t>
            </a:r>
            <a:r>
              <a:rPr lang="en-GB" dirty="0" err="1"/>
              <a:t>công</a:t>
            </a:r>
            <a:r>
              <a:rPr lang="en-GB" dirty="0"/>
              <a:t> </a:t>
            </a:r>
            <a:r>
              <a:rPr lang="en-GB" dirty="0" err="1"/>
              <a:t>cuộc</a:t>
            </a:r>
            <a:r>
              <a:rPr lang="en-GB" dirty="0"/>
              <a:t> </a:t>
            </a:r>
            <a:r>
              <a:rPr lang="en-GB" dirty="0" err="1"/>
              <a:t>kiến</a:t>
            </a:r>
            <a:r>
              <a:rPr lang="en-GB" dirty="0"/>
              <a:t> </a:t>
            </a:r>
            <a:r>
              <a:rPr lang="en-GB" dirty="0" err="1"/>
              <a:t>thiết</a:t>
            </a:r>
            <a:r>
              <a:rPr lang="en-GB" dirty="0"/>
              <a:t> </a:t>
            </a:r>
            <a:r>
              <a:rPr lang="en-GB" dirty="0" err="1"/>
              <a:t>đất</a:t>
            </a:r>
            <a:r>
              <a:rPr lang="en-GB" dirty="0"/>
              <a:t> </a:t>
            </a:r>
            <a:r>
              <a:rPr lang="en-GB" dirty="0" err="1"/>
              <a:t>nước</a:t>
            </a:r>
            <a:r>
              <a:rPr lang="en-GB" dirty="0"/>
              <a:t>?</a:t>
            </a:r>
            <a:endParaRPr lang="en-US" dirty="0"/>
          </a:p>
        </p:txBody>
      </p:sp>
      <p:sp>
        <p:nvSpPr>
          <p:cNvPr id="6" name="TextBox 5"/>
          <p:cNvSpPr txBox="1"/>
          <p:nvPr/>
        </p:nvSpPr>
        <p:spPr>
          <a:xfrm>
            <a:off x="928992" y="2592057"/>
            <a:ext cx="4724400" cy="2308324"/>
          </a:xfrm>
          <a:prstGeom prst="rect">
            <a:avLst/>
          </a:prstGeom>
          <a:noFill/>
        </p:spPr>
        <p:txBody>
          <a:bodyPr wrap="square" rtlCol="0">
            <a:spAutoFit/>
          </a:bodyPr>
          <a:lstStyle>
            <a:defPPr>
              <a:defRPr lang="en-US"/>
            </a:defPPr>
            <a:lvl1pPr>
              <a:spcBef>
                <a:spcPct val="50000"/>
              </a:spcBef>
              <a:defRPr sz="2400">
                <a:solidFill>
                  <a:srgbClr val="0070C0"/>
                </a:solidFill>
                <a:latin typeface="Arial" pitchFamily="34" charset="0"/>
                <a:cs typeface="Arial" pitchFamily="34" charset="0"/>
              </a:defRPr>
            </a:lvl1pPr>
          </a:lstStyle>
          <a:p>
            <a:r>
              <a:rPr lang="en-GB" dirty="0" err="1"/>
              <a:t>Cố</a:t>
            </a:r>
            <a:r>
              <a:rPr lang="en-GB" dirty="0"/>
              <a:t> </a:t>
            </a:r>
            <a:r>
              <a:rPr lang="en-GB" dirty="0" err="1"/>
              <a:t>gắng</a:t>
            </a:r>
            <a:r>
              <a:rPr lang="en-GB" dirty="0"/>
              <a:t> </a:t>
            </a:r>
            <a:r>
              <a:rPr lang="en-GB" dirty="0" err="1"/>
              <a:t>siêng</a:t>
            </a:r>
            <a:r>
              <a:rPr lang="en-GB" dirty="0"/>
              <a:t> </a:t>
            </a:r>
            <a:r>
              <a:rPr lang="en-GB" dirty="0" err="1"/>
              <a:t>năng</a:t>
            </a:r>
            <a:r>
              <a:rPr lang="en-GB" dirty="0"/>
              <a:t> </a:t>
            </a:r>
            <a:r>
              <a:rPr lang="en-GB" dirty="0" err="1"/>
              <a:t>học</a:t>
            </a:r>
            <a:r>
              <a:rPr lang="en-GB" dirty="0"/>
              <a:t> </a:t>
            </a:r>
            <a:r>
              <a:rPr lang="en-GB" dirty="0" err="1"/>
              <a:t>tập</a:t>
            </a:r>
            <a:r>
              <a:rPr lang="en-GB" dirty="0"/>
              <a:t>, </a:t>
            </a:r>
            <a:r>
              <a:rPr lang="en-GB" dirty="0" err="1"/>
              <a:t>ngoan</a:t>
            </a:r>
            <a:r>
              <a:rPr lang="en-GB" dirty="0"/>
              <a:t> </a:t>
            </a:r>
            <a:r>
              <a:rPr lang="en-GB" dirty="0" err="1"/>
              <a:t>ngoãn</a:t>
            </a:r>
            <a:r>
              <a:rPr lang="en-GB" dirty="0"/>
              <a:t>, </a:t>
            </a:r>
            <a:r>
              <a:rPr lang="en-GB" dirty="0" err="1"/>
              <a:t>nghe</a:t>
            </a:r>
            <a:r>
              <a:rPr lang="en-GB" dirty="0"/>
              <a:t> </a:t>
            </a:r>
            <a:r>
              <a:rPr lang="en-GB" dirty="0" err="1"/>
              <a:t>thầy</a:t>
            </a:r>
            <a:r>
              <a:rPr lang="en-GB" dirty="0"/>
              <a:t>, </a:t>
            </a:r>
            <a:r>
              <a:rPr lang="en-GB" dirty="0" err="1"/>
              <a:t>yêu</a:t>
            </a:r>
            <a:r>
              <a:rPr lang="en-GB" dirty="0"/>
              <a:t> </a:t>
            </a:r>
            <a:r>
              <a:rPr lang="en-GB" dirty="0" err="1"/>
              <a:t>bạn</a:t>
            </a:r>
            <a:r>
              <a:rPr lang="en-GB" dirty="0"/>
              <a:t> </a:t>
            </a:r>
            <a:r>
              <a:rPr lang="en-GB" dirty="0" err="1"/>
              <a:t>để</a:t>
            </a:r>
            <a:r>
              <a:rPr lang="en-GB" dirty="0"/>
              <a:t> </a:t>
            </a:r>
            <a:r>
              <a:rPr lang="en-GB" dirty="0" err="1"/>
              <a:t>lớn</a:t>
            </a:r>
            <a:r>
              <a:rPr lang="en-GB" dirty="0"/>
              <a:t> </a:t>
            </a:r>
            <a:r>
              <a:rPr lang="en-GB" dirty="0" err="1"/>
              <a:t>lên</a:t>
            </a:r>
            <a:r>
              <a:rPr lang="en-GB" dirty="0"/>
              <a:t> </a:t>
            </a:r>
            <a:r>
              <a:rPr lang="en-GB" dirty="0" err="1"/>
              <a:t>xây</a:t>
            </a:r>
            <a:r>
              <a:rPr lang="en-GB" dirty="0"/>
              <a:t> </a:t>
            </a:r>
            <a:r>
              <a:rPr lang="en-GB" dirty="0" err="1"/>
              <a:t>dựng</a:t>
            </a:r>
            <a:r>
              <a:rPr lang="en-GB" dirty="0"/>
              <a:t> </a:t>
            </a:r>
            <a:r>
              <a:rPr lang="en-GB" dirty="0" err="1"/>
              <a:t>đất</a:t>
            </a:r>
            <a:r>
              <a:rPr lang="en-GB" dirty="0"/>
              <a:t> </a:t>
            </a:r>
            <a:r>
              <a:rPr lang="en-GB" dirty="0" err="1"/>
              <a:t>nước</a:t>
            </a:r>
            <a:r>
              <a:rPr lang="en-GB" dirty="0"/>
              <a:t>, </a:t>
            </a:r>
            <a:r>
              <a:rPr lang="en-GB" dirty="0" err="1"/>
              <a:t>làm</a:t>
            </a:r>
            <a:r>
              <a:rPr lang="en-GB" dirty="0"/>
              <a:t> </a:t>
            </a:r>
            <a:r>
              <a:rPr lang="en-GB" dirty="0" err="1"/>
              <a:t>cho</a:t>
            </a:r>
            <a:r>
              <a:rPr lang="en-GB" dirty="0"/>
              <a:t> </a:t>
            </a:r>
            <a:r>
              <a:rPr lang="en-GB" dirty="0" err="1"/>
              <a:t>dân</a:t>
            </a:r>
            <a:r>
              <a:rPr lang="en-GB" dirty="0"/>
              <a:t> </a:t>
            </a:r>
            <a:r>
              <a:rPr lang="en-GB" dirty="0" err="1"/>
              <a:t>tộc</a:t>
            </a:r>
            <a:r>
              <a:rPr lang="en-GB" dirty="0"/>
              <a:t> </a:t>
            </a:r>
            <a:r>
              <a:rPr lang="en-GB" dirty="0" err="1"/>
              <a:t>Việt</a:t>
            </a:r>
            <a:r>
              <a:rPr lang="en-GB" dirty="0"/>
              <a:t> Nam </a:t>
            </a:r>
            <a:r>
              <a:rPr lang="en-GB" dirty="0" err="1"/>
              <a:t>bước</a:t>
            </a:r>
            <a:r>
              <a:rPr lang="en-GB" dirty="0"/>
              <a:t> </a:t>
            </a:r>
            <a:r>
              <a:rPr lang="en-GB" dirty="0" err="1"/>
              <a:t>tới</a:t>
            </a:r>
            <a:r>
              <a:rPr lang="en-GB" dirty="0"/>
              <a:t> </a:t>
            </a:r>
            <a:r>
              <a:rPr lang="en-GB" dirty="0" err="1"/>
              <a:t>đài</a:t>
            </a:r>
            <a:r>
              <a:rPr lang="en-GB" dirty="0"/>
              <a:t> </a:t>
            </a:r>
            <a:r>
              <a:rPr lang="en-GB" dirty="0" err="1"/>
              <a:t>vinh</a:t>
            </a:r>
            <a:r>
              <a:rPr lang="en-GB" dirty="0"/>
              <a:t> </a:t>
            </a:r>
            <a:r>
              <a:rPr lang="en-GB" dirty="0" err="1"/>
              <a:t>quang</a:t>
            </a:r>
            <a:r>
              <a:rPr lang="en-GB" dirty="0"/>
              <a:t>, </a:t>
            </a:r>
            <a:r>
              <a:rPr lang="en-GB" dirty="0" err="1"/>
              <a:t>sánh</a:t>
            </a:r>
            <a:r>
              <a:rPr lang="en-GB" dirty="0"/>
              <a:t> </a:t>
            </a:r>
            <a:r>
              <a:rPr lang="en-GB" dirty="0" err="1"/>
              <a:t>vai</a:t>
            </a:r>
            <a:r>
              <a:rPr lang="en-GB" dirty="0"/>
              <a:t> </a:t>
            </a:r>
            <a:r>
              <a:rPr lang="en-GB" dirty="0" err="1"/>
              <a:t>với</a:t>
            </a:r>
            <a:r>
              <a:rPr lang="en-GB" dirty="0"/>
              <a:t> </a:t>
            </a:r>
            <a:r>
              <a:rPr lang="en-GB" dirty="0" err="1"/>
              <a:t>các</a:t>
            </a:r>
            <a:r>
              <a:rPr lang="en-GB" dirty="0"/>
              <a:t> </a:t>
            </a:r>
            <a:r>
              <a:rPr lang="en-GB" dirty="0" err="1"/>
              <a:t>cường</a:t>
            </a:r>
            <a:r>
              <a:rPr lang="en-GB" dirty="0"/>
              <a:t> </a:t>
            </a:r>
            <a:r>
              <a:rPr lang="en-GB" dirty="0" err="1"/>
              <a:t>quốc</a:t>
            </a:r>
            <a:r>
              <a:rPr lang="en-GB" dirty="0"/>
              <a:t> </a:t>
            </a:r>
            <a:r>
              <a:rPr lang="en-GB" dirty="0" err="1"/>
              <a:t>năm</a:t>
            </a:r>
            <a:r>
              <a:rPr lang="en-GB" dirty="0"/>
              <a:t> </a:t>
            </a:r>
            <a:r>
              <a:rPr lang="en-GB" dirty="0" err="1"/>
              <a:t>châu</a:t>
            </a:r>
            <a:r>
              <a:rPr lang="en-GB" dirty="0"/>
              <a:t>.</a:t>
            </a:r>
            <a:endParaRPr lang="en-US" dirty="0"/>
          </a:p>
        </p:txBody>
      </p:sp>
      <p:pic>
        <p:nvPicPr>
          <p:cNvPr id="17410" name="Picture 2" descr="Bác hồ nói : &amp;quot;non sông việt nam có trở nên tươi đẹp hay không, dân tộc việt  nam có bước tới đài vinh quang để sánh vai với các cường quốc"/>
          <p:cNvPicPr>
            <a:picLocks noChangeAspect="1" noChangeArrowheads="1"/>
          </p:cNvPicPr>
          <p:nvPr/>
        </p:nvPicPr>
        <p:blipFill>
          <a:blip r:embed="rId3" cstate="print"/>
          <a:srcRect/>
          <a:stretch>
            <a:fillRect/>
          </a:stretch>
        </p:blipFill>
        <p:spPr bwMode="auto">
          <a:xfrm>
            <a:off x="5770125" y="2739660"/>
            <a:ext cx="6324600" cy="2971800"/>
          </a:xfrm>
          <a:prstGeom prst="rect">
            <a:avLst/>
          </a:prstGeom>
          <a:noFill/>
        </p:spPr>
      </p:pic>
      <p:sp>
        <p:nvSpPr>
          <p:cNvPr id="9" name="TextBox 8"/>
          <p:cNvSpPr txBox="1"/>
          <p:nvPr/>
        </p:nvSpPr>
        <p:spPr>
          <a:xfrm>
            <a:off x="928992" y="5068798"/>
            <a:ext cx="4724400" cy="812530"/>
          </a:xfrm>
          <a:prstGeom prst="rect">
            <a:avLst/>
          </a:prstGeom>
        </p:spPr>
        <p:txBody>
          <a:bodyPr vert="horz" lIns="91440" tIns="45720" rIns="91440" bIns="45720" rtlCol="0" anchor="ctr">
            <a:normAutofit/>
          </a:bodyPr>
          <a:lstStyle>
            <a:defPPr>
              <a:defRPr lang="en-US"/>
            </a:defPPr>
            <a:lvl1pPr>
              <a:lnSpc>
                <a:spcPct val="90000"/>
              </a:lnSpc>
              <a:spcBef>
                <a:spcPct val="0"/>
              </a:spcBef>
              <a:buNone/>
              <a:defRPr sz="2600">
                <a:latin typeface="Arial" panose="020B0604020202020204" pitchFamily="34" charset="0"/>
                <a:ea typeface="+mj-ea"/>
                <a:cs typeface="Arial" panose="020B0604020202020204" pitchFamily="34" charset="0"/>
              </a:defRPr>
            </a:lvl1pPr>
          </a:lstStyle>
          <a:p>
            <a:r>
              <a:rPr lang="en-US" dirty="0"/>
              <a:t>Qua </a:t>
            </a:r>
            <a:r>
              <a:rPr lang="en-US" dirty="0" err="1"/>
              <a:t>tìm</a:t>
            </a:r>
            <a:r>
              <a:rPr lang="en-US" dirty="0"/>
              <a:t> </a:t>
            </a:r>
            <a:r>
              <a:rPr lang="en-US" dirty="0" err="1"/>
              <a:t>hiểu</a:t>
            </a:r>
            <a:r>
              <a:rPr lang="en-US" dirty="0"/>
              <a:t> </a:t>
            </a:r>
            <a:r>
              <a:rPr lang="en-US" dirty="0" err="1"/>
              <a:t>phần</a:t>
            </a:r>
            <a:r>
              <a:rPr lang="en-US" dirty="0"/>
              <a:t> 2 </a:t>
            </a:r>
            <a:r>
              <a:rPr lang="en-US" dirty="0" err="1"/>
              <a:t>nội</a:t>
            </a:r>
            <a:r>
              <a:rPr lang="en-US" dirty="0"/>
              <a:t> dung </a:t>
            </a:r>
            <a:r>
              <a:rPr lang="en-US" dirty="0" err="1"/>
              <a:t>bức</a:t>
            </a:r>
            <a:r>
              <a:rPr lang="en-US" dirty="0"/>
              <a:t> </a:t>
            </a:r>
            <a:r>
              <a:rPr lang="en-US" dirty="0" err="1"/>
              <a:t>thư</a:t>
            </a:r>
            <a:r>
              <a:rPr lang="en-US" dirty="0"/>
              <a:t>, </a:t>
            </a:r>
            <a:r>
              <a:rPr lang="en-US" dirty="0" err="1"/>
              <a:t>em</a:t>
            </a:r>
            <a:r>
              <a:rPr lang="en-US" dirty="0"/>
              <a:t> </a:t>
            </a:r>
            <a:r>
              <a:rPr lang="en-US" dirty="0" err="1"/>
              <a:t>cho</a:t>
            </a:r>
            <a:r>
              <a:rPr lang="en-US" dirty="0"/>
              <a:t> </a:t>
            </a:r>
            <a:r>
              <a:rPr lang="en-US" dirty="0" err="1"/>
              <a:t>biết</a:t>
            </a:r>
            <a:r>
              <a:rPr lang="en-US" dirty="0"/>
              <a:t> ý </a:t>
            </a:r>
            <a:r>
              <a:rPr lang="en-US" dirty="0" err="1"/>
              <a:t>đoạn</a:t>
            </a:r>
            <a:r>
              <a:rPr lang="en-US" dirty="0"/>
              <a:t> 2.</a:t>
            </a:r>
          </a:p>
        </p:txBody>
      </p:sp>
      <p:sp>
        <p:nvSpPr>
          <p:cNvPr id="10" name="TextBox 9"/>
          <p:cNvSpPr txBox="1"/>
          <p:nvPr/>
        </p:nvSpPr>
        <p:spPr>
          <a:xfrm>
            <a:off x="254052" y="5970811"/>
            <a:ext cx="11704485" cy="892552"/>
          </a:xfrm>
          <a:prstGeom prst="roundRect">
            <a:avLst/>
          </a:prstGeom>
          <a:solidFill>
            <a:srgbClr val="B24B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defRPr sz="2600">
                <a:solidFill>
                  <a:schemeClr val="bg1"/>
                </a:solidFill>
                <a:latin typeface="Arial" panose="020B0604020202020204" pitchFamily="34" charset="0"/>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dirty="0"/>
              <a:t>Ý 2: </a:t>
            </a:r>
            <a:r>
              <a:rPr lang="en-GB" dirty="0" err="1"/>
              <a:t>Trách</a:t>
            </a:r>
            <a:r>
              <a:rPr lang="en-GB" dirty="0"/>
              <a:t> </a:t>
            </a:r>
            <a:r>
              <a:rPr lang="en-GB" dirty="0" err="1"/>
              <a:t>nhiệm</a:t>
            </a:r>
            <a:r>
              <a:rPr lang="en-GB" dirty="0"/>
              <a:t> </a:t>
            </a:r>
            <a:r>
              <a:rPr lang="en-GB" dirty="0" err="1"/>
              <a:t>của</a:t>
            </a:r>
            <a:r>
              <a:rPr lang="en-GB" dirty="0"/>
              <a:t> </a:t>
            </a:r>
            <a:r>
              <a:rPr lang="en-GB" dirty="0" err="1"/>
              <a:t>học</a:t>
            </a:r>
            <a:r>
              <a:rPr lang="en-GB" dirty="0"/>
              <a:t> </a:t>
            </a:r>
            <a:r>
              <a:rPr lang="en-GB" dirty="0" err="1"/>
              <a:t>sinh</a:t>
            </a:r>
            <a:r>
              <a:rPr lang="en-GB" dirty="0"/>
              <a:t> </a:t>
            </a:r>
            <a:r>
              <a:rPr lang="en-GB" dirty="0" err="1"/>
              <a:t>trong</a:t>
            </a:r>
            <a:r>
              <a:rPr lang="en-GB" dirty="0"/>
              <a:t> </a:t>
            </a:r>
            <a:r>
              <a:rPr lang="en-GB" dirty="0" err="1"/>
              <a:t>công</a:t>
            </a:r>
            <a:r>
              <a:rPr lang="en-GB" dirty="0"/>
              <a:t> </a:t>
            </a:r>
            <a:r>
              <a:rPr lang="en-GB" dirty="0" err="1"/>
              <a:t>cuộc</a:t>
            </a:r>
            <a:r>
              <a:rPr lang="en-GB" dirty="0"/>
              <a:t> </a:t>
            </a:r>
            <a:r>
              <a:rPr lang="en-GB" dirty="0" err="1"/>
              <a:t>kiến</a:t>
            </a:r>
            <a:r>
              <a:rPr lang="en-GB" dirty="0"/>
              <a:t> </a:t>
            </a:r>
            <a:r>
              <a:rPr lang="en-GB" dirty="0" err="1"/>
              <a:t>thiết</a:t>
            </a:r>
            <a:r>
              <a:rPr lang="en-GB" dirty="0"/>
              <a:t> </a:t>
            </a:r>
            <a:r>
              <a:rPr lang="en-GB" dirty="0" err="1"/>
              <a:t>đất</a:t>
            </a:r>
            <a:r>
              <a:rPr lang="en-GB" dirty="0"/>
              <a:t> </a:t>
            </a:r>
            <a:r>
              <a:rPr lang="en-GB" dirty="0" err="1"/>
              <a:t>nước</a:t>
            </a:r>
            <a:r>
              <a:rPr lang="en-GB" dirty="0"/>
              <a:t>.</a:t>
            </a:r>
            <a:endParaRPr lang="en-US" dirty="0"/>
          </a:p>
        </p:txBody>
      </p:sp>
      <p:sp>
        <p:nvSpPr>
          <p:cNvPr id="11" name="Flowchart: Decision 10">
            <a:extLst>
              <a:ext uri="{FF2B5EF4-FFF2-40B4-BE49-F238E27FC236}">
                <a16:creationId xmlns:a16="http://schemas.microsoft.com/office/drawing/2014/main" id="{D8CEFF3E-F0B9-4117-AC00-429368805647}"/>
              </a:ext>
            </a:extLst>
          </p:cNvPr>
          <p:cNvSpPr/>
          <p:nvPr/>
        </p:nvSpPr>
        <p:spPr>
          <a:xfrm>
            <a:off x="459146" y="233881"/>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2" name="Flowchart: Decision 11">
            <a:extLst>
              <a:ext uri="{FF2B5EF4-FFF2-40B4-BE49-F238E27FC236}">
                <a16:creationId xmlns:a16="http://schemas.microsoft.com/office/drawing/2014/main" id="{5FFE3E3B-2620-4F8D-BD52-8DB570002B5D}"/>
              </a:ext>
            </a:extLst>
          </p:cNvPr>
          <p:cNvSpPr/>
          <p:nvPr/>
        </p:nvSpPr>
        <p:spPr>
          <a:xfrm>
            <a:off x="459146" y="2023114"/>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3" name="Flowchart: Decision 12">
            <a:extLst>
              <a:ext uri="{FF2B5EF4-FFF2-40B4-BE49-F238E27FC236}">
                <a16:creationId xmlns:a16="http://schemas.microsoft.com/office/drawing/2014/main" id="{BD2EB096-4704-4031-8667-E9C73E003226}"/>
              </a:ext>
            </a:extLst>
          </p:cNvPr>
          <p:cNvSpPr/>
          <p:nvPr/>
        </p:nvSpPr>
        <p:spPr>
          <a:xfrm>
            <a:off x="459146" y="5197679"/>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Tree>
  </p:cSld>
  <p:clrMapOvr>
    <a:masterClrMapping/>
  </p:clrMapOvr>
  <p:transition spd="med">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heel(4)">
                                      <p:cBhvr>
                                        <p:cTn id="15" dur="75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ox(in)">
                                      <p:cBhvr>
                                        <p:cTn id="20" dur="500"/>
                                        <p:tgtEl>
                                          <p:spTgt spid="5"/>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wheel(4)">
                                      <p:cBhvr>
                                        <p:cTn id="28" dur="75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17410"/>
                                        </p:tgtEl>
                                        <p:attrNameLst>
                                          <p:attrName>style.visibility</p:attrName>
                                        </p:attrNameLst>
                                      </p:cBhvr>
                                      <p:to>
                                        <p:strVal val="visible"/>
                                      </p:to>
                                    </p:set>
                                    <p:animEffect transition="in" filter="box(in)">
                                      <p:cBhvr>
                                        <p:cTn id="33" dur="500"/>
                                        <p:tgtEl>
                                          <p:spTgt spid="17410"/>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box(in)">
                                      <p:cBhvr>
                                        <p:cTn id="38" dur="500"/>
                                        <p:tgtEl>
                                          <p:spTgt spid="9"/>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5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 calcmode="lin" valueType="num">
                                      <p:cBhvr additive="base">
                                        <p:cTn id="46" dur="500" fill="hold"/>
                                        <p:tgtEl>
                                          <p:spTgt spid="10"/>
                                        </p:tgtEl>
                                        <p:attrNameLst>
                                          <p:attrName>ppt_x</p:attrName>
                                        </p:attrNameLst>
                                      </p:cBhvr>
                                      <p:tavLst>
                                        <p:tav tm="0">
                                          <p:val>
                                            <p:strVal val="#ppt_x"/>
                                          </p:val>
                                        </p:tav>
                                        <p:tav tm="100000">
                                          <p:val>
                                            <p:strVal val="#ppt_x"/>
                                          </p:val>
                                        </p:tav>
                                      </p:tavLst>
                                    </p:anim>
                                    <p:anim calcmode="lin" valueType="num">
                                      <p:cBhvr additive="base">
                                        <p:cTn id="47"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9" grpId="0"/>
      <p:bldP spid="10" grpId="0" animBg="1"/>
      <p:bldP spid="11" grpId="0" animBg="1"/>
      <p:bldP spid="12"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5464" y="1872869"/>
            <a:ext cx="7386536" cy="4848481"/>
          </a:xfrm>
          <a:prstGeom prst="rect">
            <a:avLst/>
          </a:prstGeom>
        </p:spPr>
      </p:pic>
      <p:sp>
        <p:nvSpPr>
          <p:cNvPr id="3" name="Oval Callout 2"/>
          <p:cNvSpPr/>
          <p:nvPr/>
        </p:nvSpPr>
        <p:spPr>
          <a:xfrm flipH="1">
            <a:off x="798284" y="497114"/>
            <a:ext cx="5297716" cy="2931886"/>
          </a:xfrm>
          <a:prstGeom prst="wedgeEllipseCallout">
            <a:avLst>
              <a:gd name="adj1" fmla="val -50212"/>
              <a:gd name="adj2" fmla="val 57191"/>
            </a:avLst>
          </a:prstGeom>
          <a:solidFill>
            <a:srgbClr val="88BB7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200" dirty="0" err="1">
                <a:solidFill>
                  <a:schemeClr val="bg1"/>
                </a:solidFill>
                <a:latin typeface="Arial" panose="020B0604020202020204" pitchFamily="34" charset="0"/>
                <a:cs typeface="Arial" panose="020B0604020202020204" pitchFamily="34" charset="0"/>
              </a:rPr>
              <a:t>Trong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bức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thư</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Hồ</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khuyên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và</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mong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đợi</a:t>
            </a:r>
            <a:r>
              <a:rPr lang="en-US" sz="3200" dirty="0">
                <a:solidFill>
                  <a:schemeClr val="bg1"/>
                </a:solidFill>
                <a:latin typeface="Arial" panose="020B0604020202020204" pitchFamily="34" charset="0"/>
                <a:cs typeface="Arial" panose="020B0604020202020204" pitchFamily="34" charset="0"/>
              </a:rPr>
              <a:t> ở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điều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gì</a:t>
            </a:r>
            <a:r>
              <a:rPr lang="en-US" sz="32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861698300"/>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t="-8000" r="-3000" b="-9000"/>
          </a:stretch>
        </a:blipFill>
        <a:effectLst/>
      </p:bgPr>
    </p:bg>
    <p:spTree>
      <p:nvGrpSpPr>
        <p:cNvPr id="1" name=""/>
        <p:cNvGrpSpPr/>
        <p:nvPr/>
      </p:nvGrpSpPr>
      <p:grpSpPr>
        <a:xfrm>
          <a:off x="0" y="0"/>
          <a:ext cx="0" cy="0"/>
          <a:chOff x="0" y="0"/>
          <a:chExt cx="0" cy="0"/>
        </a:xfrm>
      </p:grpSpPr>
      <p:sp>
        <p:nvSpPr>
          <p:cNvPr id="3" name="TextBox 2"/>
          <p:cNvSpPr txBox="1"/>
          <p:nvPr/>
        </p:nvSpPr>
        <p:spPr>
          <a:xfrm>
            <a:off x="4558353" y="996287"/>
            <a:ext cx="2095445" cy="584775"/>
          </a:xfrm>
          <a:prstGeom prst="rect">
            <a:avLst/>
          </a:prstGeom>
          <a:noFill/>
        </p:spPr>
        <p:txBody>
          <a:bodyPr wrap="none" rtlCol="0">
            <a:spAutoFit/>
          </a:bodyPr>
          <a:lstStyle/>
          <a:p>
            <a:r>
              <a:rPr lang="en-US" sz="3200" b="1" dirty="0" err="1">
                <a:solidFill>
                  <a:schemeClr val="bg1"/>
                </a:solidFill>
                <a:latin typeface="Arial" panose="020B0604020202020204" pitchFamily="34" charset="0"/>
                <a:cs typeface="Arial" panose="020B0604020202020204" pitchFamily="34" charset="0"/>
              </a:rPr>
              <a:t>Nội</a:t>
            </a:r>
            <a:r>
              <a:rPr lang="en-US" sz="3200" b="1" dirty="0">
                <a:solidFill>
                  <a:schemeClr val="bg1"/>
                </a:solidFill>
                <a:latin typeface="Arial" panose="020B0604020202020204" pitchFamily="34" charset="0"/>
                <a:cs typeface="Arial" panose="020B0604020202020204" pitchFamily="34" charset="0"/>
              </a:rPr>
              <a:t> dung:</a:t>
            </a:r>
          </a:p>
        </p:txBody>
      </p:sp>
      <p:sp>
        <p:nvSpPr>
          <p:cNvPr id="4" name="TextBox 3"/>
          <p:cNvSpPr txBox="1"/>
          <p:nvPr/>
        </p:nvSpPr>
        <p:spPr>
          <a:xfrm>
            <a:off x="1320800" y="1960687"/>
            <a:ext cx="8991600" cy="2554545"/>
          </a:xfrm>
          <a:prstGeom prst="rect">
            <a:avLst/>
          </a:prstGeom>
          <a:noFill/>
        </p:spPr>
        <p:txBody>
          <a:bodyPr wrap="square" rtlCol="0">
            <a:spAutoFit/>
          </a:bodyPr>
          <a:lstStyle/>
          <a:p>
            <a:pPr algn="just"/>
            <a:r>
              <a:rPr lang="en-US" sz="3200" dirty="0">
                <a:solidFill>
                  <a:schemeClr val="bg1"/>
                </a:solidFill>
                <a:latin typeface="Arial" panose="020B0604020202020204" pitchFamily="34" charset="0"/>
                <a:cs typeface="Arial" panose="020B0604020202020204" pitchFamily="34" charset="0"/>
              </a:rPr>
              <a:t>      Qua </a:t>
            </a:r>
            <a:r>
              <a:rPr lang="en-US" sz="3200" dirty="0" err="1">
                <a:solidFill>
                  <a:schemeClr val="bg1"/>
                </a:solidFill>
                <a:latin typeface="Arial" panose="020B0604020202020204" pitchFamily="34" charset="0"/>
                <a:cs typeface="Arial" panose="020B0604020202020204" pitchFamily="34" charset="0"/>
              </a:rPr>
              <a:t>bức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thư</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Hồ</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khuyên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em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chăm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nghe</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thầy</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yêu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bạn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và</a:t>
            </a:r>
            <a:r>
              <a:rPr lang="en-US" sz="3200" dirty="0">
                <a:solidFill>
                  <a:schemeClr val="bg1"/>
                </a:solidFill>
                <a:latin typeface="Arial" panose="020B0604020202020204" pitchFamily="34" charset="0"/>
                <a:cs typeface="Arial" panose="020B0604020202020204" pitchFamily="34" charset="0"/>
              </a:rPr>
              <a:t> tin </a:t>
            </a:r>
            <a:r>
              <a:rPr lang="en-US" sz="3200" dirty="0" err="1">
                <a:solidFill>
                  <a:schemeClr val="bg1"/>
                </a:solidFill>
                <a:latin typeface="Arial" panose="020B0604020202020204" pitchFamily="34" charset="0"/>
                <a:cs typeface="Arial" panose="020B0604020202020204" pitchFamily="34" charset="0"/>
              </a:rPr>
              <a:t>tưởng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rằng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thế</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hệ</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sẽ</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kế</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tục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xứng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đáng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sự</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nghiệp</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của</a:t>
            </a:r>
            <a:r>
              <a:rPr lang="en-US" sz="3200" dirty="0">
                <a:solidFill>
                  <a:schemeClr val="bg1"/>
                </a:solidFill>
                <a:latin typeface="Arial" panose="020B0604020202020204" pitchFamily="34" charset="0"/>
                <a:cs typeface="Arial" panose="020B0604020202020204" pitchFamily="34" charset="0"/>
              </a:rPr>
              <a:t> cha </a:t>
            </a:r>
            <a:r>
              <a:rPr lang="en-US" sz="3200" dirty="0" err="1">
                <a:solidFill>
                  <a:schemeClr val="bg1"/>
                </a:solidFill>
                <a:latin typeface="Arial" panose="020B0604020202020204" pitchFamily="34" charset="0"/>
                <a:cs typeface="Arial" panose="020B0604020202020204" pitchFamily="34" charset="0"/>
              </a:rPr>
              <a:t>ông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xây</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dựng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nước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Việt</a:t>
            </a:r>
            <a:r>
              <a:rPr lang="en-US" sz="3200" dirty="0">
                <a:solidFill>
                  <a:schemeClr val="bg1"/>
                </a:solidFill>
                <a:latin typeface="Arial" panose="020B0604020202020204" pitchFamily="34" charset="0"/>
                <a:cs typeface="Arial" panose="020B0604020202020204" pitchFamily="34" charset="0"/>
              </a:rPr>
              <a:t> Nam </a:t>
            </a:r>
            <a:r>
              <a:rPr lang="en-US" sz="3200" dirty="0" err="1">
                <a:solidFill>
                  <a:schemeClr val="bg1"/>
                </a:solidFill>
                <a:latin typeface="Arial" panose="020B0604020202020204" pitchFamily="34" charset="0"/>
                <a:cs typeface="Arial" panose="020B0604020202020204" pitchFamily="34" charset="0"/>
              </a:rPr>
              <a:t>cường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thịnh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sánh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vai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với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nước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giàu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mạnh</a:t>
            </a:r>
            <a:r>
              <a:rPr lang="en-US" sz="32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100371031"/>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2"/>
          <p:cNvSpPr txBox="1">
            <a:spLocks noChangeArrowheads="1"/>
          </p:cNvSpPr>
          <p:nvPr/>
        </p:nvSpPr>
        <p:spPr bwMode="auto">
          <a:xfrm>
            <a:off x="3619500" y="235304"/>
            <a:ext cx="4953000" cy="838200"/>
          </a:xfrm>
          <a:prstGeom prst="rect">
            <a:avLst/>
          </a:prstGeom>
        </p:spPr>
        <p:txBody>
          <a:bodyPr vert="horz" lIns="91440" tIns="45720" rIns="91440" bIns="45720" rtlCol="0" anchor="ctr">
            <a:normAutofit/>
          </a:bodyPr>
          <a:lstStyle>
            <a:lvl1pPr algn="ctr">
              <a:lnSpc>
                <a:spcPct val="90000"/>
              </a:lnSpc>
              <a:spcBef>
                <a:spcPct val="0"/>
              </a:spcBef>
              <a:buNone/>
              <a:defRPr sz="3600" b="1" cap="all">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ea typeface="+mj-ea"/>
                <a:cs typeface="Times New Roman" pitchFamily="18" charset="0"/>
              </a:defRPr>
            </a:lvl1pPr>
          </a:lstStyle>
          <a:p>
            <a:r>
              <a:rPr lang="en-US" altLang="en-US" sz="3200" dirty="0" err="1"/>
              <a:t>Luyện</a:t>
            </a:r>
            <a:r>
              <a:rPr lang="en-US" altLang="en-US" sz="3200" dirty="0"/>
              <a:t> </a:t>
            </a:r>
            <a:r>
              <a:rPr lang="en-US" altLang="en-US" sz="3200" dirty="0" err="1"/>
              <a:t>đọc</a:t>
            </a:r>
            <a:r>
              <a:rPr lang="en-US" altLang="en-US" sz="3200" dirty="0"/>
              <a:t> </a:t>
            </a:r>
            <a:r>
              <a:rPr lang="en-US" altLang="en-US" sz="3200" dirty="0" err="1"/>
              <a:t>diễn</a:t>
            </a:r>
            <a:r>
              <a:rPr lang="en-US" altLang="en-US" sz="3200" dirty="0"/>
              <a:t> </a:t>
            </a:r>
            <a:r>
              <a:rPr lang="en-US" altLang="en-US" sz="3200" dirty="0" err="1"/>
              <a:t>cảm</a:t>
            </a:r>
            <a:endParaRPr lang="en-US" altLang="en-US" sz="3200" dirty="0"/>
          </a:p>
        </p:txBody>
      </p:sp>
      <p:sp>
        <p:nvSpPr>
          <p:cNvPr id="30" name="Text Box 5">
            <a:extLst>
              <a:ext uri="{FF2B5EF4-FFF2-40B4-BE49-F238E27FC236}">
                <a16:creationId xmlns:a16="http://schemas.microsoft.com/office/drawing/2014/main" id="{9D91307A-7FE6-4A11-89A2-EFEBDDA983AA}"/>
              </a:ext>
            </a:extLst>
          </p:cNvPr>
          <p:cNvSpPr txBox="1">
            <a:spLocks noChangeArrowheads="1"/>
          </p:cNvSpPr>
          <p:nvPr/>
        </p:nvSpPr>
        <p:spPr bwMode="auto">
          <a:xfrm>
            <a:off x="1443819" y="1639008"/>
            <a:ext cx="894876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vi-VN" sz="3200" dirty="0" err="1"/>
              <a:t>Dựa</a:t>
            </a:r>
            <a:r>
              <a:rPr lang="en-US" altLang="vi-VN" sz="3200" dirty="0"/>
              <a:t> </a:t>
            </a:r>
            <a:r>
              <a:rPr lang="en-US" altLang="vi-VN" sz="3200" dirty="0" err="1"/>
              <a:t>vào</a:t>
            </a:r>
            <a:r>
              <a:rPr lang="en-US" altLang="vi-VN" sz="3200" dirty="0"/>
              <a:t> </a:t>
            </a:r>
            <a:r>
              <a:rPr lang="en-US" altLang="vi-VN" sz="3200" dirty="0" err="1"/>
              <a:t>nội</a:t>
            </a:r>
            <a:r>
              <a:rPr lang="en-US" altLang="vi-VN" sz="3200" dirty="0"/>
              <a:t> dung </a:t>
            </a:r>
            <a:r>
              <a:rPr lang="en-US" altLang="vi-VN" sz="3200" dirty="0" err="1"/>
              <a:t>bài</a:t>
            </a:r>
            <a:r>
              <a:rPr lang="en-US" altLang="vi-VN" sz="3200" dirty="0"/>
              <a:t>, </a:t>
            </a:r>
            <a:r>
              <a:rPr lang="en-US" altLang="vi-VN" sz="3200" dirty="0" err="1"/>
              <a:t>nêu</a:t>
            </a:r>
            <a:r>
              <a:rPr lang="en-US" altLang="vi-VN" sz="3200" dirty="0"/>
              <a:t> </a:t>
            </a:r>
            <a:r>
              <a:rPr lang="en-US" altLang="vi-VN" sz="3200" dirty="0" err="1"/>
              <a:t>giọng</a:t>
            </a:r>
            <a:r>
              <a:rPr lang="en-US" altLang="vi-VN" sz="3200" dirty="0"/>
              <a:t> </a:t>
            </a:r>
            <a:r>
              <a:rPr lang="vi-VN" altLang="vi-VN" sz="3200" dirty="0"/>
              <a:t>đọc</a:t>
            </a:r>
            <a:r>
              <a:rPr lang="en-US" altLang="vi-VN" sz="3200" dirty="0"/>
              <a:t> </a:t>
            </a:r>
            <a:r>
              <a:rPr lang="en-US" altLang="vi-VN" sz="3200" dirty="0" err="1"/>
              <a:t>của</a:t>
            </a:r>
            <a:r>
              <a:rPr lang="en-US" altLang="vi-VN" sz="3200" dirty="0"/>
              <a:t> </a:t>
            </a:r>
            <a:r>
              <a:rPr lang="en-US" altLang="vi-VN" sz="3200" dirty="0" err="1"/>
              <a:t>bài</a:t>
            </a:r>
            <a:r>
              <a:rPr lang="en-US" altLang="vi-VN" sz="3200" dirty="0"/>
              <a:t>?</a:t>
            </a:r>
          </a:p>
        </p:txBody>
      </p:sp>
      <p:sp>
        <p:nvSpPr>
          <p:cNvPr id="31" name="TextBox 30">
            <a:extLst>
              <a:ext uri="{FF2B5EF4-FFF2-40B4-BE49-F238E27FC236}">
                <a16:creationId xmlns:a16="http://schemas.microsoft.com/office/drawing/2014/main" id="{B4C6B2FB-CAAA-408A-A5EB-3FE311CF635E}"/>
              </a:ext>
            </a:extLst>
          </p:cNvPr>
          <p:cNvSpPr txBox="1"/>
          <p:nvPr/>
        </p:nvSpPr>
        <p:spPr>
          <a:xfrm>
            <a:off x="1283248" y="2667000"/>
            <a:ext cx="9269901" cy="1384995"/>
          </a:xfrm>
          <a:prstGeom prst="rect">
            <a:avLst/>
          </a:prstGeom>
          <a:noFill/>
        </p:spPr>
        <p:txBody>
          <a:bodyPr wrap="square" rtlCol="0">
            <a:spAutoFit/>
          </a:bodyPr>
          <a:lstStyle>
            <a:defPPr>
              <a:defRPr lang="en-US"/>
            </a:defPPr>
            <a:lvl1pPr>
              <a:spcBef>
                <a:spcPct val="50000"/>
              </a:spcBef>
              <a:defRPr sz="2400">
                <a:solidFill>
                  <a:srgbClr val="0070C0"/>
                </a:solidFill>
                <a:latin typeface="Arial" pitchFamily="34" charset="0"/>
                <a:cs typeface="Arial" pitchFamily="34" charset="0"/>
              </a:defRPr>
            </a:lvl1pPr>
          </a:lstStyle>
          <a:p>
            <a:pPr algn="just"/>
            <a:r>
              <a:rPr lang="en-US" sz="2800" dirty="0" err="1"/>
              <a:t>Đọc</a:t>
            </a:r>
            <a:r>
              <a:rPr lang="en-US" sz="2800" dirty="0"/>
              <a:t> </a:t>
            </a:r>
            <a:r>
              <a:rPr lang="en-US" sz="2800" dirty="0" err="1"/>
              <a:t>trôi</a:t>
            </a:r>
            <a:r>
              <a:rPr lang="en-US" sz="2800" dirty="0"/>
              <a:t> </a:t>
            </a:r>
            <a:r>
              <a:rPr lang="en-US" sz="2800" dirty="0" err="1"/>
              <a:t>chảy</a:t>
            </a:r>
            <a:r>
              <a:rPr lang="en-US" sz="2800" dirty="0"/>
              <a:t>, </a:t>
            </a:r>
            <a:r>
              <a:rPr lang="en-US" sz="2800" dirty="0" err="1"/>
              <a:t>ngắt</a:t>
            </a:r>
            <a:r>
              <a:rPr lang="en-US" sz="2800" dirty="0"/>
              <a:t> </a:t>
            </a:r>
            <a:r>
              <a:rPr lang="en-US" sz="2800" dirty="0" err="1"/>
              <a:t>nghỉ</a:t>
            </a:r>
            <a:r>
              <a:rPr lang="en-US" sz="2800" dirty="0"/>
              <a:t> </a:t>
            </a:r>
            <a:r>
              <a:rPr lang="en-US" sz="2800" dirty="0" err="1"/>
              <a:t>hơi</a:t>
            </a:r>
            <a:r>
              <a:rPr lang="en-US" sz="2800" dirty="0"/>
              <a:t> </a:t>
            </a:r>
            <a:r>
              <a:rPr lang="en-US" sz="2800" dirty="0" err="1"/>
              <a:t>đúng</a:t>
            </a:r>
            <a:r>
              <a:rPr lang="en-US" sz="2800" dirty="0"/>
              <a:t> </a:t>
            </a:r>
            <a:r>
              <a:rPr lang="en-US" sz="2800" dirty="0" err="1"/>
              <a:t>sau</a:t>
            </a:r>
            <a:r>
              <a:rPr lang="en-US" sz="2800" dirty="0"/>
              <a:t> </a:t>
            </a:r>
            <a:r>
              <a:rPr lang="en-US" sz="2800" dirty="0" err="1"/>
              <a:t>các</a:t>
            </a:r>
            <a:r>
              <a:rPr lang="en-US" sz="2800" dirty="0"/>
              <a:t> </a:t>
            </a:r>
            <a:r>
              <a:rPr lang="en-US" sz="2800" dirty="0" err="1"/>
              <a:t>dấu</a:t>
            </a:r>
            <a:r>
              <a:rPr lang="en-US" sz="2800" dirty="0"/>
              <a:t> </a:t>
            </a:r>
            <a:r>
              <a:rPr lang="en-US" sz="2800" dirty="0" err="1"/>
              <a:t>câu</a:t>
            </a:r>
            <a:r>
              <a:rPr lang="en-US" sz="2800" dirty="0"/>
              <a:t>, </a:t>
            </a:r>
            <a:r>
              <a:rPr lang="en-US" sz="2800" dirty="0" err="1"/>
              <a:t>giữa</a:t>
            </a:r>
            <a:r>
              <a:rPr lang="en-US" sz="2800" dirty="0"/>
              <a:t> </a:t>
            </a:r>
            <a:r>
              <a:rPr lang="en-US" sz="2800" dirty="0" err="1"/>
              <a:t>các</a:t>
            </a:r>
            <a:r>
              <a:rPr lang="en-US" sz="2800" dirty="0"/>
              <a:t> </a:t>
            </a:r>
            <a:r>
              <a:rPr lang="en-US" sz="2800" dirty="0" err="1"/>
              <a:t>cụm</a:t>
            </a:r>
            <a:r>
              <a:rPr lang="en-US" sz="2800" dirty="0"/>
              <a:t> </a:t>
            </a:r>
            <a:r>
              <a:rPr lang="en-US" sz="2800" dirty="0" err="1"/>
              <a:t>từ</a:t>
            </a:r>
            <a:r>
              <a:rPr lang="en-US" sz="2800" dirty="0"/>
              <a:t>, </a:t>
            </a:r>
            <a:r>
              <a:rPr lang="en-US" sz="2800" dirty="0" err="1"/>
              <a:t>nhấn</a:t>
            </a:r>
            <a:r>
              <a:rPr lang="en-US" sz="2800" dirty="0"/>
              <a:t> </a:t>
            </a:r>
            <a:r>
              <a:rPr lang="en-US" sz="2800" dirty="0" err="1"/>
              <a:t>giọng</a:t>
            </a:r>
            <a:r>
              <a:rPr lang="en-US" sz="2800" dirty="0"/>
              <a:t> ở </a:t>
            </a:r>
            <a:r>
              <a:rPr lang="en-US" sz="2800" dirty="0" err="1"/>
              <a:t>những</a:t>
            </a:r>
            <a:r>
              <a:rPr lang="en-US" sz="2800" dirty="0"/>
              <a:t> </a:t>
            </a:r>
            <a:r>
              <a:rPr lang="en-US" sz="2800" dirty="0" err="1"/>
              <a:t>từ</a:t>
            </a:r>
            <a:r>
              <a:rPr lang="en-US" sz="2800" dirty="0"/>
              <a:t> </a:t>
            </a:r>
            <a:r>
              <a:rPr lang="en-US" sz="2800" dirty="0" err="1"/>
              <a:t>ngữ</a:t>
            </a:r>
            <a:r>
              <a:rPr lang="en-US" sz="2800" dirty="0"/>
              <a:t> </a:t>
            </a:r>
            <a:r>
              <a:rPr lang="en-US" sz="2800" dirty="0" err="1"/>
              <a:t>thể</a:t>
            </a:r>
            <a:r>
              <a:rPr lang="en-US" sz="2800" dirty="0"/>
              <a:t> </a:t>
            </a:r>
            <a:r>
              <a:rPr lang="en-US" sz="2800" dirty="0" err="1"/>
              <a:t>hiện</a:t>
            </a:r>
            <a:r>
              <a:rPr lang="en-US" sz="2800" dirty="0"/>
              <a:t> </a:t>
            </a:r>
            <a:r>
              <a:rPr lang="en-US" sz="2800" dirty="0" err="1"/>
              <a:t>lời</a:t>
            </a:r>
            <a:r>
              <a:rPr lang="en-US" sz="2800" dirty="0"/>
              <a:t> </a:t>
            </a:r>
            <a:r>
              <a:rPr lang="en-US" sz="2800" dirty="0" err="1"/>
              <a:t>nhắn</a:t>
            </a:r>
            <a:r>
              <a:rPr lang="en-US" sz="2800" dirty="0"/>
              <a:t> </a:t>
            </a:r>
            <a:r>
              <a:rPr lang="en-US" sz="2800" dirty="0" err="1"/>
              <a:t>nhủ</a:t>
            </a:r>
            <a:r>
              <a:rPr lang="en-US" sz="2800" dirty="0"/>
              <a:t>, </a:t>
            </a:r>
            <a:r>
              <a:rPr lang="en-US" sz="2800" dirty="0" err="1"/>
              <a:t>niềm</a:t>
            </a:r>
            <a:r>
              <a:rPr lang="en-US" sz="2800" dirty="0"/>
              <a:t> hi </a:t>
            </a:r>
            <a:r>
              <a:rPr lang="en-US" sz="2800" dirty="0" err="1"/>
              <a:t>vọng</a:t>
            </a:r>
            <a:r>
              <a:rPr lang="en-US" sz="2800" dirty="0"/>
              <a:t> </a:t>
            </a:r>
            <a:r>
              <a:rPr lang="en-US" sz="2800" dirty="0" err="1"/>
              <a:t>của</a:t>
            </a:r>
            <a:r>
              <a:rPr lang="en-US" sz="2800" dirty="0"/>
              <a:t> </a:t>
            </a:r>
            <a:r>
              <a:rPr lang="en-US" sz="2800" dirty="0" err="1"/>
              <a:t>Bác</a:t>
            </a:r>
            <a:r>
              <a:rPr lang="en-US" sz="2800" dirty="0"/>
              <a:t> </a:t>
            </a:r>
            <a:r>
              <a:rPr lang="en-US" sz="2800" dirty="0" err="1"/>
              <a:t>đối</a:t>
            </a:r>
            <a:r>
              <a:rPr lang="en-US" sz="2800" dirty="0"/>
              <a:t> </a:t>
            </a:r>
            <a:r>
              <a:rPr lang="en-US" sz="2800" dirty="0" err="1"/>
              <a:t>với</a:t>
            </a:r>
            <a:r>
              <a:rPr lang="en-US" sz="2800" dirty="0"/>
              <a:t> </a:t>
            </a:r>
            <a:r>
              <a:rPr lang="en-US" sz="2800" dirty="0" err="1"/>
              <a:t>học</a:t>
            </a:r>
            <a:r>
              <a:rPr lang="en-US" sz="2800" dirty="0"/>
              <a:t> </a:t>
            </a:r>
            <a:r>
              <a:rPr lang="en-US" sz="2800" dirty="0" err="1"/>
              <a:t>sinh</a:t>
            </a:r>
            <a:r>
              <a:rPr lang="en-US" sz="2800" dirty="0"/>
              <a:t>.</a:t>
            </a:r>
          </a:p>
        </p:txBody>
      </p:sp>
      <p:pic>
        <p:nvPicPr>
          <p:cNvPr id="1026" name="Picture 2" descr="Đề thi học kì 2 lớp 2 năm 2020 - 2021 theo Thông tư 22 (14 đề)">
            <a:extLst>
              <a:ext uri="{FF2B5EF4-FFF2-40B4-BE49-F238E27FC236}">
                <a16:creationId xmlns:a16="http://schemas.microsoft.com/office/drawing/2014/main" id="{31E49BCD-BB56-479C-B14D-A7B4EAA6C3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8481" y="4191000"/>
            <a:ext cx="5103519" cy="2667000"/>
          </a:xfrm>
          <a:prstGeom prst="rect">
            <a:avLst/>
          </a:prstGeom>
          <a:noFill/>
          <a:extLst>
            <a:ext uri="{909E8E84-426E-40DD-AFC4-6F175D3DCCD1}">
              <a14:hiddenFill xmlns:a14="http://schemas.microsoft.com/office/drawing/2010/main">
                <a:solidFill>
                  <a:srgbClr val="FFFFFF"/>
                </a:solidFill>
              </a14:hiddenFill>
            </a:ext>
          </a:extLst>
        </p:spPr>
      </p:pic>
      <p:cxnSp>
        <p:nvCxnSpPr>
          <p:cNvPr id="3" name="Straight Connector 2">
            <a:extLst>
              <a:ext uri="{FF2B5EF4-FFF2-40B4-BE49-F238E27FC236}">
                <a16:creationId xmlns:a16="http://schemas.microsoft.com/office/drawing/2014/main" id="{F535F963-CB5F-4D2D-9289-F064432C8998}"/>
              </a:ext>
            </a:extLst>
          </p:cNvPr>
          <p:cNvCxnSpPr>
            <a:cxnSpLocks/>
          </p:cNvCxnSpPr>
          <p:nvPr/>
        </p:nvCxnSpPr>
        <p:spPr>
          <a:xfrm>
            <a:off x="4210050" y="960120"/>
            <a:ext cx="3771900" cy="0"/>
          </a:xfrm>
          <a:prstGeom prst="line">
            <a:avLst/>
          </a:prstGeom>
          <a:ln w="28575">
            <a:solidFill>
              <a:srgbClr val="7C44D0"/>
            </a:solidFill>
          </a:ln>
        </p:spPr>
        <p:style>
          <a:lnRef idx="1">
            <a:schemeClr val="accent1"/>
          </a:lnRef>
          <a:fillRef idx="0">
            <a:schemeClr val="accent1"/>
          </a:fillRef>
          <a:effectRef idx="0">
            <a:schemeClr val="accent1"/>
          </a:effectRef>
          <a:fontRef idx="minor">
            <a:schemeClr val="tx1"/>
          </a:fontRef>
        </p:style>
      </p:cxnSp>
      <p:sp>
        <p:nvSpPr>
          <p:cNvPr id="9" name="Flowchart: Decision 8">
            <a:extLst>
              <a:ext uri="{FF2B5EF4-FFF2-40B4-BE49-F238E27FC236}">
                <a16:creationId xmlns:a16="http://schemas.microsoft.com/office/drawing/2014/main" id="{28B23A54-226B-40D4-A7EB-2890D79EF6EA}"/>
              </a:ext>
            </a:extLst>
          </p:cNvPr>
          <p:cNvSpPr/>
          <p:nvPr/>
        </p:nvSpPr>
        <p:spPr>
          <a:xfrm>
            <a:off x="1019216" y="1778233"/>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31417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left)">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fade">
                                      <p:cBhvr>
                                        <p:cTn id="12" dur="1000"/>
                                        <p:tgtEl>
                                          <p:spTgt spid="31"/>
                                        </p:tgtEl>
                                      </p:cBhvr>
                                    </p:animEffect>
                                    <p:anim calcmode="lin" valueType="num">
                                      <p:cBhvr>
                                        <p:cTn id="13" dur="1000" fill="hold"/>
                                        <p:tgtEl>
                                          <p:spTgt spid="31"/>
                                        </p:tgtEl>
                                        <p:attrNameLst>
                                          <p:attrName>ppt_x</p:attrName>
                                        </p:attrNameLst>
                                      </p:cBhvr>
                                      <p:tavLst>
                                        <p:tav tm="0">
                                          <p:val>
                                            <p:strVal val="#ppt_x"/>
                                          </p:val>
                                        </p:tav>
                                        <p:tav tm="100000">
                                          <p:val>
                                            <p:strVal val="#ppt_x"/>
                                          </p:val>
                                        </p:tav>
                                      </p:tavLst>
                                    </p:anim>
                                    <p:anim calcmode="lin" valueType="num">
                                      <p:cBhvr>
                                        <p:cTn id="14" dur="1000" fill="hold"/>
                                        <p:tgtEl>
                                          <p:spTgt spid="31"/>
                                        </p:tgtEl>
                                        <p:attrNameLst>
                                          <p:attrName>ppt_y</p:attrName>
                                        </p:attrNameLst>
                                      </p:cBhvr>
                                      <p:tavLst>
                                        <p:tav tm="0">
                                          <p:val>
                                            <p:strVal val="#ppt_y+.1"/>
                                          </p:val>
                                        </p:tav>
                                        <p:tav tm="100000">
                                          <p:val>
                                            <p:strVal val="#ppt_y"/>
                                          </p:val>
                                        </p:tav>
                                      </p:tavLst>
                                    </p:anim>
                                  </p:childTnLst>
                                </p:cTn>
                              </p:par>
                              <p:par>
                                <p:cTn id="15" presetID="10"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2305" y="1227802"/>
            <a:ext cx="10567389" cy="4524315"/>
          </a:xfrm>
          <a:prstGeom prst="rect">
            <a:avLst/>
          </a:prstGeom>
        </p:spPr>
        <p:txBody>
          <a:bodyPr wrap="square">
            <a:spAutoFit/>
          </a:bodyPr>
          <a:lstStyle/>
          <a:p>
            <a:pPr algn="just">
              <a:spcBef>
                <a:spcPct val="50000"/>
              </a:spcBef>
            </a:pP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Sau</a:t>
            </a:r>
            <a:r>
              <a:rPr lang="en-GB" altLang="en-US" sz="3200" dirty="0">
                <a:solidFill>
                  <a:srgbClr val="3333CC"/>
                </a:solidFill>
                <a:latin typeface="Arial" panose="020B0604020202020204" pitchFamily="34" charset="0"/>
                <a:cs typeface="Arial" panose="020B0604020202020204" pitchFamily="34" charset="0"/>
              </a:rPr>
              <a:t> 80 </a:t>
            </a:r>
            <a:r>
              <a:rPr lang="en-GB" altLang="en-US" sz="3200" dirty="0" err="1">
                <a:solidFill>
                  <a:srgbClr val="3333CC"/>
                </a:solidFill>
                <a:latin typeface="Arial" panose="020B0604020202020204" pitchFamily="34" charset="0"/>
                <a:cs typeface="Arial" panose="020B0604020202020204" pitchFamily="34" charset="0"/>
              </a:rPr>
              <a:t>năm</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giời</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nô</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lệ</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làm</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cho</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nước</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nhà</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bị</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yếu</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hèn</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ngày</a:t>
            </a:r>
            <a:r>
              <a:rPr lang="en-GB" altLang="en-US" sz="3200" dirty="0">
                <a:solidFill>
                  <a:srgbClr val="3333CC"/>
                </a:solidFill>
                <a:latin typeface="Arial" panose="020B0604020202020204" pitchFamily="34" charset="0"/>
                <a:cs typeface="Arial" panose="020B0604020202020204" pitchFamily="34" charset="0"/>
              </a:rPr>
              <a:t> nay </a:t>
            </a:r>
            <a:r>
              <a:rPr lang="en-GB" altLang="en-US" sz="3200" dirty="0" err="1">
                <a:solidFill>
                  <a:srgbClr val="3333CC"/>
                </a:solidFill>
                <a:latin typeface="Arial" panose="020B0604020202020204" pitchFamily="34" charset="0"/>
                <a:cs typeface="Arial" panose="020B0604020202020204" pitchFamily="34" charset="0"/>
              </a:rPr>
              <a:t>chúng</a:t>
            </a:r>
            <a:r>
              <a:rPr lang="en-GB" altLang="en-US" sz="3200" dirty="0">
                <a:solidFill>
                  <a:srgbClr val="3333CC"/>
                </a:solidFill>
                <a:latin typeface="Arial" panose="020B0604020202020204" pitchFamily="34" charset="0"/>
                <a:cs typeface="Arial" panose="020B0604020202020204" pitchFamily="34" charset="0"/>
              </a:rPr>
              <a:t> ta </a:t>
            </a:r>
            <a:r>
              <a:rPr lang="en-GB" altLang="en-US" sz="3200" dirty="0" err="1">
                <a:solidFill>
                  <a:srgbClr val="3333CC"/>
                </a:solidFill>
                <a:latin typeface="Arial" panose="020B0604020202020204" pitchFamily="34" charset="0"/>
                <a:cs typeface="Arial" panose="020B0604020202020204" pitchFamily="34" charset="0"/>
              </a:rPr>
              <a:t>cần</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phải</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xây</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dựng</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lại</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cơ</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đồ</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mà</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tổ</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tiên</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đã</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để</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lại</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cho</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chúng</a:t>
            </a:r>
            <a:r>
              <a:rPr lang="en-GB" altLang="en-US" sz="3200" dirty="0">
                <a:solidFill>
                  <a:srgbClr val="3333CC"/>
                </a:solidFill>
                <a:latin typeface="Arial" panose="020B0604020202020204" pitchFamily="34" charset="0"/>
                <a:cs typeface="Arial" panose="020B0604020202020204" pitchFamily="34" charset="0"/>
              </a:rPr>
              <a:t> ta, </a:t>
            </a:r>
            <a:r>
              <a:rPr lang="en-GB" altLang="en-US" sz="3200" dirty="0" err="1">
                <a:solidFill>
                  <a:srgbClr val="3333CC"/>
                </a:solidFill>
                <a:latin typeface="Arial" panose="020B0604020202020204" pitchFamily="34" charset="0"/>
                <a:cs typeface="Arial" panose="020B0604020202020204" pitchFamily="34" charset="0"/>
              </a:rPr>
              <a:t>làm</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sao</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cho</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chúng</a:t>
            </a:r>
            <a:r>
              <a:rPr lang="en-GB" altLang="en-US" sz="3200" dirty="0">
                <a:solidFill>
                  <a:srgbClr val="3333CC"/>
                </a:solidFill>
                <a:latin typeface="Arial" panose="020B0604020202020204" pitchFamily="34" charset="0"/>
                <a:cs typeface="Arial" panose="020B0604020202020204" pitchFamily="34" charset="0"/>
              </a:rPr>
              <a:t> ta </a:t>
            </a:r>
            <a:r>
              <a:rPr lang="en-GB" altLang="en-US" sz="3200" dirty="0" err="1">
                <a:solidFill>
                  <a:srgbClr val="3333CC"/>
                </a:solidFill>
                <a:latin typeface="Arial" panose="020B0604020202020204" pitchFamily="34" charset="0"/>
                <a:cs typeface="Arial" panose="020B0604020202020204" pitchFamily="34" charset="0"/>
              </a:rPr>
              <a:t>theo</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kịp</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các</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nước</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khác</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trên</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hoàn</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cầu</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Trong</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công</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cuộc</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kiến</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thiết</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đó</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nước</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nhà</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trông</a:t>
            </a:r>
            <a:r>
              <a:rPr lang="en-GB" altLang="en-US" sz="3200" dirty="0">
                <a:solidFill>
                  <a:srgbClr val="3333CC"/>
                </a:solidFill>
                <a:latin typeface="Arial" panose="020B0604020202020204" pitchFamily="34" charset="0"/>
                <a:cs typeface="Arial" panose="020B0604020202020204" pitchFamily="34" charset="0"/>
              </a:rPr>
              <a:t> mong, </a:t>
            </a:r>
            <a:r>
              <a:rPr lang="en-GB" altLang="en-US" sz="3200" dirty="0" err="1">
                <a:solidFill>
                  <a:srgbClr val="3333CC"/>
                </a:solidFill>
                <a:latin typeface="Arial" panose="020B0604020202020204" pitchFamily="34" charset="0"/>
                <a:cs typeface="Arial" panose="020B0604020202020204" pitchFamily="34" charset="0"/>
              </a:rPr>
              <a:t>chờ</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đợi</a:t>
            </a:r>
            <a:r>
              <a:rPr lang="en-GB" altLang="en-US" sz="3200" dirty="0">
                <a:solidFill>
                  <a:srgbClr val="3333CC"/>
                </a:solidFill>
                <a:latin typeface="Arial" panose="020B0604020202020204" pitchFamily="34" charset="0"/>
                <a:cs typeface="Arial" panose="020B0604020202020204" pitchFamily="34" charset="0"/>
              </a:rPr>
              <a:t> ở </a:t>
            </a:r>
            <a:r>
              <a:rPr lang="en-GB" altLang="en-US" sz="3200" dirty="0" err="1">
                <a:solidFill>
                  <a:srgbClr val="3333CC"/>
                </a:solidFill>
                <a:latin typeface="Arial" panose="020B0604020202020204" pitchFamily="34" charset="0"/>
                <a:cs typeface="Arial" panose="020B0604020202020204" pitchFamily="34" charset="0"/>
              </a:rPr>
              <a:t>các</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em</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rất</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nhiều</a:t>
            </a:r>
            <a:r>
              <a:rPr lang="en-GB" altLang="en-US" sz="3200" dirty="0">
                <a:solidFill>
                  <a:srgbClr val="3333CC"/>
                </a:solidFill>
                <a:latin typeface="Arial" panose="020B0604020202020204" pitchFamily="34" charset="0"/>
                <a:cs typeface="Arial" panose="020B0604020202020204" pitchFamily="34" charset="0"/>
              </a:rPr>
              <a:t>. Non </a:t>
            </a:r>
            <a:r>
              <a:rPr lang="en-GB" altLang="en-US" sz="3200" dirty="0" err="1">
                <a:solidFill>
                  <a:srgbClr val="3333CC"/>
                </a:solidFill>
                <a:latin typeface="Arial" panose="020B0604020202020204" pitchFamily="34" charset="0"/>
                <a:cs typeface="Arial" panose="020B0604020202020204" pitchFamily="34" charset="0"/>
              </a:rPr>
              <a:t>sông</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Việt</a:t>
            </a:r>
            <a:r>
              <a:rPr lang="en-GB" altLang="en-US" sz="3200" dirty="0">
                <a:solidFill>
                  <a:srgbClr val="3333CC"/>
                </a:solidFill>
                <a:latin typeface="Arial" panose="020B0604020202020204" pitchFamily="34" charset="0"/>
                <a:cs typeface="Arial" panose="020B0604020202020204" pitchFamily="34" charset="0"/>
              </a:rPr>
              <a:t> Nam </a:t>
            </a:r>
            <a:r>
              <a:rPr lang="en-GB" altLang="en-US" sz="3200" dirty="0" err="1">
                <a:solidFill>
                  <a:srgbClr val="3333CC"/>
                </a:solidFill>
                <a:latin typeface="Arial" panose="020B0604020202020204" pitchFamily="34" charset="0"/>
                <a:cs typeface="Arial" panose="020B0604020202020204" pitchFamily="34" charset="0"/>
              </a:rPr>
              <a:t>có</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trở</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nên</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tươi</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đẹp</a:t>
            </a:r>
            <a:r>
              <a:rPr lang="en-GB" altLang="en-US" sz="3200" dirty="0">
                <a:solidFill>
                  <a:srgbClr val="3333CC"/>
                </a:solidFill>
                <a:latin typeface="Arial" panose="020B0604020202020204" pitchFamily="34" charset="0"/>
                <a:cs typeface="Arial" panose="020B0604020202020204" pitchFamily="34" charset="0"/>
              </a:rPr>
              <a:t> hay </a:t>
            </a:r>
            <a:r>
              <a:rPr lang="en-GB" altLang="en-US" sz="3200" dirty="0" err="1">
                <a:solidFill>
                  <a:srgbClr val="3333CC"/>
                </a:solidFill>
                <a:latin typeface="Arial" panose="020B0604020202020204" pitchFamily="34" charset="0"/>
                <a:cs typeface="Arial" panose="020B0604020202020204" pitchFamily="34" charset="0"/>
              </a:rPr>
              <a:t>không</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dân</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tộc</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Việt</a:t>
            </a:r>
            <a:r>
              <a:rPr lang="en-GB" altLang="en-US" sz="3200" dirty="0">
                <a:solidFill>
                  <a:srgbClr val="3333CC"/>
                </a:solidFill>
                <a:latin typeface="Arial" panose="020B0604020202020204" pitchFamily="34" charset="0"/>
                <a:cs typeface="Arial" panose="020B0604020202020204" pitchFamily="34" charset="0"/>
              </a:rPr>
              <a:t> Nam </a:t>
            </a:r>
            <a:r>
              <a:rPr lang="en-GB" altLang="en-US" sz="3200" dirty="0" err="1">
                <a:solidFill>
                  <a:srgbClr val="3333CC"/>
                </a:solidFill>
                <a:latin typeface="Arial" panose="020B0604020202020204" pitchFamily="34" charset="0"/>
                <a:cs typeface="Arial" panose="020B0604020202020204" pitchFamily="34" charset="0"/>
              </a:rPr>
              <a:t>có</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bước</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tới</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đài</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vinh</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quang</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để</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sánh</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vai</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với</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các</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cường</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quốc</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năm</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châu</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được</a:t>
            </a:r>
            <a:r>
              <a:rPr lang="en-GB" altLang="en-US" sz="3200" dirty="0">
                <a:solidFill>
                  <a:srgbClr val="3333CC"/>
                </a:solidFill>
                <a:latin typeface="Arial" panose="020B0604020202020204" pitchFamily="34" charset="0"/>
                <a:cs typeface="Arial" panose="020B0604020202020204" pitchFamily="34" charset="0"/>
              </a:rPr>
              <a:t> hay </a:t>
            </a:r>
            <a:r>
              <a:rPr lang="en-GB" altLang="en-US" sz="3200" dirty="0" err="1">
                <a:solidFill>
                  <a:srgbClr val="3333CC"/>
                </a:solidFill>
                <a:latin typeface="Arial" panose="020B0604020202020204" pitchFamily="34" charset="0"/>
                <a:cs typeface="Arial" panose="020B0604020202020204" pitchFamily="34" charset="0"/>
              </a:rPr>
              <a:t>không</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chính</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là</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nhờ</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một</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phần</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lớn</a:t>
            </a:r>
            <a:r>
              <a:rPr lang="en-GB" altLang="en-US" sz="3200" dirty="0">
                <a:solidFill>
                  <a:srgbClr val="3333CC"/>
                </a:solidFill>
                <a:latin typeface="Arial" panose="020B0604020202020204" pitchFamily="34" charset="0"/>
                <a:cs typeface="Arial" panose="020B0604020202020204" pitchFamily="34" charset="0"/>
              </a:rPr>
              <a:t> ở </a:t>
            </a:r>
            <a:r>
              <a:rPr lang="en-GB" altLang="en-US" sz="3200" dirty="0" err="1">
                <a:solidFill>
                  <a:srgbClr val="3333CC"/>
                </a:solidFill>
                <a:latin typeface="Arial" panose="020B0604020202020204" pitchFamily="34" charset="0"/>
                <a:cs typeface="Arial" panose="020B0604020202020204" pitchFamily="34" charset="0"/>
              </a:rPr>
              <a:t>công</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học</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tập</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của</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các</a:t>
            </a:r>
            <a:r>
              <a:rPr lang="en-GB" altLang="en-US" sz="3200" dirty="0">
                <a:solidFill>
                  <a:srgbClr val="3333CC"/>
                </a:solidFill>
                <a:latin typeface="Arial" panose="020B0604020202020204" pitchFamily="34" charset="0"/>
                <a:cs typeface="Arial" panose="020B0604020202020204" pitchFamily="34" charset="0"/>
              </a:rPr>
              <a:t> </a:t>
            </a:r>
            <a:r>
              <a:rPr lang="en-GB" altLang="en-US" sz="3200" dirty="0" err="1">
                <a:solidFill>
                  <a:srgbClr val="3333CC"/>
                </a:solidFill>
                <a:latin typeface="Arial" panose="020B0604020202020204" pitchFamily="34" charset="0"/>
                <a:cs typeface="Arial" panose="020B0604020202020204" pitchFamily="34" charset="0"/>
              </a:rPr>
              <a:t>em</a:t>
            </a:r>
            <a:r>
              <a:rPr lang="en-GB" altLang="en-US" sz="3200" dirty="0">
                <a:solidFill>
                  <a:srgbClr val="3333CC"/>
                </a:solidFill>
                <a:latin typeface="Arial" panose="020B0604020202020204" pitchFamily="34" charset="0"/>
                <a:cs typeface="Arial" panose="020B0604020202020204" pitchFamily="34" charset="0"/>
              </a:rPr>
              <a:t>.</a:t>
            </a:r>
          </a:p>
        </p:txBody>
      </p:sp>
      <p:sp>
        <p:nvSpPr>
          <p:cNvPr id="3" name="Half Frame 2">
            <a:extLst>
              <a:ext uri="{FF2B5EF4-FFF2-40B4-BE49-F238E27FC236}">
                <a16:creationId xmlns:a16="http://schemas.microsoft.com/office/drawing/2014/main" id="{EBC833C1-AE98-429E-93C8-D6A7028B28A1}"/>
              </a:ext>
            </a:extLst>
          </p:cNvPr>
          <p:cNvSpPr/>
          <p:nvPr/>
        </p:nvSpPr>
        <p:spPr>
          <a:xfrm rot="16200000">
            <a:off x="701039" y="3916679"/>
            <a:ext cx="1920240" cy="262128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rgbClr val="FF0000"/>
              </a:solidFill>
            </a:endParaRPr>
          </a:p>
        </p:txBody>
      </p:sp>
      <p:sp>
        <p:nvSpPr>
          <p:cNvPr id="4" name="Half Frame 3">
            <a:extLst>
              <a:ext uri="{FF2B5EF4-FFF2-40B4-BE49-F238E27FC236}">
                <a16:creationId xmlns:a16="http://schemas.microsoft.com/office/drawing/2014/main" id="{9B2DEF74-3539-4F55-8C2E-FDE1E0C04C9B}"/>
              </a:ext>
            </a:extLst>
          </p:cNvPr>
          <p:cNvSpPr/>
          <p:nvPr/>
        </p:nvSpPr>
        <p:spPr>
          <a:xfrm rot="5400000">
            <a:off x="9761220" y="419100"/>
            <a:ext cx="1706880" cy="245364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Tree>
    <p:extLst>
      <p:ext uri="{BB962C8B-B14F-4D97-AF65-F5344CB8AC3E}">
        <p14:creationId xmlns:p14="http://schemas.microsoft.com/office/powerpoint/2010/main" val="4021281183"/>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9925" y="1166842"/>
            <a:ext cx="10552149" cy="4524315"/>
          </a:xfrm>
          <a:prstGeom prst="rect">
            <a:avLst/>
          </a:prstGeom>
        </p:spPr>
        <p:txBody>
          <a:bodyPr wrap="square">
            <a:spAutoFit/>
          </a:bodyPr>
          <a:lstStyle/>
          <a:p>
            <a:pPr algn="just">
              <a:spcBef>
                <a:spcPct val="50000"/>
              </a:spcBef>
            </a:pP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Sau</a:t>
            </a:r>
            <a:r>
              <a:rPr lang="en-GB" altLang="en-US" sz="3200" dirty="0">
                <a:latin typeface="Arial" panose="020B0604020202020204" pitchFamily="34" charset="0"/>
                <a:cs typeface="Arial" panose="020B0604020202020204" pitchFamily="34" charset="0"/>
              </a:rPr>
              <a:t> 80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giời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nô</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lệ</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bị</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yếu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hèn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ngày</a:t>
            </a:r>
            <a:r>
              <a:rPr lang="en-GB" altLang="en-US" sz="3200" dirty="0">
                <a:latin typeface="Arial" panose="020B0604020202020204" pitchFamily="34" charset="0"/>
                <a:cs typeface="Arial" panose="020B0604020202020204" pitchFamily="34" charset="0"/>
              </a:rPr>
              <a:t> nay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cần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phải</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xây</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dựng</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lại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cơ</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đồ</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tổ</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tiên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đã</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lại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theo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kịp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khác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hoàn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cầu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Trong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cuộc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kiến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thiết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trông</a:t>
            </a:r>
            <a:r>
              <a:rPr lang="en-GB" altLang="en-US" sz="3200" dirty="0">
                <a:solidFill>
                  <a:srgbClr val="FF0000"/>
                </a:solidFill>
                <a:latin typeface="Arial" panose="020B0604020202020204" pitchFamily="34" charset="0"/>
                <a:cs typeface="Arial" panose="020B0604020202020204" pitchFamily="34" charset="0"/>
              </a:rPr>
              <a:t> mong</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chờ</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đợi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a:latin typeface="Arial" panose="020B0604020202020204" pitchFamily="34" charset="0"/>
                <a:cs typeface="Arial" panose="020B0604020202020204" pitchFamily="34" charset="0"/>
              </a:rPr>
              <a:t>ở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rất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nhiều</a:t>
            </a:r>
            <a:r>
              <a:rPr lang="en-GB" altLang="en-US" sz="3200" dirty="0">
                <a:latin typeface="Arial" panose="020B0604020202020204" pitchFamily="34" charset="0"/>
                <a:cs typeface="Arial" panose="020B0604020202020204" pitchFamily="34" charset="0"/>
              </a:rPr>
              <a:t>. Non </a:t>
            </a:r>
            <a:r>
              <a:rPr lang="en-GB" altLang="en-US" sz="3200" dirty="0" err="1">
                <a:latin typeface="Arial" panose="020B0604020202020204" pitchFamily="34" charset="0"/>
                <a:cs typeface="Arial" panose="020B0604020202020204" pitchFamily="34" charset="0"/>
              </a:rPr>
              <a:t>sông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trở</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nên</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tươi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đẹp</a:t>
            </a:r>
            <a:r>
              <a:rPr lang="en-GB" altLang="en-US" sz="3200" dirty="0">
                <a:solidFill>
                  <a:srgbClr val="FF0000"/>
                </a:solidFill>
                <a:latin typeface="Arial" panose="020B0604020202020204" pitchFamily="34" charset="0"/>
                <a:cs typeface="Arial" panose="020B0604020202020204" pitchFamily="34" charset="0"/>
              </a:rPr>
              <a:t> hay </a:t>
            </a:r>
            <a:r>
              <a:rPr lang="en-GB" altLang="en-US" sz="3200" dirty="0" err="1">
                <a:solidFill>
                  <a:srgbClr val="FF0000"/>
                </a:solidFill>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dân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đài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quang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sánh</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vai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cường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quốc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châu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được</a:t>
            </a:r>
            <a:r>
              <a:rPr lang="en-GB" altLang="en-US" sz="3200" dirty="0">
                <a:latin typeface="Arial" panose="020B0604020202020204" pitchFamily="34" charset="0"/>
                <a:cs typeface="Arial" panose="020B0604020202020204" pitchFamily="34" charset="0"/>
              </a:rPr>
              <a:t> hay </a:t>
            </a:r>
            <a:r>
              <a:rPr lang="en-GB" altLang="en-US" sz="3200" dirty="0" err="1">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chính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nhờ</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một</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phần</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lớn</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a:latin typeface="Arial" panose="020B0604020202020204" pitchFamily="34" charset="0"/>
                <a:cs typeface="Arial" panose="020B0604020202020204" pitchFamily="34" charset="0"/>
              </a:rPr>
              <a:t>ở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học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tập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của</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a:t>
            </a:r>
          </a:p>
        </p:txBody>
      </p:sp>
      <p:sp>
        <p:nvSpPr>
          <p:cNvPr id="3" name="Half Frame 2">
            <a:extLst>
              <a:ext uri="{FF2B5EF4-FFF2-40B4-BE49-F238E27FC236}">
                <a16:creationId xmlns:a16="http://schemas.microsoft.com/office/drawing/2014/main" id="{289CC102-870C-4724-AE12-41B2D163136E}"/>
              </a:ext>
            </a:extLst>
          </p:cNvPr>
          <p:cNvSpPr/>
          <p:nvPr/>
        </p:nvSpPr>
        <p:spPr>
          <a:xfrm rot="16200000">
            <a:off x="701039" y="3916679"/>
            <a:ext cx="1920240" cy="262128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4" name="Half Frame 3">
            <a:extLst>
              <a:ext uri="{FF2B5EF4-FFF2-40B4-BE49-F238E27FC236}">
                <a16:creationId xmlns:a16="http://schemas.microsoft.com/office/drawing/2014/main" id="{95BD9A40-1E8F-4E2C-A2C8-F245944C397E}"/>
              </a:ext>
            </a:extLst>
          </p:cNvPr>
          <p:cNvSpPr/>
          <p:nvPr/>
        </p:nvSpPr>
        <p:spPr>
          <a:xfrm rot="5400000">
            <a:off x="9761220" y="419100"/>
            <a:ext cx="1706880" cy="245364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Tree>
    <p:extLst>
      <p:ext uri="{BB962C8B-B14F-4D97-AF65-F5344CB8AC3E}">
        <p14:creationId xmlns:p14="http://schemas.microsoft.com/office/powerpoint/2010/main" val="10786950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7768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t="-12000" b="-12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BBB8C4-7F02-464E-9EDC-B1CD71AB2819}"/>
              </a:ext>
            </a:extLst>
          </p:cNvPr>
          <p:cNvSpPr txBox="1"/>
          <p:nvPr/>
        </p:nvSpPr>
        <p:spPr>
          <a:xfrm>
            <a:off x="4456293" y="2100515"/>
            <a:ext cx="3279413" cy="949491"/>
          </a:xfrm>
          <a:prstGeom prst="rect">
            <a:avLst/>
          </a:prstGeom>
          <a:noFill/>
        </p:spPr>
        <p:txBody>
          <a:bodyPr wrap="square" rtlCol="0">
            <a:spAutoFit/>
          </a:bodyPr>
          <a:lstStyle/>
          <a:p>
            <a:pPr algn="ctr">
              <a:lnSpc>
                <a:spcPct val="150000"/>
              </a:lnSpc>
            </a:pPr>
            <a:r>
              <a:rPr lang="en-US" sz="4267" b="1" dirty="0">
                <a:ln>
                  <a:solidFill>
                    <a:sysClr val="windowText" lastClr="000000"/>
                  </a:solidFill>
                </a:ln>
                <a:solidFill>
                  <a:srgbClr val="00B0F0"/>
                </a:solidFill>
                <a:latin typeface="UTM Avo" pitchFamily="18" charset="0"/>
                <a:ea typeface="HP001 5Ha" pitchFamily="34" charset="-127"/>
                <a:cs typeface="Arial" pitchFamily="34" charset="0"/>
              </a:rPr>
              <a:t>VẬN DỤNG</a:t>
            </a:r>
          </a:p>
        </p:txBody>
      </p:sp>
      <p:sp>
        <p:nvSpPr>
          <p:cNvPr id="5" name="Rectangle 4">
            <a:extLst>
              <a:ext uri="{FF2B5EF4-FFF2-40B4-BE49-F238E27FC236}">
                <a16:creationId xmlns:a16="http://schemas.microsoft.com/office/drawing/2014/main" id="{65A6549E-A66E-47D1-A7A2-742D3EF179B5}"/>
              </a:ext>
            </a:extLst>
          </p:cNvPr>
          <p:cNvSpPr/>
          <p:nvPr/>
        </p:nvSpPr>
        <p:spPr>
          <a:xfrm>
            <a:off x="2524864" y="3197316"/>
            <a:ext cx="7455716" cy="2193677"/>
          </a:xfrm>
          <a:prstGeom prst="rect">
            <a:avLst/>
          </a:prstGeom>
        </p:spPr>
        <p:txBody>
          <a:bodyPr wrap="square">
            <a:spAutoFit/>
          </a:bodyPr>
          <a:lstStyle/>
          <a:p>
            <a:pPr algn="just">
              <a:lnSpc>
                <a:spcPct val="200000"/>
              </a:lnSpc>
            </a:pPr>
            <a:r>
              <a:rPr lang="en-US" sz="2400" dirty="0" err="1">
                <a:latin typeface="Arial" panose="020B0604020202020204" pitchFamily="34" charset="0"/>
                <a:cs typeface="Arial" panose="020B0604020202020204" pitchFamily="34" charset="0"/>
              </a:rPr>
              <a:t>Về</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nhà</a:t>
            </a:r>
            <a:r>
              <a:rPr lang="en-US" sz="2400" dirty="0">
                <a:latin typeface="Arial" panose="020B0604020202020204" pitchFamily="34" charset="0"/>
                <a:cs typeface="Arial" panose="020B0604020202020204" pitchFamily="34" charset="0"/>
              </a:rPr>
              <a:t> : </a:t>
            </a:r>
            <a:r>
              <a:rPr lang="en-US" sz="2400" dirty="0" err="1">
                <a:latin typeface="Arial" panose="020B0604020202020204" pitchFamily="34" charset="0"/>
                <a:cs typeface="Arial" panose="020B0604020202020204" pitchFamily="34" charset="0"/>
              </a:rPr>
              <a:t>Lập</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kế</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hoạch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học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tập</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để</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xứng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đáng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là</a:t>
            </a:r>
            <a:r>
              <a:rPr lang="en-US" sz="2400" dirty="0">
                <a:latin typeface="Arial" panose="020B0604020202020204" pitchFamily="34" charset="0"/>
                <a:cs typeface="Arial" panose="020B0604020202020204" pitchFamily="34" charset="0"/>
              </a:rPr>
              <a:t> con </a:t>
            </a:r>
            <a:r>
              <a:rPr lang="en-US" sz="2400" dirty="0" err="1">
                <a:latin typeface="Arial" panose="020B0604020202020204" pitchFamily="34" charset="0"/>
                <a:cs typeface="Arial" panose="020B0604020202020204" pitchFamily="34" charset="0"/>
              </a:rPr>
              <a:t>ngoan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trò</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giỏi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cháu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ngoan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Bác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Hồ</a:t>
            </a:r>
            <a:r>
              <a:rPr lang="en-US" sz="2400" dirty="0">
                <a:latin typeface="Arial" panose="020B0604020202020204" pitchFamily="34" charset="0"/>
                <a:cs typeface="Arial" panose="020B0604020202020204" pitchFamily="34" charset="0"/>
              </a:rPr>
              <a:t>.</a:t>
            </a:r>
          </a:p>
          <a:p>
            <a:pPr algn="just">
              <a:lnSpc>
                <a:spcPct val="200000"/>
              </a:lnSpc>
            </a:pPr>
            <a:r>
              <a:rPr lang="en-US" sz="2400" dirty="0" err="1">
                <a:latin typeface="Arial" panose="020B0604020202020204" pitchFamily="34" charset="0"/>
                <a:cs typeface="Arial" panose="020B0604020202020204" pitchFamily="34" charset="0"/>
              </a:rPr>
              <a:t>Chuẩn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bị</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bài</a:t>
            </a:r>
            <a:r>
              <a:rPr lang="en-US" sz="2400" dirty="0">
                <a:latin typeface="Arial" panose="020B0604020202020204" pitchFamily="34" charset="0"/>
                <a:cs typeface="Arial" panose="020B0604020202020204" pitchFamily="34" charset="0"/>
              </a:rPr>
              <a:t> : Quang </a:t>
            </a:r>
            <a:r>
              <a:rPr lang="en-US" sz="2400" dirty="0" err="1">
                <a:latin typeface="Arial" panose="020B0604020202020204" pitchFamily="34" charset="0"/>
                <a:cs typeface="Arial" panose="020B0604020202020204" pitchFamily="34" charset="0"/>
              </a:rPr>
              <a:t>cảnh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lành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mạc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ngày</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mùa</a:t>
            </a:r>
            <a:endParaRPr lang="en-US" sz="2400" dirty="0">
              <a:latin typeface="Arial" panose="020B0604020202020204" pitchFamily="34" charset="0"/>
              <a:cs typeface="Arial" panose="020B0604020202020204" pitchFamily="34" charset="0"/>
            </a:endParaRPr>
          </a:p>
        </p:txBody>
      </p:sp>
      <p:sp>
        <p:nvSpPr>
          <p:cNvPr id="4" name="Flowchart: Decision 3">
            <a:extLst>
              <a:ext uri="{FF2B5EF4-FFF2-40B4-BE49-F238E27FC236}">
                <a16:creationId xmlns:a16="http://schemas.microsoft.com/office/drawing/2014/main" id="{A1C87862-4C83-41B3-B189-2BFAAFDAC24A}"/>
              </a:ext>
            </a:extLst>
          </p:cNvPr>
          <p:cNvSpPr/>
          <p:nvPr/>
        </p:nvSpPr>
        <p:spPr>
          <a:xfrm>
            <a:off x="1983356" y="3506820"/>
            <a:ext cx="36576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6" name="Flowchart: Decision 5">
            <a:extLst>
              <a:ext uri="{FF2B5EF4-FFF2-40B4-BE49-F238E27FC236}">
                <a16:creationId xmlns:a16="http://schemas.microsoft.com/office/drawing/2014/main" id="{D118516B-D82F-40FE-BCA6-736816478629}"/>
              </a:ext>
            </a:extLst>
          </p:cNvPr>
          <p:cNvSpPr/>
          <p:nvPr/>
        </p:nvSpPr>
        <p:spPr>
          <a:xfrm>
            <a:off x="1982820" y="4987394"/>
            <a:ext cx="36576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3435524"/>
      </p:ext>
    </p:extLst>
  </p:cSld>
  <p:clrMapOvr>
    <a:masterClrMapping/>
  </p:clrMapOvr>
  <mc:AlternateContent xmlns:mc="http://schemas.openxmlformats.org/markup-compatibility/2006" xmlns:p14="http://schemas.microsoft.com/office/powerpoint/2010/main">
    <mc:Choice Requires="p14">
      <p:transition p14:dur="0">
        <p:sndAc>
          <p:stSnd>
            <p:snd r:embed="rId3" name="chimes.wav"/>
          </p:stSnd>
        </p:sndAc>
      </p:transition>
    </mc:Choice>
    <mc:Fallback xmlns="">
      <p:transition>
        <p:sndAc>
          <p:stSnd>
            <p:snd r:embed="rId5" name="chimes.wav"/>
          </p:stSnd>
        </p:sndAc>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descr="A. Hoạt động cơ bản - Bài 1A: Lời khuyên của Bác | VNEN Tiếng Việt lớp 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2532" name="AutoShape 4" descr="A. Hoạt động cơ bản - Bài 1A: Lời khuyên của Bác | VNEN Tiếng Việt lớp 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2534" name="Picture 6" descr="A. Hoạt động cơ bản - Bài 1A: Lời khuyên của Bác | VNEN Tiếng Việt lớp 5"/>
          <p:cNvPicPr>
            <a:picLocks noChangeAspect="1" noChangeArrowheads="1"/>
          </p:cNvPicPr>
          <p:nvPr/>
        </p:nvPicPr>
        <p:blipFill>
          <a:blip r:embed="rId3" cstate="print"/>
          <a:srcRect/>
          <a:stretch>
            <a:fillRect/>
          </a:stretch>
        </p:blipFill>
        <p:spPr bwMode="auto">
          <a:xfrm>
            <a:off x="609601" y="183198"/>
            <a:ext cx="5105400" cy="6400800"/>
          </a:xfrm>
          <a:prstGeom prst="rect">
            <a:avLst/>
          </a:prstGeom>
          <a:noFill/>
        </p:spPr>
      </p:pic>
      <p:sp>
        <p:nvSpPr>
          <p:cNvPr id="8" name="TextBox 7"/>
          <p:cNvSpPr txBox="1"/>
          <p:nvPr/>
        </p:nvSpPr>
        <p:spPr>
          <a:xfrm>
            <a:off x="6629400" y="2425005"/>
            <a:ext cx="4952999" cy="1384995"/>
          </a:xfrm>
          <a:prstGeom prst="rect">
            <a:avLst/>
          </a:prstGeom>
          <a:noFill/>
        </p:spPr>
        <p:txBody>
          <a:bodyPr wrap="square" rtlCol="0">
            <a:spAutoFit/>
          </a:bodyPr>
          <a:lstStyle/>
          <a:p>
            <a:pPr algn="just"/>
            <a:r>
              <a:rPr lang="en-US" sz="2800" dirty="0">
                <a:latin typeface="Arial" panose="020B0604020202020204" pitchFamily="34" charset="0"/>
                <a:ea typeface="Aachen" panose="02020500000000000000" pitchFamily="18" charset="0"/>
                <a:cs typeface="Arial" panose="020B0604020202020204" pitchFamily="34" charset="0"/>
              </a:rPr>
              <a:t>Quan </a:t>
            </a:r>
            <a:r>
              <a:rPr lang="en-US" sz="2800" dirty="0" err="1">
                <a:latin typeface="Arial" panose="020B0604020202020204" pitchFamily="34" charset="0"/>
                <a:ea typeface="Aachen" panose="02020500000000000000" pitchFamily="18" charset="0"/>
                <a:cs typeface="Arial" panose="020B0604020202020204" pitchFamily="34" charset="0"/>
              </a:rPr>
              <a:t>sát</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tranh</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minh</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họa</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chủ</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điểm</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và</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mô</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tả</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những</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gì</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em</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nhìn</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thấy</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trong</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err="1">
                <a:latin typeface="Arial" panose="020B0604020202020204" pitchFamily="34" charset="0"/>
                <a:ea typeface="Aachen" panose="02020500000000000000" pitchFamily="18" charset="0"/>
                <a:cs typeface="Arial" panose="020B0604020202020204" pitchFamily="34" charset="0"/>
              </a:rPr>
              <a:t>hình</a:t>
            </a:r>
            <a:r>
              <a:rPr lang="en-US" sz="2800">
                <a:latin typeface="Arial" panose="020B0604020202020204" pitchFamily="34" charset="0"/>
                <a:ea typeface="Aachen" panose="02020500000000000000" pitchFamily="18" charset="0"/>
                <a:cs typeface="Arial" panose="020B0604020202020204" pitchFamily="34" charset="0"/>
              </a:rPr>
              <a:t> vẽ</a:t>
            </a:r>
            <a:r>
              <a:rPr lang="en-US" sz="2800" dirty="0">
                <a:latin typeface="Arial" panose="020B0604020202020204" pitchFamily="34" charset="0"/>
                <a:ea typeface="Aachen" panose="02020500000000000000" pitchFamily="18" charset="0"/>
                <a:cs typeface="Arial" panose="020B0604020202020204" pitchFamily="34" charset="0"/>
              </a:rPr>
              <a:t>?</a:t>
            </a:r>
          </a:p>
        </p:txBody>
      </p:sp>
      <p:sp>
        <p:nvSpPr>
          <p:cNvPr id="2" name="Flowchart: Decision 1">
            <a:extLst>
              <a:ext uri="{FF2B5EF4-FFF2-40B4-BE49-F238E27FC236}">
                <a16:creationId xmlns:a16="http://schemas.microsoft.com/office/drawing/2014/main" id="{5BACD980-29D7-4A66-9194-98DAF8A3D294}"/>
              </a:ext>
            </a:extLst>
          </p:cNvPr>
          <p:cNvSpPr/>
          <p:nvPr/>
        </p:nvSpPr>
        <p:spPr>
          <a:xfrm>
            <a:off x="6202681" y="2537460"/>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00400" y="152400"/>
            <a:ext cx="5867400" cy="1077218"/>
          </a:xfrm>
          <a:prstGeom prst="rect">
            <a:avLst/>
          </a:prstGeom>
          <a:noFill/>
        </p:spPr>
        <p:txBody>
          <a:bodyPr wrap="square" rtlCol="0">
            <a:spAutoFit/>
          </a:bodyPr>
          <a:lstStyle/>
          <a:p>
            <a:pPr algn="ctr"/>
            <a:r>
              <a:rPr lang="en-US" sz="4000" b="1">
                <a:solidFill>
                  <a:srgbClr val="FF0000"/>
                </a:solidFill>
                <a:latin typeface="Times New Roman" pitchFamily="18" charset="0"/>
                <a:cs typeface="Times New Roman" pitchFamily="18" charset="0"/>
              </a:rPr>
              <a:t>Thư gửi các học sinh</a:t>
            </a:r>
          </a:p>
          <a:p>
            <a:pPr algn="ctr"/>
            <a:r>
              <a:rPr lang="en-US" sz="2400" b="1" i="1">
                <a:solidFill>
                  <a:srgbClr val="002060"/>
                </a:solidFill>
                <a:latin typeface="Times New Roman" pitchFamily="18" charset="0"/>
                <a:cs typeface="Times New Roman" pitchFamily="18" charset="0"/>
              </a:rPr>
              <a:t>(Trích)</a:t>
            </a:r>
            <a:endParaRPr lang="en-US" sz="2400" b="1" i="1" dirty="0">
              <a:solidFill>
                <a:srgbClr val="002060"/>
              </a:solidFill>
              <a:latin typeface="Times New Roman" pitchFamily="18" charset="0"/>
              <a:cs typeface="Times New Roman" pitchFamily="18" charset="0"/>
            </a:endParaRPr>
          </a:p>
        </p:txBody>
      </p:sp>
      <p:sp>
        <p:nvSpPr>
          <p:cNvPr id="4" name="TextBox 3"/>
          <p:cNvSpPr txBox="1"/>
          <p:nvPr/>
        </p:nvSpPr>
        <p:spPr>
          <a:xfrm>
            <a:off x="7543800" y="1066800"/>
            <a:ext cx="2895600" cy="461665"/>
          </a:xfrm>
          <a:prstGeom prst="rect">
            <a:avLst/>
          </a:prstGeom>
          <a:noFill/>
        </p:spPr>
        <p:txBody>
          <a:bodyPr wrap="square" rtlCol="0">
            <a:spAutoFit/>
          </a:bodyPr>
          <a:lstStyle/>
          <a:p>
            <a:r>
              <a:rPr lang="en-US" sz="2400" b="1">
                <a:latin typeface="Times New Roman" pitchFamily="18" charset="0"/>
                <a:cs typeface="Times New Roman" pitchFamily="18" charset="0"/>
              </a:rPr>
              <a:t>Hồ Chí Minh</a:t>
            </a:r>
            <a:endParaRPr lang="en-US" sz="2400" b="1" dirty="0">
              <a:latin typeface="Times New Roman" pitchFamily="18" charset="0"/>
              <a:cs typeface="Times New Roman" pitchFamily="18" charset="0"/>
            </a:endParaRPr>
          </a:p>
        </p:txBody>
      </p:sp>
      <p:pic>
        <p:nvPicPr>
          <p:cNvPr id="22530" name="Picture 2" descr="Thư gửi các học sinh (trang 4) - Tiếng Việt 5 tập 1"/>
          <p:cNvPicPr>
            <a:picLocks noChangeAspect="1" noChangeArrowheads="1"/>
          </p:cNvPicPr>
          <p:nvPr/>
        </p:nvPicPr>
        <p:blipFill>
          <a:blip r:embed="rId3" cstate="print"/>
          <a:srcRect/>
          <a:stretch>
            <a:fillRect/>
          </a:stretch>
        </p:blipFill>
        <p:spPr bwMode="auto">
          <a:xfrm>
            <a:off x="1676400" y="1524000"/>
            <a:ext cx="8915400" cy="50292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667000" y="76200"/>
            <a:ext cx="6858000" cy="81177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cap="all" dirty="0">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cs typeface="Times New Roman" pitchFamily="18" charset="0"/>
              </a:rPr>
              <a:t>YÊU CẦU CẦN ĐẠT</a:t>
            </a:r>
          </a:p>
        </p:txBody>
      </p:sp>
      <p:grpSp>
        <p:nvGrpSpPr>
          <p:cNvPr id="3" name="Group 13"/>
          <p:cNvGrpSpPr>
            <a:grpSpLocks/>
          </p:cNvGrpSpPr>
          <p:nvPr/>
        </p:nvGrpSpPr>
        <p:grpSpPr bwMode="auto">
          <a:xfrm>
            <a:off x="1869352" y="1057508"/>
            <a:ext cx="8453296" cy="1373879"/>
            <a:chOff x="1292225" y="1295400"/>
            <a:chExt cx="2822575" cy="1498600"/>
          </a:xfrm>
        </p:grpSpPr>
        <p:sp>
          <p:nvSpPr>
            <p:cNvPr id="4" name="Rectangle 3"/>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1292225" y="1295400"/>
              <a:ext cx="2822575" cy="381000"/>
            </a:xfrm>
            <a:prstGeom prst="rect">
              <a:avLst/>
            </a:prstGeom>
            <a:solidFill>
              <a:srgbClr val="C55A1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p:txBody>
        </p:sp>
        <p:cxnSp>
          <p:nvCxnSpPr>
            <p:cNvPr id="6" name="Straight Connector 5"/>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grpSp>
        <p:nvGrpSpPr>
          <p:cNvPr id="7" name="Group 13"/>
          <p:cNvGrpSpPr>
            <a:grpSpLocks/>
          </p:cNvGrpSpPr>
          <p:nvPr/>
        </p:nvGrpSpPr>
        <p:grpSpPr bwMode="auto">
          <a:xfrm>
            <a:off x="1861331" y="2604706"/>
            <a:ext cx="8460597" cy="1423780"/>
            <a:chOff x="1292225" y="1295400"/>
            <a:chExt cx="2822575" cy="1498600"/>
          </a:xfrm>
        </p:grpSpPr>
        <p:sp>
          <p:nvSpPr>
            <p:cNvPr id="8" name="Rectangle 7"/>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ectangle 8"/>
            <p:cNvSpPr/>
            <p:nvPr/>
          </p:nvSpPr>
          <p:spPr>
            <a:xfrm>
              <a:off x="1292225" y="1295400"/>
              <a:ext cx="2822575" cy="337757"/>
            </a:xfrm>
            <a:prstGeom prst="rect">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a:p>
              <a:pPr algn="ctr">
                <a:defRPr/>
              </a:pPr>
              <a:endParaRPr lang="en-US" sz="2800" b="1" dirty="0"/>
            </a:p>
            <a:p>
              <a:pPr algn="ctr">
                <a:defRPr/>
              </a:pPr>
              <a:endParaRPr lang="en-US" dirty="0"/>
            </a:p>
          </p:txBody>
        </p:sp>
        <p:cxnSp>
          <p:nvCxnSpPr>
            <p:cNvPr id="10" name="Straight Connector 9"/>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sp>
        <p:nvSpPr>
          <p:cNvPr id="11" name="Freeform 10"/>
          <p:cNvSpPr/>
          <p:nvPr/>
        </p:nvSpPr>
        <p:spPr>
          <a:xfrm>
            <a:off x="2271306" y="1737533"/>
            <a:ext cx="615682" cy="499619"/>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C55A1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accent2">
                  <a:lumMod val="75000"/>
                </a:schemeClr>
              </a:solidFill>
            </a:endParaRPr>
          </a:p>
        </p:txBody>
      </p:sp>
      <p:sp>
        <p:nvSpPr>
          <p:cNvPr id="12" name="Freeform 11"/>
          <p:cNvSpPr/>
          <p:nvPr/>
        </p:nvSpPr>
        <p:spPr>
          <a:xfrm>
            <a:off x="2271306" y="3250204"/>
            <a:ext cx="560556" cy="428525"/>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Rectangle 12"/>
          <p:cNvSpPr/>
          <p:nvPr/>
        </p:nvSpPr>
        <p:spPr>
          <a:xfrm>
            <a:off x="3194484" y="1477280"/>
            <a:ext cx="6972773" cy="954107"/>
          </a:xfrm>
          <a:prstGeom prst="rect">
            <a:avLst/>
          </a:prstGeom>
        </p:spPr>
        <p:txBody>
          <a:bodyPr wrap="square">
            <a:spAutoFit/>
          </a:bodyPr>
          <a:lstStyle/>
          <a:p>
            <a:r>
              <a:rPr lang="en-US" sz="2800" dirty="0" err="1">
                <a:solidFill>
                  <a:schemeClr val="accent2">
                    <a:lumMod val="75000"/>
                  </a:schemeClr>
                </a:solidFill>
                <a:latin typeface="Arial" panose="020B0604020202020204" pitchFamily="34" charset="0"/>
                <a:cs typeface="Arial" panose="020B0604020202020204" pitchFamily="34" charset="0"/>
              </a:rPr>
              <a:t>Đọc</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đúng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các</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tiếng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từ</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khó</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hoặc</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dễ</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lẫn</a:t>
            </a:r>
            <a:r>
              <a:rPr lang="en-US" sz="2800" dirty="0">
                <a:solidFill>
                  <a:schemeClr val="accent2">
                    <a:lumMod val="75000"/>
                  </a:schemeClr>
                </a:solidFill>
                <a:latin typeface="Arial" panose="020B0604020202020204" pitchFamily="34" charset="0"/>
                <a:cs typeface="Arial" panose="020B0604020202020204" pitchFamily="34" charset="0"/>
              </a:rPr>
              <a:t> do </a:t>
            </a:r>
            <a:r>
              <a:rPr lang="en-US" sz="2800" dirty="0" err="1">
                <a:solidFill>
                  <a:schemeClr val="accent2">
                    <a:lumMod val="75000"/>
                  </a:schemeClr>
                </a:solidFill>
                <a:latin typeface="Arial" panose="020B0604020202020204" pitchFamily="34" charset="0"/>
                <a:cs typeface="Arial" panose="020B0604020202020204" pitchFamily="34" charset="0"/>
              </a:rPr>
              <a:t>ảnh</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hưởng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phương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ngữ</a:t>
            </a:r>
            <a:endParaRPr lang="en-US" sz="2800" dirty="0">
              <a:solidFill>
                <a:schemeClr val="accent2">
                  <a:lumMod val="75000"/>
                </a:schemeClr>
              </a:solidFill>
              <a:latin typeface="Arial" panose="020B0604020202020204" pitchFamily="34" charset="0"/>
              <a:cs typeface="Arial" panose="020B0604020202020204" pitchFamily="34" charset="0"/>
            </a:endParaRPr>
          </a:p>
        </p:txBody>
      </p:sp>
      <p:sp>
        <p:nvSpPr>
          <p:cNvPr id="14" name="Rectangle 13"/>
          <p:cNvSpPr/>
          <p:nvPr/>
        </p:nvSpPr>
        <p:spPr>
          <a:xfrm>
            <a:off x="3194484" y="3038262"/>
            <a:ext cx="7704799" cy="954107"/>
          </a:xfrm>
          <a:prstGeom prst="rect">
            <a:avLst/>
          </a:prstGeom>
        </p:spPr>
        <p:txBody>
          <a:bodyPr wrap="square">
            <a:spAutoFit/>
          </a:bodyPr>
          <a:lstStyle/>
          <a:p>
            <a:r>
              <a:rPr lang="en-US" sz="2800" dirty="0" err="1">
                <a:solidFill>
                  <a:schemeClr val="accent6"/>
                </a:solidFill>
                <a:latin typeface="Arial" panose="020B0604020202020204" pitchFamily="34" charset="0"/>
                <a:cs typeface="Arial" panose="020B0604020202020204" pitchFamily="34" charset="0"/>
              </a:rPr>
              <a:t>Đọc</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trôi</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chảy</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toàn</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bài</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ngắt</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nghỉ</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đúng</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đọc</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diễn</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cảm</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và</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nhấn</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giọng</a:t>
            </a:r>
            <a:r>
              <a:rPr lang="en-US" sz="2800" dirty="0">
                <a:solidFill>
                  <a:schemeClr val="accent6"/>
                </a:solidFill>
                <a:latin typeface="Arial" panose="020B0604020202020204" pitchFamily="34" charset="0"/>
                <a:cs typeface="Arial" panose="020B0604020202020204" pitchFamily="34" charset="0"/>
              </a:rPr>
              <a:t> ở </a:t>
            </a:r>
            <a:r>
              <a:rPr lang="en-US" sz="2800" dirty="0" err="1">
                <a:solidFill>
                  <a:schemeClr val="accent6"/>
                </a:solidFill>
                <a:latin typeface="Arial" panose="020B0604020202020204" pitchFamily="34" charset="0"/>
                <a:cs typeface="Arial" panose="020B0604020202020204" pitchFamily="34" charset="0"/>
              </a:rPr>
              <a:t>những</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từ</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gợi</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tả</a:t>
            </a:r>
            <a:endParaRPr lang="en-US" sz="2800" dirty="0">
              <a:solidFill>
                <a:schemeClr val="accent6"/>
              </a:solidFill>
              <a:latin typeface="Arial" panose="020B0604020202020204" pitchFamily="34" charset="0"/>
              <a:cs typeface="Arial" panose="020B0604020202020204" pitchFamily="34" charset="0"/>
            </a:endParaRPr>
          </a:p>
        </p:txBody>
      </p:sp>
      <p:grpSp>
        <p:nvGrpSpPr>
          <p:cNvPr id="15" name="Group 13"/>
          <p:cNvGrpSpPr>
            <a:grpSpLocks/>
          </p:cNvGrpSpPr>
          <p:nvPr/>
        </p:nvGrpSpPr>
        <p:grpSpPr bwMode="auto">
          <a:xfrm>
            <a:off x="1861331" y="4141663"/>
            <a:ext cx="8460598" cy="1171783"/>
            <a:chOff x="1292225" y="1295400"/>
            <a:chExt cx="2822575" cy="1498600"/>
          </a:xfrm>
        </p:grpSpPr>
        <p:sp>
          <p:nvSpPr>
            <p:cNvPr id="16" name="Rectangle 15"/>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ectangle 16"/>
            <p:cNvSpPr/>
            <p:nvPr/>
          </p:nvSpPr>
          <p:spPr>
            <a:xfrm>
              <a:off x="1292225" y="1295400"/>
              <a:ext cx="2822575" cy="381000"/>
            </a:xfrm>
            <a:prstGeom prst="rect">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p:txBody>
        </p:sp>
        <p:cxnSp>
          <p:nvCxnSpPr>
            <p:cNvPr id="18" name="Straight Connector 17"/>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sp>
        <p:nvSpPr>
          <p:cNvPr id="19" name="Freeform 18"/>
          <p:cNvSpPr/>
          <p:nvPr/>
        </p:nvSpPr>
        <p:spPr>
          <a:xfrm>
            <a:off x="2271306" y="4748260"/>
            <a:ext cx="544303" cy="402663"/>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FF0000"/>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Rectangle 19"/>
          <p:cNvSpPr/>
          <p:nvPr/>
        </p:nvSpPr>
        <p:spPr>
          <a:xfrm>
            <a:off x="3194484" y="4628218"/>
            <a:ext cx="7618983" cy="523220"/>
          </a:xfrm>
          <a:prstGeom prst="rect">
            <a:avLst/>
          </a:prstGeom>
        </p:spPr>
        <p:txBody>
          <a:bodyPr wrap="square">
            <a:spAutoFit/>
          </a:bodyPr>
          <a:lstStyle/>
          <a:p>
            <a:r>
              <a:rPr lang="en-US" sz="2800" dirty="0" err="1">
                <a:solidFill>
                  <a:srgbClr val="FF0000"/>
                </a:solidFill>
                <a:latin typeface="Arial" panose="020B0604020202020204" pitchFamily="34" charset="0"/>
                <a:cs typeface="Arial" panose="020B0604020202020204" pitchFamily="34" charset="0"/>
              </a:rPr>
              <a:t>Hiểu</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các</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từ</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khó</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và</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nội</a:t>
            </a:r>
            <a:r>
              <a:rPr lang="en-US" sz="2800" dirty="0">
                <a:solidFill>
                  <a:srgbClr val="FF0000"/>
                </a:solidFill>
                <a:latin typeface="Arial" panose="020B0604020202020204" pitchFamily="34" charset="0"/>
                <a:cs typeface="Arial" panose="020B0604020202020204" pitchFamily="34" charset="0"/>
              </a:rPr>
              <a:t> dung </a:t>
            </a:r>
            <a:r>
              <a:rPr lang="en-US" sz="2800" dirty="0" err="1">
                <a:solidFill>
                  <a:srgbClr val="FF0000"/>
                </a:solidFill>
                <a:latin typeface="Arial" panose="020B0604020202020204" pitchFamily="34" charset="0"/>
                <a:cs typeface="Arial" panose="020B0604020202020204" pitchFamily="34" charset="0"/>
              </a:rPr>
              <a:t>bài</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tập</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đọc</a:t>
            </a:r>
            <a:r>
              <a:rPr lang="en-US" sz="2800" dirty="0">
                <a:solidFill>
                  <a:srgbClr val="A3CEB8"/>
                </a:solidFill>
                <a:latin typeface="Arial" panose="020B0604020202020204" pitchFamily="34" charset="0"/>
                <a:cs typeface="Arial" panose="020B0604020202020204" pitchFamily="34" charset="0"/>
              </a:rPr>
              <a:t>.</a:t>
            </a:r>
          </a:p>
        </p:txBody>
      </p:sp>
      <p:grpSp>
        <p:nvGrpSpPr>
          <p:cNvPr id="21" name="Group 13"/>
          <p:cNvGrpSpPr>
            <a:grpSpLocks/>
          </p:cNvGrpSpPr>
          <p:nvPr/>
        </p:nvGrpSpPr>
        <p:grpSpPr bwMode="auto">
          <a:xfrm>
            <a:off x="1869351" y="5564484"/>
            <a:ext cx="8453297" cy="1171783"/>
            <a:chOff x="1292225" y="1295400"/>
            <a:chExt cx="2822575" cy="1498600"/>
          </a:xfrm>
        </p:grpSpPr>
        <p:sp>
          <p:nvSpPr>
            <p:cNvPr id="22" name="Rectangle 21"/>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Rectangle 22"/>
            <p:cNvSpPr/>
            <p:nvPr/>
          </p:nvSpPr>
          <p:spPr>
            <a:xfrm>
              <a:off x="1292225" y="1295400"/>
              <a:ext cx="2822575" cy="381000"/>
            </a:xfrm>
            <a:prstGeom prst="rect">
              <a:avLst/>
            </a:prstGeom>
            <a:solidFill>
              <a:srgbClr val="FFC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p:txBody>
        </p:sp>
        <p:cxnSp>
          <p:nvCxnSpPr>
            <p:cNvPr id="24" name="Straight Connector 23"/>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sp>
        <p:nvSpPr>
          <p:cNvPr id="25" name="Freeform 24"/>
          <p:cNvSpPr/>
          <p:nvPr/>
        </p:nvSpPr>
        <p:spPr>
          <a:xfrm>
            <a:off x="2271306" y="6150662"/>
            <a:ext cx="607466" cy="449390"/>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FFC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Rectangle 25"/>
          <p:cNvSpPr/>
          <p:nvPr/>
        </p:nvSpPr>
        <p:spPr>
          <a:xfrm>
            <a:off x="3194484" y="6073419"/>
            <a:ext cx="7618983" cy="523220"/>
          </a:xfrm>
          <a:prstGeom prst="rect">
            <a:avLst/>
          </a:prstGeom>
        </p:spPr>
        <p:txBody>
          <a:bodyPr wrap="square">
            <a:spAutoFit/>
          </a:bodyPr>
          <a:lstStyle/>
          <a:p>
            <a:r>
              <a:rPr lang="nl-NL" sz="2800" dirty="0">
                <a:solidFill>
                  <a:srgbClr val="FFC000"/>
                </a:solidFill>
                <a:latin typeface="Arial" panose="020B0604020202020204" pitchFamily="34" charset="0"/>
                <a:cs typeface="Arial" panose="020B0604020202020204" pitchFamily="34" charset="0"/>
              </a:rPr>
              <a:t>Thuộc lòng một đoạn thư.</a:t>
            </a:r>
            <a:endParaRPr lang="en-US" sz="2800" dirty="0">
              <a:solidFill>
                <a:srgbClr val="FFC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5163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C526DD-4987-4DF7-9E8C-876A9B2D581B}"/>
              </a:ext>
            </a:extLst>
          </p:cNvPr>
          <p:cNvSpPr txBox="1"/>
          <p:nvPr/>
        </p:nvSpPr>
        <p:spPr>
          <a:xfrm>
            <a:off x="485775" y="0"/>
            <a:ext cx="11220450" cy="6955750"/>
          </a:xfrm>
          <a:prstGeom prst="rect">
            <a:avLst/>
          </a:prstGeom>
          <a:noFill/>
        </p:spPr>
        <p:txBody>
          <a:bodyPr wrap="square">
            <a:spAutoFit/>
          </a:bodyPr>
          <a:lstStyle/>
          <a:p>
            <a:pPr algn="ctr"/>
            <a:r>
              <a:rPr lang="vi-VN" sz="2800" b="1" i="0" dirty="0">
                <a:solidFill>
                  <a:srgbClr val="FF0000"/>
                </a:solidFill>
                <a:effectLst/>
                <a:latin typeface="Arial" panose="020B0604020202020204" pitchFamily="34" charset="0"/>
              </a:rPr>
              <a:t>Thư </a:t>
            </a:r>
            <a:r>
              <a:rPr lang="vi-VN" sz="2800" b="1" i="0" dirty="0" err="1">
                <a:solidFill>
                  <a:srgbClr val="FF0000"/>
                </a:solidFill>
                <a:effectLst/>
                <a:latin typeface="Arial" panose="020B0604020202020204" pitchFamily="34" charset="0"/>
              </a:rPr>
              <a:t>gửi</a:t>
            </a:r>
            <a:r>
              <a:rPr lang="vi-VN" sz="2800" b="1" i="0" dirty="0">
                <a:solidFill>
                  <a:srgbClr val="FF0000"/>
                </a:solidFill>
                <a:effectLst/>
                <a:latin typeface="Arial" panose="020B0604020202020204" pitchFamily="34" charset="0"/>
              </a:rPr>
              <a:t> </a:t>
            </a:r>
            <a:r>
              <a:rPr lang="vi-VN" sz="2800" b="1" i="0" dirty="0" err="1">
                <a:solidFill>
                  <a:srgbClr val="FF0000"/>
                </a:solidFill>
                <a:effectLst/>
                <a:latin typeface="Arial" panose="020B0604020202020204" pitchFamily="34" charset="0"/>
              </a:rPr>
              <a:t>các</a:t>
            </a:r>
            <a:r>
              <a:rPr lang="vi-VN" sz="2800" b="1" i="0" dirty="0">
                <a:solidFill>
                  <a:srgbClr val="FF0000"/>
                </a:solidFill>
                <a:effectLst/>
                <a:latin typeface="Arial" panose="020B0604020202020204" pitchFamily="34" charset="0"/>
              </a:rPr>
              <a:t> </a:t>
            </a:r>
            <a:r>
              <a:rPr lang="vi-VN" sz="2800" b="1" i="0" dirty="0" err="1">
                <a:solidFill>
                  <a:srgbClr val="FF0000"/>
                </a:solidFill>
                <a:effectLst/>
                <a:latin typeface="Arial" panose="020B0604020202020204" pitchFamily="34" charset="0"/>
              </a:rPr>
              <a:t>học</a:t>
            </a:r>
            <a:r>
              <a:rPr lang="vi-VN" sz="2800" b="1" i="0" dirty="0">
                <a:solidFill>
                  <a:srgbClr val="FF0000"/>
                </a:solidFill>
                <a:effectLst/>
                <a:latin typeface="Arial" panose="020B0604020202020204" pitchFamily="34" charset="0"/>
              </a:rPr>
              <a:t> sinh</a:t>
            </a:r>
          </a:p>
          <a:p>
            <a:pPr algn="just"/>
            <a:r>
              <a:rPr lang="vi-VN" sz="2200" b="0" i="0" dirty="0">
                <a:effectLst/>
                <a:latin typeface="Arial" panose="020B0604020202020204" pitchFamily="34" charset="0"/>
              </a:rPr>
              <a:t>	</a:t>
            </a:r>
            <a:r>
              <a:rPr lang="vi-VN" sz="2200" b="0" i="0" dirty="0">
                <a:solidFill>
                  <a:srgbClr val="3333CC"/>
                </a:solidFill>
                <a:effectLst/>
                <a:latin typeface="Arial" panose="020B0604020202020204" pitchFamily="34" charset="0"/>
              </a:rPr>
              <a:t>Các em học sinh,</a:t>
            </a:r>
          </a:p>
          <a:p>
            <a:pPr algn="just"/>
            <a:r>
              <a:rPr lang="vi-VN" sz="2200" b="0" i="0" dirty="0">
                <a:solidFill>
                  <a:srgbClr val="3333CC"/>
                </a:solidFill>
                <a:effectLst/>
                <a:latin typeface="Arial" panose="020B0604020202020204" pitchFamily="34" charset="0"/>
              </a:rPr>
              <a:t>	Ngày hôm nay là ngày khai trường đầu tiên ở nước Việt Nam Dân chủ Cộng hòa. Tôi </a:t>
            </a:r>
            <a:r>
              <a:rPr lang="vi-VN" sz="2200" b="0" i="0" dirty="0" err="1">
                <a:solidFill>
                  <a:srgbClr val="3333CC"/>
                </a:solidFill>
                <a:effectLst/>
                <a:latin typeface="Arial" panose="020B0604020202020204" pitchFamily="34" charset="0"/>
              </a:rPr>
              <a:t>đã</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tưởng</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tượng</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thấy</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thấy</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trước</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mắt</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cái</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cảnh</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nhộn</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nhịp</a:t>
            </a:r>
            <a:r>
              <a:rPr lang="vi-VN" sz="2200" b="0" i="0" dirty="0">
                <a:solidFill>
                  <a:srgbClr val="3333CC"/>
                </a:solidFill>
                <a:effectLst/>
                <a:latin typeface="Arial" panose="020B0604020202020204" pitchFamily="34" charset="0"/>
              </a:rPr>
              <a:t> tưng </a:t>
            </a:r>
            <a:r>
              <a:rPr lang="vi-VN" sz="2200" b="0" i="0" dirty="0" err="1">
                <a:solidFill>
                  <a:srgbClr val="3333CC"/>
                </a:solidFill>
                <a:effectLst/>
                <a:latin typeface="Arial" panose="020B0604020202020204" pitchFamily="34" charset="0"/>
              </a:rPr>
              <a:t>bừng</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của</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ngày</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tựu</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trường</a:t>
            </a:r>
            <a:r>
              <a:rPr lang="vi-VN" sz="2200" b="0" i="0" dirty="0">
                <a:solidFill>
                  <a:srgbClr val="3333CC"/>
                </a:solidFill>
                <a:effectLst/>
                <a:latin typeface="Arial" panose="020B0604020202020204" pitchFamily="34" charset="0"/>
              </a:rPr>
              <a:t> ở </a:t>
            </a:r>
            <a:r>
              <a:rPr lang="vi-VN" sz="2200" b="0" i="0" dirty="0" err="1">
                <a:solidFill>
                  <a:srgbClr val="3333CC"/>
                </a:solidFill>
                <a:effectLst/>
                <a:latin typeface="Arial" panose="020B0604020202020204" pitchFamily="34" charset="0"/>
              </a:rPr>
              <a:t>khắp</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các</a:t>
            </a:r>
            <a:r>
              <a:rPr lang="vi-VN" sz="2200" b="0" i="0" dirty="0">
                <a:solidFill>
                  <a:srgbClr val="3333CC"/>
                </a:solidFill>
                <a:effectLst/>
                <a:latin typeface="Arial" panose="020B0604020202020204" pitchFamily="34" charset="0"/>
              </a:rPr>
              <a:t> nơi. </a:t>
            </a:r>
            <a:r>
              <a:rPr lang="vi-VN" sz="2200" b="0" i="0" dirty="0" err="1">
                <a:solidFill>
                  <a:srgbClr val="3333CC"/>
                </a:solidFill>
                <a:effectLst/>
                <a:latin typeface="Arial" panose="020B0604020202020204" pitchFamily="34" charset="0"/>
              </a:rPr>
              <a:t>Các</a:t>
            </a:r>
            <a:r>
              <a:rPr lang="vi-VN" sz="2200" b="0" i="0" dirty="0">
                <a:solidFill>
                  <a:srgbClr val="3333CC"/>
                </a:solidFill>
                <a:effectLst/>
                <a:latin typeface="Arial" panose="020B0604020202020204" pitchFamily="34" charset="0"/>
              </a:rPr>
              <a:t> em </a:t>
            </a:r>
            <a:r>
              <a:rPr lang="vi-VN" sz="2200" b="0" i="0" dirty="0" err="1">
                <a:solidFill>
                  <a:srgbClr val="3333CC"/>
                </a:solidFill>
                <a:effectLst/>
                <a:latin typeface="Arial" panose="020B0604020202020204" pitchFamily="34" charset="0"/>
              </a:rPr>
              <a:t>hết</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thảy</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đều</a:t>
            </a:r>
            <a:r>
              <a:rPr lang="vi-VN" sz="2200" b="0" i="0" dirty="0">
                <a:solidFill>
                  <a:srgbClr val="3333CC"/>
                </a:solidFill>
                <a:effectLst/>
                <a:latin typeface="Arial" panose="020B0604020202020204" pitchFamily="34" charset="0"/>
              </a:rPr>
              <a:t> vui </a:t>
            </a:r>
            <a:r>
              <a:rPr lang="vi-VN" sz="2200" b="0" i="0" dirty="0" err="1">
                <a:solidFill>
                  <a:srgbClr val="3333CC"/>
                </a:solidFill>
                <a:effectLst/>
                <a:latin typeface="Arial" panose="020B0604020202020204" pitchFamily="34" charset="0"/>
              </a:rPr>
              <a:t>vẻ</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vì</a:t>
            </a:r>
            <a:r>
              <a:rPr lang="vi-VN" sz="2200" b="0" i="0" dirty="0">
                <a:solidFill>
                  <a:srgbClr val="3333CC"/>
                </a:solidFill>
                <a:effectLst/>
                <a:latin typeface="Arial" panose="020B0604020202020204" pitchFamily="34" charset="0"/>
              </a:rPr>
              <a:t> sau </a:t>
            </a:r>
            <a:r>
              <a:rPr lang="vi-VN" sz="2200" b="0" i="0" dirty="0" err="1">
                <a:solidFill>
                  <a:srgbClr val="3333CC"/>
                </a:solidFill>
                <a:effectLst/>
                <a:latin typeface="Arial" panose="020B0604020202020204" pitchFamily="34" charset="0"/>
              </a:rPr>
              <a:t>mấy</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tháng</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giời</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nghỉ</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học</a:t>
            </a:r>
            <a:r>
              <a:rPr lang="vi-VN" sz="2200" b="0" i="0" dirty="0">
                <a:solidFill>
                  <a:srgbClr val="3333CC"/>
                </a:solidFill>
                <a:effectLst/>
                <a:latin typeface="Arial" panose="020B0604020202020204" pitchFamily="34" charset="0"/>
              </a:rPr>
              <a:t>, sau bao nhiêu </a:t>
            </a:r>
            <a:r>
              <a:rPr lang="vi-VN" sz="2200" b="0" i="0" dirty="0" err="1">
                <a:solidFill>
                  <a:srgbClr val="3333CC"/>
                </a:solidFill>
                <a:effectLst/>
                <a:latin typeface="Arial" panose="020B0604020202020204" pitchFamily="34" charset="0"/>
              </a:rPr>
              <a:t>cuộc</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chuyển</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biến</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khác</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thường</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các</a:t>
            </a:r>
            <a:r>
              <a:rPr lang="vi-VN" sz="2200" b="0" i="0" dirty="0">
                <a:solidFill>
                  <a:srgbClr val="3333CC"/>
                </a:solidFill>
                <a:effectLst/>
                <a:latin typeface="Arial" panose="020B0604020202020204" pitchFamily="34" charset="0"/>
              </a:rPr>
              <a:t> em </a:t>
            </a:r>
            <a:r>
              <a:rPr lang="vi-VN" sz="2200" b="0" i="0" dirty="0" err="1">
                <a:solidFill>
                  <a:srgbClr val="3333CC"/>
                </a:solidFill>
                <a:effectLst/>
                <a:latin typeface="Arial" panose="020B0604020202020204" pitchFamily="34" charset="0"/>
              </a:rPr>
              <a:t>lại</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được</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gặp</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thầy</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gặp</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bạn</a:t>
            </a:r>
            <a:r>
              <a:rPr lang="vi-VN" sz="2200" b="0" i="0" dirty="0">
                <a:solidFill>
                  <a:srgbClr val="3333CC"/>
                </a:solidFill>
                <a:effectLst/>
                <a:latin typeface="Arial" panose="020B0604020202020204" pitchFamily="34" charset="0"/>
              </a:rPr>
              <a:t>. Nhưng sung </a:t>
            </a:r>
            <a:r>
              <a:rPr lang="vi-VN" sz="2200" b="0" i="0" dirty="0" err="1">
                <a:solidFill>
                  <a:srgbClr val="3333CC"/>
                </a:solidFill>
                <a:effectLst/>
                <a:latin typeface="Arial" panose="020B0604020202020204" pitchFamily="34" charset="0"/>
              </a:rPr>
              <a:t>sướng</a:t>
            </a:r>
            <a:r>
              <a:rPr lang="vi-VN" sz="2200" b="0" i="0" dirty="0">
                <a:solidFill>
                  <a:srgbClr val="3333CC"/>
                </a:solidFill>
                <a:effectLst/>
                <a:latin typeface="Arial" panose="020B0604020202020204" pitchFamily="34" charset="0"/>
              </a:rPr>
              <a:t> hơn </a:t>
            </a:r>
            <a:r>
              <a:rPr lang="vi-VN" sz="2200" b="0" i="0" dirty="0" err="1">
                <a:solidFill>
                  <a:srgbClr val="3333CC"/>
                </a:solidFill>
                <a:effectLst/>
                <a:latin typeface="Arial" panose="020B0604020202020204" pitchFamily="34" charset="0"/>
              </a:rPr>
              <a:t>nữa</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từ</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giờ</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phút</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này</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giở</a:t>
            </a:r>
            <a:r>
              <a:rPr lang="vi-VN" sz="2200" b="0" i="0" dirty="0">
                <a:solidFill>
                  <a:srgbClr val="3333CC"/>
                </a:solidFill>
                <a:effectLst/>
                <a:latin typeface="Arial" panose="020B0604020202020204" pitchFamily="34" charset="0"/>
              </a:rPr>
              <a:t> đi, </a:t>
            </a:r>
            <a:r>
              <a:rPr lang="vi-VN" sz="2200" b="0" i="0" dirty="0" err="1">
                <a:solidFill>
                  <a:srgbClr val="3333CC"/>
                </a:solidFill>
                <a:effectLst/>
                <a:latin typeface="Arial" panose="020B0604020202020204" pitchFamily="34" charset="0"/>
              </a:rPr>
              <a:t>các</a:t>
            </a:r>
            <a:r>
              <a:rPr lang="vi-VN" sz="2200" b="0" i="0" dirty="0">
                <a:solidFill>
                  <a:srgbClr val="3333CC"/>
                </a:solidFill>
                <a:effectLst/>
                <a:latin typeface="Arial" panose="020B0604020202020204" pitchFamily="34" charset="0"/>
              </a:rPr>
              <a:t> em </a:t>
            </a:r>
            <a:r>
              <a:rPr lang="vi-VN" sz="2200" b="0" i="0" dirty="0" err="1">
                <a:solidFill>
                  <a:srgbClr val="3333CC"/>
                </a:solidFill>
                <a:effectLst/>
                <a:latin typeface="Arial" panose="020B0604020202020204" pitchFamily="34" charset="0"/>
              </a:rPr>
              <a:t>bắt</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đầu</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được</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nhận</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một</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nền</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giáo</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dục</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hoàn</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toàn</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Việt</a:t>
            </a:r>
            <a:r>
              <a:rPr lang="vi-VN" sz="2200" b="0" i="0" dirty="0">
                <a:solidFill>
                  <a:srgbClr val="3333CC"/>
                </a:solidFill>
                <a:effectLst/>
                <a:latin typeface="Arial" panose="020B0604020202020204" pitchFamily="34" charset="0"/>
              </a:rPr>
              <a:t> Nam. </a:t>
            </a:r>
            <a:r>
              <a:rPr lang="vi-VN" sz="2200" b="0" i="0" dirty="0" err="1">
                <a:solidFill>
                  <a:srgbClr val="3333CC"/>
                </a:solidFill>
                <a:effectLst/>
                <a:latin typeface="Arial" panose="020B0604020202020204" pitchFamily="34" charset="0"/>
              </a:rPr>
              <a:t>Các</a:t>
            </a:r>
            <a:r>
              <a:rPr lang="vi-VN" sz="2200" b="0" i="0" dirty="0">
                <a:solidFill>
                  <a:srgbClr val="3333CC"/>
                </a:solidFill>
                <a:effectLst/>
                <a:latin typeface="Arial" panose="020B0604020202020204" pitchFamily="34" charset="0"/>
              </a:rPr>
              <a:t> em </a:t>
            </a:r>
            <a:r>
              <a:rPr lang="vi-VN" sz="2200" b="0" i="0" dirty="0" err="1">
                <a:solidFill>
                  <a:srgbClr val="3333CC"/>
                </a:solidFill>
                <a:effectLst/>
                <a:latin typeface="Arial" panose="020B0604020202020204" pitchFamily="34" charset="0"/>
              </a:rPr>
              <a:t>được</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hưởng</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sự</a:t>
            </a:r>
            <a:r>
              <a:rPr lang="vi-VN" sz="2200" b="0" i="0" dirty="0">
                <a:solidFill>
                  <a:srgbClr val="3333CC"/>
                </a:solidFill>
                <a:effectLst/>
                <a:latin typeface="Arial" panose="020B0604020202020204" pitchFamily="34" charset="0"/>
              </a:rPr>
              <a:t> may </a:t>
            </a:r>
            <a:r>
              <a:rPr lang="vi-VN" sz="2200" b="0" i="0" dirty="0" err="1">
                <a:solidFill>
                  <a:srgbClr val="3333CC"/>
                </a:solidFill>
                <a:effectLst/>
                <a:latin typeface="Arial" panose="020B0604020202020204" pitchFamily="34" charset="0"/>
              </a:rPr>
              <a:t>mắn</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đó</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là</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nhờ</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sự</a:t>
            </a:r>
            <a:r>
              <a:rPr lang="vi-VN" sz="2200" b="0" i="0" dirty="0">
                <a:solidFill>
                  <a:srgbClr val="3333CC"/>
                </a:solidFill>
                <a:effectLst/>
                <a:latin typeface="Arial" panose="020B0604020202020204" pitchFamily="34" charset="0"/>
              </a:rPr>
              <a:t> hi sinh </a:t>
            </a:r>
            <a:r>
              <a:rPr lang="vi-VN" sz="2200" b="0" i="0" dirty="0" err="1">
                <a:solidFill>
                  <a:srgbClr val="3333CC"/>
                </a:solidFill>
                <a:effectLst/>
                <a:latin typeface="Arial" panose="020B0604020202020204" pitchFamily="34" charset="0"/>
              </a:rPr>
              <a:t>của</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biết</a:t>
            </a:r>
            <a:r>
              <a:rPr lang="vi-VN" sz="2200" b="0" i="0" dirty="0">
                <a:solidFill>
                  <a:srgbClr val="3333CC"/>
                </a:solidFill>
                <a:effectLst/>
                <a:latin typeface="Arial" panose="020B0604020202020204" pitchFamily="34" charset="0"/>
              </a:rPr>
              <a:t> bao nhiêu </a:t>
            </a:r>
            <a:r>
              <a:rPr lang="vi-VN" sz="2200" b="0" i="0" dirty="0" err="1">
                <a:solidFill>
                  <a:srgbClr val="3333CC"/>
                </a:solidFill>
                <a:effectLst/>
                <a:latin typeface="Arial" panose="020B0604020202020204" pitchFamily="34" charset="0"/>
              </a:rPr>
              <a:t>đồng</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bào</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các</a:t>
            </a:r>
            <a:r>
              <a:rPr lang="vi-VN" sz="2200" b="0" i="0" dirty="0">
                <a:solidFill>
                  <a:srgbClr val="3333CC"/>
                </a:solidFill>
                <a:effectLst/>
                <a:latin typeface="Arial" panose="020B0604020202020204" pitchFamily="34" charset="0"/>
              </a:rPr>
              <a:t> em. </a:t>
            </a:r>
            <a:r>
              <a:rPr lang="vi-VN" sz="2200" b="0" i="0" dirty="0" err="1">
                <a:solidFill>
                  <a:srgbClr val="3333CC"/>
                </a:solidFill>
                <a:effectLst/>
                <a:latin typeface="Arial" panose="020B0604020202020204" pitchFamily="34" charset="0"/>
              </a:rPr>
              <a:t>Vậy</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các</a:t>
            </a:r>
            <a:r>
              <a:rPr lang="vi-VN" sz="2200" b="0" i="0" dirty="0">
                <a:solidFill>
                  <a:srgbClr val="3333CC"/>
                </a:solidFill>
                <a:effectLst/>
                <a:latin typeface="Arial" panose="020B0604020202020204" pitchFamily="34" charset="0"/>
              </a:rPr>
              <a:t> em </a:t>
            </a:r>
            <a:r>
              <a:rPr lang="vi-VN" sz="2200" b="0" i="0" dirty="0" err="1">
                <a:solidFill>
                  <a:srgbClr val="3333CC"/>
                </a:solidFill>
                <a:effectLst/>
                <a:latin typeface="Arial" panose="020B0604020202020204" pitchFamily="34" charset="0"/>
              </a:rPr>
              <a:t>nghĩ</a:t>
            </a:r>
            <a:r>
              <a:rPr lang="vi-VN" sz="2200" b="0" i="0" dirty="0">
                <a:solidFill>
                  <a:srgbClr val="3333CC"/>
                </a:solidFill>
                <a:effectLst/>
                <a:latin typeface="Arial" panose="020B0604020202020204" pitchFamily="34" charset="0"/>
              </a:rPr>
              <a:t> sao?</a:t>
            </a:r>
          </a:p>
          <a:p>
            <a:pPr algn="just"/>
            <a:r>
              <a:rPr lang="vi-VN" sz="2200" b="0" i="0" dirty="0">
                <a:solidFill>
                  <a:srgbClr val="3333CC"/>
                </a:solidFill>
                <a:effectLst/>
                <a:latin typeface="Arial" panose="020B0604020202020204" pitchFamily="34" charset="0"/>
              </a:rPr>
              <a:t>	Trong năm học tới đây, các em hãy cố gắng, siêng năng học tập, ngoan ngoãn, nghe thầy, yêu bạn. Sau 80 năm </a:t>
            </a:r>
            <a:r>
              <a:rPr lang="vi-VN" sz="2200" b="0" i="0" dirty="0" err="1">
                <a:solidFill>
                  <a:srgbClr val="3333CC"/>
                </a:solidFill>
                <a:effectLst/>
                <a:latin typeface="Arial" panose="020B0604020202020204" pitchFamily="34" charset="0"/>
              </a:rPr>
              <a:t>giời</a:t>
            </a:r>
            <a:r>
              <a:rPr lang="vi-VN" sz="2200" b="0" i="0" dirty="0">
                <a:solidFill>
                  <a:srgbClr val="3333CC"/>
                </a:solidFill>
                <a:effectLst/>
                <a:latin typeface="Arial" panose="020B0604020202020204" pitchFamily="34" charset="0"/>
              </a:rPr>
              <a:t> nô </a:t>
            </a:r>
            <a:r>
              <a:rPr lang="vi-VN" sz="2200" b="0" i="0" dirty="0" err="1">
                <a:solidFill>
                  <a:srgbClr val="3333CC"/>
                </a:solidFill>
                <a:effectLst/>
                <a:latin typeface="Arial" panose="020B0604020202020204" pitchFamily="34" charset="0"/>
              </a:rPr>
              <a:t>lệ</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làm</a:t>
            </a:r>
            <a:r>
              <a:rPr lang="vi-VN" sz="2200" b="0" i="0" dirty="0">
                <a:solidFill>
                  <a:srgbClr val="3333CC"/>
                </a:solidFill>
                <a:effectLst/>
                <a:latin typeface="Arial" panose="020B0604020202020204" pitchFamily="34" charset="0"/>
              </a:rPr>
              <a:t> cho </a:t>
            </a:r>
            <a:r>
              <a:rPr lang="vi-VN" sz="2200" b="0" i="0" dirty="0" err="1">
                <a:solidFill>
                  <a:srgbClr val="3333CC"/>
                </a:solidFill>
                <a:effectLst/>
                <a:latin typeface="Arial" panose="020B0604020202020204" pitchFamily="34" charset="0"/>
              </a:rPr>
              <a:t>nước</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nhà</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bị</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yếu</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hèn</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ngày</a:t>
            </a:r>
            <a:r>
              <a:rPr lang="vi-VN" sz="2200" b="0" i="0" dirty="0">
                <a:solidFill>
                  <a:srgbClr val="3333CC"/>
                </a:solidFill>
                <a:effectLst/>
                <a:latin typeface="Arial" panose="020B0604020202020204" pitchFamily="34" charset="0"/>
              </a:rPr>
              <a:t> nay </a:t>
            </a:r>
            <a:r>
              <a:rPr lang="vi-VN" sz="2200" b="0" i="0" dirty="0" err="1">
                <a:solidFill>
                  <a:srgbClr val="3333CC"/>
                </a:solidFill>
                <a:effectLst/>
                <a:latin typeface="Arial" panose="020B0604020202020204" pitchFamily="34" charset="0"/>
              </a:rPr>
              <a:t>chúng</a:t>
            </a:r>
            <a:r>
              <a:rPr lang="vi-VN" sz="2200" b="0" i="0" dirty="0">
                <a:solidFill>
                  <a:srgbClr val="3333CC"/>
                </a:solidFill>
                <a:effectLst/>
                <a:latin typeface="Arial" panose="020B0604020202020204" pitchFamily="34" charset="0"/>
              </a:rPr>
              <a:t> ta </a:t>
            </a:r>
            <a:r>
              <a:rPr lang="vi-VN" sz="2200" b="0" i="0" dirty="0" err="1">
                <a:solidFill>
                  <a:srgbClr val="3333CC"/>
                </a:solidFill>
                <a:effectLst/>
                <a:latin typeface="Arial" panose="020B0604020202020204" pitchFamily="34" charset="0"/>
              </a:rPr>
              <a:t>cần</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phải</a:t>
            </a:r>
            <a:r>
              <a:rPr lang="vi-VN" sz="2200" b="0" i="0" dirty="0">
                <a:solidFill>
                  <a:srgbClr val="3333CC"/>
                </a:solidFill>
                <a:effectLst/>
                <a:latin typeface="Arial" panose="020B0604020202020204" pitchFamily="34" charset="0"/>
              </a:rPr>
              <a:t> xây </a:t>
            </a:r>
            <a:r>
              <a:rPr lang="vi-VN" sz="2200" b="0" i="0" dirty="0" err="1">
                <a:solidFill>
                  <a:srgbClr val="3333CC"/>
                </a:solidFill>
                <a:effectLst/>
                <a:latin typeface="Arial" panose="020B0604020202020204" pitchFamily="34" charset="0"/>
              </a:rPr>
              <a:t>dựng</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lại</a:t>
            </a:r>
            <a:r>
              <a:rPr lang="vi-VN" sz="2200" b="0" i="0" dirty="0">
                <a:solidFill>
                  <a:srgbClr val="3333CC"/>
                </a:solidFill>
                <a:effectLst/>
                <a:latin typeface="Arial" panose="020B0604020202020204" pitchFamily="34" charset="0"/>
              </a:rPr>
              <a:t> cơ </a:t>
            </a:r>
            <a:r>
              <a:rPr lang="vi-VN" sz="2200" b="0" i="0" dirty="0" err="1">
                <a:solidFill>
                  <a:srgbClr val="3333CC"/>
                </a:solidFill>
                <a:effectLst/>
                <a:latin typeface="Arial" panose="020B0604020202020204" pitchFamily="34" charset="0"/>
              </a:rPr>
              <a:t>đồ</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mà</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tổ</a:t>
            </a:r>
            <a:r>
              <a:rPr lang="vi-VN" sz="2200" b="0" i="0" dirty="0">
                <a:solidFill>
                  <a:srgbClr val="3333CC"/>
                </a:solidFill>
                <a:effectLst/>
                <a:latin typeface="Arial" panose="020B0604020202020204" pitchFamily="34" charset="0"/>
              </a:rPr>
              <a:t> tiên </a:t>
            </a:r>
            <a:r>
              <a:rPr lang="vi-VN" sz="2200" b="0" i="0" dirty="0" err="1">
                <a:solidFill>
                  <a:srgbClr val="3333CC"/>
                </a:solidFill>
                <a:effectLst/>
                <a:latin typeface="Arial" panose="020B0604020202020204" pitchFamily="34" charset="0"/>
              </a:rPr>
              <a:t>đã</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để</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lại</a:t>
            </a:r>
            <a:r>
              <a:rPr lang="vi-VN" sz="2200" b="0" i="0" dirty="0">
                <a:solidFill>
                  <a:srgbClr val="3333CC"/>
                </a:solidFill>
                <a:effectLst/>
                <a:latin typeface="Arial" panose="020B0604020202020204" pitchFamily="34" charset="0"/>
              </a:rPr>
              <a:t> cho </a:t>
            </a:r>
            <a:r>
              <a:rPr lang="vi-VN" sz="2200" b="0" i="0" dirty="0" err="1">
                <a:solidFill>
                  <a:srgbClr val="3333CC"/>
                </a:solidFill>
                <a:effectLst/>
                <a:latin typeface="Arial" panose="020B0604020202020204" pitchFamily="34" charset="0"/>
              </a:rPr>
              <a:t>chúng</a:t>
            </a:r>
            <a:r>
              <a:rPr lang="vi-VN" sz="2200" b="0" i="0" dirty="0">
                <a:solidFill>
                  <a:srgbClr val="3333CC"/>
                </a:solidFill>
                <a:effectLst/>
                <a:latin typeface="Arial" panose="020B0604020202020204" pitchFamily="34" charset="0"/>
              </a:rPr>
              <a:t> ta, </a:t>
            </a:r>
            <a:r>
              <a:rPr lang="vi-VN" sz="2200" b="0" i="0" dirty="0" err="1">
                <a:solidFill>
                  <a:srgbClr val="3333CC"/>
                </a:solidFill>
                <a:effectLst/>
                <a:latin typeface="Arial" panose="020B0604020202020204" pitchFamily="34" charset="0"/>
              </a:rPr>
              <a:t>làm</a:t>
            </a:r>
            <a:r>
              <a:rPr lang="vi-VN" sz="2200" b="0" i="0" dirty="0">
                <a:solidFill>
                  <a:srgbClr val="3333CC"/>
                </a:solidFill>
                <a:effectLst/>
                <a:latin typeface="Arial" panose="020B0604020202020204" pitchFamily="34" charset="0"/>
              </a:rPr>
              <a:t> sao cho </a:t>
            </a:r>
            <a:r>
              <a:rPr lang="vi-VN" sz="2200" b="0" i="0" dirty="0" err="1">
                <a:solidFill>
                  <a:srgbClr val="3333CC"/>
                </a:solidFill>
                <a:effectLst/>
                <a:latin typeface="Arial" panose="020B0604020202020204" pitchFamily="34" charset="0"/>
              </a:rPr>
              <a:t>chúng</a:t>
            </a:r>
            <a:r>
              <a:rPr lang="vi-VN" sz="2200" b="0" i="0" dirty="0">
                <a:solidFill>
                  <a:srgbClr val="3333CC"/>
                </a:solidFill>
                <a:effectLst/>
                <a:latin typeface="Arial" panose="020B0604020202020204" pitchFamily="34" charset="0"/>
              </a:rPr>
              <a:t> ta theo </a:t>
            </a:r>
            <a:r>
              <a:rPr lang="vi-VN" sz="2200" b="0" i="0" dirty="0" err="1">
                <a:solidFill>
                  <a:srgbClr val="3333CC"/>
                </a:solidFill>
                <a:effectLst/>
                <a:latin typeface="Arial" panose="020B0604020202020204" pitchFamily="34" charset="0"/>
              </a:rPr>
              <a:t>kịp</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các</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nước</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khác</a:t>
            </a:r>
            <a:r>
              <a:rPr lang="vi-VN" sz="2200" b="0" i="0" dirty="0">
                <a:solidFill>
                  <a:srgbClr val="3333CC"/>
                </a:solidFill>
                <a:effectLst/>
                <a:latin typeface="Arial" panose="020B0604020202020204" pitchFamily="34" charset="0"/>
              </a:rPr>
              <a:t> trên </a:t>
            </a:r>
            <a:r>
              <a:rPr lang="vi-VN" sz="2200" b="0" i="0" dirty="0" err="1">
                <a:solidFill>
                  <a:srgbClr val="3333CC"/>
                </a:solidFill>
                <a:effectLst/>
                <a:latin typeface="Arial" panose="020B0604020202020204" pitchFamily="34" charset="0"/>
              </a:rPr>
              <a:t>hoàn</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cầu</a:t>
            </a:r>
            <a:r>
              <a:rPr lang="vi-VN" sz="2200" b="0" i="0" dirty="0">
                <a:solidFill>
                  <a:srgbClr val="3333CC"/>
                </a:solidFill>
                <a:effectLst/>
                <a:latin typeface="Arial" panose="020B0604020202020204" pitchFamily="34" charset="0"/>
              </a:rPr>
              <a:t>. Trong công </a:t>
            </a:r>
            <a:r>
              <a:rPr lang="vi-VN" sz="2200" b="0" i="0" dirty="0" err="1">
                <a:solidFill>
                  <a:srgbClr val="3333CC"/>
                </a:solidFill>
                <a:effectLst/>
                <a:latin typeface="Arial" panose="020B0604020202020204" pitchFamily="34" charset="0"/>
              </a:rPr>
              <a:t>cuộc</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kiến</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thiết</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đó</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nước</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nhà</a:t>
            </a:r>
            <a:r>
              <a:rPr lang="vi-VN" sz="2200" b="0" i="0" dirty="0">
                <a:solidFill>
                  <a:srgbClr val="3333CC"/>
                </a:solidFill>
                <a:effectLst/>
                <a:latin typeface="Arial" panose="020B0604020202020204" pitchFamily="34" charset="0"/>
              </a:rPr>
              <a:t> trông mong </a:t>
            </a:r>
            <a:r>
              <a:rPr lang="vi-VN" sz="2200" b="0" i="0" dirty="0" err="1">
                <a:solidFill>
                  <a:srgbClr val="3333CC"/>
                </a:solidFill>
                <a:effectLst/>
                <a:latin typeface="Arial" panose="020B0604020202020204" pitchFamily="34" charset="0"/>
              </a:rPr>
              <a:t>chờ</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đợi</a:t>
            </a:r>
            <a:r>
              <a:rPr lang="vi-VN" sz="2200" b="0" i="0" dirty="0">
                <a:solidFill>
                  <a:srgbClr val="3333CC"/>
                </a:solidFill>
                <a:effectLst/>
                <a:latin typeface="Arial" panose="020B0604020202020204" pitchFamily="34" charset="0"/>
              </a:rPr>
              <a:t> ở </a:t>
            </a:r>
            <a:r>
              <a:rPr lang="vi-VN" sz="2200" b="0" i="0" dirty="0" err="1">
                <a:solidFill>
                  <a:srgbClr val="3333CC"/>
                </a:solidFill>
                <a:effectLst/>
                <a:latin typeface="Arial" panose="020B0604020202020204" pitchFamily="34" charset="0"/>
              </a:rPr>
              <a:t>các</a:t>
            </a:r>
            <a:r>
              <a:rPr lang="vi-VN" sz="2200" b="0" i="0" dirty="0">
                <a:solidFill>
                  <a:srgbClr val="3333CC"/>
                </a:solidFill>
                <a:effectLst/>
                <a:latin typeface="Arial" panose="020B0604020202020204" pitchFamily="34" charset="0"/>
              </a:rPr>
              <a:t> em </a:t>
            </a:r>
            <a:r>
              <a:rPr lang="vi-VN" sz="2200" b="0" i="0" dirty="0" err="1">
                <a:solidFill>
                  <a:srgbClr val="3333CC"/>
                </a:solidFill>
                <a:effectLst/>
                <a:latin typeface="Arial" panose="020B0604020202020204" pitchFamily="34" charset="0"/>
              </a:rPr>
              <a:t>rất</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nhiều</a:t>
            </a:r>
            <a:r>
              <a:rPr lang="vi-VN" sz="2200" b="0" i="0" dirty="0">
                <a:solidFill>
                  <a:srgbClr val="3333CC"/>
                </a:solidFill>
                <a:effectLst/>
                <a:latin typeface="Arial" panose="020B0604020202020204" pitchFamily="34" charset="0"/>
              </a:rPr>
              <a:t>. Non sông </a:t>
            </a:r>
            <a:r>
              <a:rPr lang="vi-VN" sz="2200" b="0" i="0" dirty="0" err="1">
                <a:solidFill>
                  <a:srgbClr val="3333CC"/>
                </a:solidFill>
                <a:effectLst/>
                <a:latin typeface="Arial" panose="020B0604020202020204" pitchFamily="34" charset="0"/>
              </a:rPr>
              <a:t>Việt</a:t>
            </a:r>
            <a:r>
              <a:rPr lang="vi-VN" sz="2200" b="0" i="0" dirty="0">
                <a:solidFill>
                  <a:srgbClr val="3333CC"/>
                </a:solidFill>
                <a:effectLst/>
                <a:latin typeface="Arial" panose="020B0604020202020204" pitchFamily="34" charset="0"/>
              </a:rPr>
              <a:t> Nam </a:t>
            </a:r>
            <a:r>
              <a:rPr lang="vi-VN" sz="2200" b="0" i="0" dirty="0" err="1">
                <a:solidFill>
                  <a:srgbClr val="3333CC"/>
                </a:solidFill>
                <a:effectLst/>
                <a:latin typeface="Arial" panose="020B0604020202020204" pitchFamily="34" charset="0"/>
              </a:rPr>
              <a:t>có</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trở</a:t>
            </a:r>
            <a:r>
              <a:rPr lang="vi-VN" sz="2200" b="0" i="0" dirty="0">
                <a:solidFill>
                  <a:srgbClr val="3333CC"/>
                </a:solidFill>
                <a:effectLst/>
                <a:latin typeface="Arial" panose="020B0604020202020204" pitchFamily="34" charset="0"/>
              </a:rPr>
              <a:t> nên tươi </a:t>
            </a:r>
            <a:r>
              <a:rPr lang="vi-VN" sz="2200" b="0" i="0" dirty="0" err="1">
                <a:solidFill>
                  <a:srgbClr val="3333CC"/>
                </a:solidFill>
                <a:effectLst/>
                <a:latin typeface="Arial" panose="020B0604020202020204" pitchFamily="34" charset="0"/>
              </a:rPr>
              <a:t>đẹp</a:t>
            </a:r>
            <a:r>
              <a:rPr lang="vi-VN" sz="2200" b="0" i="0" dirty="0">
                <a:solidFill>
                  <a:srgbClr val="3333CC"/>
                </a:solidFill>
                <a:effectLst/>
                <a:latin typeface="Arial" panose="020B0604020202020204" pitchFamily="34" charset="0"/>
              </a:rPr>
              <a:t> hay không, dân </a:t>
            </a:r>
            <a:r>
              <a:rPr lang="vi-VN" sz="2200" b="0" i="0" dirty="0" err="1">
                <a:solidFill>
                  <a:srgbClr val="3333CC"/>
                </a:solidFill>
                <a:effectLst/>
                <a:latin typeface="Arial" panose="020B0604020202020204" pitchFamily="34" charset="0"/>
              </a:rPr>
              <a:t>tộc</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Việt</a:t>
            </a:r>
            <a:r>
              <a:rPr lang="vi-VN" sz="2200" b="0" i="0" dirty="0">
                <a:solidFill>
                  <a:srgbClr val="3333CC"/>
                </a:solidFill>
                <a:effectLst/>
                <a:latin typeface="Arial" panose="020B0604020202020204" pitchFamily="34" charset="0"/>
              </a:rPr>
              <a:t> Nam </a:t>
            </a:r>
            <a:r>
              <a:rPr lang="vi-VN" sz="2200" b="0" i="0" dirty="0" err="1">
                <a:solidFill>
                  <a:srgbClr val="3333CC"/>
                </a:solidFill>
                <a:effectLst/>
                <a:latin typeface="Arial" panose="020B0604020202020204" pitchFamily="34" charset="0"/>
              </a:rPr>
              <a:t>có</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bước</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tới</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đài</a:t>
            </a:r>
            <a:r>
              <a:rPr lang="vi-VN" sz="2200" b="0" i="0" dirty="0">
                <a:solidFill>
                  <a:srgbClr val="3333CC"/>
                </a:solidFill>
                <a:effectLst/>
                <a:latin typeface="Arial" panose="020B0604020202020204" pitchFamily="34" charset="0"/>
              </a:rPr>
              <a:t> vinh quang </a:t>
            </a:r>
            <a:r>
              <a:rPr lang="vi-VN" sz="2200" b="0" i="0" dirty="0" err="1">
                <a:solidFill>
                  <a:srgbClr val="3333CC"/>
                </a:solidFill>
                <a:effectLst/>
                <a:latin typeface="Arial" panose="020B0604020202020204" pitchFamily="34" charset="0"/>
              </a:rPr>
              <a:t>để</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sánh</a:t>
            </a:r>
            <a:r>
              <a:rPr lang="vi-VN" sz="2200" b="0" i="0" dirty="0">
                <a:solidFill>
                  <a:srgbClr val="3333CC"/>
                </a:solidFill>
                <a:effectLst/>
                <a:latin typeface="Arial" panose="020B0604020202020204" pitchFamily="34" charset="0"/>
              </a:rPr>
              <a:t> vai </a:t>
            </a:r>
            <a:r>
              <a:rPr lang="vi-VN" sz="2200" b="0" i="0" dirty="0" err="1">
                <a:solidFill>
                  <a:srgbClr val="3333CC"/>
                </a:solidFill>
                <a:effectLst/>
                <a:latin typeface="Arial" panose="020B0604020202020204" pitchFamily="34" charset="0"/>
              </a:rPr>
              <a:t>với</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các</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cường</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quốc</a:t>
            </a:r>
            <a:r>
              <a:rPr lang="vi-VN" sz="2200" b="0" i="0" dirty="0">
                <a:solidFill>
                  <a:srgbClr val="3333CC"/>
                </a:solidFill>
                <a:effectLst/>
                <a:latin typeface="Arial" panose="020B0604020202020204" pitchFamily="34" charset="0"/>
              </a:rPr>
              <a:t> năm châu </a:t>
            </a:r>
            <a:r>
              <a:rPr lang="vi-VN" sz="2200" b="0" i="0" dirty="0" err="1">
                <a:solidFill>
                  <a:srgbClr val="3333CC"/>
                </a:solidFill>
                <a:effectLst/>
                <a:latin typeface="Arial" panose="020B0604020202020204" pitchFamily="34" charset="0"/>
              </a:rPr>
              <a:t>được</a:t>
            </a:r>
            <a:r>
              <a:rPr lang="vi-VN" sz="2200" b="0" i="0" dirty="0">
                <a:solidFill>
                  <a:srgbClr val="3333CC"/>
                </a:solidFill>
                <a:effectLst/>
                <a:latin typeface="Arial" panose="020B0604020202020204" pitchFamily="34" charset="0"/>
              </a:rPr>
              <a:t> hay không, </a:t>
            </a:r>
            <a:r>
              <a:rPr lang="vi-VN" sz="2200" b="0" i="0" dirty="0" err="1">
                <a:solidFill>
                  <a:srgbClr val="3333CC"/>
                </a:solidFill>
                <a:effectLst/>
                <a:latin typeface="Arial" panose="020B0604020202020204" pitchFamily="34" charset="0"/>
              </a:rPr>
              <a:t>chính</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là</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nhờ</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một</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phần</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lớn</a:t>
            </a:r>
            <a:r>
              <a:rPr lang="vi-VN" sz="2200" b="0" i="0" dirty="0">
                <a:solidFill>
                  <a:srgbClr val="3333CC"/>
                </a:solidFill>
                <a:effectLst/>
                <a:latin typeface="Arial" panose="020B0604020202020204" pitchFamily="34" charset="0"/>
              </a:rPr>
              <a:t> ở công </a:t>
            </a:r>
            <a:r>
              <a:rPr lang="vi-VN" sz="2200" b="0" i="0" dirty="0" err="1">
                <a:solidFill>
                  <a:srgbClr val="3333CC"/>
                </a:solidFill>
                <a:effectLst/>
                <a:latin typeface="Arial" panose="020B0604020202020204" pitchFamily="34" charset="0"/>
              </a:rPr>
              <a:t>học</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tập</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của</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các</a:t>
            </a:r>
            <a:r>
              <a:rPr lang="vi-VN" sz="2200" b="0" i="0" dirty="0">
                <a:solidFill>
                  <a:srgbClr val="3333CC"/>
                </a:solidFill>
                <a:effectLst/>
                <a:latin typeface="Arial" panose="020B0604020202020204" pitchFamily="34" charset="0"/>
              </a:rPr>
              <a:t> em. </a:t>
            </a:r>
            <a:r>
              <a:rPr lang="vi-VN" sz="2200" b="0" i="0" dirty="0" err="1">
                <a:solidFill>
                  <a:srgbClr val="3333CC"/>
                </a:solidFill>
                <a:effectLst/>
                <a:latin typeface="Arial" panose="020B0604020202020204" pitchFamily="34" charset="0"/>
              </a:rPr>
              <a:t>Ngày</a:t>
            </a:r>
            <a:r>
              <a:rPr lang="vi-VN" sz="2200" b="0" i="0" dirty="0">
                <a:solidFill>
                  <a:srgbClr val="3333CC"/>
                </a:solidFill>
                <a:effectLst/>
                <a:latin typeface="Arial" panose="020B0604020202020204" pitchFamily="34" charset="0"/>
              </a:rPr>
              <a:t> hôm nay, nhân </a:t>
            </a:r>
            <a:r>
              <a:rPr lang="vi-VN" sz="2200" b="0" i="0" dirty="0" err="1">
                <a:solidFill>
                  <a:srgbClr val="3333CC"/>
                </a:solidFill>
                <a:effectLst/>
                <a:latin typeface="Arial" panose="020B0604020202020204" pitchFamily="34" charset="0"/>
              </a:rPr>
              <a:t>buổi</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tựu</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trường</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của</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các</a:t>
            </a:r>
            <a:r>
              <a:rPr lang="vi-VN" sz="2200" b="0" i="0" dirty="0">
                <a:solidFill>
                  <a:srgbClr val="3333CC"/>
                </a:solidFill>
                <a:effectLst/>
                <a:latin typeface="Arial" panose="020B0604020202020204" pitchFamily="34" charset="0"/>
              </a:rPr>
              <a:t> em, tôi </a:t>
            </a:r>
            <a:r>
              <a:rPr lang="vi-VN" sz="2200" b="0" i="0" dirty="0" err="1">
                <a:solidFill>
                  <a:srgbClr val="3333CC"/>
                </a:solidFill>
                <a:effectLst/>
                <a:latin typeface="Arial" panose="020B0604020202020204" pitchFamily="34" charset="0"/>
              </a:rPr>
              <a:t>chỉ</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biết</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chúc</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các</a:t>
            </a:r>
            <a:r>
              <a:rPr lang="vi-VN" sz="2200" b="0" i="0" dirty="0">
                <a:solidFill>
                  <a:srgbClr val="3333CC"/>
                </a:solidFill>
                <a:effectLst/>
                <a:latin typeface="Arial" panose="020B0604020202020204" pitchFamily="34" charset="0"/>
              </a:rPr>
              <a:t> em </a:t>
            </a:r>
            <a:r>
              <a:rPr lang="vi-VN" sz="2200" b="0" i="0" dirty="0" err="1">
                <a:solidFill>
                  <a:srgbClr val="3333CC"/>
                </a:solidFill>
                <a:effectLst/>
                <a:latin typeface="Arial" panose="020B0604020202020204" pitchFamily="34" charset="0"/>
              </a:rPr>
              <a:t>một</a:t>
            </a:r>
            <a:r>
              <a:rPr lang="vi-VN" sz="2200" b="0" i="0" dirty="0">
                <a:solidFill>
                  <a:srgbClr val="3333CC"/>
                </a:solidFill>
                <a:effectLst/>
                <a:latin typeface="Arial" panose="020B0604020202020204" pitchFamily="34" charset="0"/>
              </a:rPr>
              <a:t> năm </a:t>
            </a:r>
            <a:r>
              <a:rPr lang="vi-VN" sz="2200" b="0" i="0" dirty="0" err="1">
                <a:solidFill>
                  <a:srgbClr val="3333CC"/>
                </a:solidFill>
                <a:effectLst/>
                <a:latin typeface="Arial" panose="020B0604020202020204" pitchFamily="34" charset="0"/>
              </a:rPr>
              <a:t>đầy</a:t>
            </a:r>
            <a:r>
              <a:rPr lang="vi-VN" sz="2200" b="0" i="0" dirty="0">
                <a:solidFill>
                  <a:srgbClr val="3333CC"/>
                </a:solidFill>
                <a:effectLst/>
                <a:latin typeface="Arial" panose="020B0604020202020204" pitchFamily="34" charset="0"/>
              </a:rPr>
              <a:t> vui </a:t>
            </a:r>
            <a:r>
              <a:rPr lang="vi-VN" sz="2200" b="0" i="0" dirty="0" err="1">
                <a:solidFill>
                  <a:srgbClr val="3333CC"/>
                </a:solidFill>
                <a:effectLst/>
                <a:latin typeface="Arial" panose="020B0604020202020204" pitchFamily="34" charset="0"/>
              </a:rPr>
              <a:t>vẻ</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và</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đầy</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kết</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quả</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tốt</a:t>
            </a:r>
            <a:r>
              <a:rPr lang="vi-VN" sz="2200" b="0" i="0" dirty="0">
                <a:solidFill>
                  <a:srgbClr val="3333CC"/>
                </a:solidFill>
                <a:effectLst/>
                <a:latin typeface="Arial" panose="020B0604020202020204" pitchFamily="34" charset="0"/>
              </a:rPr>
              <a:t> </a:t>
            </a:r>
            <a:r>
              <a:rPr lang="vi-VN" sz="2200" b="0" i="0" dirty="0" err="1">
                <a:solidFill>
                  <a:srgbClr val="3333CC"/>
                </a:solidFill>
                <a:effectLst/>
                <a:latin typeface="Arial" panose="020B0604020202020204" pitchFamily="34" charset="0"/>
              </a:rPr>
              <a:t>đẹp</a:t>
            </a:r>
            <a:r>
              <a:rPr lang="vi-VN" sz="2200" b="0" i="0" dirty="0">
                <a:solidFill>
                  <a:srgbClr val="3333CC"/>
                </a:solidFill>
                <a:effectLst/>
                <a:latin typeface="Arial" panose="020B0604020202020204" pitchFamily="34" charset="0"/>
              </a:rPr>
              <a:t>.</a:t>
            </a:r>
          </a:p>
          <a:p>
            <a:pPr algn="r"/>
            <a:r>
              <a:rPr lang="vi-VN" sz="2200" b="0" i="1" dirty="0">
                <a:effectLst/>
                <a:latin typeface="Arial" panose="020B0604020202020204" pitchFamily="34" charset="0"/>
              </a:rPr>
              <a:t>Chào các em thân yêu</a:t>
            </a:r>
            <a:r>
              <a:rPr lang="vi-VN" sz="2200" b="0" i="0" dirty="0">
                <a:effectLst/>
                <a:latin typeface="Arial" panose="020B0604020202020204" pitchFamily="34" charset="0"/>
              </a:rPr>
              <a:t>.</a:t>
            </a:r>
            <a:endParaRPr lang="vi-VN" sz="2200" dirty="0">
              <a:latin typeface="Arial" panose="020B0604020202020204" pitchFamily="34" charset="0"/>
            </a:endParaRPr>
          </a:p>
          <a:p>
            <a:pPr algn="ctr"/>
            <a:r>
              <a:rPr lang="vi-VN" sz="2200" b="0" i="0" dirty="0">
                <a:effectLst/>
                <a:latin typeface="Arial" panose="020B0604020202020204" pitchFamily="34" charset="0"/>
              </a:rPr>
              <a:t>                                                                                                                Hồ Chí Minh</a:t>
            </a:r>
          </a:p>
        </p:txBody>
      </p:sp>
    </p:spTree>
    <p:extLst>
      <p:ext uri="{BB962C8B-B14F-4D97-AF65-F5344CB8AC3E}">
        <p14:creationId xmlns:p14="http://schemas.microsoft.com/office/powerpoint/2010/main" val="3453407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4544471" y="898902"/>
            <a:ext cx="5809604" cy="1077218"/>
          </a:xfrm>
          <a:prstGeom prst="rect">
            <a:avLst/>
          </a:prstGeom>
          <a:noFill/>
        </p:spPr>
        <p:txBody>
          <a:bodyPr wrap="none" rtlCol="0">
            <a:spAutoFit/>
          </a:bodyPr>
          <a:lstStyle/>
          <a:p>
            <a:pPr algn="ct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Bài</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văn</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chia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thành</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mấy</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đoạn</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p>
          <a:p>
            <a:pPr algn="ct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Đó</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là</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những</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đoạn</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nào</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a:t>
            </a:r>
          </a:p>
        </p:txBody>
      </p:sp>
      <p:sp>
        <p:nvSpPr>
          <p:cNvPr id="3" name="Rectangle 2"/>
          <p:cNvSpPr/>
          <p:nvPr/>
        </p:nvSpPr>
        <p:spPr>
          <a:xfrm>
            <a:off x="3442960" y="2223218"/>
            <a:ext cx="8966016" cy="1154355"/>
          </a:xfrm>
          <a:prstGeom prst="rect">
            <a:avLst/>
          </a:prstGeom>
        </p:spPr>
        <p:txBody>
          <a:bodyPr wrap="square">
            <a:spAutoFit/>
          </a:bodyPr>
          <a:lstStyle/>
          <a:p>
            <a:pPr>
              <a:lnSpc>
                <a:spcPct val="130000"/>
              </a:lnSpc>
            </a:pP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rgbClr val="FFFF00"/>
                </a:solidFill>
                <a:latin typeface="Arial" panose="020B0604020202020204" pitchFamily="34" charset="0"/>
                <a:ea typeface="Aachen" panose="02020500000000000000" pitchFamily="18" charset="0"/>
                <a:cs typeface="Arial" panose="020B0604020202020204" pitchFamily="34" charset="0"/>
              </a:rPr>
              <a:t>Đoạn</a:t>
            </a: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1 </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a:t>
            </a: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Từ</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đầu</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đến</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các</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em</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nghĩ</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sao</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a:t>
            </a:r>
          </a:p>
          <a:p>
            <a:pPr>
              <a:lnSpc>
                <a:spcPct val="130000"/>
              </a:lnSpc>
            </a:pP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rgbClr val="FFFF00"/>
                </a:solidFill>
                <a:latin typeface="Arial" panose="020B0604020202020204" pitchFamily="34" charset="0"/>
                <a:ea typeface="Aachen" panose="02020500000000000000" pitchFamily="18" charset="0"/>
                <a:cs typeface="Arial" panose="020B0604020202020204" pitchFamily="34" charset="0"/>
              </a:rPr>
              <a:t>Đoạn</a:t>
            </a: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2 </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Đoạn</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còn</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lại</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a:t>
            </a:r>
            <a:endParaRPr lang="en-US" sz="2800" dirty="0">
              <a:solidFill>
                <a:schemeClr val="bg1"/>
              </a:solidFill>
              <a:latin typeface="Arial" panose="020B0604020202020204" pitchFamily="34" charset="0"/>
              <a:ea typeface="Aachen" panose="02020500000000000000" pitchFamily="18" charset="0"/>
              <a:cs typeface="Arial" panose="020B0604020202020204" pitchFamily="34" charset="0"/>
            </a:endParaRPr>
          </a:p>
        </p:txBody>
      </p:sp>
    </p:spTree>
    <p:extLst>
      <p:ext uri="{BB962C8B-B14F-4D97-AF65-F5344CB8AC3E}">
        <p14:creationId xmlns:p14="http://schemas.microsoft.com/office/powerpoint/2010/main" val="30387805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685800" y="3048000"/>
            <a:ext cx="10972800" cy="954107"/>
          </a:xfrm>
          <a:prstGeom prst="rect">
            <a:avLst/>
          </a:prstGeom>
          <a:noFill/>
        </p:spPr>
        <p:txBody>
          <a:bodyPr wrap="square" rtlCol="0">
            <a:spAutoFit/>
          </a:bodyPr>
          <a:lstStyle/>
          <a:p>
            <a:pPr indent="344488"/>
            <a:r>
              <a:rPr lang="en-US" sz="2800" b="1" dirty="0" err="1">
                <a:solidFill>
                  <a:srgbClr val="3333CC"/>
                </a:solidFill>
                <a:latin typeface="Times New Roman" panose="02020603050405020304" pitchFamily="18" charset="0"/>
                <a:cs typeface="Times New Roman" panose="02020603050405020304" pitchFamily="18" charset="0"/>
              </a:rPr>
              <a:t>Các</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em</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được</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hưởng</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sự</a:t>
            </a:r>
            <a:r>
              <a:rPr lang="en-US" sz="2800" b="1" dirty="0">
                <a:solidFill>
                  <a:srgbClr val="3333CC"/>
                </a:solidFill>
                <a:latin typeface="Times New Roman" panose="02020603050405020304" pitchFamily="18" charset="0"/>
                <a:cs typeface="Times New Roman" panose="02020603050405020304" pitchFamily="18" charset="0"/>
              </a:rPr>
              <a:t> may </a:t>
            </a:r>
            <a:r>
              <a:rPr lang="en-US" sz="2800" b="1" dirty="0" err="1">
                <a:solidFill>
                  <a:srgbClr val="3333CC"/>
                </a:solidFill>
                <a:latin typeface="Times New Roman" panose="02020603050405020304" pitchFamily="18" charset="0"/>
                <a:cs typeface="Times New Roman" panose="02020603050405020304" pitchFamily="18" charset="0"/>
              </a:rPr>
              <a:t>mắn</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đó</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là</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nhờ</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sự</a:t>
            </a:r>
            <a:r>
              <a:rPr lang="en-US" sz="2800" b="1" dirty="0">
                <a:solidFill>
                  <a:srgbClr val="3333CC"/>
                </a:solidFill>
                <a:latin typeface="Times New Roman" panose="02020603050405020304" pitchFamily="18" charset="0"/>
                <a:cs typeface="Times New Roman" panose="02020603050405020304" pitchFamily="18" charset="0"/>
              </a:rPr>
              <a:t> hi </a:t>
            </a:r>
            <a:r>
              <a:rPr lang="en-US" sz="2800" b="1" dirty="0" err="1">
                <a:solidFill>
                  <a:srgbClr val="3333CC"/>
                </a:solidFill>
                <a:latin typeface="Times New Roman" panose="02020603050405020304" pitchFamily="18" charset="0"/>
                <a:cs typeface="Times New Roman" panose="02020603050405020304" pitchFamily="18" charset="0"/>
              </a:rPr>
              <a:t>sinh</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của</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biết</a:t>
            </a:r>
            <a:r>
              <a:rPr lang="en-US" sz="2800" b="1" dirty="0">
                <a:solidFill>
                  <a:srgbClr val="3333CC"/>
                </a:solidFill>
                <a:latin typeface="Times New Roman" panose="02020603050405020304" pitchFamily="18" charset="0"/>
                <a:cs typeface="Times New Roman" panose="02020603050405020304" pitchFamily="18" charset="0"/>
              </a:rPr>
              <a:t> bao </a:t>
            </a:r>
            <a:r>
              <a:rPr lang="en-US" sz="2800" b="1" dirty="0" err="1">
                <a:solidFill>
                  <a:srgbClr val="3333CC"/>
                </a:solidFill>
                <a:latin typeface="Times New Roman" panose="02020603050405020304" pitchFamily="18" charset="0"/>
                <a:cs typeface="Times New Roman" panose="02020603050405020304" pitchFamily="18" charset="0"/>
              </a:rPr>
              <a:t>nhiêu</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đồng</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bào</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các</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em</a:t>
            </a:r>
            <a:r>
              <a:rPr lang="en-US" sz="2800" b="1" dirty="0">
                <a:solidFill>
                  <a:srgbClr val="3333CC"/>
                </a:solidFill>
                <a:latin typeface="Times New Roman" panose="02020603050405020304" pitchFamily="18" charset="0"/>
                <a:cs typeface="Times New Roman" panose="02020603050405020304" pitchFamily="18" charset="0"/>
              </a:rPr>
              <a:t>.</a:t>
            </a:r>
          </a:p>
        </p:txBody>
      </p:sp>
      <p:sp>
        <p:nvSpPr>
          <p:cNvPr id="2" name="Title 1"/>
          <p:cNvSpPr>
            <a:spLocks noGrp="1"/>
          </p:cNvSpPr>
          <p:nvPr>
            <p:ph type="title"/>
          </p:nvPr>
        </p:nvSpPr>
        <p:spPr>
          <a:xfrm>
            <a:off x="3864428" y="152402"/>
            <a:ext cx="4463143" cy="1143000"/>
          </a:xfrm>
        </p:spPr>
        <p:txBody>
          <a:bodyPr vert="horz" lIns="91440" tIns="45720" rIns="91440" bIns="45720" rtlCol="0" anchor="ctr">
            <a:normAutofit/>
          </a:bodyPr>
          <a:lstStyle/>
          <a:p>
            <a:pPr algn="ctr"/>
            <a:r>
              <a:rPr lang="en-US" sz="3200" b="1" cap="all" dirty="0">
                <a:ln w="9000" cmpd="sng">
                  <a:solidFill>
                    <a:schemeClr val="accent1">
                      <a:lumMod val="5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NGẮT CÂU DÀI</a:t>
            </a:r>
          </a:p>
        </p:txBody>
      </p:sp>
      <p:sp>
        <p:nvSpPr>
          <p:cNvPr id="3" name="Content Placeholder 2"/>
          <p:cNvSpPr>
            <a:spLocks noGrp="1"/>
          </p:cNvSpPr>
          <p:nvPr>
            <p:ph idx="1"/>
          </p:nvPr>
        </p:nvSpPr>
        <p:spPr>
          <a:xfrm>
            <a:off x="533400" y="990601"/>
            <a:ext cx="10972800" cy="1524000"/>
          </a:xfrm>
        </p:spPr>
        <p:txBody>
          <a:bodyPr/>
          <a:lstStyle/>
          <a:p>
            <a:pPr marL="0" indent="344488">
              <a:buNone/>
            </a:pPr>
            <a:endParaRPr lang="en-US" sz="2800" b="1" dirty="0">
              <a:latin typeface="Times New Roman" panose="02020603050405020304" pitchFamily="18" charset="0"/>
              <a:cs typeface="Times New Roman" panose="02020603050405020304" pitchFamily="18" charset="0"/>
            </a:endParaRPr>
          </a:p>
          <a:p>
            <a:pPr marL="0" indent="344488">
              <a:buNone/>
            </a:pPr>
            <a:r>
              <a:rPr lang="en-US" sz="2800" b="1" dirty="0" err="1">
                <a:solidFill>
                  <a:srgbClr val="3333CC"/>
                </a:solidFill>
                <a:latin typeface="Times New Roman" panose="02020603050405020304" pitchFamily="18" charset="0"/>
                <a:cs typeface="Times New Roman" panose="02020603050405020304" pitchFamily="18" charset="0"/>
              </a:rPr>
              <a:t>Ngày</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hôm</a:t>
            </a:r>
            <a:r>
              <a:rPr lang="en-US" sz="2800" b="1" dirty="0">
                <a:solidFill>
                  <a:srgbClr val="3333CC"/>
                </a:solidFill>
                <a:latin typeface="Times New Roman" panose="02020603050405020304" pitchFamily="18" charset="0"/>
                <a:cs typeface="Times New Roman" panose="02020603050405020304" pitchFamily="18" charset="0"/>
              </a:rPr>
              <a:t> nay  </a:t>
            </a:r>
            <a:r>
              <a:rPr lang="en-US" sz="2800" b="1" dirty="0" err="1">
                <a:solidFill>
                  <a:srgbClr val="3333CC"/>
                </a:solidFill>
                <a:latin typeface="Times New Roman" panose="02020603050405020304" pitchFamily="18" charset="0"/>
                <a:cs typeface="Times New Roman" panose="02020603050405020304" pitchFamily="18" charset="0"/>
              </a:rPr>
              <a:t>là</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ngày</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khai</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trường</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đầu</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tiên</a:t>
            </a:r>
            <a:r>
              <a:rPr lang="en-US" sz="2800" b="1" dirty="0">
                <a:solidFill>
                  <a:srgbClr val="3333CC"/>
                </a:solidFill>
                <a:latin typeface="Times New Roman" panose="02020603050405020304" pitchFamily="18" charset="0"/>
                <a:cs typeface="Times New Roman" panose="02020603050405020304" pitchFamily="18" charset="0"/>
              </a:rPr>
              <a:t>  ở </a:t>
            </a:r>
            <a:r>
              <a:rPr lang="en-US" sz="2800" b="1" dirty="0" err="1">
                <a:solidFill>
                  <a:srgbClr val="3333CC"/>
                </a:solidFill>
                <a:latin typeface="Times New Roman" panose="02020603050405020304" pitchFamily="18" charset="0"/>
                <a:cs typeface="Times New Roman" panose="02020603050405020304" pitchFamily="18" charset="0"/>
              </a:rPr>
              <a:t>nước</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Việt</a:t>
            </a:r>
            <a:r>
              <a:rPr lang="en-US" sz="2800" b="1" dirty="0">
                <a:solidFill>
                  <a:srgbClr val="3333CC"/>
                </a:solidFill>
                <a:latin typeface="Times New Roman" panose="02020603050405020304" pitchFamily="18" charset="0"/>
                <a:cs typeface="Times New Roman" panose="02020603050405020304" pitchFamily="18" charset="0"/>
              </a:rPr>
              <a:t> Nam </a:t>
            </a:r>
            <a:r>
              <a:rPr lang="en-US" sz="2800" b="1" dirty="0" err="1">
                <a:solidFill>
                  <a:srgbClr val="3333CC"/>
                </a:solidFill>
                <a:latin typeface="Times New Roman" panose="02020603050405020304" pitchFamily="18" charset="0"/>
                <a:cs typeface="Times New Roman" panose="02020603050405020304" pitchFamily="18" charset="0"/>
              </a:rPr>
              <a:t>Dân</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chủ</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Cộng</a:t>
            </a:r>
            <a:r>
              <a:rPr lang="en-US" sz="2800" b="1" dirty="0">
                <a:solidFill>
                  <a:srgbClr val="3333CC"/>
                </a:solidFill>
                <a:latin typeface="Times New Roman" panose="02020603050405020304" pitchFamily="18" charset="0"/>
                <a:cs typeface="Times New Roman" panose="02020603050405020304" pitchFamily="18" charset="0"/>
              </a:rPr>
              <a:t> </a:t>
            </a:r>
            <a:r>
              <a:rPr lang="en-US" sz="2800" b="1" dirty="0" err="1">
                <a:solidFill>
                  <a:srgbClr val="3333CC"/>
                </a:solidFill>
                <a:latin typeface="Times New Roman" panose="02020603050405020304" pitchFamily="18" charset="0"/>
                <a:cs typeface="Times New Roman" panose="02020603050405020304" pitchFamily="18" charset="0"/>
              </a:rPr>
              <a:t>hòa</a:t>
            </a:r>
            <a:r>
              <a:rPr lang="en-US" sz="2800" b="1" dirty="0">
                <a:solidFill>
                  <a:srgbClr val="3333CC"/>
                </a:solidFill>
                <a:latin typeface="Times New Roman" panose="02020603050405020304" pitchFamily="18" charset="0"/>
                <a:cs typeface="Times New Roman" panose="02020603050405020304" pitchFamily="18" charset="0"/>
              </a:rPr>
              <a:t>.</a:t>
            </a:r>
          </a:p>
        </p:txBody>
      </p:sp>
      <p:cxnSp>
        <p:nvCxnSpPr>
          <p:cNvPr id="5" name="Straight Connector 4"/>
          <p:cNvCxnSpPr/>
          <p:nvPr/>
        </p:nvCxnSpPr>
        <p:spPr>
          <a:xfrm flipH="1">
            <a:off x="3171090" y="1485900"/>
            <a:ext cx="152400" cy="609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7763321" y="1484671"/>
            <a:ext cx="108156" cy="53586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6629390" y="3065585"/>
            <a:ext cx="108156" cy="53586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9" name="Picture 2" descr="Đề thi học kì 2 lớp 2 năm 2020 - 2021 theo Thông tư 22 (14 đề)">
            <a:extLst>
              <a:ext uri="{FF2B5EF4-FFF2-40B4-BE49-F238E27FC236}">
                <a16:creationId xmlns:a16="http://schemas.microsoft.com/office/drawing/2014/main" id="{641AED18-C901-4C96-B6A0-EE4394A116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8481" y="4191000"/>
            <a:ext cx="5103519"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2032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down)">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15"/>
          <p:cNvSpPr>
            <a:spLocks noGrp="1"/>
          </p:cNvSpPr>
          <p:nvPr>
            <p:ph type="sldNum" sz="quarter" idx="12"/>
          </p:nvPr>
        </p:nvSpPr>
        <p:spPr bwMode="auto">
          <a:xfrm>
            <a:off x="4183355" y="6719807"/>
            <a:ext cx="5039499" cy="365125"/>
          </a:xfrm>
          <a:noFill/>
          <a:ln>
            <a:miter lim="800000"/>
            <a:headEnd/>
            <a:tailEnd/>
          </a:ln>
        </p:spPr>
        <p:txBody>
          <a:bodyPr/>
          <a:lstStyle/>
          <a:p>
            <a:pPr algn="ctr"/>
            <a:fld id="{38D7E320-975A-4FD5-9937-2DE40B595B68}" type="slidenum">
              <a:rPr lang="en-US" altLang="en-US" sz="900">
                <a:latin typeface="Arial" charset="0"/>
              </a:rPr>
              <a:pPr algn="ctr"/>
              <a:t>8</a:t>
            </a:fld>
            <a:endParaRPr lang="en-US" altLang="en-US" sz="900">
              <a:latin typeface="Arial" charset="0"/>
            </a:endParaRPr>
          </a:p>
        </p:txBody>
      </p:sp>
      <p:sp>
        <p:nvSpPr>
          <p:cNvPr id="32" name="Rectangle 2"/>
          <p:cNvSpPr txBox="1">
            <a:spLocks noChangeArrowheads="1"/>
          </p:cNvSpPr>
          <p:nvPr/>
        </p:nvSpPr>
        <p:spPr bwMode="auto">
          <a:xfrm>
            <a:off x="3619500" y="-7587"/>
            <a:ext cx="4953000" cy="838200"/>
          </a:xfrm>
          <a:prstGeom prst="rect">
            <a:avLst/>
          </a:prstGeom>
        </p:spPr>
        <p:txBody>
          <a:bodyPr vert="horz" lIns="91440" tIns="45720" rIns="91440" bIns="45720" rtlCol="0" anchor="ctr">
            <a:normAutofit/>
          </a:bodyPr>
          <a:lstStyle>
            <a:lvl1pPr algn="ctr">
              <a:lnSpc>
                <a:spcPct val="90000"/>
              </a:lnSpc>
              <a:spcBef>
                <a:spcPct val="0"/>
              </a:spcBef>
              <a:buNone/>
              <a:defRPr sz="3600" b="1" cap="all">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ea typeface="+mj-ea"/>
                <a:cs typeface="Times New Roman" pitchFamily="18" charset="0"/>
              </a:defRPr>
            </a:lvl1pPr>
          </a:lstStyle>
          <a:p>
            <a:r>
              <a:rPr lang="en-US" altLang="en-US" sz="3200" dirty="0"/>
              <a:t>TÌM HIỂU BÀI</a:t>
            </a:r>
          </a:p>
        </p:txBody>
      </p:sp>
      <p:grpSp>
        <p:nvGrpSpPr>
          <p:cNvPr id="37" name="Group 22"/>
          <p:cNvGrpSpPr/>
          <p:nvPr/>
        </p:nvGrpSpPr>
        <p:grpSpPr>
          <a:xfrm>
            <a:off x="1599641" y="685800"/>
            <a:ext cx="8992717" cy="1419506"/>
            <a:chOff x="90080" y="1872444"/>
            <a:chExt cx="5376980" cy="1953431"/>
          </a:xfrm>
        </p:grpSpPr>
        <p:sp>
          <p:nvSpPr>
            <p:cNvPr id="39" name="Freeform 3"/>
            <p:cNvSpPr/>
            <p:nvPr/>
          </p:nvSpPr>
          <p:spPr>
            <a:xfrm>
              <a:off x="90080" y="2190750"/>
              <a:ext cx="5094288" cy="1635125"/>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5">
                    <a:lumMod val="50000"/>
                  </a:schemeClr>
                </a:gs>
                <a:gs pos="22000">
                  <a:schemeClr val="accent5">
                    <a:lumMod val="75000"/>
                  </a:schemeClr>
                </a:gs>
                <a:gs pos="61000">
                  <a:schemeClr val="accent5"/>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40" name="Group 6"/>
            <p:cNvGrpSpPr>
              <a:grpSpLocks/>
            </p:cNvGrpSpPr>
            <p:nvPr/>
          </p:nvGrpSpPr>
          <p:grpSpPr bwMode="auto">
            <a:xfrm>
              <a:off x="5016983" y="1872444"/>
              <a:ext cx="450077" cy="1870883"/>
              <a:chOff x="5021749" y="1881602"/>
              <a:chExt cx="450078" cy="1871574"/>
            </a:xfrm>
          </p:grpSpPr>
          <p:sp>
            <p:nvSpPr>
              <p:cNvPr id="42" name="Freeform 41"/>
              <p:cNvSpPr/>
              <p:nvPr/>
            </p:nvSpPr>
            <p:spPr>
              <a:xfrm>
                <a:off x="5021749" y="2047570"/>
                <a:ext cx="450078" cy="1705606"/>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5">
                      <a:lumMod val="50000"/>
                    </a:schemeClr>
                  </a:gs>
                  <a:gs pos="50000">
                    <a:schemeClr val="accent5"/>
                  </a:gs>
                  <a:gs pos="100000">
                    <a:schemeClr val="accent5">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Freeform 42"/>
              <p:cNvSpPr/>
              <p:nvPr/>
            </p:nvSpPr>
            <p:spPr>
              <a:xfrm>
                <a:off x="5102804" y="1881602"/>
                <a:ext cx="282743" cy="199356"/>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5">
                      <a:lumMod val="50000"/>
                    </a:schemeClr>
                  </a:gs>
                  <a:gs pos="50000">
                    <a:schemeClr val="accent5"/>
                  </a:gs>
                  <a:gs pos="100000">
                    <a:schemeClr val="accent5">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1" name="Rectangle 89"/>
            <p:cNvSpPr>
              <a:spLocks noChangeArrowheads="1"/>
            </p:cNvSpPr>
            <p:nvPr/>
          </p:nvSpPr>
          <p:spPr bwMode="auto">
            <a:xfrm>
              <a:off x="966332" y="2608973"/>
              <a:ext cx="3867354" cy="965718"/>
            </a:xfrm>
            <a:prstGeom prst="rect">
              <a:avLst/>
            </a:prstGeom>
            <a:noFill/>
            <a:ln w="9525">
              <a:noFill/>
              <a:miter lim="800000"/>
              <a:headEnd/>
              <a:tailEnd/>
            </a:ln>
          </p:spPr>
          <p:txBody>
            <a:bodyPr wrap="square" anchor="ctr">
              <a:spAutoFit/>
            </a:bodyPr>
            <a:lstStyle/>
            <a:p>
              <a:pPr>
                <a:defRPr/>
              </a:pPr>
              <a:r>
                <a:rPr lang="en-US" sz="2200" b="1" dirty="0" err="1">
                  <a:solidFill>
                    <a:schemeClr val="bg1"/>
                  </a:solidFill>
                  <a:latin typeface="Arial" pitchFamily="34" charset="0"/>
                  <a:cs typeface="Arial" pitchFamily="34" charset="0"/>
                </a:rPr>
                <a:t>Ngày</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khai</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trường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tháng</a:t>
              </a:r>
              <a:r>
                <a:rPr lang="en-US" sz="2200" b="1" dirty="0">
                  <a:solidFill>
                    <a:schemeClr val="bg1"/>
                  </a:solidFill>
                  <a:latin typeface="Arial" pitchFamily="34" charset="0"/>
                  <a:cs typeface="Arial" pitchFamily="34" charset="0"/>
                </a:rPr>
                <a:t> 9 </a:t>
              </a:r>
              <a:r>
                <a:rPr lang="en-US" sz="2200" b="1" dirty="0" err="1">
                  <a:solidFill>
                    <a:schemeClr val="bg1"/>
                  </a:solidFill>
                  <a:latin typeface="Arial" pitchFamily="34" charset="0"/>
                  <a:cs typeface="Arial" pitchFamily="34" charset="0"/>
                </a:rPr>
                <a:t>năm</a:t>
              </a:r>
              <a:r>
                <a:rPr lang="en-US" sz="2200" b="1" dirty="0">
                  <a:solidFill>
                    <a:schemeClr val="bg1"/>
                  </a:solidFill>
                  <a:latin typeface="Arial" pitchFamily="34" charset="0"/>
                  <a:cs typeface="Arial" pitchFamily="34" charset="0"/>
                </a:rPr>
                <a:t> 1945 </a:t>
              </a:r>
              <a:r>
                <a:rPr lang="en-US" sz="2200" b="1" dirty="0" err="1">
                  <a:solidFill>
                    <a:schemeClr val="bg1"/>
                  </a:solidFill>
                  <a:latin typeface="Arial" pitchFamily="34" charset="0"/>
                  <a:cs typeface="Arial" pitchFamily="34" charset="0"/>
                </a:rPr>
                <a:t>có</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gì</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đặc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biệt</a:t>
              </a:r>
              <a:r>
                <a:rPr lang="en-US" sz="2200" b="1" dirty="0">
                  <a:solidFill>
                    <a:schemeClr val="bg1"/>
                  </a:solidFill>
                  <a:latin typeface="Arial" pitchFamily="34" charset="0"/>
                  <a:cs typeface="Arial" pitchFamily="34" charset="0"/>
                </a:rPr>
                <a:t> so </a:t>
              </a:r>
              <a:r>
                <a:rPr lang="en-US" sz="2200" b="1" dirty="0" err="1">
                  <a:solidFill>
                    <a:schemeClr val="bg1"/>
                  </a:solidFill>
                  <a:latin typeface="Arial" pitchFamily="34" charset="0"/>
                  <a:cs typeface="Arial" pitchFamily="34" charset="0"/>
                </a:rPr>
                <a:t>với</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những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ngày</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khai</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trường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khác</a:t>
              </a:r>
              <a:r>
                <a:rPr lang="en-US" sz="2200" b="1" dirty="0">
                  <a:solidFill>
                    <a:schemeClr val="bg1"/>
                  </a:solidFill>
                  <a:latin typeface="Arial" pitchFamily="34" charset="0"/>
                  <a:cs typeface="Arial" pitchFamily="34" charset="0"/>
                </a:rPr>
                <a:t>?</a:t>
              </a:r>
            </a:p>
          </p:txBody>
        </p:sp>
      </p:grpSp>
      <p:sp>
        <p:nvSpPr>
          <p:cNvPr id="38" name="TextBox 86"/>
          <p:cNvSpPr txBox="1">
            <a:spLocks noChangeArrowheads="1"/>
          </p:cNvSpPr>
          <p:nvPr/>
        </p:nvSpPr>
        <p:spPr bwMode="auto">
          <a:xfrm>
            <a:off x="1779189" y="1231531"/>
            <a:ext cx="1241623" cy="646331"/>
          </a:xfrm>
          <a:prstGeom prst="rect">
            <a:avLst/>
          </a:prstGeom>
          <a:noFill/>
          <a:ln w="9525">
            <a:noFill/>
            <a:miter lim="800000"/>
            <a:headEnd/>
            <a:tailEnd/>
          </a:ln>
        </p:spPr>
        <p:txBody>
          <a:bodyPr wrap="square" anchor="ctr">
            <a:spAutoFit/>
          </a:bodyPr>
          <a:lstStyle/>
          <a:p>
            <a:pPr algn="ctr"/>
            <a:r>
              <a:rPr lang="en-US" sz="3600" b="1" dirty="0">
                <a:solidFill>
                  <a:schemeClr val="bg1"/>
                </a:solidFill>
                <a:latin typeface="Comic Sans MS" pitchFamily="66" charset="0"/>
              </a:rPr>
              <a:t>01</a:t>
            </a:r>
          </a:p>
        </p:txBody>
      </p:sp>
      <p:grpSp>
        <p:nvGrpSpPr>
          <p:cNvPr id="45" name="Group 21"/>
          <p:cNvGrpSpPr/>
          <p:nvPr/>
        </p:nvGrpSpPr>
        <p:grpSpPr>
          <a:xfrm>
            <a:off x="1599641" y="2177889"/>
            <a:ext cx="8992717" cy="1422041"/>
            <a:chOff x="-15875" y="1889754"/>
            <a:chExt cx="6303634" cy="1944645"/>
          </a:xfrm>
        </p:grpSpPr>
        <p:sp>
          <p:nvSpPr>
            <p:cNvPr id="47" name="Freeform 46"/>
            <p:cNvSpPr/>
            <p:nvPr/>
          </p:nvSpPr>
          <p:spPr>
            <a:xfrm>
              <a:off x="-15875" y="2197686"/>
              <a:ext cx="6172200" cy="1636713"/>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6">
                    <a:lumMod val="50000"/>
                  </a:schemeClr>
                </a:gs>
                <a:gs pos="22000">
                  <a:schemeClr val="accent6">
                    <a:lumMod val="75000"/>
                  </a:schemeClr>
                </a:gs>
                <a:gs pos="61000">
                  <a:schemeClr val="accent6"/>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48" name="Group 79"/>
            <p:cNvGrpSpPr>
              <a:grpSpLocks/>
            </p:cNvGrpSpPr>
            <p:nvPr/>
          </p:nvGrpSpPr>
          <p:grpSpPr bwMode="auto">
            <a:xfrm>
              <a:off x="5732134" y="1889754"/>
              <a:ext cx="555625" cy="1850482"/>
              <a:chOff x="4576602" y="179788"/>
              <a:chExt cx="661988" cy="1849548"/>
            </a:xfrm>
          </p:grpSpPr>
          <p:sp>
            <p:nvSpPr>
              <p:cNvPr id="50" name="Freeform 49"/>
              <p:cNvSpPr/>
              <p:nvPr/>
            </p:nvSpPr>
            <p:spPr>
              <a:xfrm>
                <a:off x="4576602" y="323635"/>
                <a:ext cx="661988" cy="1705701"/>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6">
                      <a:lumMod val="50000"/>
                    </a:schemeClr>
                  </a:gs>
                  <a:gs pos="50000">
                    <a:schemeClr val="accent6"/>
                  </a:gs>
                  <a:gs pos="100000">
                    <a:schemeClr val="accent6">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 name="Freeform 50"/>
              <p:cNvSpPr/>
              <p:nvPr/>
            </p:nvSpPr>
            <p:spPr>
              <a:xfrm>
                <a:off x="4718421" y="179788"/>
                <a:ext cx="399084" cy="166604"/>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6">
                      <a:lumMod val="50000"/>
                    </a:schemeClr>
                  </a:gs>
                  <a:gs pos="50000">
                    <a:schemeClr val="accent6"/>
                  </a:gs>
                  <a:gs pos="100000">
                    <a:schemeClr val="accent6">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9" name="Rectangle 90"/>
            <p:cNvSpPr>
              <a:spLocks noChangeArrowheads="1"/>
            </p:cNvSpPr>
            <p:nvPr/>
          </p:nvSpPr>
          <p:spPr bwMode="auto">
            <a:xfrm>
              <a:off x="1011451" y="2584908"/>
              <a:ext cx="4346654" cy="1052213"/>
            </a:xfrm>
            <a:prstGeom prst="rect">
              <a:avLst/>
            </a:prstGeom>
            <a:noFill/>
            <a:ln w="9525">
              <a:noFill/>
              <a:miter lim="800000"/>
              <a:headEnd/>
              <a:tailEnd/>
            </a:ln>
          </p:spPr>
          <p:txBody>
            <a:bodyPr wrap="square" anchor="ctr">
              <a:spAutoFit/>
            </a:bodyPr>
            <a:lstStyle/>
            <a:p>
              <a:pPr>
                <a:defRPr/>
              </a:pPr>
              <a:r>
                <a:rPr lang="en-US" sz="2200" b="1" dirty="0">
                  <a:solidFill>
                    <a:schemeClr val="bg1"/>
                  </a:solidFill>
                  <a:latin typeface="Arial" pitchFamily="34" charset="0"/>
                  <a:cs typeface="Arial" pitchFamily="34" charset="0"/>
                </a:rPr>
                <a:t>Sau </a:t>
              </a:r>
              <a:r>
                <a:rPr lang="en-US" sz="2200" b="1" dirty="0" err="1">
                  <a:solidFill>
                    <a:schemeClr val="bg1"/>
                  </a:solidFill>
                  <a:latin typeface="Arial" pitchFamily="34" charset="0"/>
                  <a:cs typeface="Arial" pitchFamily="34" charset="0"/>
                </a:rPr>
                <a:t>Cách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mạng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tháng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Tám</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nhiệm</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vụ</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của</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toàn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dân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là</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gì</a:t>
              </a:r>
              <a:r>
                <a:rPr lang="en-US" sz="2200" b="1" dirty="0">
                  <a:solidFill>
                    <a:schemeClr val="bg1"/>
                  </a:solidFill>
                  <a:latin typeface="Arial" pitchFamily="34" charset="0"/>
                  <a:cs typeface="Arial" pitchFamily="34" charset="0"/>
                </a:rPr>
                <a:t>?</a:t>
              </a:r>
            </a:p>
          </p:txBody>
        </p:sp>
      </p:grpSp>
      <p:sp>
        <p:nvSpPr>
          <p:cNvPr id="46" name="TextBox 87"/>
          <p:cNvSpPr txBox="1">
            <a:spLocks noChangeArrowheads="1"/>
          </p:cNvSpPr>
          <p:nvPr/>
        </p:nvSpPr>
        <p:spPr bwMode="auto">
          <a:xfrm>
            <a:off x="2025540" y="2777740"/>
            <a:ext cx="748923" cy="646331"/>
          </a:xfrm>
          <a:prstGeom prst="rect">
            <a:avLst/>
          </a:prstGeom>
          <a:noFill/>
          <a:ln w="9525">
            <a:noFill/>
            <a:miter lim="800000"/>
            <a:headEnd/>
            <a:tailEnd/>
          </a:ln>
        </p:spPr>
        <p:txBody>
          <a:bodyPr wrap="none" anchor="ctr">
            <a:spAutoFit/>
          </a:bodyPr>
          <a:lstStyle/>
          <a:p>
            <a:pPr algn="ctr"/>
            <a:r>
              <a:rPr lang="en-US" sz="3600" b="1" dirty="0">
                <a:solidFill>
                  <a:schemeClr val="bg1"/>
                </a:solidFill>
                <a:latin typeface="Comic Sans MS" pitchFamily="66" charset="0"/>
              </a:rPr>
              <a:t>02</a:t>
            </a:r>
          </a:p>
        </p:txBody>
      </p:sp>
      <p:grpSp>
        <p:nvGrpSpPr>
          <p:cNvPr id="26" name="Group 25"/>
          <p:cNvGrpSpPr/>
          <p:nvPr/>
        </p:nvGrpSpPr>
        <p:grpSpPr>
          <a:xfrm>
            <a:off x="1599641" y="3770604"/>
            <a:ext cx="9037158" cy="1408865"/>
            <a:chOff x="-15876" y="4670824"/>
            <a:chExt cx="8458200" cy="1779189"/>
          </a:xfrm>
        </p:grpSpPr>
        <p:sp>
          <p:nvSpPr>
            <p:cNvPr id="27" name="Freeform 26"/>
            <p:cNvSpPr/>
            <p:nvPr/>
          </p:nvSpPr>
          <p:spPr>
            <a:xfrm>
              <a:off x="-15876" y="4813300"/>
              <a:ext cx="8093075" cy="1636713"/>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3">
                    <a:lumMod val="50000"/>
                  </a:schemeClr>
                </a:gs>
                <a:gs pos="22000">
                  <a:schemeClr val="accent3">
                    <a:lumMod val="75000"/>
                  </a:schemeClr>
                </a:gs>
                <a:gs pos="61000">
                  <a:schemeClr val="accent3"/>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Freeform 32"/>
            <p:cNvSpPr/>
            <p:nvPr/>
          </p:nvSpPr>
          <p:spPr bwMode="auto">
            <a:xfrm>
              <a:off x="7740649" y="4670824"/>
              <a:ext cx="701675" cy="1704974"/>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3">
                    <a:lumMod val="50000"/>
                  </a:schemeClr>
                </a:gs>
                <a:gs pos="50000">
                  <a:schemeClr val="accent3"/>
                </a:gs>
                <a:gs pos="100000">
                  <a:schemeClr val="accent3">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52" name="TextBox 88"/>
          <p:cNvSpPr txBox="1">
            <a:spLocks noChangeArrowheads="1"/>
          </p:cNvSpPr>
          <p:nvPr/>
        </p:nvSpPr>
        <p:spPr bwMode="auto">
          <a:xfrm>
            <a:off x="2004418" y="4194040"/>
            <a:ext cx="748923" cy="646331"/>
          </a:xfrm>
          <a:prstGeom prst="rect">
            <a:avLst/>
          </a:prstGeom>
          <a:noFill/>
          <a:ln w="9525">
            <a:noFill/>
            <a:miter lim="800000"/>
            <a:headEnd/>
            <a:tailEnd/>
          </a:ln>
        </p:spPr>
        <p:txBody>
          <a:bodyPr wrap="none" anchor="ctr">
            <a:spAutoFit/>
          </a:bodyPr>
          <a:lstStyle/>
          <a:p>
            <a:pPr algn="ctr"/>
            <a:r>
              <a:rPr lang="en-US" sz="3600" b="1" dirty="0">
                <a:solidFill>
                  <a:schemeClr val="bg1"/>
                </a:solidFill>
                <a:latin typeface="Comic Sans MS" pitchFamily="66" charset="0"/>
              </a:rPr>
              <a:t>03</a:t>
            </a:r>
          </a:p>
        </p:txBody>
      </p:sp>
      <p:sp>
        <p:nvSpPr>
          <p:cNvPr id="35" name="Rectangle 91"/>
          <p:cNvSpPr>
            <a:spLocks noChangeArrowheads="1"/>
          </p:cNvSpPr>
          <p:nvPr/>
        </p:nvSpPr>
        <p:spPr bwMode="auto">
          <a:xfrm>
            <a:off x="3065126" y="4137868"/>
            <a:ext cx="6676099" cy="769441"/>
          </a:xfrm>
          <a:prstGeom prst="rect">
            <a:avLst/>
          </a:prstGeom>
          <a:noFill/>
          <a:ln w="9525">
            <a:noFill/>
            <a:miter lim="800000"/>
            <a:headEnd/>
            <a:tailEnd/>
          </a:ln>
        </p:spPr>
        <p:txBody>
          <a:bodyPr wrap="square" anchor="ctr">
            <a:spAutoFit/>
          </a:bodyPr>
          <a:lstStyle/>
          <a:p>
            <a:pPr>
              <a:defRPr/>
            </a:pPr>
            <a:r>
              <a:rPr lang="en-US" sz="2200" b="1" dirty="0" err="1">
                <a:solidFill>
                  <a:schemeClr val="bg1"/>
                </a:solidFill>
                <a:latin typeface="Arial" pitchFamily="34" charset="0"/>
                <a:cs typeface="Arial" pitchFamily="34" charset="0"/>
              </a:rPr>
              <a:t>Học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sinh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có</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trách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nhiệm</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như</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thế</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nào</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trong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công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cuộc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kiến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thiết</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đất</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nước</a:t>
            </a:r>
            <a:r>
              <a:rPr lang="en-US" sz="2200" b="1" dirty="0">
                <a:solidFill>
                  <a:schemeClr val="bg1"/>
                </a:solidFill>
                <a:latin typeface="Arial" pitchFamily="34" charset="0"/>
                <a:cs typeface="Arial" pitchFamily="34" charset="0"/>
              </a:rPr>
              <a:t>?</a:t>
            </a:r>
          </a:p>
        </p:txBody>
      </p:sp>
      <p:sp>
        <p:nvSpPr>
          <p:cNvPr id="56" name="Freeform 55"/>
          <p:cNvSpPr/>
          <p:nvPr/>
        </p:nvSpPr>
        <p:spPr bwMode="auto">
          <a:xfrm rot="287459">
            <a:off x="10081100" y="3601502"/>
            <a:ext cx="402988" cy="207319"/>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3">
                  <a:lumMod val="50000"/>
                </a:schemeClr>
              </a:gs>
              <a:gs pos="50000">
                <a:schemeClr val="accent3"/>
              </a:gs>
              <a:gs pos="100000">
                <a:schemeClr val="accent3">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58" name="Group 25"/>
          <p:cNvGrpSpPr/>
          <p:nvPr/>
        </p:nvGrpSpPr>
        <p:grpSpPr>
          <a:xfrm>
            <a:off x="1599641" y="5430571"/>
            <a:ext cx="9067482" cy="993123"/>
            <a:chOff x="-15876" y="4745038"/>
            <a:chExt cx="8458200" cy="1704975"/>
          </a:xfrm>
          <a:solidFill>
            <a:schemeClr val="accent2">
              <a:lumMod val="75000"/>
            </a:schemeClr>
          </a:solidFill>
        </p:grpSpPr>
        <p:sp>
          <p:nvSpPr>
            <p:cNvPr id="61" name="Freeform 60"/>
            <p:cNvSpPr/>
            <p:nvPr/>
          </p:nvSpPr>
          <p:spPr>
            <a:xfrm>
              <a:off x="-15876" y="4813300"/>
              <a:ext cx="8093075" cy="1636713"/>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2" name="Freeform 61"/>
            <p:cNvSpPr/>
            <p:nvPr/>
          </p:nvSpPr>
          <p:spPr bwMode="auto">
            <a:xfrm>
              <a:off x="7808774" y="4745038"/>
              <a:ext cx="633550" cy="1704973"/>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p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59" name="TextBox 88"/>
          <p:cNvSpPr txBox="1">
            <a:spLocks noChangeArrowheads="1"/>
          </p:cNvSpPr>
          <p:nvPr/>
        </p:nvSpPr>
        <p:spPr bwMode="auto">
          <a:xfrm>
            <a:off x="1990967" y="5630321"/>
            <a:ext cx="748923" cy="646331"/>
          </a:xfrm>
          <a:prstGeom prst="rect">
            <a:avLst/>
          </a:prstGeom>
          <a:solidFill>
            <a:schemeClr val="accent2">
              <a:lumMod val="75000"/>
            </a:schemeClr>
          </a:solidFill>
          <a:ln w="9525">
            <a:noFill/>
            <a:miter lim="800000"/>
            <a:headEnd/>
            <a:tailEnd/>
          </a:ln>
        </p:spPr>
        <p:txBody>
          <a:bodyPr wrap="none" anchor="ctr">
            <a:spAutoFit/>
          </a:bodyPr>
          <a:lstStyle/>
          <a:p>
            <a:pPr algn="ctr"/>
            <a:r>
              <a:rPr lang="en-US" sz="3600" b="1" dirty="0">
                <a:solidFill>
                  <a:schemeClr val="bg1"/>
                </a:solidFill>
                <a:latin typeface="Comic Sans MS" pitchFamily="66" charset="0"/>
              </a:rPr>
              <a:t>04</a:t>
            </a:r>
          </a:p>
        </p:txBody>
      </p:sp>
      <p:sp>
        <p:nvSpPr>
          <p:cNvPr id="60" name="Rectangle 91"/>
          <p:cNvSpPr>
            <a:spLocks noChangeArrowheads="1"/>
          </p:cNvSpPr>
          <p:nvPr/>
        </p:nvSpPr>
        <p:spPr bwMode="auto">
          <a:xfrm>
            <a:off x="3065126" y="5519468"/>
            <a:ext cx="6698500" cy="769441"/>
          </a:xfrm>
          <a:prstGeom prst="rect">
            <a:avLst/>
          </a:prstGeom>
          <a:solidFill>
            <a:schemeClr val="accent2">
              <a:lumMod val="75000"/>
            </a:schemeClr>
          </a:solidFill>
          <a:ln w="9525">
            <a:noFill/>
            <a:miter lim="800000"/>
            <a:headEnd/>
            <a:tailEnd/>
          </a:ln>
        </p:spPr>
        <p:txBody>
          <a:bodyPr wrap="square" anchor="ctr">
            <a:spAutoFit/>
          </a:bodyPr>
          <a:lstStyle/>
          <a:p>
            <a:pPr>
              <a:defRPr/>
            </a:pPr>
            <a:r>
              <a:rPr lang="en-US" sz="2200" b="1" dirty="0">
                <a:solidFill>
                  <a:schemeClr val="bg1"/>
                </a:solidFill>
                <a:latin typeface="Arial" pitchFamily="34" charset="0"/>
                <a:cs typeface="Arial" pitchFamily="34" charset="0"/>
              </a:rPr>
              <a:t>Qua </a:t>
            </a:r>
            <a:r>
              <a:rPr lang="en-US" sz="2200" b="1" dirty="0" err="1">
                <a:solidFill>
                  <a:schemeClr val="bg1"/>
                </a:solidFill>
                <a:latin typeface="Arial" pitchFamily="34" charset="0"/>
                <a:cs typeface="Arial" pitchFamily="34" charset="0"/>
              </a:rPr>
              <a:t>bức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thư</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Bác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Hồ</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khuyên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và</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mong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đợi</a:t>
            </a:r>
            <a:r>
              <a:rPr lang="en-US" sz="2200" b="1" dirty="0">
                <a:solidFill>
                  <a:schemeClr val="bg1"/>
                </a:solidFill>
                <a:latin typeface="Arial" pitchFamily="34" charset="0"/>
                <a:cs typeface="Arial" pitchFamily="34" charset="0"/>
              </a:rPr>
              <a:t> ở </a:t>
            </a:r>
            <a:r>
              <a:rPr lang="en-US" sz="2200" b="1" dirty="0" err="1">
                <a:solidFill>
                  <a:schemeClr val="bg1"/>
                </a:solidFill>
                <a:latin typeface="Arial" pitchFamily="34" charset="0"/>
                <a:cs typeface="Arial" pitchFamily="34" charset="0"/>
              </a:rPr>
              <a:t>học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sinh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điều</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gì</a:t>
            </a:r>
            <a:r>
              <a:rPr lang="en-US" sz="2200" b="1" dirty="0">
                <a:solidFill>
                  <a:schemeClr val="bg1"/>
                </a:solidFill>
                <a:latin typeface="Arial" pitchFamily="34" charset="0"/>
                <a:cs typeface="Arial" pitchFamily="34" charset="0"/>
              </a:rPr>
              <a:t>?</a:t>
            </a:r>
          </a:p>
        </p:txBody>
      </p:sp>
      <p:sp>
        <p:nvSpPr>
          <p:cNvPr id="63" name="Freeform 62"/>
          <p:cNvSpPr/>
          <p:nvPr/>
        </p:nvSpPr>
        <p:spPr bwMode="auto">
          <a:xfrm>
            <a:off x="10123092" y="5296111"/>
            <a:ext cx="429622" cy="183877"/>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solidFill>
            <a:schemeClr val="accent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BCC189D-D53D-45DF-AFFC-9C6CE0E2CDBC}"/>
              </a:ext>
            </a:extLst>
          </p:cNvPr>
          <p:cNvSpPr txBox="1"/>
          <p:nvPr/>
        </p:nvSpPr>
        <p:spPr>
          <a:xfrm>
            <a:off x="846786" y="1825555"/>
            <a:ext cx="10491200" cy="2292935"/>
          </a:xfrm>
          <a:prstGeom prst="rect">
            <a:avLst/>
          </a:prstGeom>
          <a:noFill/>
        </p:spPr>
        <p:txBody>
          <a:bodyPr wrap="square" rtlCol="0">
            <a:spAutoFit/>
          </a:bodyPr>
          <a:lstStyle/>
          <a:p>
            <a:pPr>
              <a:spcBef>
                <a:spcPct val="50000"/>
              </a:spcBef>
            </a:pPr>
            <a:r>
              <a:rPr lang="en-GB" sz="2600" dirty="0" err="1">
                <a:solidFill>
                  <a:srgbClr val="0070C0"/>
                </a:solidFill>
                <a:latin typeface="Arial" pitchFamily="34" charset="0"/>
                <a:cs typeface="Arial" pitchFamily="34" charset="0"/>
              </a:rPr>
              <a:t>Đó</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là</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ngày</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khai</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trường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đầu</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tiên</a:t>
            </a:r>
            <a:r>
              <a:rPr lang="en-GB" sz="2600" dirty="0">
                <a:solidFill>
                  <a:srgbClr val="0070C0"/>
                </a:solidFill>
                <a:latin typeface="Arial" pitchFamily="34" charset="0"/>
                <a:cs typeface="Arial" pitchFamily="34" charset="0"/>
              </a:rPr>
              <a:t> ở </a:t>
            </a:r>
            <a:r>
              <a:rPr lang="en-GB" sz="2600" dirty="0" err="1">
                <a:solidFill>
                  <a:srgbClr val="0070C0"/>
                </a:solidFill>
                <a:latin typeface="Arial" pitchFamily="34" charset="0"/>
                <a:cs typeface="Arial" pitchFamily="34" charset="0"/>
              </a:rPr>
              <a:t>nước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Việt</a:t>
            </a:r>
            <a:r>
              <a:rPr lang="en-GB" sz="2600" dirty="0">
                <a:solidFill>
                  <a:srgbClr val="0070C0"/>
                </a:solidFill>
                <a:latin typeface="Arial" pitchFamily="34" charset="0"/>
                <a:cs typeface="Arial" pitchFamily="34" charset="0"/>
              </a:rPr>
              <a:t> Nam </a:t>
            </a:r>
            <a:r>
              <a:rPr lang="en-GB" sz="2600" dirty="0" err="1">
                <a:solidFill>
                  <a:srgbClr val="0070C0"/>
                </a:solidFill>
                <a:latin typeface="Arial" pitchFamily="34" charset="0"/>
                <a:cs typeface="Arial" pitchFamily="34" charset="0"/>
              </a:rPr>
              <a:t>Dân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chủ</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Cộng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hòa</a:t>
            </a:r>
            <a:r>
              <a:rPr lang="en-GB" sz="2600" dirty="0">
                <a:solidFill>
                  <a:srgbClr val="0070C0"/>
                </a:solidFill>
                <a:latin typeface="Arial" pitchFamily="34" charset="0"/>
                <a:cs typeface="Arial" pitchFamily="34" charset="0"/>
              </a:rPr>
              <a:t>, n</a:t>
            </a:r>
            <a:r>
              <a:rPr lang="vi-VN" sz="2600" dirty="0" err="1">
                <a:solidFill>
                  <a:srgbClr val="0070C0"/>
                </a:solidFill>
              </a:rPr>
              <a:t>gày</a:t>
            </a:r>
            <a:r>
              <a:rPr lang="vi-VN" sz="2600" dirty="0">
                <a:solidFill>
                  <a:srgbClr val="0070C0"/>
                </a:solidFill>
              </a:rPr>
              <a:t> khai </a:t>
            </a:r>
            <a:r>
              <a:rPr lang="vi-VN" sz="2600" dirty="0" err="1">
                <a:solidFill>
                  <a:srgbClr val="0070C0"/>
                </a:solidFill>
              </a:rPr>
              <a:t>trường</a:t>
            </a:r>
            <a:r>
              <a:rPr lang="vi-VN" sz="2600" dirty="0">
                <a:solidFill>
                  <a:srgbClr val="0070C0"/>
                </a:solidFill>
              </a:rPr>
              <a:t> </a:t>
            </a:r>
            <a:r>
              <a:rPr lang="vi-VN" sz="2600" dirty="0" err="1">
                <a:solidFill>
                  <a:srgbClr val="0070C0"/>
                </a:solidFill>
              </a:rPr>
              <a:t>đầu</a:t>
            </a:r>
            <a:r>
              <a:rPr lang="vi-VN" sz="2600" dirty="0">
                <a:solidFill>
                  <a:srgbClr val="0070C0"/>
                </a:solidFill>
              </a:rPr>
              <a:t> tiên sau khi </a:t>
            </a:r>
            <a:r>
              <a:rPr lang="vi-VN" sz="2600" dirty="0" err="1">
                <a:solidFill>
                  <a:srgbClr val="0070C0"/>
                </a:solidFill>
              </a:rPr>
              <a:t>nước</a:t>
            </a:r>
            <a:r>
              <a:rPr lang="vi-VN" sz="2600" dirty="0">
                <a:solidFill>
                  <a:srgbClr val="0070C0"/>
                </a:solidFill>
              </a:rPr>
              <a:t> ta </a:t>
            </a:r>
            <a:r>
              <a:rPr lang="vi-VN" sz="2600" dirty="0" err="1">
                <a:solidFill>
                  <a:srgbClr val="0070C0"/>
                </a:solidFill>
              </a:rPr>
              <a:t>giành</a:t>
            </a:r>
            <a:r>
              <a:rPr lang="vi-VN" sz="2600" dirty="0">
                <a:solidFill>
                  <a:srgbClr val="0070C0"/>
                </a:solidFill>
              </a:rPr>
              <a:t> </a:t>
            </a:r>
            <a:r>
              <a:rPr lang="vi-VN" sz="2600" dirty="0" err="1">
                <a:solidFill>
                  <a:srgbClr val="0070C0"/>
                </a:solidFill>
              </a:rPr>
              <a:t>lại</a:t>
            </a:r>
            <a:r>
              <a:rPr lang="vi-VN" sz="2600" dirty="0">
                <a:solidFill>
                  <a:srgbClr val="0070C0"/>
                </a:solidFill>
              </a:rPr>
              <a:t> </a:t>
            </a:r>
            <a:r>
              <a:rPr lang="vi-VN" sz="2600" dirty="0" err="1">
                <a:solidFill>
                  <a:srgbClr val="0070C0"/>
                </a:solidFill>
              </a:rPr>
              <a:t>được</a:t>
            </a:r>
            <a:r>
              <a:rPr lang="vi-VN" sz="2600" dirty="0">
                <a:solidFill>
                  <a:srgbClr val="0070C0"/>
                </a:solidFill>
              </a:rPr>
              <a:t> </a:t>
            </a:r>
            <a:r>
              <a:rPr lang="vi-VN" sz="2600" dirty="0" err="1">
                <a:solidFill>
                  <a:srgbClr val="0070C0"/>
                </a:solidFill>
              </a:rPr>
              <a:t>độc</a:t>
            </a:r>
            <a:r>
              <a:rPr lang="vi-VN" sz="2600" dirty="0">
                <a:solidFill>
                  <a:srgbClr val="0070C0"/>
                </a:solidFill>
              </a:rPr>
              <a:t> </a:t>
            </a:r>
            <a:r>
              <a:rPr lang="vi-VN" sz="2600" dirty="0" err="1">
                <a:solidFill>
                  <a:srgbClr val="0070C0"/>
                </a:solidFill>
              </a:rPr>
              <a:t>lập</a:t>
            </a:r>
            <a:r>
              <a:rPr lang="en-US" sz="2600" dirty="0">
                <a:solidFill>
                  <a:srgbClr val="0070C0"/>
                </a:solidFill>
              </a:rPr>
              <a:t> </a:t>
            </a:r>
            <a:r>
              <a:rPr lang="en-GB" sz="2600" dirty="0" err="1">
                <a:solidFill>
                  <a:srgbClr val="0070C0"/>
                </a:solidFill>
                <a:latin typeface="Arial" pitchFamily="34" charset="0"/>
                <a:cs typeface="Arial" pitchFamily="34" charset="0"/>
              </a:rPr>
              <a:t>sau</a:t>
            </a:r>
            <a:r>
              <a:rPr lang="en-GB" sz="2600" dirty="0">
                <a:solidFill>
                  <a:srgbClr val="0070C0"/>
                </a:solidFill>
                <a:latin typeface="Arial" pitchFamily="34" charset="0"/>
                <a:cs typeface="Arial" pitchFamily="34" charset="0"/>
              </a:rPr>
              <a:t> 80 </a:t>
            </a:r>
            <a:r>
              <a:rPr lang="en-GB" sz="2600" dirty="0" err="1">
                <a:solidFill>
                  <a:srgbClr val="0070C0"/>
                </a:solidFill>
                <a:latin typeface="Arial" pitchFamily="34" charset="0"/>
                <a:cs typeface="Arial" pitchFamily="34" charset="0"/>
              </a:rPr>
              <a:t>năm</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bị</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thực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dân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Pháp</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đô</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hộ</a:t>
            </a:r>
            <a:r>
              <a:rPr lang="en-GB" sz="2600" dirty="0">
                <a:solidFill>
                  <a:srgbClr val="0070C0"/>
                </a:solidFill>
                <a:latin typeface="Arial" pitchFamily="34" charset="0"/>
                <a:cs typeface="Arial" pitchFamily="34" charset="0"/>
              </a:rPr>
              <a:t>.</a:t>
            </a:r>
          </a:p>
          <a:p>
            <a:pPr algn="just">
              <a:spcBef>
                <a:spcPct val="50000"/>
              </a:spcBef>
            </a:pPr>
            <a:r>
              <a:rPr lang="en-GB" sz="2600" dirty="0" err="1">
                <a:solidFill>
                  <a:srgbClr val="0070C0"/>
                </a:solidFill>
                <a:latin typeface="Arial" pitchFamily="34" charset="0"/>
                <a:cs typeface="Arial" pitchFamily="34" charset="0"/>
              </a:rPr>
              <a:t>Từ</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ngày</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khai</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trường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này</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các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em</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bắt</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đầu</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được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hưởng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một</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nền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giáo</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dục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hoàn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toàn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Việt</a:t>
            </a:r>
            <a:r>
              <a:rPr lang="en-GB" sz="2600" dirty="0">
                <a:solidFill>
                  <a:srgbClr val="0070C0"/>
                </a:solidFill>
                <a:latin typeface="Arial" pitchFamily="34" charset="0"/>
                <a:cs typeface="Arial" pitchFamily="34" charset="0"/>
              </a:rPr>
              <a:t> Nam.</a:t>
            </a:r>
          </a:p>
        </p:txBody>
      </p:sp>
      <p:sp>
        <p:nvSpPr>
          <p:cNvPr id="2" name="Title 1"/>
          <p:cNvSpPr>
            <a:spLocks noGrp="1"/>
          </p:cNvSpPr>
          <p:nvPr>
            <p:ph type="title"/>
          </p:nvPr>
        </p:nvSpPr>
        <p:spPr>
          <a:xfrm>
            <a:off x="793823" y="614981"/>
            <a:ext cx="11204812" cy="1325563"/>
          </a:xfrm>
        </p:spPr>
        <p:txBody>
          <a:bodyPr>
            <a:normAutofit/>
          </a:bodyPr>
          <a:lstStyle/>
          <a:p>
            <a:r>
              <a:rPr lang="en-US" sz="2600" dirty="0" err="1">
                <a:latin typeface="Arial" panose="020B0604020202020204" pitchFamily="34" charset="0"/>
                <a:cs typeface="Arial" panose="020B0604020202020204" pitchFamily="34" charset="0"/>
              </a:rPr>
              <a:t>Đọc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thầm</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đoạn</a:t>
            </a:r>
            <a:r>
              <a:rPr lang="en-US" sz="2600" dirty="0">
                <a:latin typeface="Arial" panose="020B0604020202020204" pitchFamily="34" charset="0"/>
                <a:cs typeface="Arial" panose="020B0604020202020204" pitchFamily="34" charset="0"/>
              </a:rPr>
              <a:t> 1 </a:t>
            </a:r>
            <a:r>
              <a:rPr lang="en-US" sz="2600" dirty="0" err="1">
                <a:latin typeface="Arial" panose="020B0604020202020204" pitchFamily="34" charset="0"/>
                <a:cs typeface="Arial" panose="020B0604020202020204" pitchFamily="34" charset="0"/>
              </a:rPr>
              <a:t>và</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cho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biết</a:t>
            </a:r>
            <a:r>
              <a:rPr lang="en-US" sz="2600" dirty="0">
                <a:latin typeface="Arial" panose="020B0604020202020204" pitchFamily="34" charset="0"/>
                <a:cs typeface="Arial" panose="020B0604020202020204" pitchFamily="34" charset="0"/>
              </a:rPr>
              <a:t> : </a:t>
            </a:r>
            <a:r>
              <a:rPr lang="en-US" sz="2600" dirty="0" err="1">
                <a:latin typeface="Arial" panose="020B0604020202020204" pitchFamily="34" charset="0"/>
                <a:cs typeface="Arial" panose="020B0604020202020204" pitchFamily="34" charset="0"/>
              </a:rPr>
              <a:t>Ngày</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khai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tháng</a:t>
            </a:r>
            <a:r>
              <a:rPr lang="en-US" sz="2600" dirty="0">
                <a:latin typeface="Arial" panose="020B0604020202020204" pitchFamily="34" charset="0"/>
                <a:cs typeface="Arial" panose="020B0604020202020204" pitchFamily="34" charset="0"/>
              </a:rPr>
              <a:t> 9 </a:t>
            </a:r>
            <a:r>
              <a:rPr lang="en-US" sz="2600" dirty="0" err="1">
                <a:latin typeface="Arial" panose="020B0604020202020204" pitchFamily="34" charset="0"/>
                <a:cs typeface="Arial" panose="020B0604020202020204" pitchFamily="34" charset="0"/>
              </a:rPr>
              <a:t>năm</a:t>
            </a:r>
            <a:r>
              <a:rPr lang="en-US" sz="2600" dirty="0">
                <a:latin typeface="Arial" panose="020B0604020202020204" pitchFamily="34" charset="0"/>
                <a:cs typeface="Arial" panose="020B0604020202020204" pitchFamily="34" charset="0"/>
              </a:rPr>
              <a:t> 1945 </a:t>
            </a:r>
            <a:r>
              <a:rPr lang="en-US" sz="2600" dirty="0" err="1">
                <a:latin typeface="Arial" panose="020B0604020202020204" pitchFamily="34" charset="0"/>
                <a:cs typeface="Arial" panose="020B0604020202020204" pitchFamily="34" charset="0"/>
              </a:rPr>
              <a:t>có</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gì</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đặc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biệt</a:t>
            </a:r>
            <a:r>
              <a:rPr lang="en-US" sz="2600" dirty="0">
                <a:latin typeface="Arial" panose="020B0604020202020204" pitchFamily="34" charset="0"/>
                <a:cs typeface="Arial" panose="020B0604020202020204" pitchFamily="34" charset="0"/>
              </a:rPr>
              <a:t> so </a:t>
            </a:r>
            <a:r>
              <a:rPr lang="en-US" sz="2600" dirty="0" err="1">
                <a:latin typeface="Arial" panose="020B0604020202020204" pitchFamily="34" charset="0"/>
                <a:cs typeface="Arial" panose="020B0604020202020204" pitchFamily="34" charset="0"/>
              </a:rPr>
              <a:t>với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những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ngày</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khai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khác</a:t>
            </a:r>
            <a:r>
              <a:rPr lang="en-US" sz="2600" dirty="0">
                <a:latin typeface="Arial" panose="020B0604020202020204" pitchFamily="34" charset="0"/>
                <a:cs typeface="Arial" panose="020B0604020202020204" pitchFamily="34" charset="0"/>
              </a:rPr>
              <a:t>?</a:t>
            </a:r>
          </a:p>
        </p:txBody>
      </p:sp>
      <p:sp>
        <p:nvSpPr>
          <p:cNvPr id="5" name="Title 1"/>
          <p:cNvSpPr txBox="1">
            <a:spLocks/>
          </p:cNvSpPr>
          <p:nvPr/>
        </p:nvSpPr>
        <p:spPr>
          <a:xfrm>
            <a:off x="793823" y="2451680"/>
            <a:ext cx="5329425" cy="83340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600" dirty="0" err="1">
                <a:latin typeface="Arial" panose="020B0604020202020204" pitchFamily="34" charset="0"/>
                <a:cs typeface="Arial" panose="020B0604020202020204" pitchFamily="34" charset="0"/>
              </a:rPr>
              <a:t>Đoạn</a:t>
            </a:r>
            <a:r>
              <a:rPr lang="en-US" sz="2600" dirty="0">
                <a:latin typeface="Arial" panose="020B0604020202020204" pitchFamily="34" charset="0"/>
                <a:cs typeface="Arial" panose="020B0604020202020204" pitchFamily="34" charset="0"/>
              </a:rPr>
              <a:t> 1 </a:t>
            </a:r>
            <a:r>
              <a:rPr lang="en-US" sz="2600" dirty="0" err="1">
                <a:latin typeface="Arial" panose="020B0604020202020204" pitchFamily="34" charset="0"/>
                <a:cs typeface="Arial" panose="020B0604020202020204" pitchFamily="34" charset="0"/>
              </a:rPr>
              <a:t>cho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chúng</a:t>
            </a:r>
            <a:r>
              <a:rPr lang="en-US" sz="2600" dirty="0">
                <a:latin typeface="Arial" panose="020B0604020202020204" pitchFamily="34" charset="0"/>
                <a:cs typeface="Arial" panose="020B0604020202020204" pitchFamily="34" charset="0"/>
              </a:rPr>
              <a:t> ta </a:t>
            </a:r>
            <a:r>
              <a:rPr lang="en-US" sz="2600" dirty="0" err="1">
                <a:latin typeface="Arial" panose="020B0604020202020204" pitchFamily="34" charset="0"/>
                <a:cs typeface="Arial" panose="020B0604020202020204" pitchFamily="34" charset="0"/>
              </a:rPr>
              <a:t>biết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điều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gì</a:t>
            </a:r>
            <a:r>
              <a:rPr lang="en-US" sz="2600" dirty="0">
                <a:latin typeface="Arial" panose="020B0604020202020204" pitchFamily="34" charset="0"/>
                <a:cs typeface="Arial" panose="020B0604020202020204" pitchFamily="34" charset="0"/>
              </a:rPr>
              <a:t> ?</a:t>
            </a:r>
            <a:endParaRPr lang="en-US" sz="2600" dirty="0">
              <a:solidFill>
                <a:srgbClr val="0070C0"/>
              </a:solidFill>
              <a:latin typeface="Arial" panose="020B0604020202020204" pitchFamily="34" charset="0"/>
              <a:cs typeface="Arial" panose="020B0604020202020204" pitchFamily="34" charset="0"/>
            </a:endParaRPr>
          </a:p>
        </p:txBody>
      </p:sp>
      <p:sp>
        <p:nvSpPr>
          <p:cNvPr id="6" name="Flowchart: Decision 5">
            <a:extLst>
              <a:ext uri="{FF2B5EF4-FFF2-40B4-BE49-F238E27FC236}">
                <a16:creationId xmlns:a16="http://schemas.microsoft.com/office/drawing/2014/main" id="{2EE54033-08F1-4EF1-8D41-55485DAFC067}"/>
              </a:ext>
            </a:extLst>
          </p:cNvPr>
          <p:cNvSpPr/>
          <p:nvPr/>
        </p:nvSpPr>
        <p:spPr>
          <a:xfrm>
            <a:off x="309331" y="930619"/>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4" name="Horizontal Scroll 3"/>
          <p:cNvSpPr/>
          <p:nvPr/>
        </p:nvSpPr>
        <p:spPr>
          <a:xfrm>
            <a:off x="379673" y="3437092"/>
            <a:ext cx="11425425" cy="1114136"/>
          </a:xfrm>
          <a:prstGeom prst="roundRect">
            <a:avLst/>
          </a:prstGeom>
          <a:solidFill>
            <a:srgbClr val="B24B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bg1"/>
                </a:solidFill>
                <a:latin typeface="Arial" panose="020B0604020202020204" pitchFamily="34" charset="0"/>
                <a:cs typeface="Arial" panose="020B0604020202020204" pitchFamily="34" charset="0"/>
              </a:rPr>
              <a:t>Ý 1: </a:t>
            </a:r>
            <a:r>
              <a:rPr lang="en-US" sz="2600" dirty="0" err="1">
                <a:solidFill>
                  <a:schemeClr val="bg1"/>
                </a:solidFill>
                <a:latin typeface="Arial" panose="020B0604020202020204" pitchFamily="34" charset="0"/>
                <a:cs typeface="Arial" panose="020B0604020202020204" pitchFamily="34" charset="0"/>
              </a:rPr>
              <a:t>Niềm</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vinh</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dự</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phấn</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khởi</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của</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học</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sinh</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trong</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ngày</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khai</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trường</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đầu</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tiên</a:t>
            </a:r>
            <a:r>
              <a:rPr lang="en-US" sz="2600" dirty="0">
                <a:solidFill>
                  <a:schemeClr val="bg1"/>
                </a:solidFill>
                <a:latin typeface="Arial" panose="020B0604020202020204" pitchFamily="34" charset="0"/>
                <a:cs typeface="Arial" panose="020B0604020202020204" pitchFamily="34" charset="0"/>
              </a:rPr>
              <a:t>.</a:t>
            </a:r>
          </a:p>
        </p:txBody>
      </p:sp>
      <p:sp>
        <p:nvSpPr>
          <p:cNvPr id="12" name="Flowchart: Decision 11">
            <a:extLst>
              <a:ext uri="{FF2B5EF4-FFF2-40B4-BE49-F238E27FC236}">
                <a16:creationId xmlns:a16="http://schemas.microsoft.com/office/drawing/2014/main" id="{8FC41788-39CE-4404-AC3A-159D5C32CDD5}"/>
              </a:ext>
            </a:extLst>
          </p:cNvPr>
          <p:cNvSpPr/>
          <p:nvPr/>
        </p:nvSpPr>
        <p:spPr>
          <a:xfrm>
            <a:off x="309331" y="2715220"/>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3" name="Flowchart: Decision 12">
            <a:extLst>
              <a:ext uri="{FF2B5EF4-FFF2-40B4-BE49-F238E27FC236}">
                <a16:creationId xmlns:a16="http://schemas.microsoft.com/office/drawing/2014/main" id="{725B784C-F13F-4443-BB03-4A52A0C2AB86}"/>
              </a:ext>
            </a:extLst>
          </p:cNvPr>
          <p:cNvSpPr/>
          <p:nvPr/>
        </p:nvSpPr>
        <p:spPr>
          <a:xfrm>
            <a:off x="309331" y="1822919"/>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4" name="Title 1">
            <a:extLst>
              <a:ext uri="{FF2B5EF4-FFF2-40B4-BE49-F238E27FC236}">
                <a16:creationId xmlns:a16="http://schemas.microsoft.com/office/drawing/2014/main" id="{3A3586F4-2328-4818-95B3-AE5B544019AD}"/>
              </a:ext>
            </a:extLst>
          </p:cNvPr>
          <p:cNvSpPr txBox="1">
            <a:spLocks/>
          </p:cNvSpPr>
          <p:nvPr/>
        </p:nvSpPr>
        <p:spPr>
          <a:xfrm>
            <a:off x="793823" y="1643155"/>
            <a:ext cx="11204812" cy="66361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600" dirty="0" err="1">
                <a:latin typeface="Arial" panose="020B0604020202020204" pitchFamily="34" charset="0"/>
                <a:cs typeface="Arial" panose="020B0604020202020204" pitchFamily="34" charset="0"/>
              </a:rPr>
              <a:t>Em</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hiểu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thế</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nào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là</a:t>
            </a:r>
            <a:r>
              <a:rPr lang="en-US" sz="2600" dirty="0">
                <a:latin typeface="Arial" panose="020B0604020202020204" pitchFamily="34" charset="0"/>
                <a:cs typeface="Arial" panose="020B0604020202020204" pitchFamily="34" charset="0"/>
              </a:rPr>
              <a:t> </a:t>
            </a:r>
            <a:r>
              <a:rPr lang="en-US" sz="2600" dirty="0">
                <a:solidFill>
                  <a:srgbClr val="0070C0"/>
                </a:solidFill>
                <a:latin typeface="Arial" panose="020B0604020202020204" pitchFamily="34" charset="0"/>
                <a:cs typeface="Arial" panose="020B0604020202020204" pitchFamily="34" charset="0"/>
              </a:rPr>
              <a:t>“</a:t>
            </a:r>
            <a:r>
              <a:rPr lang="en-US" sz="2600" dirty="0" err="1">
                <a:solidFill>
                  <a:srgbClr val="0070C0"/>
                </a:solidFill>
                <a:latin typeface="Arial" panose="020B0604020202020204" pitchFamily="34" charset="0"/>
                <a:cs typeface="Arial" panose="020B0604020202020204" pitchFamily="34" charset="0"/>
              </a:rPr>
              <a:t>nền</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giáo</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dục</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hoàn</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toàn</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Việt</a:t>
            </a:r>
            <a:r>
              <a:rPr lang="en-US" sz="2600" dirty="0">
                <a:solidFill>
                  <a:srgbClr val="0070C0"/>
                </a:solidFill>
                <a:latin typeface="Arial" panose="020B0604020202020204" pitchFamily="34" charset="0"/>
                <a:cs typeface="Arial" panose="020B0604020202020204" pitchFamily="34" charset="0"/>
              </a:rPr>
              <a:t> Nam” </a:t>
            </a:r>
            <a:r>
              <a:rPr lang="en-US" sz="2600" dirty="0">
                <a:latin typeface="Arial" panose="020B0604020202020204" pitchFamily="34" charset="0"/>
                <a:cs typeface="Arial" panose="020B0604020202020204" pitchFamily="34" charset="0"/>
              </a:rPr>
              <a:t>?</a:t>
            </a:r>
          </a:p>
        </p:txBody>
      </p:sp>
      <p:pic>
        <p:nvPicPr>
          <p:cNvPr id="15" name="Picture 2" descr="Đề thi học kì 2 lớp 2 năm 2020 - 2021 theo Thông tư 22 (14 đề)">
            <a:extLst>
              <a:ext uri="{FF2B5EF4-FFF2-40B4-BE49-F238E27FC236}">
                <a16:creationId xmlns:a16="http://schemas.microsoft.com/office/drawing/2014/main" id="{A5EB1689-786D-4C6D-9C8A-C297970F43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1779" y="4746659"/>
            <a:ext cx="4040221" cy="21113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78907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4" presetClass="exit" presetSubtype="10" fill="hold" grpId="1" nodeType="clickEffect">
                                  <p:stCondLst>
                                    <p:cond delay="0"/>
                                  </p:stCondLst>
                                  <p:childTnLst>
                                    <p:animEffect transition="out" filter="randombar(horizontal)">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5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fade">
                                      <p:cBhvr>
                                        <p:cTn id="38" dur="500"/>
                                        <p:tgtEl>
                                          <p:spTgt spid="5"/>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circle(in)">
                                      <p:cBhvr>
                                        <p:cTn id="4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2" grpId="0"/>
      <p:bldP spid="5" grpId="0"/>
      <p:bldP spid="6" grpId="0" animBg="1"/>
      <p:bldP spid="4" grpId="0" animBg="1"/>
      <p:bldP spid="12" grpId="0" animBg="1"/>
      <p:bldP spid="13" grpId="0" animBg="1"/>
      <p:bldP spid="1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856</TotalTime>
  <Words>1725</Words>
  <Application>Microsoft Office PowerPoint</Application>
  <PresentationFormat>Widescreen</PresentationFormat>
  <Paragraphs>86</Paragraphs>
  <Slides>18</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Calibri Light</vt:lpstr>
      <vt:lpstr>Comic Sans MS</vt:lpstr>
      <vt:lpstr>Times New Roman</vt:lpstr>
      <vt:lpstr>UTM Avo</vt:lpstr>
      <vt:lpstr>Office Theme</vt:lpstr>
      <vt:lpstr>TẬP ĐỌC 5</vt:lpstr>
      <vt:lpstr>PowerPoint Presentation</vt:lpstr>
      <vt:lpstr>PowerPoint Presentation</vt:lpstr>
      <vt:lpstr>PowerPoint Presentation</vt:lpstr>
      <vt:lpstr>PowerPoint Presentation</vt:lpstr>
      <vt:lpstr>PowerPoint Presentation</vt:lpstr>
      <vt:lpstr>NGẮT CÂU DÀI</vt:lpstr>
      <vt:lpstr>PowerPoint Presentation</vt:lpstr>
      <vt:lpstr>Đọc thầm đoạn 1 và cho biết : Ngày  khai trường tháng 9 năm 1945 có gì đặc biệt so với những ngày khai trường khác?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TẬP ĐỌC 5</dc:title>
  <dc:creator>Windows User</dc:creator>
  <cp:lastModifiedBy>thuy linh</cp:lastModifiedBy>
  <cp:revision>26</cp:revision>
  <dcterms:created xsi:type="dcterms:W3CDTF">2020-09-05T23:53:39Z</dcterms:created>
  <dcterms:modified xsi:type="dcterms:W3CDTF">2022-08-27T17:16:49Z</dcterms:modified>
</cp:coreProperties>
</file>