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59" r:id="rId5"/>
    <p:sldId id="289" r:id="rId6"/>
    <p:sldId id="290" r:id="rId7"/>
    <p:sldId id="261" r:id="rId8"/>
    <p:sldId id="266" r:id="rId9"/>
    <p:sldId id="268" r:id="rId10"/>
    <p:sldId id="291" r:id="rId11"/>
    <p:sldId id="292" r:id="rId12"/>
    <p:sldId id="293" r:id="rId13"/>
    <p:sldId id="265" r:id="rId14"/>
    <p:sldId id="267" r:id="rId15"/>
    <p:sldId id="273" r:id="rId16"/>
    <p:sldId id="264" r:id="rId17"/>
    <p:sldId id="275" r:id="rId18"/>
    <p:sldId id="279" r:id="rId19"/>
    <p:sldId id="294" r:id="rId20"/>
    <p:sldId id="280" r:id="rId21"/>
    <p:sldId id="295" r:id="rId22"/>
    <p:sldId id="296" r:id="rId23"/>
    <p:sldId id="297" r:id="rId24"/>
    <p:sldId id="260" r:id="rId25"/>
    <p:sldId id="298" r:id="rId26"/>
    <p:sldId id="269" r:id="rId27"/>
    <p:sldId id="274" r:id="rId28"/>
  </p:sldIdLst>
  <p:sldSz cx="9144000" cy="6858000" type="screen4x3"/>
  <p:notesSz cx="6858000" cy="91440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F66900"/>
    <a:srgbClr val="FF6E00"/>
    <a:srgbClr val="7CB400"/>
    <a:srgbClr val="92D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264" y="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21.gif"/><Relationship Id="rId1" Type="http://schemas.openxmlformats.org/officeDocument/2006/relationships/slideLayout" Target="../slideLayouts/slideLayout2.xml"/><Relationship Id="rId6" Type="http://schemas.openxmlformats.org/officeDocument/2006/relationships/image" Target="../media/image23.emf"/><Relationship Id="rId5" Type="http://schemas.openxmlformats.org/officeDocument/2006/relationships/oleObject" Target="../embeddings/oleObject2.bin"/><Relationship Id="rId4" Type="http://schemas.openxmlformats.org/officeDocument/2006/relationships/image" Target="../media/image22.wmf"/></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 Id="rId5" Type="http://schemas.openxmlformats.org/officeDocument/2006/relationships/image" Target="../media/image27.jpeg"/><Relationship Id="rId4" Type="http://schemas.openxmlformats.org/officeDocument/2006/relationships/image" Target="../media/image26.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jpg"/><Relationship Id="rId4" Type="http://schemas.openxmlformats.org/officeDocument/2006/relationships/image" Target="../media/image5.png"/><Relationship Id="rId9" Type="http://schemas.openxmlformats.org/officeDocument/2006/relationships/image" Target="../media/image10.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5"/>
          <p:cNvSpPr>
            <a:spLocks noChangeArrowheads="1" noChangeShapeType="1" noTextEdit="1"/>
          </p:cNvSpPr>
          <p:nvPr/>
        </p:nvSpPr>
        <p:spPr bwMode="auto">
          <a:xfrm>
            <a:off x="1143000" y="1524000"/>
            <a:ext cx="6915150" cy="3810000"/>
          </a:xfrm>
          <a:prstGeom prst="rect">
            <a:avLst/>
          </a:prstGeom>
        </p:spPr>
        <p:txBody>
          <a:bodyPr wrap="none" fromWordArt="1">
            <a:prstTxWarp prst="textInflateBottom">
              <a:avLst>
                <a:gd name="adj" fmla="val 51611"/>
              </a:avLst>
            </a:prstTxWarp>
          </a:bodyPr>
          <a:lstStyle/>
          <a:p>
            <a:pPr algn="ct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Luyện</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tả</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cảnh</a:t>
            </a:r>
            <a:endPar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
        <p:nvSpPr>
          <p:cNvPr id="3" name="Rectangle 2"/>
          <p:cNvSpPr txBox="1">
            <a:spLocks noChangeArrowheads="1"/>
          </p:cNvSpPr>
          <p:nvPr/>
        </p:nvSpPr>
        <p:spPr>
          <a:xfrm>
            <a:off x="714375" y="4914900"/>
            <a:ext cx="7772400" cy="8382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4000" b="1" dirty="0" err="1">
                <a:solidFill>
                  <a:srgbClr val="000099"/>
                </a:solidFill>
                <a:latin typeface="Times New Roman" panose="02020603050405020304" pitchFamily="18" charset="0"/>
                <a:cs typeface="Times New Roman" panose="02020603050405020304" pitchFamily="18" charset="0"/>
              </a:rPr>
              <a:t>Tuần</a:t>
            </a:r>
            <a:r>
              <a:rPr lang="en-US" altLang="en-US" sz="4000" b="1" dirty="0">
                <a:solidFill>
                  <a:srgbClr val="000099"/>
                </a:solidFill>
                <a:latin typeface="Times New Roman" panose="02020603050405020304" pitchFamily="18" charset="0"/>
                <a:cs typeface="Times New Roman" panose="02020603050405020304" pitchFamily="18" charset="0"/>
              </a:rPr>
              <a:t> 2 </a:t>
            </a:r>
            <a:r>
              <a:rPr lang="en-US" altLang="en-US" sz="4000" b="1" dirty="0" err="1">
                <a:solidFill>
                  <a:srgbClr val="000099"/>
                </a:solidFill>
                <a:latin typeface="Times New Roman" panose="02020603050405020304" pitchFamily="18" charset="0"/>
                <a:cs typeface="Times New Roman" panose="02020603050405020304" pitchFamily="18" charset="0"/>
              </a:rPr>
              <a:t>tiết</a:t>
            </a:r>
            <a:r>
              <a:rPr lang="en-US" altLang="en-US" sz="4000" b="1" dirty="0">
                <a:solidFill>
                  <a:srgbClr val="000099"/>
                </a:solidFill>
                <a:latin typeface="Times New Roman" panose="02020603050405020304" pitchFamily="18" charset="0"/>
                <a:cs typeface="Times New Roman" panose="02020603050405020304" pitchFamily="18" charset="0"/>
              </a:rPr>
              <a:t> 1</a:t>
            </a:r>
          </a:p>
        </p:txBody>
      </p:sp>
    </p:spTree>
    <p:extLst>
      <p:ext uri="{BB962C8B-B14F-4D97-AF65-F5344CB8AC3E}">
        <p14:creationId xmlns:p14="http://schemas.microsoft.com/office/powerpoint/2010/main" val="83858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8AA4AB8-A786-4FBB-913A-F1D8A0DEE7F6}"/>
              </a:ext>
            </a:extLst>
          </p:cNvPr>
          <p:cNvSpPr>
            <a:spLocks noGrp="1" noChangeArrowheads="1"/>
          </p:cNvSpPr>
          <p:nvPr>
            <p:ph type="title"/>
          </p:nvPr>
        </p:nvSpPr>
        <p:spPr>
          <a:xfrm>
            <a:off x="76200" y="-152400"/>
            <a:ext cx="9144000" cy="6400800"/>
          </a:xfrm>
        </p:spPr>
        <p:txBody>
          <a:bodyPr/>
          <a:lstStyle/>
          <a:p>
            <a:pPr algn="l" eaLnBrk="1" hangingPunct="1"/>
            <a:r>
              <a:rPr lang="en-US" altLang="en-US" sz="2400">
                <a:latin typeface="Times New Roman" panose="02020603050405020304" pitchFamily="18" charset="0"/>
              </a:rPr>
              <a:t>                                       </a:t>
            </a:r>
            <a:r>
              <a:rPr lang="en-US" altLang="en-US" sz="3200" b="1">
                <a:latin typeface="Times New Roman" panose="02020603050405020304" pitchFamily="18" charset="0"/>
              </a:rPr>
              <a:t>Chiều tối</a:t>
            </a:r>
            <a:br>
              <a:rPr lang="en-US" altLang="en-US" sz="3200" b="1">
                <a:latin typeface="Times New Roman" panose="02020603050405020304" pitchFamily="18" charset="0"/>
              </a:rPr>
            </a:br>
            <a:r>
              <a:rPr lang="en-US" altLang="en-US" sz="2400">
                <a:latin typeface="Times New Roman" panose="02020603050405020304" pitchFamily="18" charset="0"/>
              </a:rPr>
              <a:t>       Nắng bắt đầu rút lên những  chòm cây cao, rồi nhạt dần và như hòa lẫn với ánh sáng trắng nhợt cuối cùng. </a:t>
            </a:r>
            <a:br>
              <a:rPr lang="en-US" altLang="en-US" sz="2400">
                <a:latin typeface="Times New Roman" panose="02020603050405020304" pitchFamily="18" charset="0"/>
              </a:rPr>
            </a:br>
            <a:r>
              <a:rPr lang="en-US" altLang="en-US" sz="2400">
                <a:latin typeface="Times New Roman" panose="02020603050405020304" pitchFamily="18" charset="0"/>
              </a:rPr>
              <a:t>       Trong những bụi cây đã thấp thoáng những mảng tối. Màu tối lan dần dưới từng gốc cây, ngả dài trên thảm cỏ, rồi đổ lốm đốm trên lá cành, trên những vòm xanh rậm rạp.</a:t>
            </a:r>
            <a:br>
              <a:rPr lang="en-US" altLang="en-US" sz="2400">
                <a:latin typeface="Times New Roman" panose="02020603050405020304" pitchFamily="18" charset="0"/>
              </a:rPr>
            </a:br>
            <a:r>
              <a:rPr lang="en-US" altLang="en-US" sz="2400">
                <a:latin typeface="Times New Roman" panose="02020603050405020304" pitchFamily="18" charset="0"/>
              </a:rPr>
              <a:t>       Bóng tối như những bức màn mỏng, như thứ bụi xốp, mờ đen, phủ dần trên mọi vật.</a:t>
            </a:r>
            <a:br>
              <a:rPr lang="en-US" altLang="en-US" sz="2400">
                <a:latin typeface="Times New Roman" panose="02020603050405020304" pitchFamily="18" charset="0"/>
              </a:rPr>
            </a:br>
            <a:r>
              <a:rPr lang="en-US" altLang="en-US" sz="2400">
                <a:latin typeface="Times New Roman" panose="02020603050405020304" pitchFamily="18" charset="0"/>
              </a:rPr>
              <a: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a:t>
            </a:r>
            <a:br>
              <a:rPr lang="en-US" altLang="en-US" sz="2400">
                <a:latin typeface="Times New Roman" panose="02020603050405020304" pitchFamily="18" charset="0"/>
              </a:rPr>
            </a:br>
            <a:r>
              <a:rPr lang="en-US" altLang="en-US" sz="2400">
                <a:latin typeface="Times New Roman" panose="02020603050405020304" pitchFamily="18" charset="0"/>
              </a:rPr>
              <a:t>        Trong im ắng, hương vườn thơm thoảng bắt đầu rón rén bước ra, và tung tăng trong ngọn gió nhẹ, nhảy trên cỏ, trườn theo nhưng thân cành.                                                            </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i="1">
                <a:latin typeface="Times New Roman" panose="02020603050405020304" pitchFamily="18" charset="0"/>
              </a:rPr>
              <a:t>Theo</a:t>
            </a:r>
            <a:r>
              <a:rPr lang="en-US" altLang="en-US" sz="2400" b="1">
                <a:latin typeface="Times New Roman" panose="02020603050405020304" pitchFamily="18" charset="0"/>
              </a:rPr>
              <a:t> Phạm Đức.</a:t>
            </a:r>
          </a:p>
        </p:txBody>
      </p:sp>
      <p:sp>
        <p:nvSpPr>
          <p:cNvPr id="3" name="Text Box 4">
            <a:extLst>
              <a:ext uri="{FF2B5EF4-FFF2-40B4-BE49-F238E27FC236}">
                <a16:creationId xmlns:a16="http://schemas.microsoft.com/office/drawing/2014/main" id="{309273FC-1BFE-4E94-BEA5-343C77EDEFFD}"/>
              </a:ext>
            </a:extLst>
          </p:cNvPr>
          <p:cNvSpPr txBox="1">
            <a:spLocks noChangeArrowheads="1"/>
          </p:cNvSpPr>
          <p:nvPr/>
        </p:nvSpPr>
        <p:spPr bwMode="auto">
          <a:xfrm>
            <a:off x="685800" y="6019800"/>
            <a:ext cx="8839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solidFill>
                  <a:srgbClr val="0000FF"/>
                </a:solidFill>
                <a:latin typeface="Times New Roman" panose="02020603050405020304" pitchFamily="18" charset="0"/>
              </a:rPr>
              <a:t>- Xác định các câu văn trong bài văn?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0D3592D-1D77-473C-83F2-A40CB66EF8B6}"/>
              </a:ext>
            </a:extLst>
          </p:cNvPr>
          <p:cNvSpPr>
            <a:spLocks noGrp="1" noChangeArrowheads="1"/>
          </p:cNvSpPr>
          <p:nvPr>
            <p:ph type="title"/>
          </p:nvPr>
        </p:nvSpPr>
        <p:spPr>
          <a:xfrm>
            <a:off x="76200" y="-152400"/>
            <a:ext cx="9144000" cy="6400800"/>
          </a:xfrm>
        </p:spPr>
        <p:txBody>
          <a:bodyPr/>
          <a:lstStyle/>
          <a:p>
            <a:pPr algn="l" eaLnBrk="1" hangingPunct="1"/>
            <a:r>
              <a:rPr lang="en-US" altLang="en-US" sz="2400">
                <a:latin typeface="Times New Roman" panose="02020603050405020304" pitchFamily="18" charset="0"/>
              </a:rPr>
              <a:t>                                       </a:t>
            </a:r>
            <a:r>
              <a:rPr lang="en-US" altLang="en-US" sz="3200" b="1">
                <a:latin typeface="Times New Roman" panose="02020603050405020304" pitchFamily="18" charset="0"/>
              </a:rPr>
              <a:t>Chiều tối</a:t>
            </a:r>
            <a:br>
              <a:rPr lang="en-US" altLang="en-US" sz="3200" b="1">
                <a:latin typeface="Times New Roman" panose="02020603050405020304" pitchFamily="18" charset="0"/>
              </a:rPr>
            </a:br>
            <a:r>
              <a:rPr lang="en-US" altLang="en-US" sz="2400">
                <a:latin typeface="Times New Roman" panose="02020603050405020304" pitchFamily="18" charset="0"/>
              </a:rPr>
              <a:t>       Nắng bắt đầu rút lên những  chòm cây cao, rồi nhạt dần và như hòa lẫn với ánh sáng trắng nhợt cuối cùng. </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a:solidFill>
                  <a:srgbClr val="C00000"/>
                </a:solidFill>
                <a:latin typeface="Times New Roman" panose="02020603050405020304" pitchFamily="18" charset="0"/>
              </a:rPr>
              <a:t>Trong những bụi cây đã thấp thoáng những mảng tối. </a:t>
            </a:r>
            <a:r>
              <a:rPr lang="en-US" altLang="en-US" sz="2400">
                <a:latin typeface="Times New Roman" panose="02020603050405020304" pitchFamily="18" charset="0"/>
              </a:rPr>
              <a:t>Màu tối lan dần dưới từng gốc cây, ngả dài trên thảm cỏ, rồi đổ lốm đốm trên lá cành, trên những vòm xanh rậm rạp.</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a:solidFill>
                  <a:srgbClr val="0000FF"/>
                </a:solidFill>
                <a:latin typeface="Times New Roman" panose="02020603050405020304" pitchFamily="18" charset="0"/>
              </a:rPr>
              <a:t>Bóng tối như những bức màn mỏng, như thứ bụi xốp, mờ đen, phủ dần trên mọi vật.</a:t>
            </a:r>
            <a:br>
              <a:rPr lang="en-US" altLang="en-US" sz="2400">
                <a:solidFill>
                  <a:srgbClr val="0000FF"/>
                </a:solidFill>
                <a:latin typeface="Times New Roman" panose="02020603050405020304" pitchFamily="18" charset="0"/>
              </a:rPr>
            </a:br>
            <a:r>
              <a:rPr lang="en-US" altLang="en-US" sz="2400">
                <a:latin typeface="Times New Roman" panose="02020603050405020304" pitchFamily="18" charset="0"/>
              </a:rPr>
              <a:t>       Trong nhập nhoạng, thỉnh thoảng lại bật lên một mảng sáng mờ của ánh ngày vương lại. </a:t>
            </a:r>
            <a:r>
              <a:rPr lang="en-US" altLang="en-US" sz="2400">
                <a:solidFill>
                  <a:srgbClr val="C00000"/>
                </a:solidFill>
                <a:latin typeface="Times New Roman" panose="02020603050405020304" pitchFamily="18" charset="0"/>
              </a:rPr>
              <a:t>Một vài tiếng dế gáy sớm, vẻ thăm dò, chờ đợi. </a:t>
            </a:r>
            <a:r>
              <a:rPr lang="en-US" altLang="en-US" sz="2400">
                <a:latin typeface="Times New Roman" panose="02020603050405020304" pitchFamily="18" charset="0"/>
              </a:rPr>
              <a:t>Có đôi ánh đom đóm chấp chới, lúc lên cao, lúc xuống thấp, lúc lại rơi xuống mặt cỏ không còn rõ hình cây lá nữa mà mịn màng hòa lẫn như một mặt nước lặng êm.</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a:solidFill>
                  <a:srgbClr val="0000FF"/>
                </a:solidFill>
                <a:latin typeface="Times New Roman" panose="02020603050405020304" pitchFamily="18" charset="0"/>
              </a:rPr>
              <a:t>Trong im ắng, hương vườn thơm thoảng bắt đầu rón rén bước ra, và tung tăng trong ngọn gió nhẹ, nhảy trên cỏ, trườn theo nhưng thân cành</a:t>
            </a:r>
            <a:r>
              <a:rPr lang="en-US" altLang="en-US" sz="2400">
                <a:latin typeface="Times New Roman" panose="02020603050405020304" pitchFamily="18" charset="0"/>
              </a:rPr>
              <a:t>.                                                            </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i="1">
                <a:latin typeface="Times New Roman" panose="02020603050405020304" pitchFamily="18" charset="0"/>
              </a:rPr>
              <a:t>Theo</a:t>
            </a:r>
            <a:r>
              <a:rPr lang="en-US" altLang="en-US" sz="2400" b="1">
                <a:latin typeface="Times New Roman" panose="02020603050405020304" pitchFamily="18" charset="0"/>
              </a:rPr>
              <a:t> Phạm Đức.</a:t>
            </a:r>
          </a:p>
        </p:txBody>
      </p:sp>
      <p:sp>
        <p:nvSpPr>
          <p:cNvPr id="4" name="Text Box 4">
            <a:extLst>
              <a:ext uri="{FF2B5EF4-FFF2-40B4-BE49-F238E27FC236}">
                <a16:creationId xmlns:a16="http://schemas.microsoft.com/office/drawing/2014/main" id="{A0FB9EC8-495C-4E3B-BCBB-74E30FB679B3}"/>
              </a:ext>
            </a:extLst>
          </p:cNvPr>
          <p:cNvSpPr txBox="1">
            <a:spLocks noChangeArrowheads="1"/>
          </p:cNvSpPr>
          <p:nvPr/>
        </p:nvSpPr>
        <p:spPr bwMode="auto">
          <a:xfrm>
            <a:off x="762000" y="5956300"/>
            <a:ext cx="8839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rPr>
              <a:t>- Bài văn miêu tả những sự vật nào?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47BF1D0-0D16-4C13-851A-1E702BE004C3}"/>
              </a:ext>
            </a:extLst>
          </p:cNvPr>
          <p:cNvSpPr>
            <a:spLocks noGrp="1" noChangeArrowheads="1"/>
          </p:cNvSpPr>
          <p:nvPr>
            <p:ph type="title"/>
          </p:nvPr>
        </p:nvSpPr>
        <p:spPr>
          <a:xfrm>
            <a:off x="76200" y="-152400"/>
            <a:ext cx="9144000" cy="6400800"/>
          </a:xfrm>
        </p:spPr>
        <p:txBody>
          <a:bodyPr/>
          <a:lstStyle/>
          <a:p>
            <a:pPr algn="l" eaLnBrk="1" hangingPunct="1"/>
            <a:r>
              <a:rPr lang="en-US" altLang="en-US" sz="2400">
                <a:latin typeface="Times New Roman" panose="02020603050405020304" pitchFamily="18" charset="0"/>
              </a:rPr>
              <a:t>                                       </a:t>
            </a:r>
            <a:r>
              <a:rPr lang="en-US" altLang="en-US" sz="3200" b="1">
                <a:latin typeface="Times New Roman" panose="02020603050405020304" pitchFamily="18" charset="0"/>
              </a:rPr>
              <a:t>Chiều tối</a:t>
            </a:r>
            <a:br>
              <a:rPr lang="en-US" altLang="en-US" sz="3200" b="1">
                <a:latin typeface="Times New Roman" panose="02020603050405020304" pitchFamily="18" charset="0"/>
              </a:rPr>
            </a:br>
            <a:r>
              <a:rPr lang="en-US" altLang="en-US" sz="2400">
                <a:latin typeface="Times New Roman" panose="02020603050405020304" pitchFamily="18" charset="0"/>
              </a:rPr>
              <a:t>       Nắng bắt đầu rút lên những  chòm cây cao, rồi nhạt dần và như hòa lẫn với ánh sáng trắng nhợt cuối cùng. </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a:solidFill>
                  <a:srgbClr val="C00000"/>
                </a:solidFill>
                <a:latin typeface="Times New Roman" panose="02020603050405020304" pitchFamily="18" charset="0"/>
              </a:rPr>
              <a:t>Trong những bụi cây đã thấp thoáng những mảng tối. </a:t>
            </a:r>
            <a:r>
              <a:rPr lang="en-US" altLang="en-US" sz="2400">
                <a:latin typeface="Times New Roman" panose="02020603050405020304" pitchFamily="18" charset="0"/>
              </a:rPr>
              <a:t>Màu tối lan dần dưới từng gốc cây, ngả dài trên thảm cỏ, rồi đổ lốm đốm trên lá cành, trên những vòm xanh rậm rạp.</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a:solidFill>
                  <a:srgbClr val="0000FF"/>
                </a:solidFill>
                <a:latin typeface="Times New Roman" panose="02020603050405020304" pitchFamily="18" charset="0"/>
              </a:rPr>
              <a:t>Bóng tối như những bức màn mỏng, như thứ bụi xốp, mờ đen, phủ dần trên mọi vật.</a:t>
            </a:r>
            <a:br>
              <a:rPr lang="en-US" altLang="en-US" sz="2400">
                <a:solidFill>
                  <a:srgbClr val="0000FF"/>
                </a:solidFill>
                <a:latin typeface="Times New Roman" panose="02020603050405020304" pitchFamily="18" charset="0"/>
              </a:rPr>
            </a:br>
            <a:r>
              <a:rPr lang="en-US" altLang="en-US" sz="2400">
                <a:latin typeface="Times New Roman" panose="02020603050405020304" pitchFamily="18" charset="0"/>
              </a:rPr>
              <a:t>       Trong nhập nhoạng, thỉnh thoảng lại bật lên một mảng sáng mờ của ánh ngày vương lại. </a:t>
            </a:r>
            <a:r>
              <a:rPr lang="en-US" altLang="en-US" sz="2400">
                <a:solidFill>
                  <a:srgbClr val="C00000"/>
                </a:solidFill>
                <a:latin typeface="Times New Roman" panose="02020603050405020304" pitchFamily="18" charset="0"/>
              </a:rPr>
              <a:t>Một vài tiếng dế gáy sớm, vẻ thăm dò, chờ đợi. </a:t>
            </a:r>
            <a:r>
              <a:rPr lang="en-US" altLang="en-US" sz="2400">
                <a:latin typeface="Times New Roman" panose="02020603050405020304" pitchFamily="18" charset="0"/>
              </a:rPr>
              <a:t>Có đôi ánh đom đóm chấp chới, lúc lên cao, lúc xuống thấp, lúc lại rơi xuống mặt cỏ không còn rõ hình cây lá nữa mà mịn màng hòa lẫn như một mặt nước lặng êm.</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a:solidFill>
                  <a:srgbClr val="0000FF"/>
                </a:solidFill>
                <a:latin typeface="Times New Roman" panose="02020603050405020304" pitchFamily="18" charset="0"/>
              </a:rPr>
              <a:t>Trong im ắng, hương vườn thơm thoảng bắt đầu rón rén bước ra, và tung tăng trong ngọn gió nhẹ, nhảy trên cỏ, trườn theo nhưng thân cành</a:t>
            </a:r>
            <a:r>
              <a:rPr lang="en-US" altLang="en-US" sz="2400">
                <a:latin typeface="Times New Roman" panose="02020603050405020304" pitchFamily="18" charset="0"/>
              </a:rPr>
              <a:t>.                                                            </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i="1">
                <a:latin typeface="Times New Roman" panose="02020603050405020304" pitchFamily="18" charset="0"/>
              </a:rPr>
              <a:t>Theo</a:t>
            </a:r>
            <a:r>
              <a:rPr lang="en-US" altLang="en-US" sz="2400" b="1">
                <a:latin typeface="Times New Roman" panose="02020603050405020304" pitchFamily="18" charset="0"/>
              </a:rPr>
              <a:t> Phạm Đức.</a:t>
            </a:r>
          </a:p>
        </p:txBody>
      </p:sp>
      <p:sp>
        <p:nvSpPr>
          <p:cNvPr id="5" name="Text Box 4">
            <a:extLst>
              <a:ext uri="{FF2B5EF4-FFF2-40B4-BE49-F238E27FC236}">
                <a16:creationId xmlns:a16="http://schemas.microsoft.com/office/drawing/2014/main" id="{54142138-C348-4DC4-BEDF-CB2DE78FE69C}"/>
              </a:ext>
            </a:extLst>
          </p:cNvPr>
          <p:cNvSpPr txBox="1">
            <a:spLocks noChangeArrowheads="1"/>
          </p:cNvSpPr>
          <p:nvPr/>
        </p:nvSpPr>
        <p:spPr bwMode="auto">
          <a:xfrm>
            <a:off x="381000" y="5956300"/>
            <a:ext cx="8839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rPr>
              <a:t>- Em thích hình ảnh nào trong bài văn? Vì sao?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6" name="Picture 12" descr="Cover">
            <a:extLst>
              <a:ext uri="{FF2B5EF4-FFF2-40B4-BE49-F238E27FC236}">
                <a16:creationId xmlns:a16="http://schemas.microsoft.com/office/drawing/2014/main" id="{32FBFBCE-4A50-439A-8DAC-0C3062E5E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8338" y="5135563"/>
            <a:ext cx="3924300" cy="1706562"/>
          </a:xfrm>
          <a:prstGeom prst="rect">
            <a:avLst/>
          </a:prstGeom>
          <a:noFill/>
          <a:extLst>
            <a:ext uri="{909E8E84-426E-40DD-AFC4-6F175D3DCCD1}">
              <a14:hiddenFill xmlns:a14="http://schemas.microsoft.com/office/drawing/2010/main">
                <a:solidFill>
                  <a:srgbClr val="FFFFFF"/>
                </a:solidFill>
              </a14:hiddenFill>
            </a:ext>
          </a:extLst>
        </p:spPr>
      </p:pic>
      <p:pic>
        <p:nvPicPr>
          <p:cNvPr id="21515" name="Picture 11" descr="Cover">
            <a:extLst>
              <a:ext uri="{FF2B5EF4-FFF2-40B4-BE49-F238E27FC236}">
                <a16:creationId xmlns:a16="http://schemas.microsoft.com/office/drawing/2014/main" id="{BDEEBA61-9C87-4AFE-9C57-08EFE9DBE3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8913" y="2268538"/>
            <a:ext cx="3317875" cy="4222750"/>
          </a:xfrm>
          <a:prstGeom prst="rect">
            <a:avLst/>
          </a:prstGeom>
          <a:noFill/>
          <a:extLst>
            <a:ext uri="{909E8E84-426E-40DD-AFC4-6F175D3DCCD1}">
              <a14:hiddenFill xmlns:a14="http://schemas.microsoft.com/office/drawing/2010/main">
                <a:solidFill>
                  <a:srgbClr val="FFFFFF"/>
                </a:solidFill>
              </a14:hiddenFill>
            </a:ext>
          </a:extLst>
        </p:spPr>
      </p:pic>
      <p:pic>
        <p:nvPicPr>
          <p:cNvPr id="21514" name="Picture 10" descr="Cover">
            <a:extLst>
              <a:ext uri="{FF2B5EF4-FFF2-40B4-BE49-F238E27FC236}">
                <a16:creationId xmlns:a16="http://schemas.microsoft.com/office/drawing/2014/main" id="{87234216-43BE-4576-9118-5E084688DA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8525" y="2293938"/>
            <a:ext cx="3762375" cy="2865437"/>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A233142F-4DB5-4CE9-BF2C-CD445D5595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8525" y="2260600"/>
            <a:ext cx="3770313" cy="1271588"/>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A85CAFE8-7E9D-47F8-8624-164C2D4EB7F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2613" y="1109663"/>
            <a:ext cx="4086225" cy="1416050"/>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9F1348B3-BF15-4083-A3AA-D2FB34EF5B4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58913" y="1893888"/>
            <a:ext cx="3557587" cy="1092200"/>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B124EEB2-6660-4438-8B8F-21F204C6F26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33875" y="0"/>
            <a:ext cx="3113088" cy="963613"/>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B18F64F0-7C46-4BE5-B4FA-9AD212BE9EE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23988" y="17463"/>
            <a:ext cx="3206750" cy="2728912"/>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4ED5EB17-91C0-41BD-AD02-F3B8C029335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9763" y="1714500"/>
            <a:ext cx="2081212" cy="1552575"/>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52824A0-0B35-4BB4-987E-A6586C27088B}"/>
              </a:ext>
            </a:extLst>
          </p:cNvPr>
          <p:cNvSpPr txBox="1">
            <a:spLocks noChangeArrowheads="1"/>
          </p:cNvSpPr>
          <p:nvPr/>
        </p:nvSpPr>
        <p:spPr bwMode="auto">
          <a:xfrm>
            <a:off x="2739605" y="986065"/>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0070C0"/>
                </a:solidFill>
              </a:rPr>
              <a:t>Nắng</a:t>
            </a:r>
            <a:r>
              <a:rPr lang="en-US" i="1" dirty="0">
                <a:solidFill>
                  <a:srgbClr val="0070C0"/>
                </a:solidFill>
              </a:rPr>
              <a:t> </a:t>
            </a:r>
            <a:r>
              <a:rPr lang="en-US" i="1" dirty="0" err="1">
                <a:solidFill>
                  <a:srgbClr val="0070C0"/>
                </a:solidFill>
              </a:rPr>
              <a:t>bắt</a:t>
            </a:r>
            <a:r>
              <a:rPr lang="en-US" i="1" dirty="0">
                <a:solidFill>
                  <a:srgbClr val="0070C0"/>
                </a:solidFill>
              </a:rPr>
              <a:t> </a:t>
            </a:r>
            <a:r>
              <a:rPr lang="en-US" i="1" dirty="0" err="1">
                <a:solidFill>
                  <a:srgbClr val="0070C0"/>
                </a:solidFill>
              </a:rPr>
              <a:t>đầu</a:t>
            </a:r>
            <a:r>
              <a:rPr lang="en-US" i="1" dirty="0">
                <a:solidFill>
                  <a:srgbClr val="0070C0"/>
                </a:solidFill>
              </a:rPr>
              <a:t>…</a:t>
            </a:r>
            <a:r>
              <a:rPr lang="en-US" i="1" dirty="0" err="1">
                <a:solidFill>
                  <a:srgbClr val="0070C0"/>
                </a:solidFill>
              </a:rPr>
              <a:t>cuối</a:t>
            </a:r>
            <a:r>
              <a:rPr lang="en-US" i="1" dirty="0">
                <a:solidFill>
                  <a:srgbClr val="0070C0"/>
                </a:solidFill>
              </a:rPr>
              <a:t> </a:t>
            </a:r>
            <a:r>
              <a:rPr lang="en-US" i="1" dirty="0" err="1">
                <a:solidFill>
                  <a:srgbClr val="0070C0"/>
                </a:solidFill>
              </a:rPr>
              <a:t>cùng</a:t>
            </a:r>
            <a:r>
              <a:rPr lang="en-US" i="1" dirty="0">
                <a:solidFill>
                  <a:srgbClr val="0070C0"/>
                </a:solidFill>
              </a:rPr>
              <a:t>.</a:t>
            </a:r>
          </a:p>
        </p:txBody>
      </p:sp>
      <p:sp>
        <p:nvSpPr>
          <p:cNvPr id="12" name="TextBox 11">
            <a:extLst>
              <a:ext uri="{FF2B5EF4-FFF2-40B4-BE49-F238E27FC236}">
                <a16:creationId xmlns:a16="http://schemas.microsoft.com/office/drawing/2014/main" id="{36D3D06D-8F8E-4AAA-B62B-6FD4CA35F02B}"/>
              </a:ext>
            </a:extLst>
          </p:cNvPr>
          <p:cNvSpPr txBox="1">
            <a:spLocks noChangeArrowheads="1"/>
          </p:cNvSpPr>
          <p:nvPr/>
        </p:nvSpPr>
        <p:spPr bwMode="auto">
          <a:xfrm>
            <a:off x="2706429" y="2977247"/>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7CB400"/>
                </a:solidFill>
              </a:rPr>
              <a:t>Trong</a:t>
            </a:r>
            <a:r>
              <a:rPr lang="en-US" i="1" dirty="0">
                <a:solidFill>
                  <a:srgbClr val="7CB400"/>
                </a:solidFill>
              </a:rPr>
              <a:t> </a:t>
            </a:r>
            <a:r>
              <a:rPr lang="en-US" i="1" dirty="0" err="1">
                <a:solidFill>
                  <a:srgbClr val="7CB400"/>
                </a:solidFill>
              </a:rPr>
              <a:t>những</a:t>
            </a:r>
            <a:r>
              <a:rPr lang="en-US" i="1" dirty="0">
                <a:solidFill>
                  <a:srgbClr val="7CB400"/>
                </a:solidFill>
              </a:rPr>
              <a:t> </a:t>
            </a:r>
            <a:r>
              <a:rPr lang="en-US" i="1" dirty="0" err="1">
                <a:solidFill>
                  <a:srgbClr val="7CB400"/>
                </a:solidFill>
              </a:rPr>
              <a:t>bui</a:t>
            </a:r>
            <a:r>
              <a:rPr lang="en-US" i="1" dirty="0">
                <a:solidFill>
                  <a:srgbClr val="7CB400"/>
                </a:solidFill>
              </a:rPr>
              <a:t> </a:t>
            </a:r>
            <a:r>
              <a:rPr lang="en-US" i="1" dirty="0" err="1">
                <a:solidFill>
                  <a:srgbClr val="7CB400"/>
                </a:solidFill>
              </a:rPr>
              <a:t>cây</a:t>
            </a:r>
            <a:r>
              <a:rPr lang="en-US" i="1" dirty="0">
                <a:solidFill>
                  <a:srgbClr val="7CB400"/>
                </a:solidFill>
              </a:rPr>
              <a:t> … </a:t>
            </a:r>
            <a:r>
              <a:rPr lang="en-US" i="1" dirty="0" err="1">
                <a:solidFill>
                  <a:srgbClr val="7CB400"/>
                </a:solidFill>
              </a:rPr>
              <a:t>lặng</a:t>
            </a:r>
            <a:r>
              <a:rPr lang="en-US" i="1" dirty="0">
                <a:solidFill>
                  <a:srgbClr val="7CB400"/>
                </a:solidFill>
              </a:rPr>
              <a:t> </a:t>
            </a:r>
            <a:r>
              <a:rPr lang="en-US" i="1" dirty="0" err="1">
                <a:solidFill>
                  <a:srgbClr val="7CB400"/>
                </a:solidFill>
              </a:rPr>
              <a:t>êm</a:t>
            </a:r>
            <a:r>
              <a:rPr lang="en-US" i="1" dirty="0">
                <a:solidFill>
                  <a:srgbClr val="7CB400"/>
                </a:solidFill>
              </a:rPr>
              <a:t>.</a:t>
            </a:r>
          </a:p>
        </p:txBody>
      </p:sp>
      <p:sp>
        <p:nvSpPr>
          <p:cNvPr id="13" name="TextBox 12">
            <a:extLst>
              <a:ext uri="{FF2B5EF4-FFF2-40B4-BE49-F238E27FC236}">
                <a16:creationId xmlns:a16="http://schemas.microsoft.com/office/drawing/2014/main" id="{6AFC2B29-927B-4158-A6E7-799436938ED9}"/>
              </a:ext>
            </a:extLst>
          </p:cNvPr>
          <p:cNvSpPr txBox="1">
            <a:spLocks noChangeArrowheads="1"/>
          </p:cNvSpPr>
          <p:nvPr/>
        </p:nvSpPr>
        <p:spPr bwMode="auto">
          <a:xfrm>
            <a:off x="2969792" y="4872767"/>
            <a:ext cx="20371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F66900"/>
                </a:solidFill>
              </a:rPr>
              <a:t>Câu</a:t>
            </a:r>
            <a:r>
              <a:rPr lang="en-US" i="1" dirty="0">
                <a:solidFill>
                  <a:srgbClr val="F66900"/>
                </a:solidFill>
              </a:rPr>
              <a:t> </a:t>
            </a:r>
            <a:r>
              <a:rPr lang="en-US" i="1" dirty="0" err="1">
                <a:solidFill>
                  <a:srgbClr val="F66900"/>
                </a:solidFill>
              </a:rPr>
              <a:t>cuối</a:t>
            </a:r>
            <a:r>
              <a:rPr lang="en-US" i="1" dirty="0">
                <a:solidFill>
                  <a:srgbClr val="F66900"/>
                </a:solidFill>
              </a:rPr>
              <a:t> </a:t>
            </a:r>
            <a:r>
              <a:rPr lang="en-US" i="1" dirty="0" err="1">
                <a:solidFill>
                  <a:srgbClr val="F66900"/>
                </a:solidFill>
              </a:rPr>
              <a:t>cùng</a:t>
            </a:r>
            <a:r>
              <a:rPr lang="en-US" i="1" dirty="0">
                <a:solidFill>
                  <a:srgbClr val="F669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left)">
                                      <p:cBhvr>
                                        <p:cTn id="12" dur="500"/>
                                        <p:tgtEl>
                                          <p:spTgt spid="21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1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1510"/>
                                        </p:tgtEl>
                                        <p:attrNameLst>
                                          <p:attrName>style.visibility</p:attrName>
                                        </p:attrNameLst>
                                      </p:cBhvr>
                                      <p:to>
                                        <p:strVal val="visible"/>
                                      </p:to>
                                    </p:set>
                                    <p:animEffect transition="in" filter="wipe(left)">
                                      <p:cBhvr>
                                        <p:cTn id="22" dur="500"/>
                                        <p:tgtEl>
                                          <p:spTgt spid="215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1511"/>
                                        </p:tgtEl>
                                        <p:attrNameLst>
                                          <p:attrName>style.visibility</p:attrName>
                                        </p:attrNameLst>
                                      </p:cBhvr>
                                      <p:to>
                                        <p:strVal val="visible"/>
                                      </p:to>
                                    </p:set>
                                    <p:animEffect transition="in" filter="wipe(left)">
                                      <p:cBhvr>
                                        <p:cTn id="27" dur="500"/>
                                        <p:tgtEl>
                                          <p:spTgt spid="215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randombar(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1512"/>
                                        </p:tgtEl>
                                        <p:attrNameLst>
                                          <p:attrName>style.visibility</p:attrName>
                                        </p:attrNameLst>
                                      </p:cBhvr>
                                      <p:to>
                                        <p:strVal val="visible"/>
                                      </p:to>
                                    </p:set>
                                    <p:animEffect transition="in" filter="wipe(left)">
                                      <p:cBhvr>
                                        <p:cTn id="37" dur="500"/>
                                        <p:tgtEl>
                                          <p:spTgt spid="215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21513"/>
                                        </p:tgtEl>
                                        <p:attrNameLst>
                                          <p:attrName>style.visibility</p:attrName>
                                        </p:attrNameLst>
                                      </p:cBhvr>
                                      <p:to>
                                        <p:strVal val="visible"/>
                                      </p:to>
                                    </p:set>
                                    <p:animEffect transition="in" filter="wipe(left)">
                                      <p:cBhvr>
                                        <p:cTn id="42" dur="500"/>
                                        <p:tgtEl>
                                          <p:spTgt spid="215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21514"/>
                                        </p:tgtEl>
                                        <p:attrNameLst>
                                          <p:attrName>style.visibility</p:attrName>
                                        </p:attrNameLst>
                                      </p:cBhvr>
                                      <p:to>
                                        <p:strVal val="visible"/>
                                      </p:to>
                                    </p:set>
                                    <p:animEffect transition="in" filter="wipe(left)">
                                      <p:cBhvr>
                                        <p:cTn id="47" dur="500"/>
                                        <p:tgtEl>
                                          <p:spTgt spid="2151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21515"/>
                                        </p:tgtEl>
                                        <p:attrNameLst>
                                          <p:attrName>style.visibility</p:attrName>
                                        </p:attrNameLst>
                                      </p:cBhvr>
                                      <p:to>
                                        <p:strVal val="visible"/>
                                      </p:to>
                                    </p:set>
                                    <p:animEffect transition="in" filter="wipe(left)">
                                      <p:cBhvr>
                                        <p:cTn id="52" dur="500"/>
                                        <p:tgtEl>
                                          <p:spTgt spid="21515"/>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randombar(horizont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21516"/>
                                        </p:tgtEl>
                                        <p:attrNameLst>
                                          <p:attrName>style.visibility</p:attrName>
                                        </p:attrNameLst>
                                      </p:cBhvr>
                                      <p:to>
                                        <p:strVal val="visible"/>
                                      </p:to>
                                    </p:set>
                                    <p:animEffect transition="in" filter="wipe(left)">
                                      <p:cBhvr>
                                        <p:cTn id="62" dur="500"/>
                                        <p:tgtEl>
                                          <p:spTgt spid="21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152400" y="609600"/>
            <a:ext cx="8229600" cy="5821363"/>
          </a:xfrm>
        </p:spPr>
        <p:txBody>
          <a:bodyPr>
            <a:normAutofit/>
          </a:bodyPr>
          <a:lstStyle/>
          <a:p>
            <a:pPr eaLnBrk="1" hangingPunct="1">
              <a:buFontTx/>
              <a:buNone/>
            </a:pPr>
            <a:r>
              <a:rPr lang="en-US" altLang="en-US" sz="2400" b="1">
                <a:solidFill>
                  <a:srgbClr val="FF0000"/>
                </a:solidFill>
                <a:latin typeface="Times New Roman" panose="02020603050405020304" pitchFamily="18" charset="0"/>
                <a:cs typeface="Times New Roman" panose="02020603050405020304" pitchFamily="18" charset="0"/>
              </a:rPr>
              <a:t>          Hương vườn đã được tác giả nhân hóa như một chú bé tinh nghich “rón rén” bước ra, sau một lúc dường như đã quen với bóng tối chú  “tung tăng”  cùng ngọn gió, ung dung nhảy trên cỏ, và thoải mái “trườn” theo nhưng cành cây. Hình ảnh nhân hóa thật gợi cảm.</a:t>
            </a:r>
          </a:p>
          <a:p>
            <a:pPr eaLnBrk="1" hangingPunct="1">
              <a:buFontTx/>
              <a:buNone/>
            </a:pPr>
            <a:endParaRPr lang="en-US" altLang="en-US" sz="2400" b="1">
              <a:solidFill>
                <a:srgbClr val="FF0000"/>
              </a:solidFill>
              <a:latin typeface="Times New Roman" panose="02020603050405020304" pitchFamily="18" charset="0"/>
              <a:cs typeface="Times New Roman" panose="02020603050405020304" pitchFamily="18" charset="0"/>
            </a:endParaRPr>
          </a:p>
          <a:p>
            <a:pPr>
              <a:buNone/>
            </a:pPr>
            <a:r>
              <a:rPr lang="en-US" altLang="en-US" sz="2400" b="1">
                <a:solidFill>
                  <a:srgbClr val="FF0000"/>
                </a:solidFill>
                <a:latin typeface="Times New Roman" panose="02020603050405020304" pitchFamily="18" charset="0"/>
                <a:cs typeface="Times New Roman" panose="02020603050405020304" pitchFamily="18" charset="0"/>
              </a:rPr>
              <a:t>   </a:t>
            </a:r>
            <a:r>
              <a:rPr lang="en-US" altLang="en-US" sz="2400" b="1">
                <a:solidFill>
                  <a:srgbClr val="000099"/>
                </a:solidFill>
                <a:latin typeface="Times New Roman" panose="02020603050405020304" pitchFamily="18" charset="0"/>
                <a:cs typeface="Times New Roman" panose="02020603050405020304" pitchFamily="18" charset="0"/>
              </a:rPr>
              <a:t>- Trình tự miêu tả trong bài </a:t>
            </a:r>
            <a:r>
              <a:rPr lang="en-US" altLang="en-US" sz="2400" b="1" i="1">
                <a:solidFill>
                  <a:srgbClr val="000099"/>
                </a:solidFill>
                <a:latin typeface="Times New Roman" panose="02020603050405020304" pitchFamily="18" charset="0"/>
                <a:cs typeface="Times New Roman" panose="02020603050405020304" pitchFamily="18" charset="0"/>
              </a:rPr>
              <a:t>Rừng trưa </a:t>
            </a:r>
            <a:r>
              <a:rPr lang="en-US" altLang="en-US" sz="2400" b="1">
                <a:solidFill>
                  <a:srgbClr val="000099"/>
                </a:solidFill>
                <a:latin typeface="Times New Roman" panose="02020603050405020304" pitchFamily="18" charset="0"/>
                <a:cs typeface="Times New Roman" panose="02020603050405020304" pitchFamily="18" charset="0"/>
              </a:rPr>
              <a:t>có gì khác với bài </a:t>
            </a:r>
            <a:r>
              <a:rPr lang="en-US" altLang="en-US" sz="2400" b="1" i="1">
                <a:solidFill>
                  <a:srgbClr val="000099"/>
                </a:solidFill>
                <a:latin typeface="Times New Roman" panose="02020603050405020304" pitchFamily="18" charset="0"/>
                <a:cs typeface="Times New Roman" panose="02020603050405020304" pitchFamily="18" charset="0"/>
              </a:rPr>
              <a:t>Chiều tối?</a:t>
            </a:r>
          </a:p>
          <a:p>
            <a:pPr eaLnBrk="1" hangingPunct="1">
              <a:buFontTx/>
              <a:buNone/>
            </a:pPr>
            <a:endParaRPr lang="en-US" altLang="en-US" sz="2400" b="1">
              <a:solidFill>
                <a:srgbClr val="FF0000"/>
              </a:solidFill>
              <a:latin typeface="Times New Roman" panose="02020603050405020304" pitchFamily="18" charset="0"/>
              <a:cs typeface="Times New Roman" panose="02020603050405020304" pitchFamily="18" charset="0"/>
            </a:endParaRPr>
          </a:p>
          <a:p>
            <a:pPr>
              <a:buNone/>
            </a:pPr>
            <a:r>
              <a:rPr lang="en-US" altLang="en-US" sz="2400" b="1" i="1">
                <a:solidFill>
                  <a:srgbClr val="000099"/>
                </a:solidFill>
                <a:latin typeface="Times New Roman" panose="02020603050405020304" pitchFamily="18" charset="0"/>
                <a:cs typeface="Times New Roman" panose="02020603050405020304" pitchFamily="18" charset="0"/>
              </a:rPr>
              <a:t>Bài Rừng trưa tác giả tả từng bộ phận của cảnh ở một thời điểm</a:t>
            </a:r>
          </a:p>
          <a:p>
            <a:pPr>
              <a:buNone/>
            </a:pPr>
            <a:r>
              <a:rPr lang="en-US" altLang="en-US" sz="2400" b="1" i="1">
                <a:solidFill>
                  <a:srgbClr val="000099"/>
                </a:solidFill>
                <a:latin typeface="Times New Roman" panose="02020603050405020304" pitchFamily="18" charset="0"/>
                <a:cs typeface="Times New Roman" panose="02020603050405020304" pitchFamily="18" charset="0"/>
              </a:rPr>
              <a:t>Bài Chiều tối, tác giả tả cảnh theo sự thay đổi của thời gian, tập trung tả sự chuyển giao giữa chiều và tối.</a:t>
            </a:r>
          </a:p>
        </p:txBody>
      </p:sp>
    </p:spTree>
    <p:extLst>
      <p:ext uri="{BB962C8B-B14F-4D97-AF65-F5344CB8AC3E}">
        <p14:creationId xmlns:p14="http://schemas.microsoft.com/office/powerpoint/2010/main" val="4191362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218">
                                            <p:txEl>
                                              <p:pRg st="2" end="2"/>
                                            </p:txEl>
                                          </p:spTgt>
                                        </p:tgtEl>
                                        <p:attrNameLst>
                                          <p:attrName>style.visibility</p:attrName>
                                        </p:attrNameLst>
                                      </p:cBhvr>
                                      <p:to>
                                        <p:strVal val="visible"/>
                                      </p:to>
                                    </p:set>
                                    <p:animEffect transition="in" filter="fade">
                                      <p:cBhvr>
                                        <p:cTn id="7" dur="1000"/>
                                        <p:tgtEl>
                                          <p:spTgt spid="9218">
                                            <p:txEl>
                                              <p:pRg st="2" end="2"/>
                                            </p:txEl>
                                          </p:spTgt>
                                        </p:tgtEl>
                                      </p:cBhvr>
                                    </p:animEffect>
                                    <p:anim calcmode="lin" valueType="num">
                                      <p:cBhvr>
                                        <p:cTn id="8" dur="1000" fill="hold"/>
                                        <p:tgtEl>
                                          <p:spTgt spid="921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218">
                                            <p:txEl>
                                              <p:pRg st="4" end="4"/>
                                            </p:txEl>
                                          </p:spTgt>
                                        </p:tgtEl>
                                        <p:attrNameLst>
                                          <p:attrName>style.visibility</p:attrName>
                                        </p:attrNameLst>
                                      </p:cBhvr>
                                      <p:to>
                                        <p:strVal val="visible"/>
                                      </p:to>
                                    </p:set>
                                    <p:animEffect transition="in" filter="fade">
                                      <p:cBhvr>
                                        <p:cTn id="14" dur="1000"/>
                                        <p:tgtEl>
                                          <p:spTgt spid="9218">
                                            <p:txEl>
                                              <p:pRg st="4" end="4"/>
                                            </p:txEl>
                                          </p:spTgt>
                                        </p:tgtEl>
                                      </p:cBhvr>
                                    </p:animEffect>
                                    <p:anim calcmode="lin" valueType="num">
                                      <p:cBhvr>
                                        <p:cTn id="15" dur="1000" fill="hold"/>
                                        <p:tgtEl>
                                          <p:spTgt spid="9218">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9218">
                                            <p:txEl>
                                              <p:pRg st="4" end="4"/>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218">
                                            <p:txEl>
                                              <p:pRg st="5" end="5"/>
                                            </p:txEl>
                                          </p:spTgt>
                                        </p:tgtEl>
                                        <p:attrNameLst>
                                          <p:attrName>style.visibility</p:attrName>
                                        </p:attrNameLst>
                                      </p:cBhvr>
                                      <p:to>
                                        <p:strVal val="visible"/>
                                      </p:to>
                                    </p:set>
                                    <p:animEffect transition="in" filter="fade">
                                      <p:cBhvr>
                                        <p:cTn id="19" dur="1000"/>
                                        <p:tgtEl>
                                          <p:spTgt spid="9218">
                                            <p:txEl>
                                              <p:pRg st="5" end="5"/>
                                            </p:txEl>
                                          </p:spTgt>
                                        </p:tgtEl>
                                      </p:cBhvr>
                                    </p:animEffect>
                                    <p:anim calcmode="lin" valueType="num">
                                      <p:cBhvr>
                                        <p:cTn id="20" dur="1000" fill="hold"/>
                                        <p:tgtEl>
                                          <p:spTgt spid="9218">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9218">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3429000" y="897390"/>
            <a:ext cx="2286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latin typeface="Arial" panose="020B0604020202020204" pitchFamily="34" charset="0"/>
                <a:cs typeface="Arial" panose="020B0604020202020204" pitchFamily="34" charset="0"/>
              </a:rPr>
              <a:t>MỤC TIÊU</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a:solidFill>
                  <a:schemeClr val="bg1"/>
                </a:solidFill>
                <a:latin typeface="Arial" panose="020B0604020202020204" pitchFamily="34" charset="0"/>
                <a:cs typeface="Arial" panose="020B0604020202020204" pitchFamily="34" charset="0"/>
              </a:rPr>
              <a:t>Phát hiện được những hình ảnh đẹp trong 2 bài văn tả cảnh: Rừng trưa, Chiều 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226809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952500" y="457200"/>
            <a:ext cx="7239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b="1" dirty="0" err="1">
                <a:solidFill>
                  <a:srgbClr val="0000FF"/>
                </a:solidFill>
                <a:latin typeface="Times New Roman" panose="02020603050405020304" pitchFamily="18" charset="0"/>
                <a:cs typeface="Times New Roman" panose="02020603050405020304" pitchFamily="18" charset="0"/>
              </a:rPr>
              <a:t>Bài</a:t>
            </a:r>
            <a:r>
              <a:rPr lang="en-US" sz="2400" b="1" dirty="0">
                <a:solidFill>
                  <a:srgbClr val="0000FF"/>
                </a:solidFill>
                <a:latin typeface="Times New Roman" panose="02020603050405020304" pitchFamily="18" charset="0"/>
                <a:cs typeface="Times New Roman" panose="02020603050405020304" pitchFamily="18" charset="0"/>
              </a:rPr>
              <a:t> 2: </a:t>
            </a:r>
            <a:r>
              <a:rPr lang="en-US" sz="2400" b="1" dirty="0" err="1">
                <a:solidFill>
                  <a:srgbClr val="0000FF"/>
                </a:solidFill>
                <a:latin typeface="Times New Roman" panose="02020603050405020304" pitchFamily="18" charset="0"/>
                <a:cs typeface="Times New Roman" panose="02020603050405020304" pitchFamily="18" charset="0"/>
              </a:rPr>
              <a:t>Dựa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vào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dàn</a:t>
            </a:r>
            <a:r>
              <a:rPr lang="en-US" sz="2400" b="1" dirty="0">
                <a:solidFill>
                  <a:srgbClr val="0000FF"/>
                </a:solidFill>
                <a:latin typeface="Times New Roman" panose="02020603050405020304" pitchFamily="18" charset="0"/>
                <a:cs typeface="Times New Roman" panose="02020603050405020304" pitchFamily="18" charset="0"/>
              </a:rPr>
              <a:t> ý </a:t>
            </a:r>
            <a:r>
              <a:rPr lang="en-US" sz="2400" b="1" dirty="0" err="1">
                <a:solidFill>
                  <a:srgbClr val="0000FF"/>
                </a:solidFill>
                <a:latin typeface="Times New Roman" panose="02020603050405020304" pitchFamily="18" charset="0"/>
                <a:cs typeface="Times New Roman" panose="02020603050405020304" pitchFamily="18" charset="0"/>
              </a:rPr>
              <a:t>đã</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lập</a:t>
            </a:r>
            <a:r>
              <a:rPr lang="en-US" sz="2400" b="1" dirty="0">
                <a:solidFill>
                  <a:srgbClr val="0000FF"/>
                </a:solidFill>
                <a:latin typeface="Times New Roman" panose="02020603050405020304" pitchFamily="18" charset="0"/>
                <a:cs typeface="Times New Roman" panose="02020603050405020304" pitchFamily="18" charset="0"/>
              </a:rPr>
              <a:t> ở </a:t>
            </a:r>
            <a:r>
              <a:rPr lang="en-US" sz="2400" b="1" dirty="0" err="1">
                <a:solidFill>
                  <a:srgbClr val="0000FF"/>
                </a:solidFill>
                <a:latin typeface="Times New Roman" panose="02020603050405020304" pitchFamily="18" charset="0"/>
                <a:cs typeface="Times New Roman" panose="02020603050405020304" pitchFamily="18" charset="0"/>
              </a:rPr>
              <a:t>tuần</a:t>
            </a:r>
            <a:r>
              <a:rPr lang="en-US" sz="2400" b="1" dirty="0">
                <a:solidFill>
                  <a:srgbClr val="0000FF"/>
                </a:solidFill>
                <a:latin typeface="Times New Roman" panose="02020603050405020304" pitchFamily="18" charset="0"/>
                <a:cs typeface="Times New Roman" panose="02020603050405020304" pitchFamily="18" charset="0"/>
              </a:rPr>
              <a:t> 1, </a:t>
            </a:r>
            <a:r>
              <a:rPr lang="en-US" sz="2400" b="1" dirty="0" err="1">
                <a:solidFill>
                  <a:srgbClr val="0000FF"/>
                </a:solidFill>
                <a:latin typeface="Times New Roman" panose="02020603050405020304" pitchFamily="18" charset="0"/>
                <a:cs typeface="Times New Roman" panose="02020603050405020304" pitchFamily="18" charset="0"/>
              </a:rPr>
              <a:t>em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hãy</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viết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đoạn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văn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tả</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cảnh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một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buổi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sáng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hoặc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trưa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chiều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trong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vườn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cây</a:t>
            </a:r>
            <a:r>
              <a:rPr lang="en-US" sz="2400" b="1" dirty="0">
                <a:solidFill>
                  <a:srgbClr val="0000FF"/>
                </a:solidFill>
                <a:latin typeface="Times New Roman" panose="02020603050405020304" pitchFamily="18" charset="0"/>
                <a:cs typeface="Times New Roman" panose="02020603050405020304" pitchFamily="18" charset="0"/>
              </a:rPr>
              <a:t> ( hay </a:t>
            </a:r>
            <a:r>
              <a:rPr lang="en-US" sz="2400" b="1" dirty="0" err="1">
                <a:solidFill>
                  <a:srgbClr val="0000FF"/>
                </a:solidFill>
                <a:latin typeface="Times New Roman" panose="02020603050405020304" pitchFamily="18" charset="0"/>
                <a:cs typeface="Times New Roman" panose="02020603050405020304" pitchFamily="18" charset="0"/>
              </a:rPr>
              <a:t>trong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công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viên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trên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đường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phố</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trên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cánh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đồng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nương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rẫy</a:t>
            </a:r>
            <a:r>
              <a:rPr lang="en-US" sz="2400" b="1" dirty="0">
                <a:solidFill>
                  <a:srgbClr val="0000FF"/>
                </a:solidFill>
                <a:latin typeface="Times New Roman" panose="02020603050405020304" pitchFamily="18" charset="0"/>
                <a:cs typeface="Times New Roman" panose="02020603050405020304" pitchFamily="18" charset="0"/>
              </a:rPr>
              <a:t>)</a:t>
            </a:r>
          </a:p>
        </p:txBody>
      </p:sp>
      <p:sp>
        <p:nvSpPr>
          <p:cNvPr id="3" name="Rectangle 2">
            <a:extLst>
              <a:ext uri="{FF2B5EF4-FFF2-40B4-BE49-F238E27FC236}">
                <a16:creationId xmlns:a16="http://schemas.microsoft.com/office/drawing/2014/main" id="{4733B5AA-982E-4E49-B51A-6D1F0474A019}"/>
              </a:ext>
            </a:extLst>
          </p:cNvPr>
          <p:cNvSpPr txBox="1">
            <a:spLocks noChangeArrowheads="1"/>
          </p:cNvSpPr>
          <p:nvPr/>
        </p:nvSpPr>
        <p:spPr bwMode="auto">
          <a:xfrm>
            <a:off x="685800" y="2667000"/>
            <a:ext cx="77724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b="1" i="1" dirty="0" err="1">
                <a:solidFill>
                  <a:srgbClr val="0000FF"/>
                </a:solidFill>
                <a:latin typeface="Times New Roman" panose="02020603050405020304" pitchFamily="18" charset="0"/>
                <a:cs typeface="Times New Roman" panose="02020603050405020304" pitchFamily="18" charset="0"/>
              </a:rPr>
              <a:t>Gợi</a:t>
            </a:r>
            <a:r>
              <a:rPr lang="en-US" sz="2400" b="1" i="1" dirty="0">
                <a:solidFill>
                  <a:srgbClr val="0000FF"/>
                </a:solidFill>
                <a:latin typeface="Times New Roman" panose="02020603050405020304" pitchFamily="18" charset="0"/>
                <a:cs typeface="Times New Roman" panose="02020603050405020304" pitchFamily="18" charset="0"/>
              </a:rPr>
              <a:t> ý:</a:t>
            </a:r>
          </a:p>
          <a:p>
            <a:pPr marL="457200" indent="-457200" algn="just" eaLnBrk="1" hangingPunct="1">
              <a:buFontTx/>
              <a:buChar char="-"/>
            </a:pPr>
            <a:r>
              <a:rPr lang="en-US" sz="2400" b="1" i="1" dirty="0" err="1">
                <a:solidFill>
                  <a:srgbClr val="0000FF"/>
                </a:solidFill>
                <a:latin typeface="Times New Roman" panose="02020603050405020304" pitchFamily="18" charset="0"/>
                <a:cs typeface="Times New Roman" panose="02020603050405020304" pitchFamily="18" charset="0"/>
              </a:rPr>
              <a:t>Xác</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định</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phần</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nào</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trong</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dàn</a:t>
            </a:r>
            <a:r>
              <a:rPr lang="en-US" sz="2400" b="1" i="1" dirty="0">
                <a:solidFill>
                  <a:srgbClr val="0000FF"/>
                </a:solidFill>
                <a:latin typeface="Times New Roman" panose="02020603050405020304" pitchFamily="18" charset="0"/>
                <a:cs typeface="Times New Roman" panose="02020603050405020304" pitchFamily="18" charset="0"/>
              </a:rPr>
              <a:t> ý </a:t>
            </a:r>
            <a:r>
              <a:rPr lang="en-US" sz="2400" b="1" i="1" dirty="0" err="1">
                <a:solidFill>
                  <a:srgbClr val="0000FF"/>
                </a:solidFill>
                <a:latin typeface="Times New Roman" panose="02020603050405020304" pitchFamily="18" charset="0"/>
                <a:cs typeface="Times New Roman" panose="02020603050405020304" pitchFamily="18" charset="0"/>
              </a:rPr>
              <a:t>để</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viết</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thành</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đoạn</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văn</a:t>
            </a:r>
            <a:r>
              <a:rPr lang="en-US" sz="2400" b="1" i="1" dirty="0">
                <a:solidFill>
                  <a:srgbClr val="0000FF"/>
                </a:solidFill>
                <a:latin typeface="Times New Roman" panose="02020603050405020304" pitchFamily="18" charset="0"/>
                <a:cs typeface="Times New Roman" panose="02020603050405020304" pitchFamily="18" charset="0"/>
              </a:rPr>
              <a:t>.</a:t>
            </a:r>
          </a:p>
          <a:p>
            <a:pPr marL="457200" indent="-457200" algn="just" eaLnBrk="1" hangingPunct="1">
              <a:buFontTx/>
              <a:buChar char="-"/>
            </a:pPr>
            <a:r>
              <a:rPr lang="en-US" sz="2400" b="1" i="1" dirty="0" err="1">
                <a:solidFill>
                  <a:srgbClr val="0000FF"/>
                </a:solidFill>
                <a:latin typeface="Times New Roman" panose="02020603050405020304" pitchFamily="18" charset="0"/>
                <a:cs typeface="Times New Roman" panose="02020603050405020304" pitchFamily="18" charset="0"/>
              </a:rPr>
              <a:t>Từ</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ngữ</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nào</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gợi</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tả</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được</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màu</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sắc</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âm</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thanh</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hình</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dáng</a:t>
            </a:r>
            <a:r>
              <a:rPr lang="en-US" sz="2400" b="1" i="1" dirty="0">
                <a:solidFill>
                  <a:srgbClr val="0000FF"/>
                </a:solidFill>
                <a:latin typeface="Times New Roman" panose="02020603050405020304" pitchFamily="18" charset="0"/>
                <a:cs typeface="Times New Roman" panose="02020603050405020304" pitchFamily="18" charset="0"/>
              </a:rPr>
              <a:t>…</a:t>
            </a:r>
            <a:r>
              <a:rPr lang="en-US" sz="2400" b="1" i="1" dirty="0" err="1">
                <a:solidFill>
                  <a:srgbClr val="0000FF"/>
                </a:solidFill>
                <a:latin typeface="Times New Roman" panose="02020603050405020304" pitchFamily="18" charset="0"/>
                <a:cs typeface="Times New Roman" panose="02020603050405020304" pitchFamily="18" charset="0"/>
              </a:rPr>
              <a:t>của</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những</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sự</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vật</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được</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chọn</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tả</a:t>
            </a:r>
            <a:r>
              <a:rPr lang="en-US" sz="2400" b="1" i="1" dirty="0">
                <a:solidFill>
                  <a:srgbClr val="0000FF"/>
                </a:solidFill>
                <a:latin typeface="Times New Roman" panose="02020603050405020304" pitchFamily="18" charset="0"/>
                <a:cs typeface="Times New Roman" panose="02020603050405020304" pitchFamily="18" charset="0"/>
              </a:rPr>
              <a:t>.</a:t>
            </a:r>
          </a:p>
          <a:p>
            <a:pPr marL="457200" indent="-457200" algn="just" eaLnBrk="1" hangingPunct="1">
              <a:buFontTx/>
              <a:buChar char="-"/>
            </a:pPr>
            <a:r>
              <a:rPr lang="en-US" sz="2400" b="1" i="1" dirty="0" err="1">
                <a:solidFill>
                  <a:srgbClr val="0000FF"/>
                </a:solidFill>
                <a:latin typeface="Times New Roman" panose="02020603050405020304" pitchFamily="18" charset="0"/>
                <a:cs typeface="Times New Roman" panose="02020603050405020304" pitchFamily="18" charset="0"/>
              </a:rPr>
              <a:t>Sự</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vật</a:t>
            </a:r>
            <a:r>
              <a:rPr lang="en-US" sz="2400" b="1" i="1" dirty="0">
                <a:solidFill>
                  <a:srgbClr val="0000FF"/>
                </a:solidFill>
                <a:latin typeface="Times New Roman" panose="02020603050405020304" pitchFamily="18" charset="0"/>
                <a:cs typeface="Times New Roman" panose="02020603050405020304" pitchFamily="18" charset="0"/>
              </a:rPr>
              <a:t> chi </a:t>
            </a:r>
            <a:r>
              <a:rPr lang="en-US" sz="2400" b="1" i="1" dirty="0" err="1">
                <a:solidFill>
                  <a:srgbClr val="0000FF"/>
                </a:solidFill>
                <a:latin typeface="Times New Roman" panose="02020603050405020304" pitchFamily="18" charset="0"/>
                <a:cs typeface="Times New Roman" panose="02020603050405020304" pitchFamily="18" charset="0"/>
              </a:rPr>
              <a:t>tiết</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nào</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có</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thể</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chọn</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tả</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theo</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cách</a:t>
            </a:r>
            <a:r>
              <a:rPr lang="en-US" sz="2400" b="1" i="1" dirty="0">
                <a:solidFill>
                  <a:srgbClr val="0000FF"/>
                </a:solidFill>
                <a:latin typeface="Times New Roman" panose="02020603050405020304" pitchFamily="18" charset="0"/>
                <a:cs typeface="Times New Roman" panose="02020603050405020304" pitchFamily="18" charset="0"/>
              </a:rPr>
              <a:t> so </a:t>
            </a:r>
            <a:r>
              <a:rPr lang="en-US" sz="2400" b="1" i="1" dirty="0" err="1">
                <a:solidFill>
                  <a:srgbClr val="0000FF"/>
                </a:solidFill>
                <a:latin typeface="Times New Roman" panose="02020603050405020304" pitchFamily="18" charset="0"/>
                <a:cs typeface="Times New Roman" panose="02020603050405020304" pitchFamily="18" charset="0"/>
              </a:rPr>
              <a:t>sánh</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nhân</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hóa</a:t>
            </a:r>
            <a:r>
              <a:rPr lang="en-US" sz="2400" b="1" i="1" dirty="0">
                <a:solidFill>
                  <a:srgbClr val="0000FF"/>
                </a:solidFill>
                <a:latin typeface="Times New Roman" panose="02020603050405020304" pitchFamily="18" charset="0"/>
                <a:cs typeface="Times New Roman" panose="02020603050405020304" pitchFamily="18" charset="0"/>
              </a:rPr>
              <a:t>.</a:t>
            </a:r>
          </a:p>
          <a:p>
            <a:pPr marL="457200" indent="-457200" algn="just" eaLnBrk="1" hangingPunct="1">
              <a:buFontTx/>
              <a:buChar char="-"/>
            </a:pPr>
            <a:r>
              <a:rPr lang="en-US" sz="2400" b="1" i="1" dirty="0" err="1">
                <a:solidFill>
                  <a:srgbClr val="0000FF"/>
                </a:solidFill>
                <a:latin typeface="Times New Roman" panose="02020603050405020304" pitchFamily="18" charset="0"/>
                <a:cs typeface="Times New Roman" panose="02020603050405020304" pitchFamily="18" charset="0"/>
              </a:rPr>
              <a:t>Trình</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bày</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theo</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cấu</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tạo</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của</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đoạn</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văn</a:t>
            </a:r>
            <a:r>
              <a:rPr lang="en-US" sz="2400" b="1" i="1" dirty="0">
                <a:solidFill>
                  <a:srgbClr val="0000FF"/>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97666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1">
            <a:extLst>
              <a:ext uri="{FF2B5EF4-FFF2-40B4-BE49-F238E27FC236}">
                <a16:creationId xmlns:a16="http://schemas.microsoft.com/office/drawing/2014/main" id="{96760BB6-BA81-4813-9960-49C980E59115}"/>
              </a:ext>
            </a:extLst>
          </p:cNvPr>
          <p:cNvSpPr txBox="1">
            <a:spLocks noChangeArrowheads="1"/>
          </p:cNvSpPr>
          <p:nvPr/>
        </p:nvSpPr>
        <p:spPr bwMode="auto">
          <a:xfrm>
            <a:off x="457200" y="152400"/>
            <a:ext cx="8229600" cy="5170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en-US" sz="2200" b="1">
                <a:solidFill>
                  <a:srgbClr val="006600"/>
                </a:solidFill>
                <a:latin typeface="Times New Roman" panose="02020603050405020304" pitchFamily="18" charset="0"/>
                <a:cs typeface="Times New Roman" panose="02020603050405020304" pitchFamily="18" charset="0"/>
              </a:rPr>
              <a:t>Dàn bài  tả cánh đồng:</a:t>
            </a:r>
            <a:r>
              <a:rPr lang="fr-FR" altLang="en-US" sz="2200" b="1">
                <a:solidFill>
                  <a:srgbClr val="0000CC"/>
                </a:solidFill>
                <a:latin typeface="Times New Roman" panose="02020603050405020304" pitchFamily="18" charset="0"/>
                <a:cs typeface="Times New Roman" panose="02020603050405020304" pitchFamily="18" charset="0"/>
              </a:rPr>
              <a:t> </a:t>
            </a:r>
          </a:p>
          <a:p>
            <a:pPr eaLnBrk="1" hangingPunct="1">
              <a:spcBef>
                <a:spcPct val="0"/>
              </a:spcBef>
              <a:buFontTx/>
              <a:buNone/>
            </a:pPr>
            <a:r>
              <a:rPr lang="fr-FR" altLang="en-US" sz="2200" b="1">
                <a:solidFill>
                  <a:srgbClr val="FF0000"/>
                </a:solidFill>
                <a:latin typeface="Times New Roman" panose="02020603050405020304" pitchFamily="18" charset="0"/>
                <a:cs typeface="Times New Roman" panose="02020603050405020304" pitchFamily="18" charset="0"/>
              </a:rPr>
              <a:t>* Mở bài:</a:t>
            </a:r>
            <a:r>
              <a:rPr lang="fr-FR" altLang="en-US" sz="2200" b="1">
                <a:solidFill>
                  <a:srgbClr val="0000CC"/>
                </a:solidFill>
                <a:latin typeface="Times New Roman" panose="02020603050405020304" pitchFamily="18" charset="0"/>
                <a:cs typeface="Times New Roman" panose="02020603050405020304" pitchFamily="18" charset="0"/>
              </a:rPr>
              <a:t>  Cánh đồng em tả là ở vùng nào ?</a:t>
            </a:r>
          </a:p>
          <a:p>
            <a:pPr eaLnBrk="1" hangingPunct="1">
              <a:spcBef>
                <a:spcPct val="0"/>
              </a:spcBef>
              <a:buFontTx/>
              <a:buNone/>
            </a:pPr>
            <a:r>
              <a:rPr lang="fr-FR" altLang="en-US" sz="2200" b="1">
                <a:solidFill>
                  <a:srgbClr val="FF0000"/>
                </a:solidFill>
                <a:latin typeface="Times New Roman" panose="02020603050405020304" pitchFamily="18" charset="0"/>
                <a:cs typeface="Times New Roman" panose="02020603050405020304" pitchFamily="18" charset="0"/>
              </a:rPr>
              <a:t>* Thân bài:</a:t>
            </a:r>
            <a:r>
              <a:rPr lang="fr-FR" altLang="en-US" sz="2200" b="1">
                <a:solidFill>
                  <a:srgbClr val="0000CC"/>
                </a:solidFill>
                <a:latin typeface="Times New Roman" panose="02020603050405020304" pitchFamily="18" charset="0"/>
                <a:cs typeface="Times New Roman" panose="02020603050405020304" pitchFamily="18" charset="0"/>
              </a:rPr>
              <a:t> - Em quan sát cánh đồng đó trong hoàn cảnh nào ? Vào buổi sáng / buổi chiều đẹp trời mà em tả là vào mùa nào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Mặt trời như thế nào ? Đám mây đẹp ra sao ?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Gió thổi ? Ánh nắng đẹp thế nào ?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Cánh đồng đó có rộng không ? Chạy từ đâu đến đâu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Cánh đồng đang trồng lúa vụ nào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Vùng trồng lúa là ruộng cạn hay sâu ? Lúa đang ở thời kì nào ? Từng thửa ruộng lớn, nhỏ ra sao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Có người làm việc ngoài đồng không ? Họ đang làm gì ? Có cây bóng mát không? Có đàn trâu bò và chim chóc không? Chúng đang ở đâu và làm gì?</a:t>
            </a:r>
          </a:p>
          <a:p>
            <a:pPr eaLnBrk="1" hangingPunct="1">
              <a:spcBef>
                <a:spcPct val="0"/>
              </a:spcBef>
              <a:buFontTx/>
              <a:buNone/>
            </a:pPr>
            <a:r>
              <a:rPr lang="fr-FR" altLang="en-US" sz="2200" b="1">
                <a:solidFill>
                  <a:srgbClr val="FF0000"/>
                </a:solidFill>
                <a:latin typeface="Times New Roman" panose="02020603050405020304" pitchFamily="18" charset="0"/>
                <a:cs typeface="Times New Roman" panose="02020603050405020304" pitchFamily="18" charset="0"/>
              </a:rPr>
              <a:t>* Kết bài :</a:t>
            </a:r>
            <a:r>
              <a:rPr lang="fr-FR" altLang="en-US" sz="2200" b="1">
                <a:solidFill>
                  <a:srgbClr val="0000CC"/>
                </a:solidFill>
                <a:latin typeface="Times New Roman" panose="02020603050405020304" pitchFamily="18" charset="0"/>
                <a:cs typeface="Times New Roman" panose="02020603050405020304" pitchFamily="18" charset="0"/>
              </a:rPr>
              <a:t>  Cảm nghĩ của em về cánh đồng và cuộc sống ở đồng quê ? (yêu quý, biết ơn người làm ra hạt gạo)</a:t>
            </a:r>
            <a:endParaRPr lang="en-US" altLang="en-US" sz="2200">
              <a:solidFill>
                <a:srgbClr val="0000CC"/>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3">
            <a:extLst>
              <a:ext uri="{FF2B5EF4-FFF2-40B4-BE49-F238E27FC236}">
                <a16:creationId xmlns:a16="http://schemas.microsoft.com/office/drawing/2014/main" id="{9D4D8A61-E130-442E-A3A4-A3A7AEDAD2C3}"/>
              </a:ext>
            </a:extLst>
          </p:cNvPr>
          <p:cNvSpPr txBox="1">
            <a:spLocks noChangeArrowheads="1"/>
          </p:cNvSpPr>
          <p:nvPr/>
        </p:nvSpPr>
        <p:spPr bwMode="auto">
          <a:xfrm>
            <a:off x="14288" y="228600"/>
            <a:ext cx="8977312" cy="550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en-US" sz="2200" b="1">
                <a:solidFill>
                  <a:srgbClr val="006600"/>
                </a:solidFill>
                <a:latin typeface="Times New Roman" panose="02020603050405020304" pitchFamily="18" charset="0"/>
                <a:cs typeface="Times New Roman" panose="02020603050405020304" pitchFamily="18" charset="0"/>
              </a:rPr>
              <a:t>Dàn ý  tả vườn cây: </a:t>
            </a:r>
          </a:p>
          <a:p>
            <a:pPr eaLnBrk="1" hangingPunct="1">
              <a:spcBef>
                <a:spcPct val="0"/>
              </a:spcBef>
              <a:buFontTx/>
              <a:buNone/>
            </a:pPr>
            <a:r>
              <a:rPr lang="fr-FR" altLang="en-US" sz="2200" b="1">
                <a:solidFill>
                  <a:srgbClr val="FF0000"/>
                </a:solidFill>
                <a:latin typeface="Times New Roman" panose="02020603050405020304" pitchFamily="18" charset="0"/>
                <a:cs typeface="Times New Roman" panose="02020603050405020304" pitchFamily="18" charset="0"/>
              </a:rPr>
              <a:t>* Mở bài:</a:t>
            </a:r>
            <a:r>
              <a:rPr lang="fr-FR" altLang="en-US" sz="2200">
                <a:solidFill>
                  <a:srgbClr val="0000CC"/>
                </a:solidFill>
                <a:latin typeface="Times New Roman" panose="02020603050405020304" pitchFamily="18" charset="0"/>
                <a:cs typeface="Times New Roman" panose="02020603050405020304" pitchFamily="18" charset="0"/>
              </a:rPr>
              <a:t> </a:t>
            </a:r>
            <a:r>
              <a:rPr lang="fr-FR" altLang="en-US" sz="2200" b="1">
                <a:solidFill>
                  <a:srgbClr val="0000CC"/>
                </a:solidFill>
                <a:latin typeface="Times New Roman" panose="02020603050405020304" pitchFamily="18" charset="0"/>
                <a:cs typeface="Times New Roman" panose="02020603050405020304" pitchFamily="18" charset="0"/>
              </a:rPr>
              <a:t>Giới thiệu bao quát cảnh khu vườn sẽ tả.</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Em tả cảnh gì, ở đâu? Em nhìn thấy cảnh vào dịp nào?Vào thời gian nào?</a:t>
            </a:r>
            <a:endParaRPr lang="fr-FR" altLang="en-US" sz="2200">
              <a:solidFill>
                <a:srgbClr val="0000CC"/>
              </a:solidFill>
              <a:latin typeface="Times New Roman" panose="02020603050405020304" pitchFamily="18" charset="0"/>
              <a:cs typeface="Times New Roman" panose="02020603050405020304" pitchFamily="18" charset="0"/>
            </a:endParaRPr>
          </a:p>
          <a:p>
            <a:pPr eaLnBrk="1" hangingPunct="1">
              <a:spcBef>
                <a:spcPct val="0"/>
              </a:spcBef>
              <a:buFontTx/>
              <a:buNone/>
            </a:pPr>
            <a:r>
              <a:rPr lang="fr-FR" altLang="en-US" sz="2200" b="1">
                <a:solidFill>
                  <a:srgbClr val="FF0000"/>
                </a:solidFill>
                <a:latin typeface="Times New Roman" panose="02020603050405020304" pitchFamily="18" charset="0"/>
                <a:cs typeface="Times New Roman" panose="02020603050405020304" pitchFamily="18" charset="0"/>
              </a:rPr>
              <a:t>* Thân bài:</a:t>
            </a:r>
            <a:r>
              <a:rPr lang="fr-FR" altLang="en-US" sz="2200">
                <a:solidFill>
                  <a:srgbClr val="0000CC"/>
                </a:solidFill>
                <a:latin typeface="Times New Roman" panose="02020603050405020304" pitchFamily="18" charset="0"/>
                <a:cs typeface="Times New Roman" panose="02020603050405020304" pitchFamily="18" charset="0"/>
              </a:rPr>
              <a:t> -</a:t>
            </a:r>
            <a:r>
              <a:rPr lang="fr-FR" altLang="en-US" sz="2200" b="1">
                <a:solidFill>
                  <a:srgbClr val="0000CC"/>
                </a:solidFill>
                <a:latin typeface="Times New Roman" panose="02020603050405020304" pitchFamily="18" charset="0"/>
                <a:cs typeface="Times New Roman" panose="02020603050405020304" pitchFamily="18" charset="0"/>
              </a:rPr>
              <a:t> Tả những nét nổi bật của cảnh vật trong vườn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Màn sương như thế nào ? Gió thổi ra sao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Cây cối trong vườn như thế nào ? Được sắp xếp ra sao? Cây ăn quả? Cây hoa? Cây rau thế nào?</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Hương thơm các loài hoa, quả có đặc biệt không? Có quyến rũ ong bướm không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Cây cối vui hát thế nào ?</a:t>
            </a:r>
          </a:p>
          <a:p>
            <a:pPr eaLnBrk="1" hangingPunct="1">
              <a:spcBef>
                <a:spcPct val="0"/>
              </a:spcBef>
              <a:buFontTx/>
              <a:buNone/>
            </a:pPr>
            <a:r>
              <a:rPr lang="fr-FR" altLang="en-US" sz="2200" b="1">
                <a:solidFill>
                  <a:srgbClr val="0000CC"/>
                </a:solidFill>
                <a:latin typeface="Times New Roman" panose="02020603050405020304" pitchFamily="18" charset="0"/>
                <a:cs typeface="Times New Roman" panose="02020603050405020304" pitchFamily="18" charset="0"/>
              </a:rPr>
              <a:t>- Khi mặt trời lên, ánh nắng thế nào ? </a:t>
            </a:r>
            <a:r>
              <a:rPr lang="en-US" altLang="en-US" sz="2200" b="1">
                <a:solidFill>
                  <a:srgbClr val="0000CC"/>
                </a:solidFill>
                <a:latin typeface="Times New Roman" panose="02020603050405020304" pitchFamily="18" charset="0"/>
                <a:cs typeface="Times New Roman" panose="02020603050405020304" pitchFamily="18" charset="0"/>
              </a:rPr>
              <a:t>Chim chóc đua nhau hót ra sao ?</a:t>
            </a:r>
          </a:p>
          <a:p>
            <a:pPr eaLnBrk="1" hangingPunct="1">
              <a:spcBef>
                <a:spcPct val="0"/>
              </a:spcBef>
              <a:buFontTx/>
              <a:buNone/>
            </a:pPr>
            <a:r>
              <a:rPr lang="en-US" altLang="en-US" sz="2200" b="1">
                <a:solidFill>
                  <a:srgbClr val="0000CC"/>
                </a:solidFill>
                <a:latin typeface="Times New Roman" panose="02020603050405020304" pitchFamily="18" charset="0"/>
                <a:cs typeface="Times New Roman" panose="02020603050405020304" pitchFamily="18" charset="0"/>
              </a:rPr>
              <a:t>Hoạt động của con người hoặc động vật thế nào ?</a:t>
            </a:r>
          </a:p>
          <a:p>
            <a:pPr eaLnBrk="1" hangingPunct="1">
              <a:spcBef>
                <a:spcPct val="0"/>
              </a:spcBef>
              <a:buFontTx/>
              <a:buNone/>
            </a:pPr>
            <a:r>
              <a:rPr lang="en-US" altLang="en-US" sz="2200" b="1">
                <a:solidFill>
                  <a:srgbClr val="0000CC"/>
                </a:solidFill>
                <a:latin typeface="Times New Roman" panose="02020603050405020304" pitchFamily="18" charset="0"/>
                <a:cs typeface="Times New Roman" panose="02020603050405020304" pitchFamily="18" charset="0"/>
              </a:rPr>
              <a:t>-  Khu vườn đem lại lợi ích gì?</a:t>
            </a:r>
          </a:p>
          <a:p>
            <a:pPr eaLnBrk="1" hangingPunct="1">
              <a:spcBef>
                <a:spcPct val="0"/>
              </a:spcBef>
              <a:buFontTx/>
              <a:buNone/>
            </a:pPr>
            <a:r>
              <a:rPr lang="en-US" altLang="en-US" sz="2200" b="1">
                <a:solidFill>
                  <a:srgbClr val="FF0000"/>
                </a:solidFill>
                <a:latin typeface="Times New Roman" panose="02020603050405020304" pitchFamily="18" charset="0"/>
                <a:cs typeface="Times New Roman" panose="02020603050405020304" pitchFamily="18" charset="0"/>
              </a:rPr>
              <a:t>* Kết bài:</a:t>
            </a:r>
            <a:r>
              <a:rPr lang="en-US" altLang="en-US" sz="2200">
                <a:solidFill>
                  <a:srgbClr val="0000CC"/>
                </a:solidFill>
                <a:latin typeface="Times New Roman" panose="02020603050405020304" pitchFamily="18" charset="0"/>
                <a:cs typeface="Times New Roman" panose="02020603050405020304" pitchFamily="18" charset="0"/>
              </a:rPr>
              <a:t> </a:t>
            </a:r>
            <a:r>
              <a:rPr lang="en-US" altLang="en-US" sz="2200" b="1">
                <a:solidFill>
                  <a:srgbClr val="0000CC"/>
                </a:solidFill>
                <a:latin typeface="Times New Roman" panose="02020603050405020304" pitchFamily="18" charset="0"/>
                <a:cs typeface="Times New Roman" panose="02020603050405020304" pitchFamily="18" charset="0"/>
              </a:rPr>
              <a:t> Nêu cảm xúc và suy nghĩ của em về cảnh đã tả (Yêu quý khu vườn nhỏ bé, chăm sóc, bảo vệ).</a:t>
            </a:r>
            <a:endParaRPr lang="en-US" altLang="en-US" sz="2200">
              <a:solidFill>
                <a:srgbClr val="0000CC"/>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2">
            <a:extLst>
              <a:ext uri="{FF2B5EF4-FFF2-40B4-BE49-F238E27FC236}">
                <a16:creationId xmlns:a16="http://schemas.microsoft.com/office/drawing/2014/main" id="{BD7A9DE7-E1C4-45E9-B8C9-B2A8C60B685C}"/>
              </a:ext>
            </a:extLst>
          </p:cNvPr>
          <p:cNvGrpSpPr>
            <a:grpSpLocks/>
          </p:cNvGrpSpPr>
          <p:nvPr/>
        </p:nvGrpSpPr>
        <p:grpSpPr bwMode="auto">
          <a:xfrm rot="-5400000">
            <a:off x="5948363" y="3500437"/>
            <a:ext cx="4800600" cy="847725"/>
            <a:chOff x="2350" y="1008"/>
            <a:chExt cx="1826" cy="534"/>
          </a:xfrm>
        </p:grpSpPr>
        <p:pic>
          <p:nvPicPr>
            <p:cNvPr id="14417" name="Picture 3" descr="SPARKLES">
              <a:extLst>
                <a:ext uri="{FF2B5EF4-FFF2-40B4-BE49-F238E27FC236}">
                  <a16:creationId xmlns:a16="http://schemas.microsoft.com/office/drawing/2014/main" id="{63FBE099-4393-41CF-A9B2-5A5F199F70C9}"/>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790" y="1008"/>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18" name="Picture 4" descr="SPARKLES">
              <a:extLst>
                <a:ext uri="{FF2B5EF4-FFF2-40B4-BE49-F238E27FC236}">
                  <a16:creationId xmlns:a16="http://schemas.microsoft.com/office/drawing/2014/main" id="{E6EBA363-313A-4798-BD7E-CA90AA184091}"/>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408" y="1050"/>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19" name="Picture 5" descr="SPARKLES">
              <a:extLst>
                <a:ext uri="{FF2B5EF4-FFF2-40B4-BE49-F238E27FC236}">
                  <a16:creationId xmlns:a16="http://schemas.microsoft.com/office/drawing/2014/main" id="{2DE0148A-39CA-4645-8927-0CCEF2D97A96}"/>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784" y="1008"/>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20" name="Picture 6" descr="SPARKLES">
              <a:extLst>
                <a:ext uri="{FF2B5EF4-FFF2-40B4-BE49-F238E27FC236}">
                  <a16:creationId xmlns:a16="http://schemas.microsoft.com/office/drawing/2014/main" id="{DE4B878E-3A42-498B-947A-787EA9A974A6}"/>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350" y="1056"/>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39" name="Group 7">
            <a:extLst>
              <a:ext uri="{FF2B5EF4-FFF2-40B4-BE49-F238E27FC236}">
                <a16:creationId xmlns:a16="http://schemas.microsoft.com/office/drawing/2014/main" id="{369C9129-1E36-461B-9C35-5B9AED5E842A}"/>
              </a:ext>
            </a:extLst>
          </p:cNvPr>
          <p:cNvGrpSpPr>
            <a:grpSpLocks/>
          </p:cNvGrpSpPr>
          <p:nvPr/>
        </p:nvGrpSpPr>
        <p:grpSpPr bwMode="auto">
          <a:xfrm rot="-5400000">
            <a:off x="-1443037" y="3729037"/>
            <a:ext cx="4800600" cy="847725"/>
            <a:chOff x="2350" y="1008"/>
            <a:chExt cx="1826" cy="534"/>
          </a:xfrm>
        </p:grpSpPr>
        <p:pic>
          <p:nvPicPr>
            <p:cNvPr id="14413" name="Picture 8" descr="SPARKLES">
              <a:extLst>
                <a:ext uri="{FF2B5EF4-FFF2-40B4-BE49-F238E27FC236}">
                  <a16:creationId xmlns:a16="http://schemas.microsoft.com/office/drawing/2014/main" id="{9B700063-7B4C-4F0C-8891-7DC3A857FA61}"/>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790" y="1008"/>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14" name="Picture 9" descr="SPARKLES">
              <a:extLst>
                <a:ext uri="{FF2B5EF4-FFF2-40B4-BE49-F238E27FC236}">
                  <a16:creationId xmlns:a16="http://schemas.microsoft.com/office/drawing/2014/main" id="{E72FA856-1129-4705-AACE-BFED2C0F5DD4}"/>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408" y="1050"/>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15" name="Picture 10" descr="SPARKLES">
              <a:extLst>
                <a:ext uri="{FF2B5EF4-FFF2-40B4-BE49-F238E27FC236}">
                  <a16:creationId xmlns:a16="http://schemas.microsoft.com/office/drawing/2014/main" id="{89D1C4FE-4BDE-412B-B347-E8C292BBC9C7}"/>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784" y="1008"/>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16" name="Picture 11" descr="SPARKLES">
              <a:extLst>
                <a:ext uri="{FF2B5EF4-FFF2-40B4-BE49-F238E27FC236}">
                  <a16:creationId xmlns:a16="http://schemas.microsoft.com/office/drawing/2014/main" id="{BF061626-4693-407F-9F9C-D05B620498B1}"/>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350" y="1056"/>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aphicFrame>
        <p:nvGraphicFramePr>
          <p:cNvPr id="14340" name="Object 12">
            <a:extLst>
              <a:ext uri="{FF2B5EF4-FFF2-40B4-BE49-F238E27FC236}">
                <a16:creationId xmlns:a16="http://schemas.microsoft.com/office/drawing/2014/main" id="{E66C2BAE-ABA0-4495-8C10-6B06250382CB}"/>
              </a:ext>
            </a:extLst>
          </p:cNvPr>
          <p:cNvGraphicFramePr>
            <a:graphicFrameLocks noChangeAspect="1"/>
          </p:cNvGraphicFramePr>
          <p:nvPr/>
        </p:nvGraphicFramePr>
        <p:xfrm>
          <a:off x="7162800" y="228600"/>
          <a:ext cx="1981200" cy="2362200"/>
        </p:xfrm>
        <a:graphic>
          <a:graphicData uri="http://schemas.openxmlformats.org/presentationml/2006/ole">
            <mc:AlternateContent xmlns:mc="http://schemas.openxmlformats.org/markup-compatibility/2006">
              <mc:Choice xmlns:v="urn:schemas-microsoft-com:vml" Requires="v">
                <p:oleObj name="Clip" r:id="rId3" imgW="2083003" imgH="3003804" progId="MS_ClipArt_Gallery.2">
                  <p:embed/>
                </p:oleObj>
              </mc:Choice>
              <mc:Fallback>
                <p:oleObj name="Clip" r:id="rId3" imgW="2083003" imgH="3003804" progId="MS_ClipArt_Gallery.2">
                  <p:embed/>
                  <p:pic>
                    <p:nvPicPr>
                      <p:cNvPr id="14340" name="Object 12">
                        <a:extLst>
                          <a:ext uri="{FF2B5EF4-FFF2-40B4-BE49-F238E27FC236}">
                            <a16:creationId xmlns:a16="http://schemas.microsoft.com/office/drawing/2014/main" id="{E66C2BAE-ABA0-4495-8C10-6B06250382CB}"/>
                          </a:ext>
                        </a:extLst>
                      </p:cNvPr>
                      <p:cNvPicPr>
                        <a:picLocks noChangeAspect="1" noChangeArrowheads="1"/>
                      </p:cNvPicPr>
                      <p:nvPr/>
                    </p:nvPicPr>
                    <p:blipFill>
                      <a:blip r:embed="rId4">
                        <a:lum bright="6000"/>
                        <a:extLst>
                          <a:ext uri="{28A0092B-C50C-407E-A947-70E740481C1C}">
                            <a14:useLocalDpi xmlns:a14="http://schemas.microsoft.com/office/drawing/2010/main" val="0"/>
                          </a:ext>
                        </a:extLst>
                      </a:blip>
                      <a:srcRect/>
                      <a:stretch>
                        <a:fillRect/>
                      </a:stretch>
                    </p:blipFill>
                    <p:spPr bwMode="auto">
                      <a:xfrm>
                        <a:off x="7162800" y="228600"/>
                        <a:ext cx="1981200" cy="2362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41" name="Freeform 13">
            <a:extLst>
              <a:ext uri="{FF2B5EF4-FFF2-40B4-BE49-F238E27FC236}">
                <a16:creationId xmlns:a16="http://schemas.microsoft.com/office/drawing/2014/main" id="{F41C1364-66BD-4736-81FA-ACAC40A5A452}"/>
              </a:ext>
            </a:extLst>
          </p:cNvPr>
          <p:cNvSpPr>
            <a:spLocks/>
          </p:cNvSpPr>
          <p:nvPr/>
        </p:nvSpPr>
        <p:spPr bwMode="auto">
          <a:xfrm>
            <a:off x="2012950" y="617538"/>
            <a:ext cx="5410200" cy="5791200"/>
          </a:xfrm>
          <a:custGeom>
            <a:avLst/>
            <a:gdLst>
              <a:gd name="T0" fmla="*/ 2147483646 w 5713"/>
              <a:gd name="T1" fmla="*/ 2147483646 h 4320"/>
              <a:gd name="T2" fmla="*/ 2147483646 w 5713"/>
              <a:gd name="T3" fmla="*/ 2147483646 h 4320"/>
              <a:gd name="T4" fmla="*/ 2147483646 w 5713"/>
              <a:gd name="T5" fmla="*/ 2147483646 h 4320"/>
              <a:gd name="T6" fmla="*/ 2147483646 w 5713"/>
              <a:gd name="T7" fmla="*/ 2147483646 h 4320"/>
              <a:gd name="T8" fmla="*/ 2147483646 w 5713"/>
              <a:gd name="T9" fmla="*/ 2147483646 h 4320"/>
              <a:gd name="T10" fmla="*/ 2147483646 w 5713"/>
              <a:gd name="T11" fmla="*/ 2147483646 h 4320"/>
              <a:gd name="T12" fmla="*/ 2147483646 w 5713"/>
              <a:gd name="T13" fmla="*/ 2147483646 h 4320"/>
              <a:gd name="T14" fmla="*/ 2147483646 w 5713"/>
              <a:gd name="T15" fmla="*/ 2147483646 h 4320"/>
              <a:gd name="T16" fmla="*/ 2147483646 w 5713"/>
              <a:gd name="T17" fmla="*/ 2147483646 h 4320"/>
              <a:gd name="T18" fmla="*/ 2147483646 w 5713"/>
              <a:gd name="T19" fmla="*/ 2147483646 h 4320"/>
              <a:gd name="T20" fmla="*/ 2147483646 w 5713"/>
              <a:gd name="T21" fmla="*/ 2147483646 h 4320"/>
              <a:gd name="T22" fmla="*/ 2147483646 w 5713"/>
              <a:gd name="T23" fmla="*/ 2147483646 h 4320"/>
              <a:gd name="T24" fmla="*/ 2147483646 w 5713"/>
              <a:gd name="T25" fmla="*/ 2147483646 h 4320"/>
              <a:gd name="T26" fmla="*/ 2147483646 w 5713"/>
              <a:gd name="T27" fmla="*/ 2147483646 h 4320"/>
              <a:gd name="T28" fmla="*/ 2147483646 w 5713"/>
              <a:gd name="T29" fmla="*/ 2147483646 h 4320"/>
              <a:gd name="T30" fmla="*/ 2147483646 w 5713"/>
              <a:gd name="T31" fmla="*/ 2147483646 h 4320"/>
              <a:gd name="T32" fmla="*/ 2147483646 w 5713"/>
              <a:gd name="T33" fmla="*/ 2147483646 h 4320"/>
              <a:gd name="T34" fmla="*/ 2147483646 w 5713"/>
              <a:gd name="T35" fmla="*/ 2147483646 h 4320"/>
              <a:gd name="T36" fmla="*/ 2147483646 w 5713"/>
              <a:gd name="T37" fmla="*/ 2147483646 h 4320"/>
              <a:gd name="T38" fmla="*/ 2147483646 w 5713"/>
              <a:gd name="T39" fmla="*/ 2147483646 h 4320"/>
              <a:gd name="T40" fmla="*/ 2147483646 w 5713"/>
              <a:gd name="T41" fmla="*/ 2147483646 h 4320"/>
              <a:gd name="T42" fmla="*/ 2147483646 w 5713"/>
              <a:gd name="T43" fmla="*/ 2147483646 h 4320"/>
              <a:gd name="T44" fmla="*/ 2147483646 w 5713"/>
              <a:gd name="T45" fmla="*/ 2147483646 h 4320"/>
              <a:gd name="T46" fmla="*/ 2147483646 w 5713"/>
              <a:gd name="T47" fmla="*/ 2147483646 h 4320"/>
              <a:gd name="T48" fmla="*/ 2147483646 w 5713"/>
              <a:gd name="T49" fmla="*/ 2147483646 h 4320"/>
              <a:gd name="T50" fmla="*/ 2147483646 w 5713"/>
              <a:gd name="T51" fmla="*/ 2147483646 h 4320"/>
              <a:gd name="T52" fmla="*/ 2147483646 w 5713"/>
              <a:gd name="T53" fmla="*/ 2147483646 h 4320"/>
              <a:gd name="T54" fmla="*/ 2147483646 w 5713"/>
              <a:gd name="T55" fmla="*/ 2147483646 h 4320"/>
              <a:gd name="T56" fmla="*/ 2147483646 w 5713"/>
              <a:gd name="T57" fmla="*/ 2147483646 h 4320"/>
              <a:gd name="T58" fmla="*/ 2147483646 w 5713"/>
              <a:gd name="T59" fmla="*/ 2147483646 h 4320"/>
              <a:gd name="T60" fmla="*/ 2147483646 w 5713"/>
              <a:gd name="T61" fmla="*/ 2147483646 h 4320"/>
              <a:gd name="T62" fmla="*/ 2147483646 w 5713"/>
              <a:gd name="T63" fmla="*/ 2147483646 h 4320"/>
              <a:gd name="T64" fmla="*/ 2147483646 w 5713"/>
              <a:gd name="T65" fmla="*/ 2147483646 h 4320"/>
              <a:gd name="T66" fmla="*/ 2147483646 w 5713"/>
              <a:gd name="T67" fmla="*/ 2147483646 h 4320"/>
              <a:gd name="T68" fmla="*/ 2147483646 w 5713"/>
              <a:gd name="T69" fmla="*/ 2147483646 h 4320"/>
              <a:gd name="T70" fmla="*/ 2147483646 w 5713"/>
              <a:gd name="T71" fmla="*/ 2147483646 h 4320"/>
              <a:gd name="T72" fmla="*/ 2147483646 w 5713"/>
              <a:gd name="T73" fmla="*/ 2147483646 h 4320"/>
              <a:gd name="T74" fmla="*/ 2147483646 w 5713"/>
              <a:gd name="T75" fmla="*/ 2147483646 h 4320"/>
              <a:gd name="T76" fmla="*/ 2147483646 w 5713"/>
              <a:gd name="T77" fmla="*/ 2147483646 h 4320"/>
              <a:gd name="T78" fmla="*/ 2147483646 w 5713"/>
              <a:gd name="T79" fmla="*/ 2147483646 h 4320"/>
              <a:gd name="T80" fmla="*/ 2147483646 w 5713"/>
              <a:gd name="T81" fmla="*/ 2147483646 h 4320"/>
              <a:gd name="T82" fmla="*/ 2147483646 w 5713"/>
              <a:gd name="T83" fmla="*/ 2147483646 h 4320"/>
              <a:gd name="T84" fmla="*/ 2147483646 w 5713"/>
              <a:gd name="T85" fmla="*/ 2147483646 h 4320"/>
              <a:gd name="T86" fmla="*/ 2147483646 w 5713"/>
              <a:gd name="T87" fmla="*/ 2147483646 h 4320"/>
              <a:gd name="T88" fmla="*/ 2147483646 w 5713"/>
              <a:gd name="T89" fmla="*/ 2147483646 h 4320"/>
              <a:gd name="T90" fmla="*/ 2147483646 w 5713"/>
              <a:gd name="T91" fmla="*/ 2147483646 h 4320"/>
              <a:gd name="T92" fmla="*/ 2147483646 w 5713"/>
              <a:gd name="T93" fmla="*/ 2147483646 h 4320"/>
              <a:gd name="T94" fmla="*/ 2147483646 w 5713"/>
              <a:gd name="T95" fmla="*/ 2147483646 h 4320"/>
              <a:gd name="T96" fmla="*/ 2147483646 w 5713"/>
              <a:gd name="T97" fmla="*/ 2147483646 h 4320"/>
              <a:gd name="T98" fmla="*/ 2147483646 w 5713"/>
              <a:gd name="T99" fmla="*/ 2147483646 h 4320"/>
              <a:gd name="T100" fmla="*/ 2147483646 w 5713"/>
              <a:gd name="T101" fmla="*/ 2147483646 h 4320"/>
              <a:gd name="T102" fmla="*/ 2147483646 w 5713"/>
              <a:gd name="T103" fmla="*/ 2147483646 h 4320"/>
              <a:gd name="T104" fmla="*/ 2147483646 w 5713"/>
              <a:gd name="T105" fmla="*/ 2147483646 h 4320"/>
              <a:gd name="T106" fmla="*/ 2147483646 w 5713"/>
              <a:gd name="T107" fmla="*/ 2147483646 h 4320"/>
              <a:gd name="T108" fmla="*/ 2147483646 w 5713"/>
              <a:gd name="T109" fmla="*/ 2147483646 h 4320"/>
              <a:gd name="T110" fmla="*/ 2147483646 w 5713"/>
              <a:gd name="T111" fmla="*/ 2147483646 h 4320"/>
              <a:gd name="T112" fmla="*/ 2147483646 w 5713"/>
              <a:gd name="T113" fmla="*/ 2147483646 h 4320"/>
              <a:gd name="T114" fmla="*/ 2147483646 w 5713"/>
              <a:gd name="T115" fmla="*/ 2147483646 h 4320"/>
              <a:gd name="T116" fmla="*/ 2147483646 w 5713"/>
              <a:gd name="T117" fmla="*/ 2147483646 h 432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713"/>
              <a:gd name="T178" fmla="*/ 0 h 4320"/>
              <a:gd name="T179" fmla="*/ 5713 w 5713"/>
              <a:gd name="T180" fmla="*/ 4320 h 432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713" h="4320">
                <a:moveTo>
                  <a:pt x="3348" y="0"/>
                </a:moveTo>
                <a:lnTo>
                  <a:pt x="3355" y="8"/>
                </a:lnTo>
                <a:lnTo>
                  <a:pt x="3360" y="16"/>
                </a:lnTo>
                <a:lnTo>
                  <a:pt x="3363" y="24"/>
                </a:lnTo>
                <a:lnTo>
                  <a:pt x="3365" y="32"/>
                </a:lnTo>
                <a:lnTo>
                  <a:pt x="3365" y="40"/>
                </a:lnTo>
                <a:lnTo>
                  <a:pt x="3365" y="48"/>
                </a:lnTo>
                <a:lnTo>
                  <a:pt x="3365" y="58"/>
                </a:lnTo>
                <a:lnTo>
                  <a:pt x="3365" y="66"/>
                </a:lnTo>
                <a:lnTo>
                  <a:pt x="3368" y="74"/>
                </a:lnTo>
                <a:lnTo>
                  <a:pt x="3373" y="83"/>
                </a:lnTo>
                <a:lnTo>
                  <a:pt x="3375" y="95"/>
                </a:lnTo>
                <a:lnTo>
                  <a:pt x="3377" y="107"/>
                </a:lnTo>
                <a:lnTo>
                  <a:pt x="3380" y="119"/>
                </a:lnTo>
                <a:lnTo>
                  <a:pt x="3385" y="131"/>
                </a:lnTo>
                <a:lnTo>
                  <a:pt x="3390" y="142"/>
                </a:lnTo>
                <a:lnTo>
                  <a:pt x="3395" y="154"/>
                </a:lnTo>
                <a:lnTo>
                  <a:pt x="3402" y="165"/>
                </a:lnTo>
                <a:lnTo>
                  <a:pt x="3409" y="175"/>
                </a:lnTo>
                <a:lnTo>
                  <a:pt x="3417" y="187"/>
                </a:lnTo>
                <a:lnTo>
                  <a:pt x="3424" y="197"/>
                </a:lnTo>
                <a:lnTo>
                  <a:pt x="3493" y="195"/>
                </a:lnTo>
                <a:lnTo>
                  <a:pt x="3554" y="191"/>
                </a:lnTo>
                <a:lnTo>
                  <a:pt x="3613" y="187"/>
                </a:lnTo>
                <a:lnTo>
                  <a:pt x="3667" y="182"/>
                </a:lnTo>
                <a:lnTo>
                  <a:pt x="3721" y="179"/>
                </a:lnTo>
                <a:lnTo>
                  <a:pt x="3775" y="174"/>
                </a:lnTo>
                <a:lnTo>
                  <a:pt x="3831" y="170"/>
                </a:lnTo>
                <a:lnTo>
                  <a:pt x="3887" y="166"/>
                </a:lnTo>
                <a:lnTo>
                  <a:pt x="3946" y="164"/>
                </a:lnTo>
                <a:lnTo>
                  <a:pt x="4010" y="162"/>
                </a:lnTo>
                <a:lnTo>
                  <a:pt x="4015" y="178"/>
                </a:lnTo>
                <a:lnTo>
                  <a:pt x="4020" y="195"/>
                </a:lnTo>
                <a:lnTo>
                  <a:pt x="4025" y="211"/>
                </a:lnTo>
                <a:lnTo>
                  <a:pt x="4029" y="228"/>
                </a:lnTo>
                <a:lnTo>
                  <a:pt x="4037" y="244"/>
                </a:lnTo>
                <a:lnTo>
                  <a:pt x="4042" y="261"/>
                </a:lnTo>
                <a:lnTo>
                  <a:pt x="4044" y="277"/>
                </a:lnTo>
                <a:lnTo>
                  <a:pt x="4049" y="294"/>
                </a:lnTo>
                <a:lnTo>
                  <a:pt x="4051" y="310"/>
                </a:lnTo>
                <a:lnTo>
                  <a:pt x="4054" y="326"/>
                </a:lnTo>
                <a:lnTo>
                  <a:pt x="3701" y="371"/>
                </a:lnTo>
                <a:lnTo>
                  <a:pt x="3689" y="381"/>
                </a:lnTo>
                <a:lnTo>
                  <a:pt x="3686" y="390"/>
                </a:lnTo>
                <a:lnTo>
                  <a:pt x="3694" y="398"/>
                </a:lnTo>
                <a:lnTo>
                  <a:pt x="3703" y="406"/>
                </a:lnTo>
                <a:lnTo>
                  <a:pt x="3718" y="413"/>
                </a:lnTo>
                <a:lnTo>
                  <a:pt x="3735" y="420"/>
                </a:lnTo>
                <a:lnTo>
                  <a:pt x="3752" y="427"/>
                </a:lnTo>
                <a:lnTo>
                  <a:pt x="3770" y="435"/>
                </a:lnTo>
                <a:lnTo>
                  <a:pt x="3782" y="443"/>
                </a:lnTo>
                <a:lnTo>
                  <a:pt x="3789" y="453"/>
                </a:lnTo>
                <a:lnTo>
                  <a:pt x="3797" y="468"/>
                </a:lnTo>
                <a:lnTo>
                  <a:pt x="3799" y="484"/>
                </a:lnTo>
                <a:lnTo>
                  <a:pt x="3797" y="499"/>
                </a:lnTo>
                <a:lnTo>
                  <a:pt x="3794" y="514"/>
                </a:lnTo>
                <a:lnTo>
                  <a:pt x="3787" y="528"/>
                </a:lnTo>
                <a:lnTo>
                  <a:pt x="3777" y="542"/>
                </a:lnTo>
                <a:lnTo>
                  <a:pt x="3767" y="556"/>
                </a:lnTo>
                <a:lnTo>
                  <a:pt x="3755" y="570"/>
                </a:lnTo>
                <a:lnTo>
                  <a:pt x="3740" y="582"/>
                </a:lnTo>
                <a:lnTo>
                  <a:pt x="3725" y="594"/>
                </a:lnTo>
                <a:lnTo>
                  <a:pt x="3713" y="603"/>
                </a:lnTo>
                <a:lnTo>
                  <a:pt x="3699" y="610"/>
                </a:lnTo>
                <a:lnTo>
                  <a:pt x="3679" y="614"/>
                </a:lnTo>
                <a:lnTo>
                  <a:pt x="3659" y="619"/>
                </a:lnTo>
                <a:lnTo>
                  <a:pt x="3640" y="623"/>
                </a:lnTo>
                <a:lnTo>
                  <a:pt x="3620" y="628"/>
                </a:lnTo>
                <a:lnTo>
                  <a:pt x="3603" y="634"/>
                </a:lnTo>
                <a:lnTo>
                  <a:pt x="3591" y="642"/>
                </a:lnTo>
                <a:lnTo>
                  <a:pt x="3581" y="651"/>
                </a:lnTo>
                <a:lnTo>
                  <a:pt x="3576" y="663"/>
                </a:lnTo>
                <a:lnTo>
                  <a:pt x="3576" y="676"/>
                </a:lnTo>
                <a:lnTo>
                  <a:pt x="3574" y="688"/>
                </a:lnTo>
                <a:lnTo>
                  <a:pt x="3569" y="701"/>
                </a:lnTo>
                <a:lnTo>
                  <a:pt x="3564" y="714"/>
                </a:lnTo>
                <a:lnTo>
                  <a:pt x="3556" y="726"/>
                </a:lnTo>
                <a:lnTo>
                  <a:pt x="3547" y="739"/>
                </a:lnTo>
                <a:lnTo>
                  <a:pt x="3537" y="752"/>
                </a:lnTo>
                <a:lnTo>
                  <a:pt x="3529" y="765"/>
                </a:lnTo>
                <a:lnTo>
                  <a:pt x="3520" y="778"/>
                </a:lnTo>
                <a:lnTo>
                  <a:pt x="3512" y="790"/>
                </a:lnTo>
                <a:lnTo>
                  <a:pt x="3542" y="790"/>
                </a:lnTo>
                <a:lnTo>
                  <a:pt x="3574" y="789"/>
                </a:lnTo>
                <a:lnTo>
                  <a:pt x="3603" y="787"/>
                </a:lnTo>
                <a:lnTo>
                  <a:pt x="3635" y="783"/>
                </a:lnTo>
                <a:lnTo>
                  <a:pt x="3667" y="781"/>
                </a:lnTo>
                <a:lnTo>
                  <a:pt x="3699" y="779"/>
                </a:lnTo>
                <a:lnTo>
                  <a:pt x="3730" y="779"/>
                </a:lnTo>
                <a:lnTo>
                  <a:pt x="3760" y="779"/>
                </a:lnTo>
                <a:lnTo>
                  <a:pt x="3792" y="782"/>
                </a:lnTo>
                <a:lnTo>
                  <a:pt x="3821" y="787"/>
                </a:lnTo>
                <a:lnTo>
                  <a:pt x="3833" y="807"/>
                </a:lnTo>
                <a:lnTo>
                  <a:pt x="3838" y="827"/>
                </a:lnTo>
                <a:lnTo>
                  <a:pt x="3841" y="846"/>
                </a:lnTo>
                <a:lnTo>
                  <a:pt x="3838" y="866"/>
                </a:lnTo>
                <a:lnTo>
                  <a:pt x="3833" y="885"/>
                </a:lnTo>
                <a:lnTo>
                  <a:pt x="3828" y="904"/>
                </a:lnTo>
                <a:lnTo>
                  <a:pt x="3821" y="925"/>
                </a:lnTo>
                <a:lnTo>
                  <a:pt x="3814" y="944"/>
                </a:lnTo>
                <a:lnTo>
                  <a:pt x="3809" y="964"/>
                </a:lnTo>
                <a:lnTo>
                  <a:pt x="3806" y="984"/>
                </a:lnTo>
                <a:lnTo>
                  <a:pt x="3831" y="990"/>
                </a:lnTo>
                <a:lnTo>
                  <a:pt x="3855" y="996"/>
                </a:lnTo>
                <a:lnTo>
                  <a:pt x="3882" y="999"/>
                </a:lnTo>
                <a:lnTo>
                  <a:pt x="3912" y="1002"/>
                </a:lnTo>
                <a:lnTo>
                  <a:pt x="3944" y="1003"/>
                </a:lnTo>
                <a:lnTo>
                  <a:pt x="3973" y="1004"/>
                </a:lnTo>
                <a:lnTo>
                  <a:pt x="4005" y="1005"/>
                </a:lnTo>
                <a:lnTo>
                  <a:pt x="4034" y="1005"/>
                </a:lnTo>
                <a:lnTo>
                  <a:pt x="4061" y="1006"/>
                </a:lnTo>
                <a:lnTo>
                  <a:pt x="4086" y="1008"/>
                </a:lnTo>
                <a:lnTo>
                  <a:pt x="4086" y="1010"/>
                </a:lnTo>
                <a:lnTo>
                  <a:pt x="4086" y="1012"/>
                </a:lnTo>
                <a:lnTo>
                  <a:pt x="4088" y="1013"/>
                </a:lnTo>
                <a:lnTo>
                  <a:pt x="4088" y="1014"/>
                </a:lnTo>
                <a:lnTo>
                  <a:pt x="4088" y="1015"/>
                </a:lnTo>
                <a:lnTo>
                  <a:pt x="4088" y="1016"/>
                </a:lnTo>
                <a:lnTo>
                  <a:pt x="4091" y="1018"/>
                </a:lnTo>
                <a:lnTo>
                  <a:pt x="4093" y="1019"/>
                </a:lnTo>
                <a:lnTo>
                  <a:pt x="4096" y="1020"/>
                </a:lnTo>
                <a:lnTo>
                  <a:pt x="4098" y="1020"/>
                </a:lnTo>
                <a:lnTo>
                  <a:pt x="4115" y="1013"/>
                </a:lnTo>
                <a:lnTo>
                  <a:pt x="4132" y="1007"/>
                </a:lnTo>
                <a:lnTo>
                  <a:pt x="4152" y="1002"/>
                </a:lnTo>
                <a:lnTo>
                  <a:pt x="4172" y="997"/>
                </a:lnTo>
                <a:lnTo>
                  <a:pt x="4191" y="994"/>
                </a:lnTo>
                <a:lnTo>
                  <a:pt x="4213" y="990"/>
                </a:lnTo>
                <a:lnTo>
                  <a:pt x="4235" y="987"/>
                </a:lnTo>
                <a:lnTo>
                  <a:pt x="4255" y="984"/>
                </a:lnTo>
                <a:lnTo>
                  <a:pt x="4277" y="982"/>
                </a:lnTo>
                <a:lnTo>
                  <a:pt x="4299" y="979"/>
                </a:lnTo>
                <a:lnTo>
                  <a:pt x="4333" y="987"/>
                </a:lnTo>
                <a:lnTo>
                  <a:pt x="4360" y="997"/>
                </a:lnTo>
                <a:lnTo>
                  <a:pt x="4382" y="1008"/>
                </a:lnTo>
                <a:lnTo>
                  <a:pt x="4402" y="1022"/>
                </a:lnTo>
                <a:lnTo>
                  <a:pt x="4414" y="1037"/>
                </a:lnTo>
                <a:lnTo>
                  <a:pt x="4426" y="1052"/>
                </a:lnTo>
                <a:lnTo>
                  <a:pt x="4436" y="1068"/>
                </a:lnTo>
                <a:lnTo>
                  <a:pt x="4446" y="1085"/>
                </a:lnTo>
                <a:lnTo>
                  <a:pt x="4456" y="1101"/>
                </a:lnTo>
                <a:lnTo>
                  <a:pt x="4468" y="1116"/>
                </a:lnTo>
                <a:lnTo>
                  <a:pt x="5351" y="1119"/>
                </a:lnTo>
                <a:lnTo>
                  <a:pt x="5351" y="1452"/>
                </a:lnTo>
                <a:lnTo>
                  <a:pt x="5387" y="1466"/>
                </a:lnTo>
                <a:lnTo>
                  <a:pt x="5424" y="1478"/>
                </a:lnTo>
                <a:lnTo>
                  <a:pt x="5463" y="1492"/>
                </a:lnTo>
                <a:lnTo>
                  <a:pt x="5503" y="1504"/>
                </a:lnTo>
                <a:lnTo>
                  <a:pt x="5542" y="1517"/>
                </a:lnTo>
                <a:lnTo>
                  <a:pt x="5578" y="1531"/>
                </a:lnTo>
                <a:lnTo>
                  <a:pt x="5610" y="1547"/>
                </a:lnTo>
                <a:lnTo>
                  <a:pt x="5642" y="1563"/>
                </a:lnTo>
                <a:lnTo>
                  <a:pt x="5667" y="1581"/>
                </a:lnTo>
                <a:lnTo>
                  <a:pt x="5686" y="1602"/>
                </a:lnTo>
                <a:lnTo>
                  <a:pt x="5706" y="1648"/>
                </a:lnTo>
                <a:lnTo>
                  <a:pt x="5713" y="1695"/>
                </a:lnTo>
                <a:lnTo>
                  <a:pt x="5708" y="1742"/>
                </a:lnTo>
                <a:lnTo>
                  <a:pt x="5694" y="1788"/>
                </a:lnTo>
                <a:lnTo>
                  <a:pt x="5669" y="1834"/>
                </a:lnTo>
                <a:lnTo>
                  <a:pt x="5637" y="1877"/>
                </a:lnTo>
                <a:lnTo>
                  <a:pt x="5603" y="1922"/>
                </a:lnTo>
                <a:lnTo>
                  <a:pt x="5561" y="1964"/>
                </a:lnTo>
                <a:lnTo>
                  <a:pt x="5517" y="2005"/>
                </a:lnTo>
                <a:lnTo>
                  <a:pt x="5473" y="2045"/>
                </a:lnTo>
                <a:lnTo>
                  <a:pt x="5458" y="2052"/>
                </a:lnTo>
                <a:lnTo>
                  <a:pt x="5446" y="2059"/>
                </a:lnTo>
                <a:lnTo>
                  <a:pt x="5431" y="2066"/>
                </a:lnTo>
                <a:lnTo>
                  <a:pt x="5417" y="2071"/>
                </a:lnTo>
                <a:lnTo>
                  <a:pt x="5402" y="2077"/>
                </a:lnTo>
                <a:lnTo>
                  <a:pt x="5390" y="2083"/>
                </a:lnTo>
                <a:lnTo>
                  <a:pt x="5375" y="2088"/>
                </a:lnTo>
                <a:lnTo>
                  <a:pt x="5360" y="2094"/>
                </a:lnTo>
                <a:lnTo>
                  <a:pt x="5346" y="2101"/>
                </a:lnTo>
                <a:lnTo>
                  <a:pt x="5333" y="2107"/>
                </a:lnTo>
                <a:lnTo>
                  <a:pt x="5314" y="2654"/>
                </a:lnTo>
                <a:lnTo>
                  <a:pt x="5321" y="2666"/>
                </a:lnTo>
                <a:lnTo>
                  <a:pt x="5324" y="2677"/>
                </a:lnTo>
                <a:lnTo>
                  <a:pt x="5324" y="2688"/>
                </a:lnTo>
                <a:lnTo>
                  <a:pt x="5321" y="2700"/>
                </a:lnTo>
                <a:lnTo>
                  <a:pt x="5319" y="2711"/>
                </a:lnTo>
                <a:lnTo>
                  <a:pt x="5316" y="2723"/>
                </a:lnTo>
                <a:lnTo>
                  <a:pt x="5314" y="2733"/>
                </a:lnTo>
                <a:lnTo>
                  <a:pt x="5311" y="2744"/>
                </a:lnTo>
                <a:lnTo>
                  <a:pt x="5311" y="2755"/>
                </a:lnTo>
                <a:lnTo>
                  <a:pt x="5314" y="2765"/>
                </a:lnTo>
                <a:lnTo>
                  <a:pt x="5297" y="3818"/>
                </a:lnTo>
                <a:lnTo>
                  <a:pt x="5179" y="3818"/>
                </a:lnTo>
                <a:lnTo>
                  <a:pt x="5059" y="3818"/>
                </a:lnTo>
                <a:lnTo>
                  <a:pt x="4939" y="3818"/>
                </a:lnTo>
                <a:lnTo>
                  <a:pt x="4819" y="3818"/>
                </a:lnTo>
                <a:lnTo>
                  <a:pt x="4699" y="3818"/>
                </a:lnTo>
                <a:lnTo>
                  <a:pt x="4581" y="3818"/>
                </a:lnTo>
                <a:lnTo>
                  <a:pt x="4463" y="3818"/>
                </a:lnTo>
                <a:lnTo>
                  <a:pt x="4353" y="3818"/>
                </a:lnTo>
                <a:lnTo>
                  <a:pt x="4245" y="3818"/>
                </a:lnTo>
                <a:lnTo>
                  <a:pt x="4142" y="3818"/>
                </a:lnTo>
                <a:lnTo>
                  <a:pt x="4105" y="3847"/>
                </a:lnTo>
                <a:lnTo>
                  <a:pt x="4154" y="3859"/>
                </a:lnTo>
                <a:lnTo>
                  <a:pt x="4206" y="3868"/>
                </a:lnTo>
                <a:lnTo>
                  <a:pt x="4260" y="3877"/>
                </a:lnTo>
                <a:lnTo>
                  <a:pt x="4311" y="3886"/>
                </a:lnTo>
                <a:lnTo>
                  <a:pt x="4363" y="3895"/>
                </a:lnTo>
                <a:lnTo>
                  <a:pt x="4409" y="3907"/>
                </a:lnTo>
                <a:lnTo>
                  <a:pt x="4453" y="3920"/>
                </a:lnTo>
                <a:lnTo>
                  <a:pt x="4490" y="3936"/>
                </a:lnTo>
                <a:lnTo>
                  <a:pt x="4522" y="3957"/>
                </a:lnTo>
                <a:lnTo>
                  <a:pt x="4547" y="3982"/>
                </a:lnTo>
                <a:lnTo>
                  <a:pt x="4554" y="4005"/>
                </a:lnTo>
                <a:lnTo>
                  <a:pt x="4556" y="4028"/>
                </a:lnTo>
                <a:lnTo>
                  <a:pt x="4556" y="4051"/>
                </a:lnTo>
                <a:lnTo>
                  <a:pt x="4554" y="4074"/>
                </a:lnTo>
                <a:lnTo>
                  <a:pt x="4549" y="4098"/>
                </a:lnTo>
                <a:lnTo>
                  <a:pt x="4542" y="4120"/>
                </a:lnTo>
                <a:lnTo>
                  <a:pt x="4537" y="4143"/>
                </a:lnTo>
                <a:lnTo>
                  <a:pt x="4529" y="4165"/>
                </a:lnTo>
                <a:lnTo>
                  <a:pt x="4525" y="4188"/>
                </a:lnTo>
                <a:lnTo>
                  <a:pt x="4520" y="4208"/>
                </a:lnTo>
                <a:lnTo>
                  <a:pt x="4456" y="4242"/>
                </a:lnTo>
                <a:lnTo>
                  <a:pt x="4385" y="4267"/>
                </a:lnTo>
                <a:lnTo>
                  <a:pt x="4306" y="4284"/>
                </a:lnTo>
                <a:lnTo>
                  <a:pt x="4225" y="4296"/>
                </a:lnTo>
                <a:lnTo>
                  <a:pt x="4140" y="4302"/>
                </a:lnTo>
                <a:lnTo>
                  <a:pt x="4051" y="4304"/>
                </a:lnTo>
                <a:lnTo>
                  <a:pt x="3961" y="4303"/>
                </a:lnTo>
                <a:lnTo>
                  <a:pt x="3870" y="4300"/>
                </a:lnTo>
                <a:lnTo>
                  <a:pt x="3779" y="4294"/>
                </a:lnTo>
                <a:lnTo>
                  <a:pt x="3689" y="4287"/>
                </a:lnTo>
                <a:lnTo>
                  <a:pt x="3647" y="4278"/>
                </a:lnTo>
                <a:lnTo>
                  <a:pt x="3600" y="4269"/>
                </a:lnTo>
                <a:lnTo>
                  <a:pt x="3551" y="4260"/>
                </a:lnTo>
                <a:lnTo>
                  <a:pt x="3500" y="4248"/>
                </a:lnTo>
                <a:lnTo>
                  <a:pt x="3451" y="4237"/>
                </a:lnTo>
                <a:lnTo>
                  <a:pt x="3407" y="4223"/>
                </a:lnTo>
                <a:lnTo>
                  <a:pt x="3368" y="4207"/>
                </a:lnTo>
                <a:lnTo>
                  <a:pt x="3338" y="4189"/>
                </a:lnTo>
                <a:lnTo>
                  <a:pt x="3319" y="4166"/>
                </a:lnTo>
                <a:lnTo>
                  <a:pt x="3311" y="4140"/>
                </a:lnTo>
                <a:lnTo>
                  <a:pt x="3272" y="4125"/>
                </a:lnTo>
                <a:lnTo>
                  <a:pt x="3233" y="4109"/>
                </a:lnTo>
                <a:lnTo>
                  <a:pt x="3194" y="4093"/>
                </a:lnTo>
                <a:lnTo>
                  <a:pt x="3157" y="4076"/>
                </a:lnTo>
                <a:lnTo>
                  <a:pt x="3123" y="4058"/>
                </a:lnTo>
                <a:lnTo>
                  <a:pt x="3091" y="4039"/>
                </a:lnTo>
                <a:lnTo>
                  <a:pt x="3059" y="4020"/>
                </a:lnTo>
                <a:lnTo>
                  <a:pt x="3029" y="3999"/>
                </a:lnTo>
                <a:lnTo>
                  <a:pt x="3005" y="3978"/>
                </a:lnTo>
                <a:lnTo>
                  <a:pt x="2983" y="3955"/>
                </a:lnTo>
                <a:lnTo>
                  <a:pt x="2990" y="3942"/>
                </a:lnTo>
                <a:lnTo>
                  <a:pt x="2995" y="3928"/>
                </a:lnTo>
                <a:lnTo>
                  <a:pt x="3000" y="3916"/>
                </a:lnTo>
                <a:lnTo>
                  <a:pt x="3005" y="3902"/>
                </a:lnTo>
                <a:lnTo>
                  <a:pt x="3012" y="3888"/>
                </a:lnTo>
                <a:lnTo>
                  <a:pt x="3017" y="3876"/>
                </a:lnTo>
                <a:lnTo>
                  <a:pt x="3022" y="3863"/>
                </a:lnTo>
                <a:lnTo>
                  <a:pt x="3027" y="3851"/>
                </a:lnTo>
                <a:lnTo>
                  <a:pt x="3034" y="3838"/>
                </a:lnTo>
                <a:lnTo>
                  <a:pt x="3039" y="3827"/>
                </a:lnTo>
                <a:lnTo>
                  <a:pt x="3005" y="3819"/>
                </a:lnTo>
                <a:lnTo>
                  <a:pt x="2971" y="3813"/>
                </a:lnTo>
                <a:lnTo>
                  <a:pt x="2936" y="3812"/>
                </a:lnTo>
                <a:lnTo>
                  <a:pt x="2902" y="3812"/>
                </a:lnTo>
                <a:lnTo>
                  <a:pt x="2865" y="3813"/>
                </a:lnTo>
                <a:lnTo>
                  <a:pt x="2828" y="3814"/>
                </a:lnTo>
                <a:lnTo>
                  <a:pt x="2789" y="3815"/>
                </a:lnTo>
                <a:lnTo>
                  <a:pt x="2750" y="3816"/>
                </a:lnTo>
                <a:lnTo>
                  <a:pt x="2706" y="3815"/>
                </a:lnTo>
                <a:lnTo>
                  <a:pt x="2659" y="3811"/>
                </a:lnTo>
                <a:lnTo>
                  <a:pt x="2647" y="3818"/>
                </a:lnTo>
                <a:lnTo>
                  <a:pt x="2640" y="3824"/>
                </a:lnTo>
                <a:lnTo>
                  <a:pt x="2635" y="3834"/>
                </a:lnTo>
                <a:lnTo>
                  <a:pt x="2632" y="3843"/>
                </a:lnTo>
                <a:lnTo>
                  <a:pt x="2632" y="3852"/>
                </a:lnTo>
                <a:lnTo>
                  <a:pt x="2632" y="3861"/>
                </a:lnTo>
                <a:lnTo>
                  <a:pt x="2632" y="3870"/>
                </a:lnTo>
                <a:lnTo>
                  <a:pt x="2632" y="3879"/>
                </a:lnTo>
                <a:lnTo>
                  <a:pt x="2630" y="3886"/>
                </a:lnTo>
                <a:lnTo>
                  <a:pt x="2623" y="3893"/>
                </a:lnTo>
                <a:lnTo>
                  <a:pt x="2615" y="3920"/>
                </a:lnTo>
                <a:lnTo>
                  <a:pt x="2608" y="3947"/>
                </a:lnTo>
                <a:lnTo>
                  <a:pt x="2598" y="3974"/>
                </a:lnTo>
                <a:lnTo>
                  <a:pt x="2591" y="4003"/>
                </a:lnTo>
                <a:lnTo>
                  <a:pt x="2578" y="4030"/>
                </a:lnTo>
                <a:lnTo>
                  <a:pt x="2566" y="4058"/>
                </a:lnTo>
                <a:lnTo>
                  <a:pt x="2554" y="4084"/>
                </a:lnTo>
                <a:lnTo>
                  <a:pt x="2537" y="4110"/>
                </a:lnTo>
                <a:lnTo>
                  <a:pt x="2520" y="4136"/>
                </a:lnTo>
                <a:lnTo>
                  <a:pt x="2497" y="4160"/>
                </a:lnTo>
                <a:lnTo>
                  <a:pt x="2478" y="4184"/>
                </a:lnTo>
                <a:lnTo>
                  <a:pt x="2453" y="4206"/>
                </a:lnTo>
                <a:lnTo>
                  <a:pt x="2422" y="4228"/>
                </a:lnTo>
                <a:lnTo>
                  <a:pt x="2387" y="4248"/>
                </a:lnTo>
                <a:lnTo>
                  <a:pt x="2348" y="4267"/>
                </a:lnTo>
                <a:lnTo>
                  <a:pt x="2309" y="4283"/>
                </a:lnTo>
                <a:lnTo>
                  <a:pt x="2265" y="4296"/>
                </a:lnTo>
                <a:lnTo>
                  <a:pt x="2218" y="4308"/>
                </a:lnTo>
                <a:lnTo>
                  <a:pt x="2169" y="4316"/>
                </a:lnTo>
                <a:lnTo>
                  <a:pt x="2120" y="4320"/>
                </a:lnTo>
                <a:lnTo>
                  <a:pt x="2054" y="4319"/>
                </a:lnTo>
                <a:lnTo>
                  <a:pt x="1993" y="4312"/>
                </a:lnTo>
                <a:lnTo>
                  <a:pt x="1934" y="4303"/>
                </a:lnTo>
                <a:lnTo>
                  <a:pt x="1877" y="4290"/>
                </a:lnTo>
                <a:lnTo>
                  <a:pt x="1823" y="4274"/>
                </a:lnTo>
                <a:lnTo>
                  <a:pt x="1772" y="4255"/>
                </a:lnTo>
                <a:lnTo>
                  <a:pt x="1723" y="4236"/>
                </a:lnTo>
                <a:lnTo>
                  <a:pt x="1676" y="4215"/>
                </a:lnTo>
                <a:lnTo>
                  <a:pt x="1632" y="4194"/>
                </a:lnTo>
                <a:lnTo>
                  <a:pt x="1591" y="4173"/>
                </a:lnTo>
                <a:lnTo>
                  <a:pt x="1610" y="4143"/>
                </a:lnTo>
                <a:lnTo>
                  <a:pt x="1610" y="4119"/>
                </a:lnTo>
                <a:lnTo>
                  <a:pt x="1591" y="4100"/>
                </a:lnTo>
                <a:lnTo>
                  <a:pt x="1559" y="4083"/>
                </a:lnTo>
                <a:lnTo>
                  <a:pt x="1515" y="4069"/>
                </a:lnTo>
                <a:lnTo>
                  <a:pt x="1466" y="4056"/>
                </a:lnTo>
                <a:lnTo>
                  <a:pt x="1414" y="4044"/>
                </a:lnTo>
                <a:lnTo>
                  <a:pt x="1368" y="4032"/>
                </a:lnTo>
                <a:lnTo>
                  <a:pt x="1323" y="4019"/>
                </a:lnTo>
                <a:lnTo>
                  <a:pt x="1292" y="4003"/>
                </a:lnTo>
                <a:lnTo>
                  <a:pt x="1260" y="3987"/>
                </a:lnTo>
                <a:lnTo>
                  <a:pt x="1230" y="3971"/>
                </a:lnTo>
                <a:lnTo>
                  <a:pt x="1203" y="3952"/>
                </a:lnTo>
                <a:lnTo>
                  <a:pt x="1179" y="3934"/>
                </a:lnTo>
                <a:lnTo>
                  <a:pt x="1159" y="3915"/>
                </a:lnTo>
                <a:lnTo>
                  <a:pt x="1140" y="3895"/>
                </a:lnTo>
                <a:lnTo>
                  <a:pt x="1122" y="3875"/>
                </a:lnTo>
                <a:lnTo>
                  <a:pt x="1105" y="3855"/>
                </a:lnTo>
                <a:lnTo>
                  <a:pt x="1088" y="3835"/>
                </a:lnTo>
                <a:lnTo>
                  <a:pt x="1071" y="3814"/>
                </a:lnTo>
                <a:lnTo>
                  <a:pt x="1017" y="3803"/>
                </a:lnTo>
                <a:lnTo>
                  <a:pt x="348" y="3803"/>
                </a:lnTo>
                <a:lnTo>
                  <a:pt x="355" y="2144"/>
                </a:lnTo>
                <a:lnTo>
                  <a:pt x="319" y="2140"/>
                </a:lnTo>
                <a:lnTo>
                  <a:pt x="284" y="2133"/>
                </a:lnTo>
                <a:lnTo>
                  <a:pt x="250" y="2126"/>
                </a:lnTo>
                <a:lnTo>
                  <a:pt x="216" y="2118"/>
                </a:lnTo>
                <a:lnTo>
                  <a:pt x="184" y="2109"/>
                </a:lnTo>
                <a:lnTo>
                  <a:pt x="154" y="2099"/>
                </a:lnTo>
                <a:lnTo>
                  <a:pt x="127" y="2087"/>
                </a:lnTo>
                <a:lnTo>
                  <a:pt x="103" y="2074"/>
                </a:lnTo>
                <a:lnTo>
                  <a:pt x="81" y="2059"/>
                </a:lnTo>
                <a:lnTo>
                  <a:pt x="64" y="2042"/>
                </a:lnTo>
                <a:lnTo>
                  <a:pt x="46" y="1999"/>
                </a:lnTo>
                <a:lnTo>
                  <a:pt x="32" y="1955"/>
                </a:lnTo>
                <a:lnTo>
                  <a:pt x="15" y="1908"/>
                </a:lnTo>
                <a:lnTo>
                  <a:pt x="5" y="1861"/>
                </a:lnTo>
                <a:lnTo>
                  <a:pt x="0" y="1813"/>
                </a:lnTo>
                <a:lnTo>
                  <a:pt x="2" y="1766"/>
                </a:lnTo>
                <a:lnTo>
                  <a:pt x="17" y="1720"/>
                </a:lnTo>
                <a:lnTo>
                  <a:pt x="42" y="1677"/>
                </a:lnTo>
                <a:lnTo>
                  <a:pt x="81" y="1635"/>
                </a:lnTo>
                <a:lnTo>
                  <a:pt x="135" y="1596"/>
                </a:lnTo>
                <a:lnTo>
                  <a:pt x="348" y="1543"/>
                </a:lnTo>
                <a:lnTo>
                  <a:pt x="365" y="1116"/>
                </a:lnTo>
                <a:lnTo>
                  <a:pt x="421" y="1116"/>
                </a:lnTo>
                <a:lnTo>
                  <a:pt x="485" y="1116"/>
                </a:lnTo>
                <a:lnTo>
                  <a:pt x="556" y="1116"/>
                </a:lnTo>
                <a:lnTo>
                  <a:pt x="630" y="1116"/>
                </a:lnTo>
                <a:lnTo>
                  <a:pt x="701" y="1116"/>
                </a:lnTo>
                <a:lnTo>
                  <a:pt x="767" y="1116"/>
                </a:lnTo>
                <a:lnTo>
                  <a:pt x="823" y="1116"/>
                </a:lnTo>
                <a:lnTo>
                  <a:pt x="870" y="1116"/>
                </a:lnTo>
                <a:lnTo>
                  <a:pt x="899" y="1116"/>
                </a:lnTo>
                <a:lnTo>
                  <a:pt x="909" y="1116"/>
                </a:lnTo>
                <a:lnTo>
                  <a:pt x="1319" y="1111"/>
                </a:lnTo>
                <a:lnTo>
                  <a:pt x="1331" y="1100"/>
                </a:lnTo>
                <a:lnTo>
                  <a:pt x="1345" y="1086"/>
                </a:lnTo>
                <a:lnTo>
                  <a:pt x="1360" y="1074"/>
                </a:lnTo>
                <a:lnTo>
                  <a:pt x="1377" y="1060"/>
                </a:lnTo>
                <a:lnTo>
                  <a:pt x="1395" y="1046"/>
                </a:lnTo>
                <a:lnTo>
                  <a:pt x="1412" y="1035"/>
                </a:lnTo>
                <a:lnTo>
                  <a:pt x="1424" y="1024"/>
                </a:lnTo>
                <a:lnTo>
                  <a:pt x="1436" y="1016"/>
                </a:lnTo>
                <a:lnTo>
                  <a:pt x="1444" y="1011"/>
                </a:lnTo>
                <a:lnTo>
                  <a:pt x="1446" y="1008"/>
                </a:lnTo>
                <a:lnTo>
                  <a:pt x="1461" y="1003"/>
                </a:lnTo>
                <a:lnTo>
                  <a:pt x="1478" y="997"/>
                </a:lnTo>
                <a:lnTo>
                  <a:pt x="1497" y="992"/>
                </a:lnTo>
                <a:lnTo>
                  <a:pt x="1517" y="988"/>
                </a:lnTo>
                <a:lnTo>
                  <a:pt x="1539" y="986"/>
                </a:lnTo>
                <a:lnTo>
                  <a:pt x="1564" y="983"/>
                </a:lnTo>
                <a:lnTo>
                  <a:pt x="1586" y="983"/>
                </a:lnTo>
                <a:lnTo>
                  <a:pt x="1610" y="984"/>
                </a:lnTo>
                <a:lnTo>
                  <a:pt x="1632" y="988"/>
                </a:lnTo>
                <a:lnTo>
                  <a:pt x="1652" y="992"/>
                </a:lnTo>
                <a:lnTo>
                  <a:pt x="1664" y="999"/>
                </a:lnTo>
                <a:lnTo>
                  <a:pt x="1676" y="1003"/>
                </a:lnTo>
                <a:lnTo>
                  <a:pt x="1694" y="1005"/>
                </a:lnTo>
                <a:lnTo>
                  <a:pt x="1713" y="1005"/>
                </a:lnTo>
                <a:lnTo>
                  <a:pt x="1733" y="1004"/>
                </a:lnTo>
                <a:lnTo>
                  <a:pt x="1752" y="1002"/>
                </a:lnTo>
                <a:lnTo>
                  <a:pt x="1774" y="999"/>
                </a:lnTo>
                <a:lnTo>
                  <a:pt x="1794" y="997"/>
                </a:lnTo>
                <a:lnTo>
                  <a:pt x="1814" y="995"/>
                </a:lnTo>
                <a:lnTo>
                  <a:pt x="1828" y="992"/>
                </a:lnTo>
                <a:lnTo>
                  <a:pt x="1897" y="991"/>
                </a:lnTo>
                <a:lnTo>
                  <a:pt x="1941" y="982"/>
                </a:lnTo>
                <a:lnTo>
                  <a:pt x="1973" y="966"/>
                </a:lnTo>
                <a:lnTo>
                  <a:pt x="1990" y="944"/>
                </a:lnTo>
                <a:lnTo>
                  <a:pt x="2002" y="919"/>
                </a:lnTo>
                <a:lnTo>
                  <a:pt x="2010" y="893"/>
                </a:lnTo>
                <a:lnTo>
                  <a:pt x="2017" y="866"/>
                </a:lnTo>
                <a:lnTo>
                  <a:pt x="2032" y="840"/>
                </a:lnTo>
                <a:lnTo>
                  <a:pt x="2056" y="818"/>
                </a:lnTo>
                <a:lnTo>
                  <a:pt x="2093" y="799"/>
                </a:lnTo>
                <a:lnTo>
                  <a:pt x="2262" y="814"/>
                </a:lnTo>
                <a:lnTo>
                  <a:pt x="2267" y="806"/>
                </a:lnTo>
                <a:lnTo>
                  <a:pt x="2265" y="797"/>
                </a:lnTo>
                <a:lnTo>
                  <a:pt x="2262" y="790"/>
                </a:lnTo>
                <a:lnTo>
                  <a:pt x="2260" y="782"/>
                </a:lnTo>
                <a:lnTo>
                  <a:pt x="2255" y="775"/>
                </a:lnTo>
                <a:lnTo>
                  <a:pt x="2247" y="767"/>
                </a:lnTo>
                <a:lnTo>
                  <a:pt x="2243" y="759"/>
                </a:lnTo>
                <a:lnTo>
                  <a:pt x="2238" y="751"/>
                </a:lnTo>
                <a:lnTo>
                  <a:pt x="2235" y="742"/>
                </a:lnTo>
                <a:lnTo>
                  <a:pt x="2233" y="732"/>
                </a:lnTo>
                <a:lnTo>
                  <a:pt x="2213" y="730"/>
                </a:lnTo>
                <a:lnTo>
                  <a:pt x="2191" y="726"/>
                </a:lnTo>
                <a:lnTo>
                  <a:pt x="2172" y="723"/>
                </a:lnTo>
                <a:lnTo>
                  <a:pt x="2152" y="717"/>
                </a:lnTo>
                <a:lnTo>
                  <a:pt x="2132" y="711"/>
                </a:lnTo>
                <a:lnTo>
                  <a:pt x="2113" y="706"/>
                </a:lnTo>
                <a:lnTo>
                  <a:pt x="2098" y="698"/>
                </a:lnTo>
                <a:lnTo>
                  <a:pt x="2081" y="690"/>
                </a:lnTo>
                <a:lnTo>
                  <a:pt x="2069" y="680"/>
                </a:lnTo>
                <a:lnTo>
                  <a:pt x="2056" y="670"/>
                </a:lnTo>
                <a:lnTo>
                  <a:pt x="2051" y="663"/>
                </a:lnTo>
                <a:lnTo>
                  <a:pt x="2049" y="655"/>
                </a:lnTo>
                <a:lnTo>
                  <a:pt x="2049" y="647"/>
                </a:lnTo>
                <a:lnTo>
                  <a:pt x="2051" y="639"/>
                </a:lnTo>
                <a:lnTo>
                  <a:pt x="2054" y="631"/>
                </a:lnTo>
                <a:lnTo>
                  <a:pt x="2056" y="624"/>
                </a:lnTo>
                <a:lnTo>
                  <a:pt x="2054" y="618"/>
                </a:lnTo>
                <a:lnTo>
                  <a:pt x="2044" y="612"/>
                </a:lnTo>
                <a:lnTo>
                  <a:pt x="2029" y="608"/>
                </a:lnTo>
                <a:lnTo>
                  <a:pt x="2005" y="605"/>
                </a:lnTo>
                <a:lnTo>
                  <a:pt x="1997" y="602"/>
                </a:lnTo>
                <a:lnTo>
                  <a:pt x="1990" y="597"/>
                </a:lnTo>
                <a:lnTo>
                  <a:pt x="1985" y="592"/>
                </a:lnTo>
                <a:lnTo>
                  <a:pt x="1980" y="587"/>
                </a:lnTo>
                <a:lnTo>
                  <a:pt x="1975" y="581"/>
                </a:lnTo>
                <a:lnTo>
                  <a:pt x="1973" y="575"/>
                </a:lnTo>
                <a:lnTo>
                  <a:pt x="1968" y="570"/>
                </a:lnTo>
                <a:lnTo>
                  <a:pt x="1966" y="565"/>
                </a:lnTo>
                <a:lnTo>
                  <a:pt x="1963" y="559"/>
                </a:lnTo>
                <a:lnTo>
                  <a:pt x="1961" y="556"/>
                </a:lnTo>
                <a:lnTo>
                  <a:pt x="1941" y="554"/>
                </a:lnTo>
                <a:lnTo>
                  <a:pt x="1917" y="554"/>
                </a:lnTo>
                <a:lnTo>
                  <a:pt x="1895" y="555"/>
                </a:lnTo>
                <a:lnTo>
                  <a:pt x="1870" y="557"/>
                </a:lnTo>
                <a:lnTo>
                  <a:pt x="1846" y="559"/>
                </a:lnTo>
                <a:lnTo>
                  <a:pt x="1821" y="563"/>
                </a:lnTo>
                <a:lnTo>
                  <a:pt x="1794" y="565"/>
                </a:lnTo>
                <a:lnTo>
                  <a:pt x="1767" y="567"/>
                </a:lnTo>
                <a:lnTo>
                  <a:pt x="1743" y="568"/>
                </a:lnTo>
                <a:lnTo>
                  <a:pt x="1716" y="567"/>
                </a:lnTo>
                <a:lnTo>
                  <a:pt x="1635" y="416"/>
                </a:lnTo>
                <a:lnTo>
                  <a:pt x="1689" y="406"/>
                </a:lnTo>
                <a:lnTo>
                  <a:pt x="1740" y="396"/>
                </a:lnTo>
                <a:lnTo>
                  <a:pt x="1794" y="387"/>
                </a:lnTo>
                <a:lnTo>
                  <a:pt x="1850" y="376"/>
                </a:lnTo>
                <a:lnTo>
                  <a:pt x="1904" y="368"/>
                </a:lnTo>
                <a:lnTo>
                  <a:pt x="1958" y="359"/>
                </a:lnTo>
                <a:lnTo>
                  <a:pt x="2015" y="351"/>
                </a:lnTo>
                <a:lnTo>
                  <a:pt x="2071" y="343"/>
                </a:lnTo>
                <a:lnTo>
                  <a:pt x="2125" y="336"/>
                </a:lnTo>
                <a:lnTo>
                  <a:pt x="2181" y="330"/>
                </a:lnTo>
                <a:lnTo>
                  <a:pt x="2218" y="314"/>
                </a:lnTo>
                <a:lnTo>
                  <a:pt x="2145" y="100"/>
                </a:lnTo>
                <a:lnTo>
                  <a:pt x="2262" y="84"/>
                </a:lnTo>
                <a:lnTo>
                  <a:pt x="2380" y="69"/>
                </a:lnTo>
                <a:lnTo>
                  <a:pt x="2500" y="54"/>
                </a:lnTo>
                <a:lnTo>
                  <a:pt x="2620" y="42"/>
                </a:lnTo>
                <a:lnTo>
                  <a:pt x="2740" y="30"/>
                </a:lnTo>
                <a:lnTo>
                  <a:pt x="2863" y="20"/>
                </a:lnTo>
                <a:lnTo>
                  <a:pt x="2985" y="12"/>
                </a:lnTo>
                <a:lnTo>
                  <a:pt x="3108" y="6"/>
                </a:lnTo>
                <a:lnTo>
                  <a:pt x="3228" y="3"/>
                </a:lnTo>
                <a:lnTo>
                  <a:pt x="3348" y="2"/>
                </a:lnTo>
                <a:lnTo>
                  <a:pt x="3348" y="0"/>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4342" name="Group 14">
            <a:extLst>
              <a:ext uri="{FF2B5EF4-FFF2-40B4-BE49-F238E27FC236}">
                <a16:creationId xmlns:a16="http://schemas.microsoft.com/office/drawing/2014/main" id="{D36D2839-C5A6-46AE-8733-76F6A6DBC138}"/>
              </a:ext>
            </a:extLst>
          </p:cNvPr>
          <p:cNvGrpSpPr>
            <a:grpSpLocks/>
          </p:cNvGrpSpPr>
          <p:nvPr/>
        </p:nvGrpSpPr>
        <p:grpSpPr bwMode="auto">
          <a:xfrm>
            <a:off x="2182813" y="728663"/>
            <a:ext cx="5065712" cy="5622925"/>
            <a:chOff x="1375" y="459"/>
            <a:chExt cx="3191" cy="3542"/>
          </a:xfrm>
        </p:grpSpPr>
        <p:sp>
          <p:nvSpPr>
            <p:cNvPr id="14346" name="Freeform 15">
              <a:extLst>
                <a:ext uri="{FF2B5EF4-FFF2-40B4-BE49-F238E27FC236}">
                  <a16:creationId xmlns:a16="http://schemas.microsoft.com/office/drawing/2014/main" id="{C6ADFDA3-EE98-4589-AA9E-93986049114E}"/>
                </a:ext>
              </a:extLst>
            </p:cNvPr>
            <p:cNvSpPr>
              <a:spLocks/>
            </p:cNvSpPr>
            <p:nvPr/>
          </p:nvSpPr>
          <p:spPr bwMode="auto">
            <a:xfrm>
              <a:off x="2660" y="459"/>
              <a:ext cx="531" cy="122"/>
            </a:xfrm>
            <a:custGeom>
              <a:avLst/>
              <a:gdLst>
                <a:gd name="T0" fmla="*/ 8 w 890"/>
                <a:gd name="T1" fmla="*/ 9 h 144"/>
                <a:gd name="T2" fmla="*/ 8 w 890"/>
                <a:gd name="T3" fmla="*/ 14 h 144"/>
                <a:gd name="T4" fmla="*/ 8 w 890"/>
                <a:gd name="T5" fmla="*/ 14 h 144"/>
                <a:gd name="T6" fmla="*/ 7 w 890"/>
                <a:gd name="T7" fmla="*/ 16 h 144"/>
                <a:gd name="T8" fmla="*/ 6 w 890"/>
                <a:gd name="T9" fmla="*/ 17 h 144"/>
                <a:gd name="T10" fmla="*/ 5 w 890"/>
                <a:gd name="T11" fmla="*/ 19 h 144"/>
                <a:gd name="T12" fmla="*/ 4 w 890"/>
                <a:gd name="T13" fmla="*/ 20 h 144"/>
                <a:gd name="T14" fmla="*/ 4 w 890"/>
                <a:gd name="T15" fmla="*/ 22 h 144"/>
                <a:gd name="T16" fmla="*/ 3 w 890"/>
                <a:gd name="T17" fmla="*/ 25 h 144"/>
                <a:gd name="T18" fmla="*/ 2 w 890"/>
                <a:gd name="T19" fmla="*/ 26 h 144"/>
                <a:gd name="T20" fmla="*/ 1 w 890"/>
                <a:gd name="T21" fmla="*/ 30 h 144"/>
                <a:gd name="T22" fmla="*/ 1 w 890"/>
                <a:gd name="T23" fmla="*/ 32 h 144"/>
                <a:gd name="T24" fmla="*/ 0 w 890"/>
                <a:gd name="T25" fmla="*/ 18 h 144"/>
                <a:gd name="T26" fmla="*/ 1 w 890"/>
                <a:gd name="T27" fmla="*/ 14 h 144"/>
                <a:gd name="T28" fmla="*/ 2 w 890"/>
                <a:gd name="T29" fmla="*/ 12 h 144"/>
                <a:gd name="T30" fmla="*/ 2 w 890"/>
                <a:gd name="T31" fmla="*/ 9 h 144"/>
                <a:gd name="T32" fmla="*/ 3 w 890"/>
                <a:gd name="T33" fmla="*/ 7 h 144"/>
                <a:gd name="T34" fmla="*/ 4 w 890"/>
                <a:gd name="T35" fmla="*/ 5 h 144"/>
                <a:gd name="T36" fmla="*/ 5 w 890"/>
                <a:gd name="T37" fmla="*/ 3 h 144"/>
                <a:gd name="T38" fmla="*/ 6 w 890"/>
                <a:gd name="T39" fmla="*/ 3 h 144"/>
                <a:gd name="T40" fmla="*/ 7 w 890"/>
                <a:gd name="T41" fmla="*/ 3 h 144"/>
                <a:gd name="T42" fmla="*/ 8 w 890"/>
                <a:gd name="T43" fmla="*/ 2 h 144"/>
                <a:gd name="T44" fmla="*/ 8 w 890"/>
                <a:gd name="T45" fmla="*/ 0 h 144"/>
                <a:gd name="T46" fmla="*/ 8 w 890"/>
                <a:gd name="T47" fmla="*/ 9 h 144"/>
                <a:gd name="T48" fmla="*/ 8 w 890"/>
                <a:gd name="T49" fmla="*/ 9 h 14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90"/>
                <a:gd name="T76" fmla="*/ 0 h 144"/>
                <a:gd name="T77" fmla="*/ 890 w 890"/>
                <a:gd name="T78" fmla="*/ 144 h 14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90" h="144">
                  <a:moveTo>
                    <a:pt x="890" y="41"/>
                  </a:moveTo>
                  <a:lnTo>
                    <a:pt x="890" y="58"/>
                  </a:lnTo>
                  <a:lnTo>
                    <a:pt x="804" y="64"/>
                  </a:lnTo>
                  <a:lnTo>
                    <a:pt x="716" y="69"/>
                  </a:lnTo>
                  <a:lnTo>
                    <a:pt x="630" y="76"/>
                  </a:lnTo>
                  <a:lnTo>
                    <a:pt x="540" y="83"/>
                  </a:lnTo>
                  <a:lnTo>
                    <a:pt x="451" y="90"/>
                  </a:lnTo>
                  <a:lnTo>
                    <a:pt x="365" y="98"/>
                  </a:lnTo>
                  <a:lnTo>
                    <a:pt x="277" y="107"/>
                  </a:lnTo>
                  <a:lnTo>
                    <a:pt x="191" y="117"/>
                  </a:lnTo>
                  <a:lnTo>
                    <a:pt x="108" y="130"/>
                  </a:lnTo>
                  <a:lnTo>
                    <a:pt x="25" y="144"/>
                  </a:lnTo>
                  <a:lnTo>
                    <a:pt x="0" y="79"/>
                  </a:lnTo>
                  <a:lnTo>
                    <a:pt x="81" y="64"/>
                  </a:lnTo>
                  <a:lnTo>
                    <a:pt x="164" y="51"/>
                  </a:lnTo>
                  <a:lnTo>
                    <a:pt x="248" y="40"/>
                  </a:lnTo>
                  <a:lnTo>
                    <a:pt x="334" y="31"/>
                  </a:lnTo>
                  <a:lnTo>
                    <a:pt x="422" y="23"/>
                  </a:lnTo>
                  <a:lnTo>
                    <a:pt x="510" y="16"/>
                  </a:lnTo>
                  <a:lnTo>
                    <a:pt x="598" y="10"/>
                  </a:lnTo>
                  <a:lnTo>
                    <a:pt x="687" y="5"/>
                  </a:lnTo>
                  <a:lnTo>
                    <a:pt x="775" y="2"/>
                  </a:lnTo>
                  <a:lnTo>
                    <a:pt x="863" y="0"/>
                  </a:lnTo>
                  <a:lnTo>
                    <a:pt x="890" y="41"/>
                  </a:ln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47" name="Freeform 16">
              <a:extLst>
                <a:ext uri="{FF2B5EF4-FFF2-40B4-BE49-F238E27FC236}">
                  <a16:creationId xmlns:a16="http://schemas.microsoft.com/office/drawing/2014/main" id="{BD92BDA2-930D-4687-8307-85151BCFD002}"/>
                </a:ext>
              </a:extLst>
            </p:cNvPr>
            <p:cNvSpPr>
              <a:spLocks/>
            </p:cNvSpPr>
            <p:nvPr/>
          </p:nvSpPr>
          <p:spPr bwMode="auto">
            <a:xfrm>
              <a:off x="2679" y="526"/>
              <a:ext cx="522" cy="96"/>
            </a:xfrm>
            <a:custGeom>
              <a:avLst/>
              <a:gdLst>
                <a:gd name="T0" fmla="*/ 8 w 875"/>
                <a:gd name="T1" fmla="*/ 4 h 114"/>
                <a:gd name="T2" fmla="*/ 8 w 875"/>
                <a:gd name="T3" fmla="*/ 5 h 114"/>
                <a:gd name="T4" fmla="*/ 8 w 875"/>
                <a:gd name="T5" fmla="*/ 6 h 114"/>
                <a:gd name="T6" fmla="*/ 8 w 875"/>
                <a:gd name="T7" fmla="*/ 6 h 114"/>
                <a:gd name="T8" fmla="*/ 8 w 875"/>
                <a:gd name="T9" fmla="*/ 6 h 114"/>
                <a:gd name="T10" fmla="*/ 8 w 875"/>
                <a:gd name="T11" fmla="*/ 7 h 114"/>
                <a:gd name="T12" fmla="*/ 7 w 875"/>
                <a:gd name="T13" fmla="*/ 7 h 114"/>
                <a:gd name="T14" fmla="*/ 7 w 875"/>
                <a:gd name="T15" fmla="*/ 7 h 114"/>
                <a:gd name="T16" fmla="*/ 7 w 875"/>
                <a:gd name="T17" fmla="*/ 7 h 114"/>
                <a:gd name="T18" fmla="*/ 7 w 875"/>
                <a:gd name="T19" fmla="*/ 8 h 114"/>
                <a:gd name="T20" fmla="*/ 7 w 875"/>
                <a:gd name="T21" fmla="*/ 8 h 114"/>
                <a:gd name="T22" fmla="*/ 6 w 875"/>
                <a:gd name="T23" fmla="*/ 10 h 114"/>
                <a:gd name="T24" fmla="*/ 5 w 875"/>
                <a:gd name="T25" fmla="*/ 11 h 114"/>
                <a:gd name="T26" fmla="*/ 5 w 875"/>
                <a:gd name="T27" fmla="*/ 12 h 114"/>
                <a:gd name="T28" fmla="*/ 4 w 875"/>
                <a:gd name="T29" fmla="*/ 14 h 114"/>
                <a:gd name="T30" fmla="*/ 3 w 875"/>
                <a:gd name="T31" fmla="*/ 15 h 114"/>
                <a:gd name="T32" fmla="*/ 2 w 875"/>
                <a:gd name="T33" fmla="*/ 17 h 114"/>
                <a:gd name="T34" fmla="*/ 2 w 875"/>
                <a:gd name="T35" fmla="*/ 18 h 114"/>
                <a:gd name="T36" fmla="*/ 1 w 875"/>
                <a:gd name="T37" fmla="*/ 20 h 114"/>
                <a:gd name="T38" fmla="*/ 1 w 875"/>
                <a:gd name="T39" fmla="*/ 22 h 114"/>
                <a:gd name="T40" fmla="*/ 1 w 875"/>
                <a:gd name="T41" fmla="*/ 24 h 114"/>
                <a:gd name="T42" fmla="*/ 0 w 875"/>
                <a:gd name="T43" fmla="*/ 18 h 114"/>
                <a:gd name="T44" fmla="*/ 1 w 875"/>
                <a:gd name="T45" fmla="*/ 14 h 114"/>
                <a:gd name="T46" fmla="*/ 2 w 875"/>
                <a:gd name="T47" fmla="*/ 12 h 114"/>
                <a:gd name="T48" fmla="*/ 2 w 875"/>
                <a:gd name="T49" fmla="*/ 9 h 114"/>
                <a:gd name="T50" fmla="*/ 3 w 875"/>
                <a:gd name="T51" fmla="*/ 7 h 114"/>
                <a:gd name="T52" fmla="*/ 4 w 875"/>
                <a:gd name="T53" fmla="*/ 6 h 114"/>
                <a:gd name="T54" fmla="*/ 5 w 875"/>
                <a:gd name="T55" fmla="*/ 4 h 114"/>
                <a:gd name="T56" fmla="*/ 6 w 875"/>
                <a:gd name="T57" fmla="*/ 3 h 114"/>
                <a:gd name="T58" fmla="*/ 7 w 875"/>
                <a:gd name="T59" fmla="*/ 3 h 114"/>
                <a:gd name="T60" fmla="*/ 8 w 875"/>
                <a:gd name="T61" fmla="*/ 3 h 114"/>
                <a:gd name="T62" fmla="*/ 8 w 875"/>
                <a:gd name="T63" fmla="*/ 0 h 114"/>
                <a:gd name="T64" fmla="*/ 8 w 875"/>
                <a:gd name="T65" fmla="*/ 4 h 114"/>
                <a:gd name="T66" fmla="*/ 8 w 875"/>
                <a:gd name="T67" fmla="*/ 4 h 11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75"/>
                <a:gd name="T103" fmla="*/ 0 h 114"/>
                <a:gd name="T104" fmla="*/ 875 w 875"/>
                <a:gd name="T105" fmla="*/ 114 h 11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75" h="114">
                  <a:moveTo>
                    <a:pt x="875" y="20"/>
                  </a:moveTo>
                  <a:lnTo>
                    <a:pt x="858" y="24"/>
                  </a:lnTo>
                  <a:lnTo>
                    <a:pt x="838" y="26"/>
                  </a:lnTo>
                  <a:lnTo>
                    <a:pt x="816" y="28"/>
                  </a:lnTo>
                  <a:lnTo>
                    <a:pt x="794" y="29"/>
                  </a:lnTo>
                  <a:lnTo>
                    <a:pt x="770" y="30"/>
                  </a:lnTo>
                  <a:lnTo>
                    <a:pt x="745" y="32"/>
                  </a:lnTo>
                  <a:lnTo>
                    <a:pt x="723" y="33"/>
                  </a:lnTo>
                  <a:lnTo>
                    <a:pt x="699" y="35"/>
                  </a:lnTo>
                  <a:lnTo>
                    <a:pt x="677" y="37"/>
                  </a:lnTo>
                  <a:lnTo>
                    <a:pt x="655" y="41"/>
                  </a:lnTo>
                  <a:lnTo>
                    <a:pt x="588" y="46"/>
                  </a:lnTo>
                  <a:lnTo>
                    <a:pt x="522" y="52"/>
                  </a:lnTo>
                  <a:lnTo>
                    <a:pt x="456" y="58"/>
                  </a:lnTo>
                  <a:lnTo>
                    <a:pt x="392" y="65"/>
                  </a:lnTo>
                  <a:lnTo>
                    <a:pt x="329" y="72"/>
                  </a:lnTo>
                  <a:lnTo>
                    <a:pt x="265" y="78"/>
                  </a:lnTo>
                  <a:lnTo>
                    <a:pt x="204" y="86"/>
                  </a:lnTo>
                  <a:lnTo>
                    <a:pt x="142" y="96"/>
                  </a:lnTo>
                  <a:lnTo>
                    <a:pt x="81" y="105"/>
                  </a:lnTo>
                  <a:lnTo>
                    <a:pt x="20" y="114"/>
                  </a:lnTo>
                  <a:lnTo>
                    <a:pt x="0" y="85"/>
                  </a:lnTo>
                  <a:lnTo>
                    <a:pt x="79" y="69"/>
                  </a:lnTo>
                  <a:lnTo>
                    <a:pt x="162" y="56"/>
                  </a:lnTo>
                  <a:lnTo>
                    <a:pt x="245" y="44"/>
                  </a:lnTo>
                  <a:lnTo>
                    <a:pt x="333" y="34"/>
                  </a:lnTo>
                  <a:lnTo>
                    <a:pt x="422" y="25"/>
                  </a:lnTo>
                  <a:lnTo>
                    <a:pt x="512" y="18"/>
                  </a:lnTo>
                  <a:lnTo>
                    <a:pt x="603" y="11"/>
                  </a:lnTo>
                  <a:lnTo>
                    <a:pt x="694" y="6"/>
                  </a:lnTo>
                  <a:lnTo>
                    <a:pt x="782" y="3"/>
                  </a:lnTo>
                  <a:lnTo>
                    <a:pt x="868" y="0"/>
                  </a:lnTo>
                  <a:lnTo>
                    <a:pt x="875" y="20"/>
                  </a:lnTo>
                  <a:close/>
                </a:path>
              </a:pathLst>
            </a:custGeom>
            <a:solidFill>
              <a:srgbClr val="FF00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48" name="Freeform 17">
              <a:extLst>
                <a:ext uri="{FF2B5EF4-FFF2-40B4-BE49-F238E27FC236}">
                  <a16:creationId xmlns:a16="http://schemas.microsoft.com/office/drawing/2014/main" id="{59407459-DC39-438D-90A5-36C8D083DCFA}"/>
                </a:ext>
              </a:extLst>
            </p:cNvPr>
            <p:cNvSpPr>
              <a:spLocks/>
            </p:cNvSpPr>
            <p:nvPr/>
          </p:nvSpPr>
          <p:spPr bwMode="auto">
            <a:xfrm>
              <a:off x="2697" y="590"/>
              <a:ext cx="516" cy="105"/>
            </a:xfrm>
            <a:custGeom>
              <a:avLst/>
              <a:gdLst>
                <a:gd name="T0" fmla="*/ 8 w 865"/>
                <a:gd name="T1" fmla="*/ 7 h 124"/>
                <a:gd name="T2" fmla="*/ 8 w 865"/>
                <a:gd name="T3" fmla="*/ 9 h 124"/>
                <a:gd name="T4" fmla="*/ 7 w 865"/>
                <a:gd name="T5" fmla="*/ 11 h 124"/>
                <a:gd name="T6" fmla="*/ 6 w 865"/>
                <a:gd name="T7" fmla="*/ 13 h 124"/>
                <a:gd name="T8" fmla="*/ 5 w 865"/>
                <a:gd name="T9" fmla="*/ 15 h 124"/>
                <a:gd name="T10" fmla="*/ 4 w 865"/>
                <a:gd name="T11" fmla="*/ 18 h 124"/>
                <a:gd name="T12" fmla="*/ 4 w 865"/>
                <a:gd name="T13" fmla="*/ 20 h 124"/>
                <a:gd name="T14" fmla="*/ 3 w 865"/>
                <a:gd name="T15" fmla="*/ 21 h 124"/>
                <a:gd name="T16" fmla="*/ 2 w 865"/>
                <a:gd name="T17" fmla="*/ 25 h 124"/>
                <a:gd name="T18" fmla="*/ 1 w 865"/>
                <a:gd name="T19" fmla="*/ 25 h 124"/>
                <a:gd name="T20" fmla="*/ 1 w 865"/>
                <a:gd name="T21" fmla="*/ 28 h 124"/>
                <a:gd name="T22" fmla="*/ 0 w 865"/>
                <a:gd name="T23" fmla="*/ 21 h 124"/>
                <a:gd name="T24" fmla="*/ 1 w 865"/>
                <a:gd name="T25" fmla="*/ 18 h 124"/>
                <a:gd name="T26" fmla="*/ 2 w 865"/>
                <a:gd name="T27" fmla="*/ 15 h 124"/>
                <a:gd name="T28" fmla="*/ 2 w 865"/>
                <a:gd name="T29" fmla="*/ 13 h 124"/>
                <a:gd name="T30" fmla="*/ 3 w 865"/>
                <a:gd name="T31" fmla="*/ 11 h 124"/>
                <a:gd name="T32" fmla="*/ 4 w 865"/>
                <a:gd name="T33" fmla="*/ 8 h 124"/>
                <a:gd name="T34" fmla="*/ 5 w 865"/>
                <a:gd name="T35" fmla="*/ 7 h 124"/>
                <a:gd name="T36" fmla="*/ 6 w 865"/>
                <a:gd name="T37" fmla="*/ 5 h 124"/>
                <a:gd name="T38" fmla="*/ 7 w 865"/>
                <a:gd name="T39" fmla="*/ 3 h 124"/>
                <a:gd name="T40" fmla="*/ 7 w 865"/>
                <a:gd name="T41" fmla="*/ 3 h 124"/>
                <a:gd name="T42" fmla="*/ 8 w 865"/>
                <a:gd name="T43" fmla="*/ 0 h 124"/>
                <a:gd name="T44" fmla="*/ 8 w 865"/>
                <a:gd name="T45" fmla="*/ 3 h 124"/>
                <a:gd name="T46" fmla="*/ 8 w 865"/>
                <a:gd name="T47" fmla="*/ 3 h 124"/>
                <a:gd name="T48" fmla="*/ 8 w 865"/>
                <a:gd name="T49" fmla="*/ 3 h 124"/>
                <a:gd name="T50" fmla="*/ 8 w 865"/>
                <a:gd name="T51" fmla="*/ 3 h 124"/>
                <a:gd name="T52" fmla="*/ 8 w 865"/>
                <a:gd name="T53" fmla="*/ 3 h 124"/>
                <a:gd name="T54" fmla="*/ 8 w 865"/>
                <a:gd name="T55" fmla="*/ 3 h 124"/>
                <a:gd name="T56" fmla="*/ 8 w 865"/>
                <a:gd name="T57" fmla="*/ 5 h 124"/>
                <a:gd name="T58" fmla="*/ 8 w 865"/>
                <a:gd name="T59" fmla="*/ 5 h 124"/>
                <a:gd name="T60" fmla="*/ 8 w 865"/>
                <a:gd name="T61" fmla="*/ 6 h 124"/>
                <a:gd name="T62" fmla="*/ 8 w 865"/>
                <a:gd name="T63" fmla="*/ 7 h 124"/>
                <a:gd name="T64" fmla="*/ 8 w 865"/>
                <a:gd name="T65" fmla="*/ 7 h 1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65"/>
                <a:gd name="T100" fmla="*/ 0 h 124"/>
                <a:gd name="T101" fmla="*/ 865 w 865"/>
                <a:gd name="T102" fmla="*/ 124 h 1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65" h="124">
                  <a:moveTo>
                    <a:pt x="865" y="30"/>
                  </a:moveTo>
                  <a:lnTo>
                    <a:pt x="774" y="40"/>
                  </a:lnTo>
                  <a:lnTo>
                    <a:pt x="686" y="49"/>
                  </a:lnTo>
                  <a:lnTo>
                    <a:pt x="603" y="60"/>
                  </a:lnTo>
                  <a:lnTo>
                    <a:pt x="519" y="70"/>
                  </a:lnTo>
                  <a:lnTo>
                    <a:pt x="438" y="79"/>
                  </a:lnTo>
                  <a:lnTo>
                    <a:pt x="355" y="89"/>
                  </a:lnTo>
                  <a:lnTo>
                    <a:pt x="272" y="98"/>
                  </a:lnTo>
                  <a:lnTo>
                    <a:pt x="188" y="108"/>
                  </a:lnTo>
                  <a:lnTo>
                    <a:pt x="100" y="116"/>
                  </a:lnTo>
                  <a:lnTo>
                    <a:pt x="7" y="124"/>
                  </a:lnTo>
                  <a:lnTo>
                    <a:pt x="0" y="92"/>
                  </a:lnTo>
                  <a:lnTo>
                    <a:pt x="83" y="78"/>
                  </a:lnTo>
                  <a:lnTo>
                    <a:pt x="166" y="66"/>
                  </a:lnTo>
                  <a:lnTo>
                    <a:pt x="250" y="56"/>
                  </a:lnTo>
                  <a:lnTo>
                    <a:pt x="333" y="47"/>
                  </a:lnTo>
                  <a:lnTo>
                    <a:pt x="416" y="39"/>
                  </a:lnTo>
                  <a:lnTo>
                    <a:pt x="502" y="31"/>
                  </a:lnTo>
                  <a:lnTo>
                    <a:pt x="585" y="24"/>
                  </a:lnTo>
                  <a:lnTo>
                    <a:pt x="671" y="16"/>
                  </a:lnTo>
                  <a:lnTo>
                    <a:pt x="759" y="8"/>
                  </a:lnTo>
                  <a:lnTo>
                    <a:pt x="845" y="0"/>
                  </a:lnTo>
                  <a:lnTo>
                    <a:pt x="850" y="4"/>
                  </a:lnTo>
                  <a:lnTo>
                    <a:pt x="853" y="6"/>
                  </a:lnTo>
                  <a:lnTo>
                    <a:pt x="855" y="9"/>
                  </a:lnTo>
                  <a:lnTo>
                    <a:pt x="857" y="12"/>
                  </a:lnTo>
                  <a:lnTo>
                    <a:pt x="857" y="15"/>
                  </a:lnTo>
                  <a:lnTo>
                    <a:pt x="860" y="17"/>
                  </a:lnTo>
                  <a:lnTo>
                    <a:pt x="860" y="21"/>
                  </a:lnTo>
                  <a:lnTo>
                    <a:pt x="862" y="24"/>
                  </a:lnTo>
                  <a:lnTo>
                    <a:pt x="862" y="26"/>
                  </a:lnTo>
                  <a:lnTo>
                    <a:pt x="865" y="30"/>
                  </a:lnTo>
                  <a:close/>
                </a:path>
              </a:pathLst>
            </a:custGeom>
            <a:solidFill>
              <a:srgbClr val="FF00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49" name="Freeform 18">
              <a:extLst>
                <a:ext uri="{FF2B5EF4-FFF2-40B4-BE49-F238E27FC236}">
                  <a16:creationId xmlns:a16="http://schemas.microsoft.com/office/drawing/2014/main" id="{8DA7C044-0B93-483F-A9AA-5D69F5E2EDB9}"/>
                </a:ext>
              </a:extLst>
            </p:cNvPr>
            <p:cNvSpPr>
              <a:spLocks/>
            </p:cNvSpPr>
            <p:nvPr/>
          </p:nvSpPr>
          <p:spPr bwMode="auto">
            <a:xfrm>
              <a:off x="2373" y="596"/>
              <a:ext cx="1196" cy="208"/>
            </a:xfrm>
            <a:custGeom>
              <a:avLst/>
              <a:gdLst>
                <a:gd name="T0" fmla="*/ 19 w 2005"/>
                <a:gd name="T1" fmla="*/ 5 h 246"/>
                <a:gd name="T2" fmla="*/ 19 w 2005"/>
                <a:gd name="T3" fmla="*/ 8 h 246"/>
                <a:gd name="T4" fmla="*/ 17 w 2005"/>
                <a:gd name="T5" fmla="*/ 13 h 246"/>
                <a:gd name="T6" fmla="*/ 16 w 2005"/>
                <a:gd name="T7" fmla="*/ 18 h 246"/>
                <a:gd name="T8" fmla="*/ 14 w 2005"/>
                <a:gd name="T9" fmla="*/ 21 h 246"/>
                <a:gd name="T10" fmla="*/ 12 w 2005"/>
                <a:gd name="T11" fmla="*/ 26 h 246"/>
                <a:gd name="T12" fmla="*/ 10 w 2005"/>
                <a:gd name="T13" fmla="*/ 31 h 246"/>
                <a:gd name="T14" fmla="*/ 8 w 2005"/>
                <a:gd name="T15" fmla="*/ 35 h 246"/>
                <a:gd name="T16" fmla="*/ 6 w 2005"/>
                <a:gd name="T17" fmla="*/ 41 h 246"/>
                <a:gd name="T18" fmla="*/ 4 w 2005"/>
                <a:gd name="T19" fmla="*/ 45 h 246"/>
                <a:gd name="T20" fmla="*/ 2 w 2005"/>
                <a:gd name="T21" fmla="*/ 48 h 246"/>
                <a:gd name="T22" fmla="*/ 1 w 2005"/>
                <a:gd name="T23" fmla="*/ 54 h 246"/>
                <a:gd name="T24" fmla="*/ 1 w 2005"/>
                <a:gd name="T25" fmla="*/ 53 h 246"/>
                <a:gd name="T26" fmla="*/ 1 w 2005"/>
                <a:gd name="T27" fmla="*/ 53 h 246"/>
                <a:gd name="T28" fmla="*/ 1 w 2005"/>
                <a:gd name="T29" fmla="*/ 52 h 246"/>
                <a:gd name="T30" fmla="*/ 1 w 2005"/>
                <a:gd name="T31" fmla="*/ 52 h 246"/>
                <a:gd name="T32" fmla="*/ 1 w 2005"/>
                <a:gd name="T33" fmla="*/ 52 h 246"/>
                <a:gd name="T34" fmla="*/ 1 w 2005"/>
                <a:gd name="T35" fmla="*/ 48 h 246"/>
                <a:gd name="T36" fmla="*/ 1 w 2005"/>
                <a:gd name="T37" fmla="*/ 48 h 246"/>
                <a:gd name="T38" fmla="*/ 0 w 2005"/>
                <a:gd name="T39" fmla="*/ 48 h 246"/>
                <a:gd name="T40" fmla="*/ 0 w 2005"/>
                <a:gd name="T41" fmla="*/ 47 h 246"/>
                <a:gd name="T42" fmla="*/ 1 w 2005"/>
                <a:gd name="T43" fmla="*/ 46 h 246"/>
                <a:gd name="T44" fmla="*/ 1 w 2005"/>
                <a:gd name="T45" fmla="*/ 41 h 246"/>
                <a:gd name="T46" fmla="*/ 3 w 2005"/>
                <a:gd name="T47" fmla="*/ 35 h 246"/>
                <a:gd name="T48" fmla="*/ 5 w 2005"/>
                <a:gd name="T49" fmla="*/ 31 h 246"/>
                <a:gd name="T50" fmla="*/ 6 w 2005"/>
                <a:gd name="T51" fmla="*/ 26 h 246"/>
                <a:gd name="T52" fmla="*/ 8 w 2005"/>
                <a:gd name="T53" fmla="*/ 23 h 246"/>
                <a:gd name="T54" fmla="*/ 10 w 2005"/>
                <a:gd name="T55" fmla="*/ 19 h 246"/>
                <a:gd name="T56" fmla="*/ 11 w 2005"/>
                <a:gd name="T57" fmla="*/ 15 h 246"/>
                <a:gd name="T58" fmla="*/ 13 w 2005"/>
                <a:gd name="T59" fmla="*/ 12 h 246"/>
                <a:gd name="T60" fmla="*/ 14 w 2005"/>
                <a:gd name="T61" fmla="*/ 8 h 246"/>
                <a:gd name="T62" fmla="*/ 16 w 2005"/>
                <a:gd name="T63" fmla="*/ 4 h 246"/>
                <a:gd name="T64" fmla="*/ 16 w 2005"/>
                <a:gd name="T65" fmla="*/ 3 h 246"/>
                <a:gd name="T66" fmla="*/ 16 w 2005"/>
                <a:gd name="T67" fmla="*/ 3 h 246"/>
                <a:gd name="T68" fmla="*/ 17 w 2005"/>
                <a:gd name="T69" fmla="*/ 3 h 246"/>
                <a:gd name="T70" fmla="*/ 17 w 2005"/>
                <a:gd name="T71" fmla="*/ 3 h 246"/>
                <a:gd name="T72" fmla="*/ 17 w 2005"/>
                <a:gd name="T73" fmla="*/ 3 h 246"/>
                <a:gd name="T74" fmla="*/ 18 w 2005"/>
                <a:gd name="T75" fmla="*/ 3 h 246"/>
                <a:gd name="T76" fmla="*/ 18 w 2005"/>
                <a:gd name="T77" fmla="*/ 1 h 246"/>
                <a:gd name="T78" fmla="*/ 18 w 2005"/>
                <a:gd name="T79" fmla="*/ 0 h 246"/>
                <a:gd name="T80" fmla="*/ 19 w 2005"/>
                <a:gd name="T81" fmla="*/ 0 h 246"/>
                <a:gd name="T82" fmla="*/ 19 w 2005"/>
                <a:gd name="T83" fmla="*/ 2 h 246"/>
                <a:gd name="T84" fmla="*/ 19 w 2005"/>
                <a:gd name="T85" fmla="*/ 5 h 246"/>
                <a:gd name="T86" fmla="*/ 19 w 2005"/>
                <a:gd name="T87" fmla="*/ 5 h 24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005"/>
                <a:gd name="T133" fmla="*/ 0 h 246"/>
                <a:gd name="T134" fmla="*/ 2005 w 2005"/>
                <a:gd name="T135" fmla="*/ 246 h 24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005" h="246">
                  <a:moveTo>
                    <a:pt x="2005" y="23"/>
                  </a:moveTo>
                  <a:lnTo>
                    <a:pt x="2005" y="34"/>
                  </a:lnTo>
                  <a:lnTo>
                    <a:pt x="1809" y="56"/>
                  </a:lnTo>
                  <a:lnTo>
                    <a:pt x="1610" y="77"/>
                  </a:lnTo>
                  <a:lnTo>
                    <a:pt x="1412" y="98"/>
                  </a:lnTo>
                  <a:lnTo>
                    <a:pt x="1216" y="119"/>
                  </a:lnTo>
                  <a:lnTo>
                    <a:pt x="1017" y="141"/>
                  </a:lnTo>
                  <a:lnTo>
                    <a:pt x="819" y="161"/>
                  </a:lnTo>
                  <a:lnTo>
                    <a:pt x="620" y="183"/>
                  </a:lnTo>
                  <a:lnTo>
                    <a:pt x="421" y="203"/>
                  </a:lnTo>
                  <a:lnTo>
                    <a:pt x="220" y="224"/>
                  </a:lnTo>
                  <a:lnTo>
                    <a:pt x="19" y="246"/>
                  </a:lnTo>
                  <a:lnTo>
                    <a:pt x="17" y="242"/>
                  </a:lnTo>
                  <a:lnTo>
                    <a:pt x="15" y="239"/>
                  </a:lnTo>
                  <a:lnTo>
                    <a:pt x="12" y="235"/>
                  </a:lnTo>
                  <a:lnTo>
                    <a:pt x="10" y="232"/>
                  </a:lnTo>
                  <a:lnTo>
                    <a:pt x="5" y="229"/>
                  </a:lnTo>
                  <a:lnTo>
                    <a:pt x="2" y="224"/>
                  </a:lnTo>
                  <a:lnTo>
                    <a:pt x="2" y="221"/>
                  </a:lnTo>
                  <a:lnTo>
                    <a:pt x="0" y="217"/>
                  </a:lnTo>
                  <a:lnTo>
                    <a:pt x="0" y="213"/>
                  </a:lnTo>
                  <a:lnTo>
                    <a:pt x="2" y="208"/>
                  </a:lnTo>
                  <a:lnTo>
                    <a:pt x="159" y="183"/>
                  </a:lnTo>
                  <a:lnTo>
                    <a:pt x="319" y="161"/>
                  </a:lnTo>
                  <a:lnTo>
                    <a:pt x="480" y="141"/>
                  </a:lnTo>
                  <a:lnTo>
                    <a:pt x="642" y="121"/>
                  </a:lnTo>
                  <a:lnTo>
                    <a:pt x="806" y="104"/>
                  </a:lnTo>
                  <a:lnTo>
                    <a:pt x="970" y="87"/>
                  </a:lnTo>
                  <a:lnTo>
                    <a:pt x="1135" y="71"/>
                  </a:lnTo>
                  <a:lnTo>
                    <a:pt x="1301" y="54"/>
                  </a:lnTo>
                  <a:lnTo>
                    <a:pt x="1468" y="38"/>
                  </a:lnTo>
                  <a:lnTo>
                    <a:pt x="1635" y="19"/>
                  </a:lnTo>
                  <a:lnTo>
                    <a:pt x="1667" y="17"/>
                  </a:lnTo>
                  <a:lnTo>
                    <a:pt x="1698" y="15"/>
                  </a:lnTo>
                  <a:lnTo>
                    <a:pt x="1735" y="11"/>
                  </a:lnTo>
                  <a:lnTo>
                    <a:pt x="1772" y="9"/>
                  </a:lnTo>
                  <a:lnTo>
                    <a:pt x="1811" y="6"/>
                  </a:lnTo>
                  <a:lnTo>
                    <a:pt x="1850" y="3"/>
                  </a:lnTo>
                  <a:lnTo>
                    <a:pt x="1887" y="1"/>
                  </a:lnTo>
                  <a:lnTo>
                    <a:pt x="1926" y="0"/>
                  </a:lnTo>
                  <a:lnTo>
                    <a:pt x="1963" y="0"/>
                  </a:lnTo>
                  <a:lnTo>
                    <a:pt x="1997" y="2"/>
                  </a:lnTo>
                  <a:lnTo>
                    <a:pt x="2005" y="23"/>
                  </a:ln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0" name="Freeform 19">
              <a:extLst>
                <a:ext uri="{FF2B5EF4-FFF2-40B4-BE49-F238E27FC236}">
                  <a16:creationId xmlns:a16="http://schemas.microsoft.com/office/drawing/2014/main" id="{DCC0A0DF-642B-4042-96A0-8E7A32E43CAD}"/>
                </a:ext>
              </a:extLst>
            </p:cNvPr>
            <p:cNvSpPr>
              <a:spLocks/>
            </p:cNvSpPr>
            <p:nvPr/>
          </p:nvSpPr>
          <p:spPr bwMode="auto">
            <a:xfrm>
              <a:off x="3243" y="684"/>
              <a:ext cx="198" cy="196"/>
            </a:xfrm>
            <a:custGeom>
              <a:avLst/>
              <a:gdLst>
                <a:gd name="T0" fmla="*/ 2 w 331"/>
                <a:gd name="T1" fmla="*/ 4 h 232"/>
                <a:gd name="T2" fmla="*/ 2 w 331"/>
                <a:gd name="T3" fmla="*/ 7 h 232"/>
                <a:gd name="T4" fmla="*/ 2 w 331"/>
                <a:gd name="T5" fmla="*/ 9 h 232"/>
                <a:gd name="T6" fmla="*/ 2 w 331"/>
                <a:gd name="T7" fmla="*/ 12 h 232"/>
                <a:gd name="T8" fmla="*/ 2 w 331"/>
                <a:gd name="T9" fmla="*/ 15 h 232"/>
                <a:gd name="T10" fmla="*/ 2 w 331"/>
                <a:gd name="T11" fmla="*/ 16 h 232"/>
                <a:gd name="T12" fmla="*/ 2 w 331"/>
                <a:gd name="T13" fmla="*/ 18 h 232"/>
                <a:gd name="T14" fmla="*/ 2 w 331"/>
                <a:gd name="T15" fmla="*/ 18 h 232"/>
                <a:gd name="T16" fmla="*/ 2 w 331"/>
                <a:gd name="T17" fmla="*/ 19 h 232"/>
                <a:gd name="T18" fmla="*/ 1 w 331"/>
                <a:gd name="T19" fmla="*/ 20 h 232"/>
                <a:gd name="T20" fmla="*/ 2 w 331"/>
                <a:gd name="T21" fmla="*/ 21 h 232"/>
                <a:gd name="T22" fmla="*/ 2 w 331"/>
                <a:gd name="T23" fmla="*/ 21 h 232"/>
                <a:gd name="T24" fmla="*/ 2 w 331"/>
                <a:gd name="T25" fmla="*/ 21 h 232"/>
                <a:gd name="T26" fmla="*/ 3 w 331"/>
                <a:gd name="T27" fmla="*/ 21 h 232"/>
                <a:gd name="T28" fmla="*/ 3 w 331"/>
                <a:gd name="T29" fmla="*/ 25 h 232"/>
                <a:gd name="T30" fmla="*/ 3 w 331"/>
                <a:gd name="T31" fmla="*/ 30 h 232"/>
                <a:gd name="T32" fmla="*/ 3 w 331"/>
                <a:gd name="T33" fmla="*/ 35 h 232"/>
                <a:gd name="T34" fmla="*/ 3 w 331"/>
                <a:gd name="T35" fmla="*/ 39 h 232"/>
                <a:gd name="T36" fmla="*/ 3 w 331"/>
                <a:gd name="T37" fmla="*/ 42 h 232"/>
                <a:gd name="T38" fmla="*/ 3 w 331"/>
                <a:gd name="T39" fmla="*/ 46 h 232"/>
                <a:gd name="T40" fmla="*/ 2 w 331"/>
                <a:gd name="T41" fmla="*/ 48 h 232"/>
                <a:gd name="T42" fmla="*/ 2 w 331"/>
                <a:gd name="T43" fmla="*/ 48 h 232"/>
                <a:gd name="T44" fmla="*/ 2 w 331"/>
                <a:gd name="T45" fmla="*/ 49 h 232"/>
                <a:gd name="T46" fmla="*/ 2 w 331"/>
                <a:gd name="T47" fmla="*/ 51 h 232"/>
                <a:gd name="T48" fmla="*/ 2 w 331"/>
                <a:gd name="T49" fmla="*/ 51 h 232"/>
                <a:gd name="T50" fmla="*/ 2 w 331"/>
                <a:gd name="T51" fmla="*/ 46 h 232"/>
                <a:gd name="T52" fmla="*/ 1 w 331"/>
                <a:gd name="T53" fmla="*/ 35 h 232"/>
                <a:gd name="T54" fmla="*/ 1 w 331"/>
                <a:gd name="T55" fmla="*/ 25 h 232"/>
                <a:gd name="T56" fmla="*/ 1 w 331"/>
                <a:gd name="T57" fmla="*/ 15 h 232"/>
                <a:gd name="T58" fmla="*/ 1 w 331"/>
                <a:gd name="T59" fmla="*/ 7 h 232"/>
                <a:gd name="T60" fmla="*/ 1 w 331"/>
                <a:gd name="T61" fmla="*/ 3 h 232"/>
                <a:gd name="T62" fmla="*/ 1 w 331"/>
                <a:gd name="T63" fmla="*/ 1 h 232"/>
                <a:gd name="T64" fmla="*/ 1 w 331"/>
                <a:gd name="T65" fmla="*/ 0 h 232"/>
                <a:gd name="T66" fmla="*/ 1 w 331"/>
                <a:gd name="T67" fmla="*/ 1 h 232"/>
                <a:gd name="T68" fmla="*/ 2 w 331"/>
                <a:gd name="T69" fmla="*/ 3 h 232"/>
                <a:gd name="T70" fmla="*/ 2 w 331"/>
                <a:gd name="T71" fmla="*/ 3 h 23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31"/>
                <a:gd name="T109" fmla="*/ 0 h 232"/>
                <a:gd name="T110" fmla="*/ 331 w 331"/>
                <a:gd name="T111" fmla="*/ 232 h 23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31" h="232">
                  <a:moveTo>
                    <a:pt x="194" y="13"/>
                  </a:moveTo>
                  <a:lnTo>
                    <a:pt x="204" y="18"/>
                  </a:lnTo>
                  <a:lnTo>
                    <a:pt x="213" y="23"/>
                  </a:lnTo>
                  <a:lnTo>
                    <a:pt x="221" y="30"/>
                  </a:lnTo>
                  <a:lnTo>
                    <a:pt x="226" y="35"/>
                  </a:lnTo>
                  <a:lnTo>
                    <a:pt x="228" y="41"/>
                  </a:lnTo>
                  <a:lnTo>
                    <a:pt x="231" y="48"/>
                  </a:lnTo>
                  <a:lnTo>
                    <a:pt x="231" y="54"/>
                  </a:lnTo>
                  <a:lnTo>
                    <a:pt x="228" y="61"/>
                  </a:lnTo>
                  <a:lnTo>
                    <a:pt x="221" y="66"/>
                  </a:lnTo>
                  <a:lnTo>
                    <a:pt x="213" y="71"/>
                  </a:lnTo>
                  <a:lnTo>
                    <a:pt x="206" y="73"/>
                  </a:lnTo>
                  <a:lnTo>
                    <a:pt x="199" y="75"/>
                  </a:lnTo>
                  <a:lnTo>
                    <a:pt x="191" y="78"/>
                  </a:lnTo>
                  <a:lnTo>
                    <a:pt x="184" y="80"/>
                  </a:lnTo>
                  <a:lnTo>
                    <a:pt x="177" y="81"/>
                  </a:lnTo>
                  <a:lnTo>
                    <a:pt x="169" y="83"/>
                  </a:lnTo>
                  <a:lnTo>
                    <a:pt x="164" y="86"/>
                  </a:lnTo>
                  <a:lnTo>
                    <a:pt x="157" y="88"/>
                  </a:lnTo>
                  <a:lnTo>
                    <a:pt x="155" y="91"/>
                  </a:lnTo>
                  <a:lnTo>
                    <a:pt x="150" y="95"/>
                  </a:lnTo>
                  <a:lnTo>
                    <a:pt x="167" y="97"/>
                  </a:lnTo>
                  <a:lnTo>
                    <a:pt x="187" y="97"/>
                  </a:lnTo>
                  <a:lnTo>
                    <a:pt x="206" y="96"/>
                  </a:lnTo>
                  <a:lnTo>
                    <a:pt x="228" y="95"/>
                  </a:lnTo>
                  <a:lnTo>
                    <a:pt x="250" y="95"/>
                  </a:lnTo>
                  <a:lnTo>
                    <a:pt x="270" y="95"/>
                  </a:lnTo>
                  <a:lnTo>
                    <a:pt x="289" y="98"/>
                  </a:lnTo>
                  <a:lnTo>
                    <a:pt x="307" y="103"/>
                  </a:lnTo>
                  <a:lnTo>
                    <a:pt x="319" y="112"/>
                  </a:lnTo>
                  <a:lnTo>
                    <a:pt x="326" y="125"/>
                  </a:lnTo>
                  <a:lnTo>
                    <a:pt x="331" y="136"/>
                  </a:lnTo>
                  <a:lnTo>
                    <a:pt x="331" y="146"/>
                  </a:lnTo>
                  <a:lnTo>
                    <a:pt x="329" y="155"/>
                  </a:lnTo>
                  <a:lnTo>
                    <a:pt x="326" y="166"/>
                  </a:lnTo>
                  <a:lnTo>
                    <a:pt x="319" y="175"/>
                  </a:lnTo>
                  <a:lnTo>
                    <a:pt x="312" y="183"/>
                  </a:lnTo>
                  <a:lnTo>
                    <a:pt x="302" y="192"/>
                  </a:lnTo>
                  <a:lnTo>
                    <a:pt x="292" y="200"/>
                  </a:lnTo>
                  <a:lnTo>
                    <a:pt x="280" y="208"/>
                  </a:lnTo>
                  <a:lnTo>
                    <a:pt x="265" y="215"/>
                  </a:lnTo>
                  <a:lnTo>
                    <a:pt x="255" y="218"/>
                  </a:lnTo>
                  <a:lnTo>
                    <a:pt x="248" y="222"/>
                  </a:lnTo>
                  <a:lnTo>
                    <a:pt x="238" y="223"/>
                  </a:lnTo>
                  <a:lnTo>
                    <a:pt x="228" y="225"/>
                  </a:lnTo>
                  <a:lnTo>
                    <a:pt x="218" y="226"/>
                  </a:lnTo>
                  <a:lnTo>
                    <a:pt x="209" y="227"/>
                  </a:lnTo>
                  <a:lnTo>
                    <a:pt x="199" y="229"/>
                  </a:lnTo>
                  <a:lnTo>
                    <a:pt x="189" y="230"/>
                  </a:lnTo>
                  <a:lnTo>
                    <a:pt x="179" y="231"/>
                  </a:lnTo>
                  <a:lnTo>
                    <a:pt x="169" y="232"/>
                  </a:lnTo>
                  <a:lnTo>
                    <a:pt x="167" y="207"/>
                  </a:lnTo>
                  <a:lnTo>
                    <a:pt x="160" y="183"/>
                  </a:lnTo>
                  <a:lnTo>
                    <a:pt x="150" y="159"/>
                  </a:lnTo>
                  <a:lnTo>
                    <a:pt x="135" y="136"/>
                  </a:lnTo>
                  <a:lnTo>
                    <a:pt x="118" y="114"/>
                  </a:lnTo>
                  <a:lnTo>
                    <a:pt x="98" y="93"/>
                  </a:lnTo>
                  <a:lnTo>
                    <a:pt x="76" y="71"/>
                  </a:lnTo>
                  <a:lnTo>
                    <a:pt x="52" y="50"/>
                  </a:lnTo>
                  <a:lnTo>
                    <a:pt x="27" y="30"/>
                  </a:lnTo>
                  <a:lnTo>
                    <a:pt x="0" y="9"/>
                  </a:lnTo>
                  <a:lnTo>
                    <a:pt x="17" y="6"/>
                  </a:lnTo>
                  <a:lnTo>
                    <a:pt x="37" y="3"/>
                  </a:lnTo>
                  <a:lnTo>
                    <a:pt x="57" y="1"/>
                  </a:lnTo>
                  <a:lnTo>
                    <a:pt x="79" y="0"/>
                  </a:lnTo>
                  <a:lnTo>
                    <a:pt x="101" y="0"/>
                  </a:lnTo>
                  <a:lnTo>
                    <a:pt x="120" y="0"/>
                  </a:lnTo>
                  <a:lnTo>
                    <a:pt x="142" y="1"/>
                  </a:lnTo>
                  <a:lnTo>
                    <a:pt x="162" y="5"/>
                  </a:lnTo>
                  <a:lnTo>
                    <a:pt x="179" y="8"/>
                  </a:lnTo>
                  <a:lnTo>
                    <a:pt x="194" y="13"/>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1" name="Freeform 20">
              <a:extLst>
                <a:ext uri="{FF2B5EF4-FFF2-40B4-BE49-F238E27FC236}">
                  <a16:creationId xmlns:a16="http://schemas.microsoft.com/office/drawing/2014/main" id="{2433157F-7E16-40C6-9BA5-62195FF24787}"/>
                </a:ext>
              </a:extLst>
            </p:cNvPr>
            <p:cNvSpPr>
              <a:spLocks/>
            </p:cNvSpPr>
            <p:nvPr/>
          </p:nvSpPr>
          <p:spPr bwMode="auto">
            <a:xfrm>
              <a:off x="2675" y="695"/>
              <a:ext cx="653" cy="514"/>
            </a:xfrm>
            <a:custGeom>
              <a:avLst/>
              <a:gdLst>
                <a:gd name="T0" fmla="*/ 10 w 1095"/>
                <a:gd name="T1" fmla="*/ 25 h 609"/>
                <a:gd name="T2" fmla="*/ 10 w 1095"/>
                <a:gd name="T3" fmla="*/ 44 h 609"/>
                <a:gd name="T4" fmla="*/ 10 w 1095"/>
                <a:gd name="T5" fmla="*/ 63 h 609"/>
                <a:gd name="T6" fmla="*/ 10 w 1095"/>
                <a:gd name="T7" fmla="*/ 83 h 609"/>
                <a:gd name="T8" fmla="*/ 9 w 1095"/>
                <a:gd name="T9" fmla="*/ 100 h 609"/>
                <a:gd name="T10" fmla="*/ 8 w 1095"/>
                <a:gd name="T11" fmla="*/ 112 h 609"/>
                <a:gd name="T12" fmla="*/ 8 w 1095"/>
                <a:gd name="T13" fmla="*/ 120 h 609"/>
                <a:gd name="T14" fmla="*/ 7 w 1095"/>
                <a:gd name="T15" fmla="*/ 126 h 609"/>
                <a:gd name="T16" fmla="*/ 6 w 1095"/>
                <a:gd name="T17" fmla="*/ 131 h 609"/>
                <a:gd name="T18" fmla="*/ 5 w 1095"/>
                <a:gd name="T19" fmla="*/ 133 h 609"/>
                <a:gd name="T20" fmla="*/ 4 w 1095"/>
                <a:gd name="T21" fmla="*/ 130 h 609"/>
                <a:gd name="T22" fmla="*/ 3 w 1095"/>
                <a:gd name="T23" fmla="*/ 123 h 609"/>
                <a:gd name="T24" fmla="*/ 2 w 1095"/>
                <a:gd name="T25" fmla="*/ 114 h 609"/>
                <a:gd name="T26" fmla="*/ 1 w 1095"/>
                <a:gd name="T27" fmla="*/ 103 h 609"/>
                <a:gd name="T28" fmla="*/ 1 w 1095"/>
                <a:gd name="T29" fmla="*/ 90 h 609"/>
                <a:gd name="T30" fmla="*/ 1 w 1095"/>
                <a:gd name="T31" fmla="*/ 78 h 609"/>
                <a:gd name="T32" fmla="*/ 0 w 1095"/>
                <a:gd name="T33" fmla="*/ 63 h 609"/>
                <a:gd name="T34" fmla="*/ 1 w 1095"/>
                <a:gd name="T35" fmla="*/ 50 h 609"/>
                <a:gd name="T36" fmla="*/ 1 w 1095"/>
                <a:gd name="T37" fmla="*/ 37 h 609"/>
                <a:gd name="T38" fmla="*/ 1 w 1095"/>
                <a:gd name="T39" fmla="*/ 25 h 609"/>
                <a:gd name="T40" fmla="*/ 1 w 1095"/>
                <a:gd name="T41" fmla="*/ 18 h 609"/>
                <a:gd name="T42" fmla="*/ 2 w 1095"/>
                <a:gd name="T43" fmla="*/ 17 h 609"/>
                <a:gd name="T44" fmla="*/ 2 w 1095"/>
                <a:gd name="T45" fmla="*/ 16 h 609"/>
                <a:gd name="T46" fmla="*/ 2 w 1095"/>
                <a:gd name="T47" fmla="*/ 15 h 609"/>
                <a:gd name="T48" fmla="*/ 2 w 1095"/>
                <a:gd name="T49" fmla="*/ 16 h 609"/>
                <a:gd name="T50" fmla="*/ 2 w 1095"/>
                <a:gd name="T51" fmla="*/ 17 h 609"/>
                <a:gd name="T52" fmla="*/ 2 w 1095"/>
                <a:gd name="T53" fmla="*/ 18 h 609"/>
                <a:gd name="T54" fmla="*/ 2 w 1095"/>
                <a:gd name="T55" fmla="*/ 18 h 609"/>
                <a:gd name="T56" fmla="*/ 2 w 1095"/>
                <a:gd name="T57" fmla="*/ 20 h 609"/>
                <a:gd name="T58" fmla="*/ 2 w 1095"/>
                <a:gd name="T59" fmla="*/ 21 h 609"/>
                <a:gd name="T60" fmla="*/ 2 w 1095"/>
                <a:gd name="T61" fmla="*/ 25 h 609"/>
                <a:gd name="T62" fmla="*/ 2 w 1095"/>
                <a:gd name="T63" fmla="*/ 24 h 609"/>
                <a:gd name="T64" fmla="*/ 2 w 1095"/>
                <a:gd name="T65" fmla="*/ 21 h 609"/>
                <a:gd name="T66" fmla="*/ 3 w 1095"/>
                <a:gd name="T67" fmla="*/ 20 h 609"/>
                <a:gd name="T68" fmla="*/ 4 w 1095"/>
                <a:gd name="T69" fmla="*/ 20 h 609"/>
                <a:gd name="T70" fmla="*/ 4 w 1095"/>
                <a:gd name="T71" fmla="*/ 21 h 609"/>
                <a:gd name="T72" fmla="*/ 4 w 1095"/>
                <a:gd name="T73" fmla="*/ 20 h 609"/>
                <a:gd name="T74" fmla="*/ 4 w 1095"/>
                <a:gd name="T75" fmla="*/ 18 h 609"/>
                <a:gd name="T76" fmla="*/ 4 w 1095"/>
                <a:gd name="T77" fmla="*/ 17 h 609"/>
                <a:gd name="T78" fmla="*/ 4 w 1095"/>
                <a:gd name="T79" fmla="*/ 16 h 609"/>
                <a:gd name="T80" fmla="*/ 4 w 1095"/>
                <a:gd name="T81" fmla="*/ 15 h 609"/>
                <a:gd name="T82" fmla="*/ 4 w 1095"/>
                <a:gd name="T83" fmla="*/ 15 h 609"/>
                <a:gd name="T84" fmla="*/ 4 w 1095"/>
                <a:gd name="T85" fmla="*/ 15 h 609"/>
                <a:gd name="T86" fmla="*/ 4 w 1095"/>
                <a:gd name="T87" fmla="*/ 14 h 609"/>
                <a:gd name="T88" fmla="*/ 4 w 1095"/>
                <a:gd name="T89" fmla="*/ 14 h 609"/>
                <a:gd name="T90" fmla="*/ 4 w 1095"/>
                <a:gd name="T91" fmla="*/ 13 h 609"/>
                <a:gd name="T92" fmla="*/ 4 w 1095"/>
                <a:gd name="T93" fmla="*/ 12 h 609"/>
                <a:gd name="T94" fmla="*/ 5 w 1095"/>
                <a:gd name="T95" fmla="*/ 9 h 609"/>
                <a:gd name="T96" fmla="*/ 6 w 1095"/>
                <a:gd name="T97" fmla="*/ 6 h 609"/>
                <a:gd name="T98" fmla="*/ 7 w 1095"/>
                <a:gd name="T99" fmla="*/ 4 h 609"/>
                <a:gd name="T100" fmla="*/ 8 w 1095"/>
                <a:gd name="T101" fmla="*/ 3 h 609"/>
                <a:gd name="T102" fmla="*/ 10 w 1095"/>
                <a:gd name="T103" fmla="*/ 16 h 60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095"/>
                <a:gd name="T157" fmla="*/ 0 h 609"/>
                <a:gd name="T158" fmla="*/ 1095 w 1095"/>
                <a:gd name="T159" fmla="*/ 609 h 60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095" h="609">
                  <a:moveTo>
                    <a:pt x="1015" y="75"/>
                  </a:moveTo>
                  <a:lnTo>
                    <a:pt x="1059" y="118"/>
                  </a:lnTo>
                  <a:lnTo>
                    <a:pt x="1083" y="162"/>
                  </a:lnTo>
                  <a:lnTo>
                    <a:pt x="1095" y="205"/>
                  </a:lnTo>
                  <a:lnTo>
                    <a:pt x="1091" y="249"/>
                  </a:lnTo>
                  <a:lnTo>
                    <a:pt x="1078" y="293"/>
                  </a:lnTo>
                  <a:lnTo>
                    <a:pt x="1054" y="337"/>
                  </a:lnTo>
                  <a:lnTo>
                    <a:pt x="1022" y="379"/>
                  </a:lnTo>
                  <a:lnTo>
                    <a:pt x="985" y="420"/>
                  </a:lnTo>
                  <a:lnTo>
                    <a:pt x="943" y="460"/>
                  </a:lnTo>
                  <a:lnTo>
                    <a:pt x="902" y="499"/>
                  </a:lnTo>
                  <a:lnTo>
                    <a:pt x="870" y="516"/>
                  </a:lnTo>
                  <a:lnTo>
                    <a:pt x="833" y="534"/>
                  </a:lnTo>
                  <a:lnTo>
                    <a:pt x="796" y="552"/>
                  </a:lnTo>
                  <a:lnTo>
                    <a:pt x="757" y="568"/>
                  </a:lnTo>
                  <a:lnTo>
                    <a:pt x="713" y="582"/>
                  </a:lnTo>
                  <a:lnTo>
                    <a:pt x="669" y="594"/>
                  </a:lnTo>
                  <a:lnTo>
                    <a:pt x="622" y="603"/>
                  </a:lnTo>
                  <a:lnTo>
                    <a:pt x="571" y="609"/>
                  </a:lnTo>
                  <a:lnTo>
                    <a:pt x="522" y="609"/>
                  </a:lnTo>
                  <a:lnTo>
                    <a:pt x="468" y="605"/>
                  </a:lnTo>
                  <a:lnTo>
                    <a:pt x="402" y="596"/>
                  </a:lnTo>
                  <a:lnTo>
                    <a:pt x="340" y="584"/>
                  </a:lnTo>
                  <a:lnTo>
                    <a:pt x="284" y="568"/>
                  </a:lnTo>
                  <a:lnTo>
                    <a:pt x="233" y="547"/>
                  </a:lnTo>
                  <a:lnTo>
                    <a:pt x="184" y="524"/>
                  </a:lnTo>
                  <a:lnTo>
                    <a:pt x="142" y="500"/>
                  </a:lnTo>
                  <a:lnTo>
                    <a:pt x="103" y="473"/>
                  </a:lnTo>
                  <a:lnTo>
                    <a:pt x="71" y="445"/>
                  </a:lnTo>
                  <a:lnTo>
                    <a:pt x="41" y="417"/>
                  </a:lnTo>
                  <a:lnTo>
                    <a:pt x="19" y="387"/>
                  </a:lnTo>
                  <a:lnTo>
                    <a:pt x="5" y="355"/>
                  </a:lnTo>
                  <a:lnTo>
                    <a:pt x="0" y="323"/>
                  </a:lnTo>
                  <a:lnTo>
                    <a:pt x="0" y="292"/>
                  </a:lnTo>
                  <a:lnTo>
                    <a:pt x="5" y="261"/>
                  </a:lnTo>
                  <a:lnTo>
                    <a:pt x="17" y="230"/>
                  </a:lnTo>
                  <a:lnTo>
                    <a:pt x="34" y="201"/>
                  </a:lnTo>
                  <a:lnTo>
                    <a:pt x="54" y="171"/>
                  </a:lnTo>
                  <a:lnTo>
                    <a:pt x="76" y="142"/>
                  </a:lnTo>
                  <a:lnTo>
                    <a:pt x="100" y="115"/>
                  </a:lnTo>
                  <a:lnTo>
                    <a:pt x="125" y="88"/>
                  </a:lnTo>
                  <a:lnTo>
                    <a:pt x="139" y="84"/>
                  </a:lnTo>
                  <a:lnTo>
                    <a:pt x="154" y="82"/>
                  </a:lnTo>
                  <a:lnTo>
                    <a:pt x="166" y="78"/>
                  </a:lnTo>
                  <a:lnTo>
                    <a:pt x="179" y="76"/>
                  </a:lnTo>
                  <a:lnTo>
                    <a:pt x="191" y="73"/>
                  </a:lnTo>
                  <a:lnTo>
                    <a:pt x="203" y="72"/>
                  </a:lnTo>
                  <a:lnTo>
                    <a:pt x="215" y="70"/>
                  </a:lnTo>
                  <a:lnTo>
                    <a:pt x="230" y="70"/>
                  </a:lnTo>
                  <a:lnTo>
                    <a:pt x="242" y="73"/>
                  </a:lnTo>
                  <a:lnTo>
                    <a:pt x="257" y="75"/>
                  </a:lnTo>
                  <a:lnTo>
                    <a:pt x="247" y="76"/>
                  </a:lnTo>
                  <a:lnTo>
                    <a:pt x="240" y="77"/>
                  </a:lnTo>
                  <a:lnTo>
                    <a:pt x="230" y="80"/>
                  </a:lnTo>
                  <a:lnTo>
                    <a:pt x="223" y="82"/>
                  </a:lnTo>
                  <a:lnTo>
                    <a:pt x="215" y="85"/>
                  </a:lnTo>
                  <a:lnTo>
                    <a:pt x="208" y="89"/>
                  </a:lnTo>
                  <a:lnTo>
                    <a:pt x="201" y="92"/>
                  </a:lnTo>
                  <a:lnTo>
                    <a:pt x="196" y="96"/>
                  </a:lnTo>
                  <a:lnTo>
                    <a:pt x="189" y="100"/>
                  </a:lnTo>
                  <a:lnTo>
                    <a:pt x="184" y="102"/>
                  </a:lnTo>
                  <a:lnTo>
                    <a:pt x="184" y="116"/>
                  </a:lnTo>
                  <a:lnTo>
                    <a:pt x="203" y="114"/>
                  </a:lnTo>
                  <a:lnTo>
                    <a:pt x="220" y="109"/>
                  </a:lnTo>
                  <a:lnTo>
                    <a:pt x="242" y="105"/>
                  </a:lnTo>
                  <a:lnTo>
                    <a:pt x="262" y="100"/>
                  </a:lnTo>
                  <a:lnTo>
                    <a:pt x="284" y="96"/>
                  </a:lnTo>
                  <a:lnTo>
                    <a:pt x="304" y="92"/>
                  </a:lnTo>
                  <a:lnTo>
                    <a:pt x="328" y="91"/>
                  </a:lnTo>
                  <a:lnTo>
                    <a:pt x="350" y="90"/>
                  </a:lnTo>
                  <a:lnTo>
                    <a:pt x="375" y="92"/>
                  </a:lnTo>
                  <a:lnTo>
                    <a:pt x="397" y="96"/>
                  </a:lnTo>
                  <a:lnTo>
                    <a:pt x="404" y="93"/>
                  </a:lnTo>
                  <a:lnTo>
                    <a:pt x="407" y="90"/>
                  </a:lnTo>
                  <a:lnTo>
                    <a:pt x="409" y="88"/>
                  </a:lnTo>
                  <a:lnTo>
                    <a:pt x="409" y="84"/>
                  </a:lnTo>
                  <a:lnTo>
                    <a:pt x="409" y="82"/>
                  </a:lnTo>
                  <a:lnTo>
                    <a:pt x="407" y="78"/>
                  </a:lnTo>
                  <a:lnTo>
                    <a:pt x="404" y="76"/>
                  </a:lnTo>
                  <a:lnTo>
                    <a:pt x="402" y="73"/>
                  </a:lnTo>
                  <a:lnTo>
                    <a:pt x="399" y="70"/>
                  </a:lnTo>
                  <a:lnTo>
                    <a:pt x="397" y="67"/>
                  </a:lnTo>
                  <a:lnTo>
                    <a:pt x="394" y="67"/>
                  </a:lnTo>
                  <a:lnTo>
                    <a:pt x="392" y="67"/>
                  </a:lnTo>
                  <a:lnTo>
                    <a:pt x="390" y="67"/>
                  </a:lnTo>
                  <a:lnTo>
                    <a:pt x="387" y="67"/>
                  </a:lnTo>
                  <a:lnTo>
                    <a:pt x="385" y="66"/>
                  </a:lnTo>
                  <a:lnTo>
                    <a:pt x="380" y="66"/>
                  </a:lnTo>
                  <a:lnTo>
                    <a:pt x="377" y="65"/>
                  </a:lnTo>
                  <a:lnTo>
                    <a:pt x="375" y="65"/>
                  </a:lnTo>
                  <a:lnTo>
                    <a:pt x="372" y="64"/>
                  </a:lnTo>
                  <a:lnTo>
                    <a:pt x="372" y="61"/>
                  </a:lnTo>
                  <a:lnTo>
                    <a:pt x="372" y="58"/>
                  </a:lnTo>
                  <a:lnTo>
                    <a:pt x="426" y="52"/>
                  </a:lnTo>
                  <a:lnTo>
                    <a:pt x="483" y="46"/>
                  </a:lnTo>
                  <a:lnTo>
                    <a:pt x="537" y="42"/>
                  </a:lnTo>
                  <a:lnTo>
                    <a:pt x="590" y="36"/>
                  </a:lnTo>
                  <a:lnTo>
                    <a:pt x="647" y="29"/>
                  </a:lnTo>
                  <a:lnTo>
                    <a:pt x="701" y="24"/>
                  </a:lnTo>
                  <a:lnTo>
                    <a:pt x="755" y="18"/>
                  </a:lnTo>
                  <a:lnTo>
                    <a:pt x="811" y="12"/>
                  </a:lnTo>
                  <a:lnTo>
                    <a:pt x="865" y="6"/>
                  </a:lnTo>
                  <a:lnTo>
                    <a:pt x="919" y="0"/>
                  </a:lnTo>
                  <a:lnTo>
                    <a:pt x="1015" y="75"/>
                  </a:lnTo>
                  <a:close/>
                </a:path>
              </a:pathLst>
            </a:custGeom>
            <a:solidFill>
              <a:srgbClr val="E2FF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2" name="Freeform 21">
              <a:extLst>
                <a:ext uri="{FF2B5EF4-FFF2-40B4-BE49-F238E27FC236}">
                  <a16:creationId xmlns:a16="http://schemas.microsoft.com/office/drawing/2014/main" id="{B1A991FB-8C73-4B13-9B82-7DFB410E4CFF}"/>
                </a:ext>
              </a:extLst>
            </p:cNvPr>
            <p:cNvSpPr>
              <a:spLocks/>
            </p:cNvSpPr>
            <p:nvPr/>
          </p:nvSpPr>
          <p:spPr bwMode="auto">
            <a:xfrm>
              <a:off x="3059" y="729"/>
              <a:ext cx="142" cy="40"/>
            </a:xfrm>
            <a:custGeom>
              <a:avLst/>
              <a:gdLst>
                <a:gd name="T0" fmla="*/ 2 w 238"/>
                <a:gd name="T1" fmla="*/ 8 h 47"/>
                <a:gd name="T2" fmla="*/ 2 w 238"/>
                <a:gd name="T3" fmla="*/ 11 h 47"/>
                <a:gd name="T4" fmla="*/ 2 w 238"/>
                <a:gd name="T5" fmla="*/ 10 h 47"/>
                <a:gd name="T6" fmla="*/ 2 w 238"/>
                <a:gd name="T7" fmla="*/ 10 h 47"/>
                <a:gd name="T8" fmla="*/ 2 w 238"/>
                <a:gd name="T9" fmla="*/ 9 h 47"/>
                <a:gd name="T10" fmla="*/ 1 w 238"/>
                <a:gd name="T11" fmla="*/ 9 h 47"/>
                <a:gd name="T12" fmla="*/ 1 w 238"/>
                <a:gd name="T13" fmla="*/ 9 h 47"/>
                <a:gd name="T14" fmla="*/ 1 w 238"/>
                <a:gd name="T15" fmla="*/ 9 h 47"/>
                <a:gd name="T16" fmla="*/ 1 w 238"/>
                <a:gd name="T17" fmla="*/ 9 h 47"/>
                <a:gd name="T18" fmla="*/ 1 w 238"/>
                <a:gd name="T19" fmla="*/ 9 h 47"/>
                <a:gd name="T20" fmla="*/ 1 w 238"/>
                <a:gd name="T21" fmla="*/ 10 h 47"/>
                <a:gd name="T22" fmla="*/ 0 w 238"/>
                <a:gd name="T23" fmla="*/ 11 h 47"/>
                <a:gd name="T24" fmla="*/ 1 w 238"/>
                <a:gd name="T25" fmla="*/ 9 h 47"/>
                <a:gd name="T26" fmla="*/ 1 w 238"/>
                <a:gd name="T27" fmla="*/ 8 h 47"/>
                <a:gd name="T28" fmla="*/ 1 w 238"/>
                <a:gd name="T29" fmla="*/ 7 h 47"/>
                <a:gd name="T30" fmla="*/ 1 w 238"/>
                <a:gd name="T31" fmla="*/ 6 h 47"/>
                <a:gd name="T32" fmla="*/ 1 w 238"/>
                <a:gd name="T33" fmla="*/ 4 h 47"/>
                <a:gd name="T34" fmla="*/ 1 w 238"/>
                <a:gd name="T35" fmla="*/ 3 h 47"/>
                <a:gd name="T36" fmla="*/ 1 w 238"/>
                <a:gd name="T37" fmla="*/ 3 h 47"/>
                <a:gd name="T38" fmla="*/ 1 w 238"/>
                <a:gd name="T39" fmla="*/ 3 h 47"/>
                <a:gd name="T40" fmla="*/ 1 w 238"/>
                <a:gd name="T41" fmla="*/ 3 h 47"/>
                <a:gd name="T42" fmla="*/ 1 w 238"/>
                <a:gd name="T43" fmla="*/ 0 h 47"/>
                <a:gd name="T44" fmla="*/ 1 w 238"/>
                <a:gd name="T45" fmla="*/ 0 h 47"/>
                <a:gd name="T46" fmla="*/ 1 w 238"/>
                <a:gd name="T47" fmla="*/ 0 h 47"/>
                <a:gd name="T48" fmla="*/ 1 w 238"/>
                <a:gd name="T49" fmla="*/ 1 h 47"/>
                <a:gd name="T50" fmla="*/ 2 w 238"/>
                <a:gd name="T51" fmla="*/ 3 h 47"/>
                <a:gd name="T52" fmla="*/ 2 w 238"/>
                <a:gd name="T53" fmla="*/ 3 h 47"/>
                <a:gd name="T54" fmla="*/ 2 w 238"/>
                <a:gd name="T55" fmla="*/ 3 h 47"/>
                <a:gd name="T56" fmla="*/ 2 w 238"/>
                <a:gd name="T57" fmla="*/ 4 h 47"/>
                <a:gd name="T58" fmla="*/ 2 w 238"/>
                <a:gd name="T59" fmla="*/ 6 h 47"/>
                <a:gd name="T60" fmla="*/ 2 w 238"/>
                <a:gd name="T61" fmla="*/ 7 h 47"/>
                <a:gd name="T62" fmla="*/ 2 w 238"/>
                <a:gd name="T63" fmla="*/ 8 h 47"/>
                <a:gd name="T64" fmla="*/ 2 w 238"/>
                <a:gd name="T65" fmla="*/ 8 h 4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8"/>
                <a:gd name="T100" fmla="*/ 0 h 47"/>
                <a:gd name="T101" fmla="*/ 238 w 238"/>
                <a:gd name="T102" fmla="*/ 47 h 4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8" h="47">
                  <a:moveTo>
                    <a:pt x="238" y="34"/>
                  </a:moveTo>
                  <a:lnTo>
                    <a:pt x="238" y="47"/>
                  </a:lnTo>
                  <a:lnTo>
                    <a:pt x="216" y="44"/>
                  </a:lnTo>
                  <a:lnTo>
                    <a:pt x="192" y="41"/>
                  </a:lnTo>
                  <a:lnTo>
                    <a:pt x="167" y="39"/>
                  </a:lnTo>
                  <a:lnTo>
                    <a:pt x="143" y="36"/>
                  </a:lnTo>
                  <a:lnTo>
                    <a:pt x="118" y="35"/>
                  </a:lnTo>
                  <a:lnTo>
                    <a:pt x="94" y="35"/>
                  </a:lnTo>
                  <a:lnTo>
                    <a:pt x="69" y="36"/>
                  </a:lnTo>
                  <a:lnTo>
                    <a:pt x="45" y="37"/>
                  </a:lnTo>
                  <a:lnTo>
                    <a:pt x="22" y="41"/>
                  </a:lnTo>
                  <a:lnTo>
                    <a:pt x="0" y="47"/>
                  </a:lnTo>
                  <a:lnTo>
                    <a:pt x="3" y="40"/>
                  </a:lnTo>
                  <a:lnTo>
                    <a:pt x="8" y="33"/>
                  </a:lnTo>
                  <a:lnTo>
                    <a:pt x="15" y="27"/>
                  </a:lnTo>
                  <a:lnTo>
                    <a:pt x="25" y="23"/>
                  </a:lnTo>
                  <a:lnTo>
                    <a:pt x="37" y="18"/>
                  </a:lnTo>
                  <a:lnTo>
                    <a:pt x="49" y="13"/>
                  </a:lnTo>
                  <a:lnTo>
                    <a:pt x="62" y="10"/>
                  </a:lnTo>
                  <a:lnTo>
                    <a:pt x="74" y="7"/>
                  </a:lnTo>
                  <a:lnTo>
                    <a:pt x="89" y="3"/>
                  </a:lnTo>
                  <a:lnTo>
                    <a:pt x="98" y="0"/>
                  </a:lnTo>
                  <a:lnTo>
                    <a:pt x="116" y="0"/>
                  </a:lnTo>
                  <a:lnTo>
                    <a:pt x="133" y="0"/>
                  </a:lnTo>
                  <a:lnTo>
                    <a:pt x="147" y="1"/>
                  </a:lnTo>
                  <a:lnTo>
                    <a:pt x="162" y="4"/>
                  </a:lnTo>
                  <a:lnTo>
                    <a:pt x="177" y="8"/>
                  </a:lnTo>
                  <a:lnTo>
                    <a:pt x="189" y="12"/>
                  </a:lnTo>
                  <a:lnTo>
                    <a:pt x="201" y="17"/>
                  </a:lnTo>
                  <a:lnTo>
                    <a:pt x="214" y="23"/>
                  </a:lnTo>
                  <a:lnTo>
                    <a:pt x="226" y="28"/>
                  </a:lnTo>
                  <a:lnTo>
                    <a:pt x="238" y="34"/>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3" name="Freeform 22">
              <a:extLst>
                <a:ext uri="{FF2B5EF4-FFF2-40B4-BE49-F238E27FC236}">
                  <a16:creationId xmlns:a16="http://schemas.microsoft.com/office/drawing/2014/main" id="{72977909-54FE-4306-B5DD-3767117D3085}"/>
                </a:ext>
              </a:extLst>
            </p:cNvPr>
            <p:cNvSpPr>
              <a:spLocks/>
            </p:cNvSpPr>
            <p:nvPr/>
          </p:nvSpPr>
          <p:spPr bwMode="auto">
            <a:xfrm>
              <a:off x="2553" y="769"/>
              <a:ext cx="170" cy="176"/>
            </a:xfrm>
            <a:custGeom>
              <a:avLst/>
              <a:gdLst>
                <a:gd name="T0" fmla="*/ 2 w 285"/>
                <a:gd name="T1" fmla="*/ 4 h 209"/>
                <a:gd name="T2" fmla="*/ 2 w 285"/>
                <a:gd name="T3" fmla="*/ 12 h 209"/>
                <a:gd name="T4" fmla="*/ 2 w 285"/>
                <a:gd name="T5" fmla="*/ 21 h 209"/>
                <a:gd name="T6" fmla="*/ 2 w 285"/>
                <a:gd name="T7" fmla="*/ 30 h 209"/>
                <a:gd name="T8" fmla="*/ 2 w 285"/>
                <a:gd name="T9" fmla="*/ 40 h 209"/>
                <a:gd name="T10" fmla="*/ 1 w 285"/>
                <a:gd name="T11" fmla="*/ 44 h 209"/>
                <a:gd name="T12" fmla="*/ 1 w 285"/>
                <a:gd name="T13" fmla="*/ 44 h 209"/>
                <a:gd name="T14" fmla="*/ 1 w 285"/>
                <a:gd name="T15" fmla="*/ 44 h 209"/>
                <a:gd name="T16" fmla="*/ 1 w 285"/>
                <a:gd name="T17" fmla="*/ 43 h 209"/>
                <a:gd name="T18" fmla="*/ 1 w 285"/>
                <a:gd name="T19" fmla="*/ 43 h 209"/>
                <a:gd name="T20" fmla="*/ 1 w 285"/>
                <a:gd name="T21" fmla="*/ 40 h 209"/>
                <a:gd name="T22" fmla="*/ 1 w 285"/>
                <a:gd name="T23" fmla="*/ 39 h 209"/>
                <a:gd name="T24" fmla="*/ 1 w 285"/>
                <a:gd name="T25" fmla="*/ 36 h 209"/>
                <a:gd name="T26" fmla="*/ 1 w 285"/>
                <a:gd name="T27" fmla="*/ 34 h 209"/>
                <a:gd name="T28" fmla="*/ 1 w 285"/>
                <a:gd name="T29" fmla="*/ 30 h 209"/>
                <a:gd name="T30" fmla="*/ 1 w 285"/>
                <a:gd name="T31" fmla="*/ 29 h 209"/>
                <a:gd name="T32" fmla="*/ 1 w 285"/>
                <a:gd name="T33" fmla="*/ 29 h 209"/>
                <a:gd name="T34" fmla="*/ 1 w 285"/>
                <a:gd name="T35" fmla="*/ 28 h 209"/>
                <a:gd name="T36" fmla="*/ 1 w 285"/>
                <a:gd name="T37" fmla="*/ 28 h 209"/>
                <a:gd name="T38" fmla="*/ 1 w 285"/>
                <a:gd name="T39" fmla="*/ 25 h 209"/>
                <a:gd name="T40" fmla="*/ 1 w 285"/>
                <a:gd name="T41" fmla="*/ 24 h 209"/>
                <a:gd name="T42" fmla="*/ 1 w 285"/>
                <a:gd name="T43" fmla="*/ 24 h 209"/>
                <a:gd name="T44" fmla="*/ 1 w 285"/>
                <a:gd name="T45" fmla="*/ 24 h 209"/>
                <a:gd name="T46" fmla="*/ 1 w 285"/>
                <a:gd name="T47" fmla="*/ 24 h 209"/>
                <a:gd name="T48" fmla="*/ 1 w 285"/>
                <a:gd name="T49" fmla="*/ 24 h 209"/>
                <a:gd name="T50" fmla="*/ 0 w 285"/>
                <a:gd name="T51" fmla="*/ 21 h 209"/>
                <a:gd name="T52" fmla="*/ 1 w 285"/>
                <a:gd name="T53" fmla="*/ 17 h 209"/>
                <a:gd name="T54" fmla="*/ 1 w 285"/>
                <a:gd name="T55" fmla="*/ 12 h 209"/>
                <a:gd name="T56" fmla="*/ 1 w 285"/>
                <a:gd name="T57" fmla="*/ 7 h 209"/>
                <a:gd name="T58" fmla="*/ 1 w 285"/>
                <a:gd name="T59" fmla="*/ 4 h 209"/>
                <a:gd name="T60" fmla="*/ 1 w 285"/>
                <a:gd name="T61" fmla="*/ 3 h 209"/>
                <a:gd name="T62" fmla="*/ 2 w 285"/>
                <a:gd name="T63" fmla="*/ 3 h 209"/>
                <a:gd name="T64" fmla="*/ 2 w 285"/>
                <a:gd name="T65" fmla="*/ 3 h 209"/>
                <a:gd name="T66" fmla="*/ 2 w 285"/>
                <a:gd name="T67" fmla="*/ 3 h 209"/>
                <a:gd name="T68" fmla="*/ 2 w 285"/>
                <a:gd name="T69" fmla="*/ 1 h 209"/>
                <a:gd name="T70" fmla="*/ 3 w 285"/>
                <a:gd name="T71" fmla="*/ 0 h 20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85"/>
                <a:gd name="T109" fmla="*/ 0 h 209"/>
                <a:gd name="T110" fmla="*/ 285 w 285"/>
                <a:gd name="T111" fmla="*/ 209 h 20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85" h="209">
                  <a:moveTo>
                    <a:pt x="285" y="0"/>
                  </a:moveTo>
                  <a:lnTo>
                    <a:pt x="270" y="19"/>
                  </a:lnTo>
                  <a:lnTo>
                    <a:pt x="253" y="38"/>
                  </a:lnTo>
                  <a:lnTo>
                    <a:pt x="238" y="59"/>
                  </a:lnTo>
                  <a:lnTo>
                    <a:pt x="221" y="80"/>
                  </a:lnTo>
                  <a:lnTo>
                    <a:pt x="209" y="100"/>
                  </a:lnTo>
                  <a:lnTo>
                    <a:pt x="194" y="121"/>
                  </a:lnTo>
                  <a:lnTo>
                    <a:pt x="184" y="141"/>
                  </a:lnTo>
                  <a:lnTo>
                    <a:pt x="174" y="162"/>
                  </a:lnTo>
                  <a:lnTo>
                    <a:pt x="169" y="184"/>
                  </a:lnTo>
                  <a:lnTo>
                    <a:pt x="167" y="205"/>
                  </a:lnTo>
                  <a:lnTo>
                    <a:pt x="157" y="208"/>
                  </a:lnTo>
                  <a:lnTo>
                    <a:pt x="147" y="209"/>
                  </a:lnTo>
                  <a:lnTo>
                    <a:pt x="138" y="209"/>
                  </a:lnTo>
                  <a:lnTo>
                    <a:pt x="125" y="208"/>
                  </a:lnTo>
                  <a:lnTo>
                    <a:pt x="116" y="206"/>
                  </a:lnTo>
                  <a:lnTo>
                    <a:pt x="103" y="205"/>
                  </a:lnTo>
                  <a:lnTo>
                    <a:pt x="93" y="203"/>
                  </a:lnTo>
                  <a:lnTo>
                    <a:pt x="84" y="201"/>
                  </a:lnTo>
                  <a:lnTo>
                    <a:pt x="74" y="198"/>
                  </a:lnTo>
                  <a:lnTo>
                    <a:pt x="64" y="196"/>
                  </a:lnTo>
                  <a:lnTo>
                    <a:pt x="54" y="190"/>
                  </a:lnTo>
                  <a:lnTo>
                    <a:pt x="47" y="185"/>
                  </a:lnTo>
                  <a:lnTo>
                    <a:pt x="42" y="180"/>
                  </a:lnTo>
                  <a:lnTo>
                    <a:pt x="40" y="174"/>
                  </a:lnTo>
                  <a:lnTo>
                    <a:pt x="37" y="168"/>
                  </a:lnTo>
                  <a:lnTo>
                    <a:pt x="40" y="162"/>
                  </a:lnTo>
                  <a:lnTo>
                    <a:pt x="42" y="156"/>
                  </a:lnTo>
                  <a:lnTo>
                    <a:pt x="47" y="150"/>
                  </a:lnTo>
                  <a:lnTo>
                    <a:pt x="54" y="145"/>
                  </a:lnTo>
                  <a:lnTo>
                    <a:pt x="64" y="138"/>
                  </a:lnTo>
                  <a:lnTo>
                    <a:pt x="69" y="136"/>
                  </a:lnTo>
                  <a:lnTo>
                    <a:pt x="71" y="133"/>
                  </a:lnTo>
                  <a:lnTo>
                    <a:pt x="76" y="132"/>
                  </a:lnTo>
                  <a:lnTo>
                    <a:pt x="84" y="131"/>
                  </a:lnTo>
                  <a:lnTo>
                    <a:pt x="89" y="130"/>
                  </a:lnTo>
                  <a:lnTo>
                    <a:pt x="93" y="129"/>
                  </a:lnTo>
                  <a:lnTo>
                    <a:pt x="98" y="128"/>
                  </a:lnTo>
                  <a:lnTo>
                    <a:pt x="101" y="125"/>
                  </a:lnTo>
                  <a:lnTo>
                    <a:pt x="101" y="122"/>
                  </a:lnTo>
                  <a:lnTo>
                    <a:pt x="98" y="117"/>
                  </a:lnTo>
                  <a:lnTo>
                    <a:pt x="89" y="115"/>
                  </a:lnTo>
                  <a:lnTo>
                    <a:pt x="79" y="114"/>
                  </a:lnTo>
                  <a:lnTo>
                    <a:pt x="69" y="114"/>
                  </a:lnTo>
                  <a:lnTo>
                    <a:pt x="59" y="115"/>
                  </a:lnTo>
                  <a:lnTo>
                    <a:pt x="49" y="116"/>
                  </a:lnTo>
                  <a:lnTo>
                    <a:pt x="42" y="118"/>
                  </a:lnTo>
                  <a:lnTo>
                    <a:pt x="32" y="118"/>
                  </a:lnTo>
                  <a:lnTo>
                    <a:pt x="22" y="118"/>
                  </a:lnTo>
                  <a:lnTo>
                    <a:pt x="13" y="117"/>
                  </a:lnTo>
                  <a:lnTo>
                    <a:pt x="3" y="114"/>
                  </a:lnTo>
                  <a:lnTo>
                    <a:pt x="0" y="102"/>
                  </a:lnTo>
                  <a:lnTo>
                    <a:pt x="3" y="91"/>
                  </a:lnTo>
                  <a:lnTo>
                    <a:pt x="8" y="80"/>
                  </a:lnTo>
                  <a:lnTo>
                    <a:pt x="15" y="67"/>
                  </a:lnTo>
                  <a:lnTo>
                    <a:pt x="27" y="56"/>
                  </a:lnTo>
                  <a:lnTo>
                    <a:pt x="40" y="45"/>
                  </a:lnTo>
                  <a:lnTo>
                    <a:pt x="57" y="35"/>
                  </a:lnTo>
                  <a:lnTo>
                    <a:pt x="74" y="26"/>
                  </a:lnTo>
                  <a:lnTo>
                    <a:pt x="93" y="18"/>
                  </a:lnTo>
                  <a:lnTo>
                    <a:pt x="116" y="11"/>
                  </a:lnTo>
                  <a:lnTo>
                    <a:pt x="133" y="10"/>
                  </a:lnTo>
                  <a:lnTo>
                    <a:pt x="150" y="9"/>
                  </a:lnTo>
                  <a:lnTo>
                    <a:pt x="167" y="8"/>
                  </a:lnTo>
                  <a:lnTo>
                    <a:pt x="184" y="6"/>
                  </a:lnTo>
                  <a:lnTo>
                    <a:pt x="201" y="5"/>
                  </a:lnTo>
                  <a:lnTo>
                    <a:pt x="218" y="4"/>
                  </a:lnTo>
                  <a:lnTo>
                    <a:pt x="236" y="3"/>
                  </a:lnTo>
                  <a:lnTo>
                    <a:pt x="253" y="2"/>
                  </a:lnTo>
                  <a:lnTo>
                    <a:pt x="270" y="1"/>
                  </a:lnTo>
                  <a:lnTo>
                    <a:pt x="285" y="0"/>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4" name="Freeform 23">
              <a:extLst>
                <a:ext uri="{FF2B5EF4-FFF2-40B4-BE49-F238E27FC236}">
                  <a16:creationId xmlns:a16="http://schemas.microsoft.com/office/drawing/2014/main" id="{930123A3-F610-4027-969C-4F1662DB4C98}"/>
                </a:ext>
              </a:extLst>
            </p:cNvPr>
            <p:cNvSpPr>
              <a:spLocks/>
            </p:cNvSpPr>
            <p:nvPr/>
          </p:nvSpPr>
          <p:spPr bwMode="auto">
            <a:xfrm>
              <a:off x="3065" y="793"/>
              <a:ext cx="105" cy="100"/>
            </a:xfrm>
            <a:custGeom>
              <a:avLst/>
              <a:gdLst>
                <a:gd name="T0" fmla="*/ 2 w 177"/>
                <a:gd name="T1" fmla="*/ 15 h 119"/>
                <a:gd name="T2" fmla="*/ 1 w 177"/>
                <a:gd name="T3" fmla="*/ 17 h 119"/>
                <a:gd name="T4" fmla="*/ 1 w 177"/>
                <a:gd name="T5" fmla="*/ 17 h 119"/>
                <a:gd name="T6" fmla="*/ 1 w 177"/>
                <a:gd name="T7" fmla="*/ 19 h 119"/>
                <a:gd name="T8" fmla="*/ 1 w 177"/>
                <a:gd name="T9" fmla="*/ 20 h 119"/>
                <a:gd name="T10" fmla="*/ 1 w 177"/>
                <a:gd name="T11" fmla="*/ 20 h 119"/>
                <a:gd name="T12" fmla="*/ 1 w 177"/>
                <a:gd name="T13" fmla="*/ 21 h 119"/>
                <a:gd name="T14" fmla="*/ 1 w 177"/>
                <a:gd name="T15" fmla="*/ 24 h 119"/>
                <a:gd name="T16" fmla="*/ 1 w 177"/>
                <a:gd name="T17" fmla="*/ 24 h 119"/>
                <a:gd name="T18" fmla="*/ 1 w 177"/>
                <a:gd name="T19" fmla="*/ 24 h 119"/>
                <a:gd name="T20" fmla="*/ 1 w 177"/>
                <a:gd name="T21" fmla="*/ 24 h 119"/>
                <a:gd name="T22" fmla="*/ 1 w 177"/>
                <a:gd name="T23" fmla="*/ 24 h 119"/>
                <a:gd name="T24" fmla="*/ 1 w 177"/>
                <a:gd name="T25" fmla="*/ 24 h 119"/>
                <a:gd name="T26" fmla="*/ 1 w 177"/>
                <a:gd name="T27" fmla="*/ 24 h 119"/>
                <a:gd name="T28" fmla="*/ 1 w 177"/>
                <a:gd name="T29" fmla="*/ 24 h 119"/>
                <a:gd name="T30" fmla="*/ 1 w 177"/>
                <a:gd name="T31" fmla="*/ 24 h 119"/>
                <a:gd name="T32" fmla="*/ 1 w 177"/>
                <a:gd name="T33" fmla="*/ 21 h 119"/>
                <a:gd name="T34" fmla="*/ 1 w 177"/>
                <a:gd name="T35" fmla="*/ 20 h 119"/>
                <a:gd name="T36" fmla="*/ 1 w 177"/>
                <a:gd name="T37" fmla="*/ 20 h 119"/>
                <a:gd name="T38" fmla="*/ 1 w 177"/>
                <a:gd name="T39" fmla="*/ 20 h 119"/>
                <a:gd name="T40" fmla="*/ 1 w 177"/>
                <a:gd name="T41" fmla="*/ 18 h 119"/>
                <a:gd name="T42" fmla="*/ 1 w 177"/>
                <a:gd name="T43" fmla="*/ 17 h 119"/>
                <a:gd name="T44" fmla="*/ 1 w 177"/>
                <a:gd name="T45" fmla="*/ 14 h 119"/>
                <a:gd name="T46" fmla="*/ 0 w 177"/>
                <a:gd name="T47" fmla="*/ 12 h 119"/>
                <a:gd name="T48" fmla="*/ 0 w 177"/>
                <a:gd name="T49" fmla="*/ 10 h 119"/>
                <a:gd name="T50" fmla="*/ 0 w 177"/>
                <a:gd name="T51" fmla="*/ 8 h 119"/>
                <a:gd name="T52" fmla="*/ 1 w 177"/>
                <a:gd name="T53" fmla="*/ 6 h 119"/>
                <a:gd name="T54" fmla="*/ 1 w 177"/>
                <a:gd name="T55" fmla="*/ 4 h 119"/>
                <a:gd name="T56" fmla="*/ 1 w 177"/>
                <a:gd name="T57" fmla="*/ 3 h 119"/>
                <a:gd name="T58" fmla="*/ 1 w 177"/>
                <a:gd name="T59" fmla="*/ 3 h 119"/>
                <a:gd name="T60" fmla="*/ 1 w 177"/>
                <a:gd name="T61" fmla="*/ 0 h 119"/>
                <a:gd name="T62" fmla="*/ 1 w 177"/>
                <a:gd name="T63" fmla="*/ 2 h 119"/>
                <a:gd name="T64" fmla="*/ 1 w 177"/>
                <a:gd name="T65" fmla="*/ 3 h 119"/>
                <a:gd name="T66" fmla="*/ 1 w 177"/>
                <a:gd name="T67" fmla="*/ 3 h 119"/>
                <a:gd name="T68" fmla="*/ 1 w 177"/>
                <a:gd name="T69" fmla="*/ 4 h 119"/>
                <a:gd name="T70" fmla="*/ 1 w 177"/>
                <a:gd name="T71" fmla="*/ 6 h 119"/>
                <a:gd name="T72" fmla="*/ 1 w 177"/>
                <a:gd name="T73" fmla="*/ 8 h 119"/>
                <a:gd name="T74" fmla="*/ 1 w 177"/>
                <a:gd name="T75" fmla="*/ 9 h 119"/>
                <a:gd name="T76" fmla="*/ 1 w 177"/>
                <a:gd name="T77" fmla="*/ 12 h 119"/>
                <a:gd name="T78" fmla="*/ 1 w 177"/>
                <a:gd name="T79" fmla="*/ 13 h 119"/>
                <a:gd name="T80" fmla="*/ 2 w 177"/>
                <a:gd name="T81" fmla="*/ 15 h 119"/>
                <a:gd name="T82" fmla="*/ 2 w 177"/>
                <a:gd name="T83" fmla="*/ 15 h 11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77"/>
                <a:gd name="T127" fmla="*/ 0 h 119"/>
                <a:gd name="T128" fmla="*/ 177 w 177"/>
                <a:gd name="T129" fmla="*/ 119 h 11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77" h="119">
                  <a:moveTo>
                    <a:pt x="177" y="74"/>
                  </a:moveTo>
                  <a:lnTo>
                    <a:pt x="172" y="79"/>
                  </a:lnTo>
                  <a:lnTo>
                    <a:pt x="167" y="85"/>
                  </a:lnTo>
                  <a:lnTo>
                    <a:pt x="160" y="89"/>
                  </a:lnTo>
                  <a:lnTo>
                    <a:pt x="155" y="95"/>
                  </a:lnTo>
                  <a:lnTo>
                    <a:pt x="150" y="100"/>
                  </a:lnTo>
                  <a:lnTo>
                    <a:pt x="142" y="104"/>
                  </a:lnTo>
                  <a:lnTo>
                    <a:pt x="135" y="109"/>
                  </a:lnTo>
                  <a:lnTo>
                    <a:pt x="128" y="113"/>
                  </a:lnTo>
                  <a:lnTo>
                    <a:pt x="115" y="117"/>
                  </a:lnTo>
                  <a:lnTo>
                    <a:pt x="103" y="119"/>
                  </a:lnTo>
                  <a:lnTo>
                    <a:pt x="93" y="118"/>
                  </a:lnTo>
                  <a:lnTo>
                    <a:pt x="81" y="117"/>
                  </a:lnTo>
                  <a:lnTo>
                    <a:pt x="71" y="114"/>
                  </a:lnTo>
                  <a:lnTo>
                    <a:pt x="59" y="112"/>
                  </a:lnTo>
                  <a:lnTo>
                    <a:pt x="49" y="109"/>
                  </a:lnTo>
                  <a:lnTo>
                    <a:pt x="39" y="104"/>
                  </a:lnTo>
                  <a:lnTo>
                    <a:pt x="30" y="101"/>
                  </a:lnTo>
                  <a:lnTo>
                    <a:pt x="22" y="96"/>
                  </a:lnTo>
                  <a:lnTo>
                    <a:pt x="15" y="92"/>
                  </a:lnTo>
                  <a:lnTo>
                    <a:pt x="8" y="86"/>
                  </a:lnTo>
                  <a:lnTo>
                    <a:pt x="5" y="78"/>
                  </a:lnTo>
                  <a:lnTo>
                    <a:pt x="3" y="69"/>
                  </a:lnTo>
                  <a:lnTo>
                    <a:pt x="0" y="58"/>
                  </a:lnTo>
                  <a:lnTo>
                    <a:pt x="0" y="48"/>
                  </a:lnTo>
                  <a:lnTo>
                    <a:pt x="0" y="38"/>
                  </a:lnTo>
                  <a:lnTo>
                    <a:pt x="5" y="28"/>
                  </a:lnTo>
                  <a:lnTo>
                    <a:pt x="12" y="18"/>
                  </a:lnTo>
                  <a:lnTo>
                    <a:pt x="22" y="10"/>
                  </a:lnTo>
                  <a:lnTo>
                    <a:pt x="39" y="5"/>
                  </a:lnTo>
                  <a:lnTo>
                    <a:pt x="59" y="0"/>
                  </a:lnTo>
                  <a:lnTo>
                    <a:pt x="84" y="2"/>
                  </a:lnTo>
                  <a:lnTo>
                    <a:pt x="103" y="7"/>
                  </a:lnTo>
                  <a:lnTo>
                    <a:pt x="120" y="12"/>
                  </a:lnTo>
                  <a:lnTo>
                    <a:pt x="135" y="18"/>
                  </a:lnTo>
                  <a:lnTo>
                    <a:pt x="145" y="26"/>
                  </a:lnTo>
                  <a:lnTo>
                    <a:pt x="155" y="36"/>
                  </a:lnTo>
                  <a:lnTo>
                    <a:pt x="162" y="45"/>
                  </a:lnTo>
                  <a:lnTo>
                    <a:pt x="167" y="55"/>
                  </a:lnTo>
                  <a:lnTo>
                    <a:pt x="172" y="64"/>
                  </a:lnTo>
                  <a:lnTo>
                    <a:pt x="177" y="74"/>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5" name="Freeform 24">
              <a:extLst>
                <a:ext uri="{FF2B5EF4-FFF2-40B4-BE49-F238E27FC236}">
                  <a16:creationId xmlns:a16="http://schemas.microsoft.com/office/drawing/2014/main" id="{AFD60FD1-723E-48A1-9DB0-3A49F3794669}"/>
                </a:ext>
              </a:extLst>
            </p:cNvPr>
            <p:cNvSpPr>
              <a:spLocks/>
            </p:cNvSpPr>
            <p:nvPr/>
          </p:nvSpPr>
          <p:spPr bwMode="auto">
            <a:xfrm>
              <a:off x="2802" y="810"/>
              <a:ext cx="101" cy="98"/>
            </a:xfrm>
            <a:custGeom>
              <a:avLst/>
              <a:gdLst>
                <a:gd name="T0" fmla="*/ 2 w 169"/>
                <a:gd name="T1" fmla="*/ 6 h 117"/>
                <a:gd name="T2" fmla="*/ 2 w 169"/>
                <a:gd name="T3" fmla="*/ 8 h 117"/>
                <a:gd name="T4" fmla="*/ 2 w 169"/>
                <a:gd name="T5" fmla="*/ 9 h 117"/>
                <a:gd name="T6" fmla="*/ 2 w 169"/>
                <a:gd name="T7" fmla="*/ 11 h 117"/>
                <a:gd name="T8" fmla="*/ 2 w 169"/>
                <a:gd name="T9" fmla="*/ 13 h 117"/>
                <a:gd name="T10" fmla="*/ 1 w 169"/>
                <a:gd name="T11" fmla="*/ 16 h 117"/>
                <a:gd name="T12" fmla="*/ 1 w 169"/>
                <a:gd name="T13" fmla="*/ 18 h 117"/>
                <a:gd name="T14" fmla="*/ 1 w 169"/>
                <a:gd name="T15" fmla="*/ 19 h 117"/>
                <a:gd name="T16" fmla="*/ 1 w 169"/>
                <a:gd name="T17" fmla="*/ 21 h 117"/>
                <a:gd name="T18" fmla="*/ 1 w 169"/>
                <a:gd name="T19" fmla="*/ 23 h 117"/>
                <a:gd name="T20" fmla="*/ 1 w 169"/>
                <a:gd name="T21" fmla="*/ 23 h 117"/>
                <a:gd name="T22" fmla="*/ 1 w 169"/>
                <a:gd name="T23" fmla="*/ 23 h 117"/>
                <a:gd name="T24" fmla="*/ 1 w 169"/>
                <a:gd name="T25" fmla="*/ 23 h 117"/>
                <a:gd name="T26" fmla="*/ 1 w 169"/>
                <a:gd name="T27" fmla="*/ 23 h 117"/>
                <a:gd name="T28" fmla="*/ 1 w 169"/>
                <a:gd name="T29" fmla="*/ 23 h 117"/>
                <a:gd name="T30" fmla="*/ 1 w 169"/>
                <a:gd name="T31" fmla="*/ 22 h 117"/>
                <a:gd name="T32" fmla="*/ 1 w 169"/>
                <a:gd name="T33" fmla="*/ 22 h 117"/>
                <a:gd name="T34" fmla="*/ 1 w 169"/>
                <a:gd name="T35" fmla="*/ 19 h 117"/>
                <a:gd name="T36" fmla="*/ 1 w 169"/>
                <a:gd name="T37" fmla="*/ 19 h 117"/>
                <a:gd name="T38" fmla="*/ 1 w 169"/>
                <a:gd name="T39" fmla="*/ 19 h 117"/>
                <a:gd name="T40" fmla="*/ 1 w 169"/>
                <a:gd name="T41" fmla="*/ 17 h 117"/>
                <a:gd name="T42" fmla="*/ 1 w 169"/>
                <a:gd name="T43" fmla="*/ 16 h 117"/>
                <a:gd name="T44" fmla="*/ 0 w 169"/>
                <a:gd name="T45" fmla="*/ 14 h 117"/>
                <a:gd name="T46" fmla="*/ 0 w 169"/>
                <a:gd name="T47" fmla="*/ 13 h 117"/>
                <a:gd name="T48" fmla="*/ 0 w 169"/>
                <a:gd name="T49" fmla="*/ 11 h 117"/>
                <a:gd name="T50" fmla="*/ 1 w 169"/>
                <a:gd name="T51" fmla="*/ 9 h 117"/>
                <a:gd name="T52" fmla="*/ 1 w 169"/>
                <a:gd name="T53" fmla="*/ 8 h 117"/>
                <a:gd name="T54" fmla="*/ 1 w 169"/>
                <a:gd name="T55" fmla="*/ 7 h 117"/>
                <a:gd name="T56" fmla="*/ 1 w 169"/>
                <a:gd name="T57" fmla="*/ 6 h 117"/>
                <a:gd name="T58" fmla="*/ 1 w 169"/>
                <a:gd name="T59" fmla="*/ 4 h 117"/>
                <a:gd name="T60" fmla="*/ 1 w 169"/>
                <a:gd name="T61" fmla="*/ 3 h 117"/>
                <a:gd name="T62" fmla="*/ 1 w 169"/>
                <a:gd name="T63" fmla="*/ 3 h 117"/>
                <a:gd name="T64" fmla="*/ 1 w 169"/>
                <a:gd name="T65" fmla="*/ 3 h 117"/>
                <a:gd name="T66" fmla="*/ 1 w 169"/>
                <a:gd name="T67" fmla="*/ 1 h 117"/>
                <a:gd name="T68" fmla="*/ 1 w 169"/>
                <a:gd name="T69" fmla="*/ 0 h 117"/>
                <a:gd name="T70" fmla="*/ 1 w 169"/>
                <a:gd name="T71" fmla="*/ 1 h 117"/>
                <a:gd name="T72" fmla="*/ 1 w 169"/>
                <a:gd name="T73" fmla="*/ 3 h 117"/>
                <a:gd name="T74" fmla="*/ 1 w 169"/>
                <a:gd name="T75" fmla="*/ 3 h 117"/>
                <a:gd name="T76" fmla="*/ 1 w 169"/>
                <a:gd name="T77" fmla="*/ 3 h 117"/>
                <a:gd name="T78" fmla="*/ 1 w 169"/>
                <a:gd name="T79" fmla="*/ 3 h 117"/>
                <a:gd name="T80" fmla="*/ 2 w 169"/>
                <a:gd name="T81" fmla="*/ 6 h 117"/>
                <a:gd name="T82" fmla="*/ 2 w 169"/>
                <a:gd name="T83" fmla="*/ 6 h 11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9"/>
                <a:gd name="T127" fmla="*/ 0 h 117"/>
                <a:gd name="T128" fmla="*/ 169 w 169"/>
                <a:gd name="T129" fmla="*/ 117 h 117"/>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9" h="117">
                  <a:moveTo>
                    <a:pt x="167" y="25"/>
                  </a:moveTo>
                  <a:lnTo>
                    <a:pt x="169" y="36"/>
                  </a:lnTo>
                  <a:lnTo>
                    <a:pt x="169" y="46"/>
                  </a:lnTo>
                  <a:lnTo>
                    <a:pt x="167" y="58"/>
                  </a:lnTo>
                  <a:lnTo>
                    <a:pt x="164" y="68"/>
                  </a:lnTo>
                  <a:lnTo>
                    <a:pt x="159" y="77"/>
                  </a:lnTo>
                  <a:lnTo>
                    <a:pt x="154" y="88"/>
                  </a:lnTo>
                  <a:lnTo>
                    <a:pt x="145" y="96"/>
                  </a:lnTo>
                  <a:lnTo>
                    <a:pt x="132" y="104"/>
                  </a:lnTo>
                  <a:lnTo>
                    <a:pt x="115" y="110"/>
                  </a:lnTo>
                  <a:lnTo>
                    <a:pt x="96" y="116"/>
                  </a:lnTo>
                  <a:lnTo>
                    <a:pt x="83" y="117"/>
                  </a:lnTo>
                  <a:lnTo>
                    <a:pt x="71" y="116"/>
                  </a:lnTo>
                  <a:lnTo>
                    <a:pt x="59" y="115"/>
                  </a:lnTo>
                  <a:lnTo>
                    <a:pt x="52" y="112"/>
                  </a:lnTo>
                  <a:lnTo>
                    <a:pt x="42" y="108"/>
                  </a:lnTo>
                  <a:lnTo>
                    <a:pt x="37" y="105"/>
                  </a:lnTo>
                  <a:lnTo>
                    <a:pt x="29" y="100"/>
                  </a:lnTo>
                  <a:lnTo>
                    <a:pt x="22" y="96"/>
                  </a:lnTo>
                  <a:lnTo>
                    <a:pt x="15" y="91"/>
                  </a:lnTo>
                  <a:lnTo>
                    <a:pt x="7" y="86"/>
                  </a:lnTo>
                  <a:lnTo>
                    <a:pt x="5" y="80"/>
                  </a:lnTo>
                  <a:lnTo>
                    <a:pt x="0" y="72"/>
                  </a:lnTo>
                  <a:lnTo>
                    <a:pt x="0" y="64"/>
                  </a:lnTo>
                  <a:lnTo>
                    <a:pt x="0" y="56"/>
                  </a:lnTo>
                  <a:lnTo>
                    <a:pt x="2" y="48"/>
                  </a:lnTo>
                  <a:lnTo>
                    <a:pt x="5" y="41"/>
                  </a:lnTo>
                  <a:lnTo>
                    <a:pt x="10" y="33"/>
                  </a:lnTo>
                  <a:lnTo>
                    <a:pt x="17" y="26"/>
                  </a:lnTo>
                  <a:lnTo>
                    <a:pt x="25" y="19"/>
                  </a:lnTo>
                  <a:lnTo>
                    <a:pt x="34" y="13"/>
                  </a:lnTo>
                  <a:lnTo>
                    <a:pt x="49" y="8"/>
                  </a:lnTo>
                  <a:lnTo>
                    <a:pt x="64" y="4"/>
                  </a:lnTo>
                  <a:lnTo>
                    <a:pt x="78" y="1"/>
                  </a:lnTo>
                  <a:lnTo>
                    <a:pt x="93" y="0"/>
                  </a:lnTo>
                  <a:lnTo>
                    <a:pt x="108" y="1"/>
                  </a:lnTo>
                  <a:lnTo>
                    <a:pt x="123" y="3"/>
                  </a:lnTo>
                  <a:lnTo>
                    <a:pt x="137" y="5"/>
                  </a:lnTo>
                  <a:lnTo>
                    <a:pt x="150" y="11"/>
                  </a:lnTo>
                  <a:lnTo>
                    <a:pt x="159" y="17"/>
                  </a:lnTo>
                  <a:lnTo>
                    <a:pt x="167" y="25"/>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6" name="Freeform 25">
              <a:extLst>
                <a:ext uri="{FF2B5EF4-FFF2-40B4-BE49-F238E27FC236}">
                  <a16:creationId xmlns:a16="http://schemas.microsoft.com/office/drawing/2014/main" id="{D72C5DC5-968B-445B-AFAE-1F208D4488AF}"/>
                </a:ext>
              </a:extLst>
            </p:cNvPr>
            <p:cNvSpPr>
              <a:spLocks/>
            </p:cNvSpPr>
            <p:nvPr/>
          </p:nvSpPr>
          <p:spPr bwMode="auto">
            <a:xfrm>
              <a:off x="3074" y="806"/>
              <a:ext cx="78" cy="74"/>
            </a:xfrm>
            <a:custGeom>
              <a:avLst/>
              <a:gdLst>
                <a:gd name="T0" fmla="*/ 1 w 132"/>
                <a:gd name="T1" fmla="*/ 11 h 88"/>
                <a:gd name="T2" fmla="*/ 1 w 132"/>
                <a:gd name="T3" fmla="*/ 12 h 88"/>
                <a:gd name="T4" fmla="*/ 1 w 132"/>
                <a:gd name="T5" fmla="*/ 12 h 88"/>
                <a:gd name="T6" fmla="*/ 1 w 132"/>
                <a:gd name="T7" fmla="*/ 13 h 88"/>
                <a:gd name="T8" fmla="*/ 1 w 132"/>
                <a:gd name="T9" fmla="*/ 14 h 88"/>
                <a:gd name="T10" fmla="*/ 1 w 132"/>
                <a:gd name="T11" fmla="*/ 14 h 88"/>
                <a:gd name="T12" fmla="*/ 1 w 132"/>
                <a:gd name="T13" fmla="*/ 16 h 88"/>
                <a:gd name="T14" fmla="*/ 1 w 132"/>
                <a:gd name="T15" fmla="*/ 17 h 88"/>
                <a:gd name="T16" fmla="*/ 1 w 132"/>
                <a:gd name="T17" fmla="*/ 17 h 88"/>
                <a:gd name="T18" fmla="*/ 1 w 132"/>
                <a:gd name="T19" fmla="*/ 17 h 88"/>
                <a:gd name="T20" fmla="*/ 1 w 132"/>
                <a:gd name="T21" fmla="*/ 18 h 88"/>
                <a:gd name="T22" fmla="*/ 1 w 132"/>
                <a:gd name="T23" fmla="*/ 19 h 88"/>
                <a:gd name="T24" fmla="*/ 1 w 132"/>
                <a:gd name="T25" fmla="*/ 18 h 88"/>
                <a:gd name="T26" fmla="*/ 1 w 132"/>
                <a:gd name="T27" fmla="*/ 17 h 88"/>
                <a:gd name="T28" fmla="*/ 1 w 132"/>
                <a:gd name="T29" fmla="*/ 17 h 88"/>
                <a:gd name="T30" fmla="*/ 1 w 132"/>
                <a:gd name="T31" fmla="*/ 16 h 88"/>
                <a:gd name="T32" fmla="*/ 1 w 132"/>
                <a:gd name="T33" fmla="*/ 14 h 88"/>
                <a:gd name="T34" fmla="*/ 1 w 132"/>
                <a:gd name="T35" fmla="*/ 13 h 88"/>
                <a:gd name="T36" fmla="*/ 1 w 132"/>
                <a:gd name="T37" fmla="*/ 12 h 88"/>
                <a:gd name="T38" fmla="*/ 1 w 132"/>
                <a:gd name="T39" fmla="*/ 11 h 88"/>
                <a:gd name="T40" fmla="*/ 0 w 132"/>
                <a:gd name="T41" fmla="*/ 10 h 88"/>
                <a:gd name="T42" fmla="*/ 1 w 132"/>
                <a:gd name="T43" fmla="*/ 0 h 88"/>
                <a:gd name="T44" fmla="*/ 1 w 132"/>
                <a:gd name="T45" fmla="*/ 0 h 88"/>
                <a:gd name="T46" fmla="*/ 1 w 132"/>
                <a:gd name="T47" fmla="*/ 1 h 88"/>
                <a:gd name="T48" fmla="*/ 1 w 132"/>
                <a:gd name="T49" fmla="*/ 3 h 88"/>
                <a:gd name="T50" fmla="*/ 1 w 132"/>
                <a:gd name="T51" fmla="*/ 3 h 88"/>
                <a:gd name="T52" fmla="*/ 1 w 132"/>
                <a:gd name="T53" fmla="*/ 3 h 88"/>
                <a:gd name="T54" fmla="*/ 1 w 132"/>
                <a:gd name="T55" fmla="*/ 5 h 88"/>
                <a:gd name="T56" fmla="*/ 1 w 132"/>
                <a:gd name="T57" fmla="*/ 7 h 88"/>
                <a:gd name="T58" fmla="*/ 1 w 132"/>
                <a:gd name="T59" fmla="*/ 8 h 88"/>
                <a:gd name="T60" fmla="*/ 1 w 132"/>
                <a:gd name="T61" fmla="*/ 10 h 88"/>
                <a:gd name="T62" fmla="*/ 1 w 132"/>
                <a:gd name="T63" fmla="*/ 11 h 88"/>
                <a:gd name="T64" fmla="*/ 1 w 132"/>
                <a:gd name="T65" fmla="*/ 11 h 8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2"/>
                <a:gd name="T100" fmla="*/ 0 h 88"/>
                <a:gd name="T101" fmla="*/ 132 w 132"/>
                <a:gd name="T102" fmla="*/ 88 h 8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2" h="88">
                  <a:moveTo>
                    <a:pt x="132" y="53"/>
                  </a:moveTo>
                  <a:lnTo>
                    <a:pt x="130" y="56"/>
                  </a:lnTo>
                  <a:lnTo>
                    <a:pt x="127" y="60"/>
                  </a:lnTo>
                  <a:lnTo>
                    <a:pt x="125" y="63"/>
                  </a:lnTo>
                  <a:lnTo>
                    <a:pt x="125" y="68"/>
                  </a:lnTo>
                  <a:lnTo>
                    <a:pt x="122" y="71"/>
                  </a:lnTo>
                  <a:lnTo>
                    <a:pt x="122" y="74"/>
                  </a:lnTo>
                  <a:lnTo>
                    <a:pt x="120" y="78"/>
                  </a:lnTo>
                  <a:lnTo>
                    <a:pt x="115" y="81"/>
                  </a:lnTo>
                  <a:lnTo>
                    <a:pt x="108" y="85"/>
                  </a:lnTo>
                  <a:lnTo>
                    <a:pt x="100" y="87"/>
                  </a:lnTo>
                  <a:lnTo>
                    <a:pt x="83" y="88"/>
                  </a:lnTo>
                  <a:lnTo>
                    <a:pt x="69" y="87"/>
                  </a:lnTo>
                  <a:lnTo>
                    <a:pt x="54" y="85"/>
                  </a:lnTo>
                  <a:lnTo>
                    <a:pt x="44" y="80"/>
                  </a:lnTo>
                  <a:lnTo>
                    <a:pt x="32" y="76"/>
                  </a:lnTo>
                  <a:lnTo>
                    <a:pt x="24" y="70"/>
                  </a:lnTo>
                  <a:lnTo>
                    <a:pt x="17" y="64"/>
                  </a:lnTo>
                  <a:lnTo>
                    <a:pt x="10" y="58"/>
                  </a:lnTo>
                  <a:lnTo>
                    <a:pt x="5" y="53"/>
                  </a:lnTo>
                  <a:lnTo>
                    <a:pt x="0" y="46"/>
                  </a:lnTo>
                  <a:lnTo>
                    <a:pt x="29" y="0"/>
                  </a:lnTo>
                  <a:lnTo>
                    <a:pt x="51" y="0"/>
                  </a:lnTo>
                  <a:lnTo>
                    <a:pt x="69" y="1"/>
                  </a:lnTo>
                  <a:lnTo>
                    <a:pt x="83" y="5"/>
                  </a:lnTo>
                  <a:lnTo>
                    <a:pt x="93" y="9"/>
                  </a:lnTo>
                  <a:lnTo>
                    <a:pt x="103" y="16"/>
                  </a:lnTo>
                  <a:lnTo>
                    <a:pt x="113" y="22"/>
                  </a:lnTo>
                  <a:lnTo>
                    <a:pt x="118" y="30"/>
                  </a:lnTo>
                  <a:lnTo>
                    <a:pt x="125" y="38"/>
                  </a:lnTo>
                  <a:lnTo>
                    <a:pt x="130" y="46"/>
                  </a:lnTo>
                  <a:lnTo>
                    <a:pt x="132" y="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7" name="Freeform 26">
              <a:extLst>
                <a:ext uri="{FF2B5EF4-FFF2-40B4-BE49-F238E27FC236}">
                  <a16:creationId xmlns:a16="http://schemas.microsoft.com/office/drawing/2014/main" id="{46D2B6A5-B96D-486A-801F-C4C43E9C5454}"/>
                </a:ext>
              </a:extLst>
            </p:cNvPr>
            <p:cNvSpPr>
              <a:spLocks/>
            </p:cNvSpPr>
            <p:nvPr/>
          </p:nvSpPr>
          <p:spPr bwMode="auto">
            <a:xfrm>
              <a:off x="2818" y="820"/>
              <a:ext cx="68" cy="77"/>
            </a:xfrm>
            <a:custGeom>
              <a:avLst/>
              <a:gdLst>
                <a:gd name="T0" fmla="*/ 1 w 115"/>
                <a:gd name="T1" fmla="*/ 7 h 92"/>
                <a:gd name="T2" fmla="*/ 1 w 115"/>
                <a:gd name="T3" fmla="*/ 8 h 92"/>
                <a:gd name="T4" fmla="*/ 1 w 115"/>
                <a:gd name="T5" fmla="*/ 9 h 92"/>
                <a:gd name="T6" fmla="*/ 1 w 115"/>
                <a:gd name="T7" fmla="*/ 11 h 92"/>
                <a:gd name="T8" fmla="*/ 1 w 115"/>
                <a:gd name="T9" fmla="*/ 13 h 92"/>
                <a:gd name="T10" fmla="*/ 1 w 115"/>
                <a:gd name="T11" fmla="*/ 13 h 92"/>
                <a:gd name="T12" fmla="*/ 1 w 115"/>
                <a:gd name="T13" fmla="*/ 15 h 92"/>
                <a:gd name="T14" fmla="*/ 1 w 115"/>
                <a:gd name="T15" fmla="*/ 16 h 92"/>
                <a:gd name="T16" fmla="*/ 1 w 115"/>
                <a:gd name="T17" fmla="*/ 16 h 92"/>
                <a:gd name="T18" fmla="*/ 1 w 115"/>
                <a:gd name="T19" fmla="*/ 18 h 92"/>
                <a:gd name="T20" fmla="*/ 1 w 115"/>
                <a:gd name="T21" fmla="*/ 19 h 92"/>
                <a:gd name="T22" fmla="*/ 1 w 115"/>
                <a:gd name="T23" fmla="*/ 18 h 92"/>
                <a:gd name="T24" fmla="*/ 1 w 115"/>
                <a:gd name="T25" fmla="*/ 18 h 92"/>
                <a:gd name="T26" fmla="*/ 1 w 115"/>
                <a:gd name="T27" fmla="*/ 17 h 92"/>
                <a:gd name="T28" fmla="*/ 1 w 115"/>
                <a:gd name="T29" fmla="*/ 16 h 92"/>
                <a:gd name="T30" fmla="*/ 1 w 115"/>
                <a:gd name="T31" fmla="*/ 16 h 92"/>
                <a:gd name="T32" fmla="*/ 1 w 115"/>
                <a:gd name="T33" fmla="*/ 15 h 92"/>
                <a:gd name="T34" fmla="*/ 1 w 115"/>
                <a:gd name="T35" fmla="*/ 13 h 92"/>
                <a:gd name="T36" fmla="*/ 1 w 115"/>
                <a:gd name="T37" fmla="*/ 13 h 92"/>
                <a:gd name="T38" fmla="*/ 0 w 115"/>
                <a:gd name="T39" fmla="*/ 12 h 92"/>
                <a:gd name="T40" fmla="*/ 0 w 115"/>
                <a:gd name="T41" fmla="*/ 11 h 92"/>
                <a:gd name="T42" fmla="*/ 1 w 115"/>
                <a:gd name="T43" fmla="*/ 9 h 92"/>
                <a:gd name="T44" fmla="*/ 1 w 115"/>
                <a:gd name="T45" fmla="*/ 9 h 92"/>
                <a:gd name="T46" fmla="*/ 1 w 115"/>
                <a:gd name="T47" fmla="*/ 8 h 92"/>
                <a:gd name="T48" fmla="*/ 1 w 115"/>
                <a:gd name="T49" fmla="*/ 7 h 92"/>
                <a:gd name="T50" fmla="*/ 1 w 115"/>
                <a:gd name="T51" fmla="*/ 6 h 92"/>
                <a:gd name="T52" fmla="*/ 1 w 115"/>
                <a:gd name="T53" fmla="*/ 4 h 92"/>
                <a:gd name="T54" fmla="*/ 1 w 115"/>
                <a:gd name="T55" fmla="*/ 3 h 92"/>
                <a:gd name="T56" fmla="*/ 1 w 115"/>
                <a:gd name="T57" fmla="*/ 3 h 92"/>
                <a:gd name="T58" fmla="*/ 1 w 115"/>
                <a:gd name="T59" fmla="*/ 3 h 92"/>
                <a:gd name="T60" fmla="*/ 1 w 115"/>
                <a:gd name="T61" fmla="*/ 1 h 92"/>
                <a:gd name="T62" fmla="*/ 1 w 115"/>
                <a:gd name="T63" fmla="*/ 0 h 92"/>
                <a:gd name="T64" fmla="*/ 1 w 115"/>
                <a:gd name="T65" fmla="*/ 0 h 92"/>
                <a:gd name="T66" fmla="*/ 1 w 115"/>
                <a:gd name="T67" fmla="*/ 1 h 92"/>
                <a:gd name="T68" fmla="*/ 1 w 115"/>
                <a:gd name="T69" fmla="*/ 3 h 92"/>
                <a:gd name="T70" fmla="*/ 1 w 115"/>
                <a:gd name="T71" fmla="*/ 3 h 92"/>
                <a:gd name="T72" fmla="*/ 1 w 115"/>
                <a:gd name="T73" fmla="*/ 3 h 92"/>
                <a:gd name="T74" fmla="*/ 1 w 115"/>
                <a:gd name="T75" fmla="*/ 3 h 92"/>
                <a:gd name="T76" fmla="*/ 1 w 115"/>
                <a:gd name="T77" fmla="*/ 4 h 92"/>
                <a:gd name="T78" fmla="*/ 1 w 115"/>
                <a:gd name="T79" fmla="*/ 6 h 92"/>
                <a:gd name="T80" fmla="*/ 1 w 115"/>
                <a:gd name="T81" fmla="*/ 7 h 92"/>
                <a:gd name="T82" fmla="*/ 1 w 115"/>
                <a:gd name="T83" fmla="*/ 7 h 9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5"/>
                <a:gd name="T127" fmla="*/ 0 h 92"/>
                <a:gd name="T128" fmla="*/ 115 w 115"/>
                <a:gd name="T129" fmla="*/ 92 h 9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5" h="92">
                  <a:moveTo>
                    <a:pt x="113" y="30"/>
                  </a:moveTo>
                  <a:lnTo>
                    <a:pt x="115" y="38"/>
                  </a:lnTo>
                  <a:lnTo>
                    <a:pt x="115" y="46"/>
                  </a:lnTo>
                  <a:lnTo>
                    <a:pt x="115" y="54"/>
                  </a:lnTo>
                  <a:lnTo>
                    <a:pt x="110" y="61"/>
                  </a:lnTo>
                  <a:lnTo>
                    <a:pt x="108" y="68"/>
                  </a:lnTo>
                  <a:lnTo>
                    <a:pt x="100" y="74"/>
                  </a:lnTo>
                  <a:lnTo>
                    <a:pt x="93" y="80"/>
                  </a:lnTo>
                  <a:lnTo>
                    <a:pt x="86" y="85"/>
                  </a:lnTo>
                  <a:lnTo>
                    <a:pt x="74" y="89"/>
                  </a:lnTo>
                  <a:lnTo>
                    <a:pt x="61" y="92"/>
                  </a:lnTo>
                  <a:lnTo>
                    <a:pt x="51" y="90"/>
                  </a:lnTo>
                  <a:lnTo>
                    <a:pt x="39" y="88"/>
                  </a:lnTo>
                  <a:lnTo>
                    <a:pt x="32" y="86"/>
                  </a:lnTo>
                  <a:lnTo>
                    <a:pt x="22" y="81"/>
                  </a:lnTo>
                  <a:lnTo>
                    <a:pt x="15" y="78"/>
                  </a:lnTo>
                  <a:lnTo>
                    <a:pt x="10" y="73"/>
                  </a:lnTo>
                  <a:lnTo>
                    <a:pt x="5" y="69"/>
                  </a:lnTo>
                  <a:lnTo>
                    <a:pt x="2" y="64"/>
                  </a:lnTo>
                  <a:lnTo>
                    <a:pt x="0" y="60"/>
                  </a:lnTo>
                  <a:lnTo>
                    <a:pt x="0" y="54"/>
                  </a:lnTo>
                  <a:lnTo>
                    <a:pt x="2" y="49"/>
                  </a:lnTo>
                  <a:lnTo>
                    <a:pt x="5" y="44"/>
                  </a:lnTo>
                  <a:lnTo>
                    <a:pt x="7" y="38"/>
                  </a:lnTo>
                  <a:lnTo>
                    <a:pt x="10" y="32"/>
                  </a:lnTo>
                  <a:lnTo>
                    <a:pt x="10" y="25"/>
                  </a:lnTo>
                  <a:lnTo>
                    <a:pt x="15" y="20"/>
                  </a:lnTo>
                  <a:lnTo>
                    <a:pt x="17" y="15"/>
                  </a:lnTo>
                  <a:lnTo>
                    <a:pt x="25" y="9"/>
                  </a:lnTo>
                  <a:lnTo>
                    <a:pt x="32" y="5"/>
                  </a:lnTo>
                  <a:lnTo>
                    <a:pt x="44" y="1"/>
                  </a:lnTo>
                  <a:lnTo>
                    <a:pt x="56" y="0"/>
                  </a:lnTo>
                  <a:lnTo>
                    <a:pt x="69" y="0"/>
                  </a:lnTo>
                  <a:lnTo>
                    <a:pt x="78" y="1"/>
                  </a:lnTo>
                  <a:lnTo>
                    <a:pt x="88" y="4"/>
                  </a:lnTo>
                  <a:lnTo>
                    <a:pt x="96" y="7"/>
                  </a:lnTo>
                  <a:lnTo>
                    <a:pt x="103" y="10"/>
                  </a:lnTo>
                  <a:lnTo>
                    <a:pt x="108" y="15"/>
                  </a:lnTo>
                  <a:lnTo>
                    <a:pt x="110" y="20"/>
                  </a:lnTo>
                  <a:lnTo>
                    <a:pt x="113" y="25"/>
                  </a:lnTo>
                  <a:lnTo>
                    <a:pt x="113"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8" name="Freeform 27">
              <a:extLst>
                <a:ext uri="{FF2B5EF4-FFF2-40B4-BE49-F238E27FC236}">
                  <a16:creationId xmlns:a16="http://schemas.microsoft.com/office/drawing/2014/main" id="{BB92D727-029B-43EA-B9D0-623BF52AFC3D}"/>
                </a:ext>
              </a:extLst>
            </p:cNvPr>
            <p:cNvSpPr>
              <a:spLocks/>
            </p:cNvSpPr>
            <p:nvPr/>
          </p:nvSpPr>
          <p:spPr bwMode="auto">
            <a:xfrm>
              <a:off x="3100" y="831"/>
              <a:ext cx="28" cy="28"/>
            </a:xfrm>
            <a:custGeom>
              <a:avLst/>
              <a:gdLst>
                <a:gd name="T0" fmla="*/ 1 w 47"/>
                <a:gd name="T1" fmla="*/ 7 h 33"/>
                <a:gd name="T2" fmla="*/ 1 w 47"/>
                <a:gd name="T3" fmla="*/ 7 h 33"/>
                <a:gd name="T4" fmla="*/ 1 w 47"/>
                <a:gd name="T5" fmla="*/ 7 h 33"/>
                <a:gd name="T6" fmla="*/ 1 w 47"/>
                <a:gd name="T7" fmla="*/ 7 h 33"/>
                <a:gd name="T8" fmla="*/ 1 w 47"/>
                <a:gd name="T9" fmla="*/ 7 h 33"/>
                <a:gd name="T10" fmla="*/ 1 w 47"/>
                <a:gd name="T11" fmla="*/ 6 h 33"/>
                <a:gd name="T12" fmla="*/ 1 w 47"/>
                <a:gd name="T13" fmla="*/ 5 h 33"/>
                <a:gd name="T14" fmla="*/ 1 w 47"/>
                <a:gd name="T15" fmla="*/ 4 h 33"/>
                <a:gd name="T16" fmla="*/ 1 w 47"/>
                <a:gd name="T17" fmla="*/ 3 h 33"/>
                <a:gd name="T18" fmla="*/ 1 w 47"/>
                <a:gd name="T19" fmla="*/ 3 h 33"/>
                <a:gd name="T20" fmla="*/ 0 w 47"/>
                <a:gd name="T21" fmla="*/ 3 h 33"/>
                <a:gd name="T22" fmla="*/ 1 w 47"/>
                <a:gd name="T23" fmla="*/ 0 h 33"/>
                <a:gd name="T24" fmla="*/ 1 w 47"/>
                <a:gd name="T25" fmla="*/ 1 h 33"/>
                <a:gd name="T26" fmla="*/ 1 w 47"/>
                <a:gd name="T27" fmla="*/ 2 h 33"/>
                <a:gd name="T28" fmla="*/ 1 w 47"/>
                <a:gd name="T29" fmla="*/ 3 h 33"/>
                <a:gd name="T30" fmla="*/ 1 w 47"/>
                <a:gd name="T31" fmla="*/ 3 h 33"/>
                <a:gd name="T32" fmla="*/ 1 w 47"/>
                <a:gd name="T33" fmla="*/ 3 h 33"/>
                <a:gd name="T34" fmla="*/ 1 w 47"/>
                <a:gd name="T35" fmla="*/ 3 h 33"/>
                <a:gd name="T36" fmla="*/ 1 w 47"/>
                <a:gd name="T37" fmla="*/ 4 h 33"/>
                <a:gd name="T38" fmla="*/ 1 w 47"/>
                <a:gd name="T39" fmla="*/ 6 h 33"/>
                <a:gd name="T40" fmla="*/ 1 w 47"/>
                <a:gd name="T41" fmla="*/ 7 h 33"/>
                <a:gd name="T42" fmla="*/ 1 w 47"/>
                <a:gd name="T43" fmla="*/ 7 h 33"/>
                <a:gd name="T44" fmla="*/ 1 w 47"/>
                <a:gd name="T45" fmla="*/ 7 h 3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7"/>
                <a:gd name="T70" fmla="*/ 0 h 33"/>
                <a:gd name="T71" fmla="*/ 47 w 47"/>
                <a:gd name="T72" fmla="*/ 33 h 3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7" h="33">
                  <a:moveTo>
                    <a:pt x="37" y="33"/>
                  </a:moveTo>
                  <a:lnTo>
                    <a:pt x="32" y="33"/>
                  </a:lnTo>
                  <a:lnTo>
                    <a:pt x="25" y="33"/>
                  </a:lnTo>
                  <a:lnTo>
                    <a:pt x="20" y="31"/>
                  </a:lnTo>
                  <a:lnTo>
                    <a:pt x="17" y="29"/>
                  </a:lnTo>
                  <a:lnTo>
                    <a:pt x="15" y="26"/>
                  </a:lnTo>
                  <a:lnTo>
                    <a:pt x="12" y="24"/>
                  </a:lnTo>
                  <a:lnTo>
                    <a:pt x="10" y="20"/>
                  </a:lnTo>
                  <a:lnTo>
                    <a:pt x="7" y="17"/>
                  </a:lnTo>
                  <a:lnTo>
                    <a:pt x="5" y="15"/>
                  </a:lnTo>
                  <a:lnTo>
                    <a:pt x="0" y="12"/>
                  </a:lnTo>
                  <a:lnTo>
                    <a:pt x="12" y="0"/>
                  </a:lnTo>
                  <a:lnTo>
                    <a:pt x="22" y="1"/>
                  </a:lnTo>
                  <a:lnTo>
                    <a:pt x="29" y="2"/>
                  </a:lnTo>
                  <a:lnTo>
                    <a:pt x="37" y="4"/>
                  </a:lnTo>
                  <a:lnTo>
                    <a:pt x="42" y="8"/>
                  </a:lnTo>
                  <a:lnTo>
                    <a:pt x="44" y="12"/>
                  </a:lnTo>
                  <a:lnTo>
                    <a:pt x="47" y="17"/>
                  </a:lnTo>
                  <a:lnTo>
                    <a:pt x="47" y="20"/>
                  </a:lnTo>
                  <a:lnTo>
                    <a:pt x="44" y="25"/>
                  </a:lnTo>
                  <a:lnTo>
                    <a:pt x="42" y="29"/>
                  </a:lnTo>
                  <a:lnTo>
                    <a:pt x="37" y="33"/>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9" name="Freeform 28">
              <a:extLst>
                <a:ext uri="{FF2B5EF4-FFF2-40B4-BE49-F238E27FC236}">
                  <a16:creationId xmlns:a16="http://schemas.microsoft.com/office/drawing/2014/main" id="{76B07413-485A-400C-91F0-A73A4856D5FB}"/>
                </a:ext>
              </a:extLst>
            </p:cNvPr>
            <p:cNvSpPr>
              <a:spLocks/>
            </p:cNvSpPr>
            <p:nvPr/>
          </p:nvSpPr>
          <p:spPr bwMode="auto">
            <a:xfrm>
              <a:off x="2848" y="845"/>
              <a:ext cx="16" cy="28"/>
            </a:xfrm>
            <a:custGeom>
              <a:avLst/>
              <a:gdLst>
                <a:gd name="T0" fmla="*/ 1 w 27"/>
                <a:gd name="T1" fmla="*/ 0 h 33"/>
                <a:gd name="T2" fmla="*/ 1 w 27"/>
                <a:gd name="T3" fmla="*/ 3 h 33"/>
                <a:gd name="T4" fmla="*/ 1 w 27"/>
                <a:gd name="T5" fmla="*/ 3 h 33"/>
                <a:gd name="T6" fmla="*/ 1 w 27"/>
                <a:gd name="T7" fmla="*/ 3 h 33"/>
                <a:gd name="T8" fmla="*/ 1 w 27"/>
                <a:gd name="T9" fmla="*/ 3 h 33"/>
                <a:gd name="T10" fmla="*/ 1 w 27"/>
                <a:gd name="T11" fmla="*/ 3 h 33"/>
                <a:gd name="T12" fmla="*/ 1 w 27"/>
                <a:gd name="T13" fmla="*/ 4 h 33"/>
                <a:gd name="T14" fmla="*/ 1 w 27"/>
                <a:gd name="T15" fmla="*/ 5 h 33"/>
                <a:gd name="T16" fmla="*/ 1 w 27"/>
                <a:gd name="T17" fmla="*/ 6 h 33"/>
                <a:gd name="T18" fmla="*/ 1 w 27"/>
                <a:gd name="T19" fmla="*/ 7 h 33"/>
                <a:gd name="T20" fmla="*/ 1 w 27"/>
                <a:gd name="T21" fmla="*/ 7 h 33"/>
                <a:gd name="T22" fmla="*/ 0 w 27"/>
                <a:gd name="T23" fmla="*/ 7 h 33"/>
                <a:gd name="T24" fmla="*/ 0 w 27"/>
                <a:gd name="T25" fmla="*/ 0 h 33"/>
                <a:gd name="T26" fmla="*/ 1 w 27"/>
                <a:gd name="T27" fmla="*/ 0 h 33"/>
                <a:gd name="T28" fmla="*/ 1 w 27"/>
                <a:gd name="T29" fmla="*/ 0 h 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7"/>
                <a:gd name="T46" fmla="*/ 0 h 33"/>
                <a:gd name="T47" fmla="*/ 27 w 27"/>
                <a:gd name="T48" fmla="*/ 33 h 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7" h="33">
                  <a:moveTo>
                    <a:pt x="18" y="0"/>
                  </a:moveTo>
                  <a:lnTo>
                    <a:pt x="23" y="3"/>
                  </a:lnTo>
                  <a:lnTo>
                    <a:pt x="27" y="7"/>
                  </a:lnTo>
                  <a:lnTo>
                    <a:pt x="27" y="9"/>
                  </a:lnTo>
                  <a:lnTo>
                    <a:pt x="27" y="14"/>
                  </a:lnTo>
                  <a:lnTo>
                    <a:pt x="27" y="17"/>
                  </a:lnTo>
                  <a:lnTo>
                    <a:pt x="25" y="20"/>
                  </a:lnTo>
                  <a:lnTo>
                    <a:pt x="23" y="24"/>
                  </a:lnTo>
                  <a:lnTo>
                    <a:pt x="20" y="27"/>
                  </a:lnTo>
                  <a:lnTo>
                    <a:pt x="15" y="30"/>
                  </a:lnTo>
                  <a:lnTo>
                    <a:pt x="10" y="33"/>
                  </a:lnTo>
                  <a:lnTo>
                    <a:pt x="0" y="33"/>
                  </a:lnTo>
                  <a:lnTo>
                    <a:pt x="0" y="0"/>
                  </a:lnTo>
                  <a:lnTo>
                    <a:pt x="18" y="0"/>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0" name="Freeform 29">
              <a:extLst>
                <a:ext uri="{FF2B5EF4-FFF2-40B4-BE49-F238E27FC236}">
                  <a16:creationId xmlns:a16="http://schemas.microsoft.com/office/drawing/2014/main" id="{73824A43-38A8-41FE-8C85-5EDE66393398}"/>
                </a:ext>
              </a:extLst>
            </p:cNvPr>
            <p:cNvSpPr>
              <a:spLocks/>
            </p:cNvSpPr>
            <p:nvPr/>
          </p:nvSpPr>
          <p:spPr bwMode="auto">
            <a:xfrm>
              <a:off x="2911" y="855"/>
              <a:ext cx="164" cy="105"/>
            </a:xfrm>
            <a:custGeom>
              <a:avLst/>
              <a:gdLst>
                <a:gd name="T0" fmla="*/ 3 w 274"/>
                <a:gd name="T1" fmla="*/ 12 h 124"/>
                <a:gd name="T2" fmla="*/ 3 w 274"/>
                <a:gd name="T3" fmla="*/ 15 h 124"/>
                <a:gd name="T4" fmla="*/ 3 w 274"/>
                <a:gd name="T5" fmla="*/ 17 h 124"/>
                <a:gd name="T6" fmla="*/ 2 w 274"/>
                <a:gd name="T7" fmla="*/ 19 h 124"/>
                <a:gd name="T8" fmla="*/ 2 w 274"/>
                <a:gd name="T9" fmla="*/ 21 h 124"/>
                <a:gd name="T10" fmla="*/ 2 w 274"/>
                <a:gd name="T11" fmla="*/ 23 h 124"/>
                <a:gd name="T12" fmla="*/ 2 w 274"/>
                <a:gd name="T13" fmla="*/ 25 h 124"/>
                <a:gd name="T14" fmla="*/ 2 w 274"/>
                <a:gd name="T15" fmla="*/ 25 h 124"/>
                <a:gd name="T16" fmla="*/ 2 w 274"/>
                <a:gd name="T17" fmla="*/ 25 h 124"/>
                <a:gd name="T18" fmla="*/ 1 w 274"/>
                <a:gd name="T19" fmla="*/ 27 h 124"/>
                <a:gd name="T20" fmla="*/ 1 w 274"/>
                <a:gd name="T21" fmla="*/ 28 h 124"/>
                <a:gd name="T22" fmla="*/ 1 w 274"/>
                <a:gd name="T23" fmla="*/ 28 h 124"/>
                <a:gd name="T24" fmla="*/ 1 w 274"/>
                <a:gd name="T25" fmla="*/ 28 h 124"/>
                <a:gd name="T26" fmla="*/ 1 w 274"/>
                <a:gd name="T27" fmla="*/ 27 h 124"/>
                <a:gd name="T28" fmla="*/ 1 w 274"/>
                <a:gd name="T29" fmla="*/ 25 h 124"/>
                <a:gd name="T30" fmla="*/ 1 w 274"/>
                <a:gd name="T31" fmla="*/ 25 h 124"/>
                <a:gd name="T32" fmla="*/ 1 w 274"/>
                <a:gd name="T33" fmla="*/ 25 h 124"/>
                <a:gd name="T34" fmla="*/ 1 w 274"/>
                <a:gd name="T35" fmla="*/ 23 h 124"/>
                <a:gd name="T36" fmla="*/ 1 w 274"/>
                <a:gd name="T37" fmla="*/ 21 h 124"/>
                <a:gd name="T38" fmla="*/ 1 w 274"/>
                <a:gd name="T39" fmla="*/ 20 h 124"/>
                <a:gd name="T40" fmla="*/ 0 w 274"/>
                <a:gd name="T41" fmla="*/ 18 h 124"/>
                <a:gd name="T42" fmla="*/ 0 w 274"/>
                <a:gd name="T43" fmla="*/ 17 h 124"/>
                <a:gd name="T44" fmla="*/ 0 w 274"/>
                <a:gd name="T45" fmla="*/ 15 h 124"/>
                <a:gd name="T46" fmla="*/ 0 w 274"/>
                <a:gd name="T47" fmla="*/ 14 h 124"/>
                <a:gd name="T48" fmla="*/ 1 w 274"/>
                <a:gd name="T49" fmla="*/ 12 h 124"/>
                <a:gd name="T50" fmla="*/ 1 w 274"/>
                <a:gd name="T51" fmla="*/ 11 h 124"/>
                <a:gd name="T52" fmla="*/ 1 w 274"/>
                <a:gd name="T53" fmla="*/ 9 h 124"/>
                <a:gd name="T54" fmla="*/ 1 w 274"/>
                <a:gd name="T55" fmla="*/ 8 h 124"/>
                <a:gd name="T56" fmla="*/ 1 w 274"/>
                <a:gd name="T57" fmla="*/ 7 h 124"/>
                <a:gd name="T58" fmla="*/ 1 w 274"/>
                <a:gd name="T59" fmla="*/ 6 h 124"/>
                <a:gd name="T60" fmla="*/ 1 w 274"/>
                <a:gd name="T61" fmla="*/ 5 h 124"/>
                <a:gd name="T62" fmla="*/ 1 w 274"/>
                <a:gd name="T63" fmla="*/ 3 h 124"/>
                <a:gd name="T64" fmla="*/ 1 w 274"/>
                <a:gd name="T65" fmla="*/ 3 h 124"/>
                <a:gd name="T66" fmla="*/ 1 w 274"/>
                <a:gd name="T67" fmla="*/ 3 h 124"/>
                <a:gd name="T68" fmla="*/ 1 w 274"/>
                <a:gd name="T69" fmla="*/ 3 h 124"/>
                <a:gd name="T70" fmla="*/ 1 w 274"/>
                <a:gd name="T71" fmla="*/ 3 h 124"/>
                <a:gd name="T72" fmla="*/ 1 w 274"/>
                <a:gd name="T73" fmla="*/ 3 h 124"/>
                <a:gd name="T74" fmla="*/ 1 w 274"/>
                <a:gd name="T75" fmla="*/ 3 h 124"/>
                <a:gd name="T76" fmla="*/ 1 w 274"/>
                <a:gd name="T77" fmla="*/ 3 h 124"/>
                <a:gd name="T78" fmla="*/ 1 w 274"/>
                <a:gd name="T79" fmla="*/ 2 h 124"/>
                <a:gd name="T80" fmla="*/ 1 w 274"/>
                <a:gd name="T81" fmla="*/ 0 h 124"/>
                <a:gd name="T82" fmla="*/ 2 w 274"/>
                <a:gd name="T83" fmla="*/ 0 h 124"/>
                <a:gd name="T84" fmla="*/ 2 w 274"/>
                <a:gd name="T85" fmla="*/ 3 h 124"/>
                <a:gd name="T86" fmla="*/ 2 w 274"/>
                <a:gd name="T87" fmla="*/ 3 h 124"/>
                <a:gd name="T88" fmla="*/ 2 w 274"/>
                <a:gd name="T89" fmla="*/ 3 h 124"/>
                <a:gd name="T90" fmla="*/ 2 w 274"/>
                <a:gd name="T91" fmla="*/ 4 h 124"/>
                <a:gd name="T92" fmla="*/ 2 w 274"/>
                <a:gd name="T93" fmla="*/ 5 h 124"/>
                <a:gd name="T94" fmla="*/ 2 w 274"/>
                <a:gd name="T95" fmla="*/ 7 h 124"/>
                <a:gd name="T96" fmla="*/ 2 w 274"/>
                <a:gd name="T97" fmla="*/ 8 h 124"/>
                <a:gd name="T98" fmla="*/ 2 w 274"/>
                <a:gd name="T99" fmla="*/ 10 h 124"/>
                <a:gd name="T100" fmla="*/ 3 w 274"/>
                <a:gd name="T101" fmla="*/ 12 h 124"/>
                <a:gd name="T102" fmla="*/ 3 w 274"/>
                <a:gd name="T103" fmla="*/ 12 h 12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74"/>
                <a:gd name="T157" fmla="*/ 0 h 124"/>
                <a:gd name="T158" fmla="*/ 274 w 274"/>
                <a:gd name="T159" fmla="*/ 124 h 12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74" h="124">
                  <a:moveTo>
                    <a:pt x="272" y="53"/>
                  </a:moveTo>
                  <a:lnTo>
                    <a:pt x="274" y="66"/>
                  </a:lnTo>
                  <a:lnTo>
                    <a:pt x="272" y="76"/>
                  </a:lnTo>
                  <a:lnTo>
                    <a:pt x="265" y="86"/>
                  </a:lnTo>
                  <a:lnTo>
                    <a:pt x="252" y="94"/>
                  </a:lnTo>
                  <a:lnTo>
                    <a:pt x="235" y="101"/>
                  </a:lnTo>
                  <a:lnTo>
                    <a:pt x="218" y="108"/>
                  </a:lnTo>
                  <a:lnTo>
                    <a:pt x="198" y="112"/>
                  </a:lnTo>
                  <a:lnTo>
                    <a:pt x="176" y="117"/>
                  </a:lnTo>
                  <a:lnTo>
                    <a:pt x="154" y="120"/>
                  </a:lnTo>
                  <a:lnTo>
                    <a:pt x="132" y="124"/>
                  </a:lnTo>
                  <a:lnTo>
                    <a:pt x="115" y="124"/>
                  </a:lnTo>
                  <a:lnTo>
                    <a:pt x="98" y="123"/>
                  </a:lnTo>
                  <a:lnTo>
                    <a:pt x="83" y="120"/>
                  </a:lnTo>
                  <a:lnTo>
                    <a:pt x="66" y="117"/>
                  </a:lnTo>
                  <a:lnTo>
                    <a:pt x="51" y="112"/>
                  </a:lnTo>
                  <a:lnTo>
                    <a:pt x="39" y="108"/>
                  </a:lnTo>
                  <a:lnTo>
                    <a:pt x="27" y="102"/>
                  </a:lnTo>
                  <a:lnTo>
                    <a:pt x="17" y="96"/>
                  </a:lnTo>
                  <a:lnTo>
                    <a:pt x="7" y="90"/>
                  </a:lnTo>
                  <a:lnTo>
                    <a:pt x="0" y="83"/>
                  </a:lnTo>
                  <a:lnTo>
                    <a:pt x="0" y="75"/>
                  </a:lnTo>
                  <a:lnTo>
                    <a:pt x="0" y="68"/>
                  </a:lnTo>
                  <a:lnTo>
                    <a:pt x="0" y="61"/>
                  </a:lnTo>
                  <a:lnTo>
                    <a:pt x="2" y="54"/>
                  </a:lnTo>
                  <a:lnTo>
                    <a:pt x="7" y="48"/>
                  </a:lnTo>
                  <a:lnTo>
                    <a:pt x="12" y="42"/>
                  </a:lnTo>
                  <a:lnTo>
                    <a:pt x="17" y="36"/>
                  </a:lnTo>
                  <a:lnTo>
                    <a:pt x="24" y="31"/>
                  </a:lnTo>
                  <a:lnTo>
                    <a:pt x="34" y="26"/>
                  </a:lnTo>
                  <a:lnTo>
                    <a:pt x="44" y="21"/>
                  </a:lnTo>
                  <a:lnTo>
                    <a:pt x="51" y="15"/>
                  </a:lnTo>
                  <a:lnTo>
                    <a:pt x="59" y="12"/>
                  </a:lnTo>
                  <a:lnTo>
                    <a:pt x="68" y="8"/>
                  </a:lnTo>
                  <a:lnTo>
                    <a:pt x="81" y="7"/>
                  </a:lnTo>
                  <a:lnTo>
                    <a:pt x="91" y="5"/>
                  </a:lnTo>
                  <a:lnTo>
                    <a:pt x="103" y="5"/>
                  </a:lnTo>
                  <a:lnTo>
                    <a:pt x="115" y="4"/>
                  </a:lnTo>
                  <a:lnTo>
                    <a:pt x="127" y="3"/>
                  </a:lnTo>
                  <a:lnTo>
                    <a:pt x="140" y="2"/>
                  </a:lnTo>
                  <a:lnTo>
                    <a:pt x="152" y="0"/>
                  </a:lnTo>
                  <a:lnTo>
                    <a:pt x="171" y="0"/>
                  </a:lnTo>
                  <a:lnTo>
                    <a:pt x="189" y="3"/>
                  </a:lnTo>
                  <a:lnTo>
                    <a:pt x="203" y="6"/>
                  </a:lnTo>
                  <a:lnTo>
                    <a:pt x="218" y="12"/>
                  </a:lnTo>
                  <a:lnTo>
                    <a:pt x="230" y="18"/>
                  </a:lnTo>
                  <a:lnTo>
                    <a:pt x="243" y="24"/>
                  </a:lnTo>
                  <a:lnTo>
                    <a:pt x="252" y="31"/>
                  </a:lnTo>
                  <a:lnTo>
                    <a:pt x="260" y="38"/>
                  </a:lnTo>
                  <a:lnTo>
                    <a:pt x="267" y="46"/>
                  </a:lnTo>
                  <a:lnTo>
                    <a:pt x="272" y="53"/>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1" name="Freeform 30">
              <a:extLst>
                <a:ext uri="{FF2B5EF4-FFF2-40B4-BE49-F238E27FC236}">
                  <a16:creationId xmlns:a16="http://schemas.microsoft.com/office/drawing/2014/main" id="{9B0A48EC-1AB9-4D88-8FF2-BCE76E90FC7C}"/>
                </a:ext>
              </a:extLst>
            </p:cNvPr>
            <p:cNvSpPr>
              <a:spLocks/>
            </p:cNvSpPr>
            <p:nvPr/>
          </p:nvSpPr>
          <p:spPr bwMode="auto">
            <a:xfrm>
              <a:off x="2926" y="865"/>
              <a:ext cx="133" cy="84"/>
            </a:xfrm>
            <a:custGeom>
              <a:avLst/>
              <a:gdLst>
                <a:gd name="T0" fmla="*/ 2 w 223"/>
                <a:gd name="T1" fmla="*/ 10 h 99"/>
                <a:gd name="T2" fmla="*/ 2 w 223"/>
                <a:gd name="T3" fmla="*/ 12 h 99"/>
                <a:gd name="T4" fmla="*/ 2 w 223"/>
                <a:gd name="T5" fmla="*/ 14 h 99"/>
                <a:gd name="T6" fmla="*/ 2 w 223"/>
                <a:gd name="T7" fmla="*/ 16 h 99"/>
                <a:gd name="T8" fmla="*/ 2 w 223"/>
                <a:gd name="T9" fmla="*/ 17 h 99"/>
                <a:gd name="T10" fmla="*/ 2 w 223"/>
                <a:gd name="T11" fmla="*/ 19 h 99"/>
                <a:gd name="T12" fmla="*/ 2 w 223"/>
                <a:gd name="T13" fmla="*/ 20 h 99"/>
                <a:gd name="T14" fmla="*/ 2 w 223"/>
                <a:gd name="T15" fmla="*/ 21 h 99"/>
                <a:gd name="T16" fmla="*/ 1 w 223"/>
                <a:gd name="T17" fmla="*/ 22 h 99"/>
                <a:gd name="T18" fmla="*/ 1 w 223"/>
                <a:gd name="T19" fmla="*/ 22 h 99"/>
                <a:gd name="T20" fmla="*/ 1 w 223"/>
                <a:gd name="T21" fmla="*/ 22 h 99"/>
                <a:gd name="T22" fmla="*/ 1 w 223"/>
                <a:gd name="T23" fmla="*/ 22 h 99"/>
                <a:gd name="T24" fmla="*/ 1 w 223"/>
                <a:gd name="T25" fmla="*/ 22 h 99"/>
                <a:gd name="T26" fmla="*/ 1 w 223"/>
                <a:gd name="T27" fmla="*/ 22 h 99"/>
                <a:gd name="T28" fmla="*/ 1 w 223"/>
                <a:gd name="T29" fmla="*/ 22 h 99"/>
                <a:gd name="T30" fmla="*/ 1 w 223"/>
                <a:gd name="T31" fmla="*/ 20 h 99"/>
                <a:gd name="T32" fmla="*/ 1 w 223"/>
                <a:gd name="T33" fmla="*/ 19 h 99"/>
                <a:gd name="T34" fmla="*/ 1 w 223"/>
                <a:gd name="T35" fmla="*/ 18 h 99"/>
                <a:gd name="T36" fmla="*/ 1 w 223"/>
                <a:gd name="T37" fmla="*/ 17 h 99"/>
                <a:gd name="T38" fmla="*/ 1 w 223"/>
                <a:gd name="T39" fmla="*/ 15 h 99"/>
                <a:gd name="T40" fmla="*/ 1 w 223"/>
                <a:gd name="T41" fmla="*/ 14 h 99"/>
                <a:gd name="T42" fmla="*/ 0 w 223"/>
                <a:gd name="T43" fmla="*/ 12 h 99"/>
                <a:gd name="T44" fmla="*/ 0 w 223"/>
                <a:gd name="T45" fmla="*/ 10 h 99"/>
                <a:gd name="T46" fmla="*/ 1 w 223"/>
                <a:gd name="T47" fmla="*/ 9 h 99"/>
                <a:gd name="T48" fmla="*/ 1 w 223"/>
                <a:gd name="T49" fmla="*/ 8 h 99"/>
                <a:gd name="T50" fmla="*/ 1 w 223"/>
                <a:gd name="T51" fmla="*/ 6 h 99"/>
                <a:gd name="T52" fmla="*/ 1 w 223"/>
                <a:gd name="T53" fmla="*/ 5 h 99"/>
                <a:gd name="T54" fmla="*/ 1 w 223"/>
                <a:gd name="T55" fmla="*/ 4 h 99"/>
                <a:gd name="T56" fmla="*/ 1 w 223"/>
                <a:gd name="T57" fmla="*/ 3 h 99"/>
                <a:gd name="T58" fmla="*/ 1 w 223"/>
                <a:gd name="T59" fmla="*/ 3 h 99"/>
                <a:gd name="T60" fmla="*/ 1 w 223"/>
                <a:gd name="T61" fmla="*/ 3 h 99"/>
                <a:gd name="T62" fmla="*/ 1 w 223"/>
                <a:gd name="T63" fmla="*/ 3 h 99"/>
                <a:gd name="T64" fmla="*/ 1 w 223"/>
                <a:gd name="T65" fmla="*/ 0 h 99"/>
                <a:gd name="T66" fmla="*/ 1 w 223"/>
                <a:gd name="T67" fmla="*/ 0 h 99"/>
                <a:gd name="T68" fmla="*/ 1 w 223"/>
                <a:gd name="T69" fmla="*/ 2 h 99"/>
                <a:gd name="T70" fmla="*/ 1 w 223"/>
                <a:gd name="T71" fmla="*/ 3 h 99"/>
                <a:gd name="T72" fmla="*/ 2 w 223"/>
                <a:gd name="T73" fmla="*/ 3 h 99"/>
                <a:gd name="T74" fmla="*/ 2 w 223"/>
                <a:gd name="T75" fmla="*/ 4 h 99"/>
                <a:gd name="T76" fmla="*/ 2 w 223"/>
                <a:gd name="T77" fmla="*/ 6 h 99"/>
                <a:gd name="T78" fmla="*/ 2 w 223"/>
                <a:gd name="T79" fmla="*/ 8 h 99"/>
                <a:gd name="T80" fmla="*/ 2 w 223"/>
                <a:gd name="T81" fmla="*/ 10 h 99"/>
                <a:gd name="T82" fmla="*/ 2 w 223"/>
                <a:gd name="T83" fmla="*/ 10 h 9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23"/>
                <a:gd name="T127" fmla="*/ 0 h 99"/>
                <a:gd name="T128" fmla="*/ 223 w 223"/>
                <a:gd name="T129" fmla="*/ 99 h 9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23" h="99">
                  <a:moveTo>
                    <a:pt x="223" y="44"/>
                  </a:moveTo>
                  <a:lnTo>
                    <a:pt x="223" y="54"/>
                  </a:lnTo>
                  <a:lnTo>
                    <a:pt x="221" y="62"/>
                  </a:lnTo>
                  <a:lnTo>
                    <a:pt x="214" y="70"/>
                  </a:lnTo>
                  <a:lnTo>
                    <a:pt x="206" y="76"/>
                  </a:lnTo>
                  <a:lnTo>
                    <a:pt x="194" y="82"/>
                  </a:lnTo>
                  <a:lnTo>
                    <a:pt x="182" y="88"/>
                  </a:lnTo>
                  <a:lnTo>
                    <a:pt x="167" y="92"/>
                  </a:lnTo>
                  <a:lnTo>
                    <a:pt x="150" y="96"/>
                  </a:lnTo>
                  <a:lnTo>
                    <a:pt x="135" y="98"/>
                  </a:lnTo>
                  <a:lnTo>
                    <a:pt x="116" y="99"/>
                  </a:lnTo>
                  <a:lnTo>
                    <a:pt x="98" y="99"/>
                  </a:lnTo>
                  <a:lnTo>
                    <a:pt x="84" y="98"/>
                  </a:lnTo>
                  <a:lnTo>
                    <a:pt x="69" y="97"/>
                  </a:lnTo>
                  <a:lnTo>
                    <a:pt x="54" y="94"/>
                  </a:lnTo>
                  <a:lnTo>
                    <a:pt x="42" y="89"/>
                  </a:lnTo>
                  <a:lnTo>
                    <a:pt x="30" y="84"/>
                  </a:lnTo>
                  <a:lnTo>
                    <a:pt x="20" y="79"/>
                  </a:lnTo>
                  <a:lnTo>
                    <a:pt x="13" y="73"/>
                  </a:lnTo>
                  <a:lnTo>
                    <a:pt x="8" y="66"/>
                  </a:lnTo>
                  <a:lnTo>
                    <a:pt x="3" y="58"/>
                  </a:lnTo>
                  <a:lnTo>
                    <a:pt x="0" y="52"/>
                  </a:lnTo>
                  <a:lnTo>
                    <a:pt x="0" y="46"/>
                  </a:lnTo>
                  <a:lnTo>
                    <a:pt x="3" y="40"/>
                  </a:lnTo>
                  <a:lnTo>
                    <a:pt x="5" y="34"/>
                  </a:lnTo>
                  <a:lnTo>
                    <a:pt x="10" y="28"/>
                  </a:lnTo>
                  <a:lnTo>
                    <a:pt x="18" y="24"/>
                  </a:lnTo>
                  <a:lnTo>
                    <a:pt x="25" y="19"/>
                  </a:lnTo>
                  <a:lnTo>
                    <a:pt x="35" y="15"/>
                  </a:lnTo>
                  <a:lnTo>
                    <a:pt x="47" y="11"/>
                  </a:lnTo>
                  <a:lnTo>
                    <a:pt x="57" y="9"/>
                  </a:lnTo>
                  <a:lnTo>
                    <a:pt x="79" y="3"/>
                  </a:lnTo>
                  <a:lnTo>
                    <a:pt x="101" y="0"/>
                  </a:lnTo>
                  <a:lnTo>
                    <a:pt x="120" y="0"/>
                  </a:lnTo>
                  <a:lnTo>
                    <a:pt x="140" y="2"/>
                  </a:lnTo>
                  <a:lnTo>
                    <a:pt x="157" y="6"/>
                  </a:lnTo>
                  <a:lnTo>
                    <a:pt x="174" y="11"/>
                  </a:lnTo>
                  <a:lnTo>
                    <a:pt x="192" y="18"/>
                  </a:lnTo>
                  <a:lnTo>
                    <a:pt x="204" y="26"/>
                  </a:lnTo>
                  <a:lnTo>
                    <a:pt x="216" y="35"/>
                  </a:lnTo>
                  <a:lnTo>
                    <a:pt x="223" y="44"/>
                  </a:lnTo>
                  <a:close/>
                </a:path>
              </a:pathLst>
            </a:custGeom>
            <a:solidFill>
              <a:srgbClr val="FF00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2" name="Freeform 31">
              <a:extLst>
                <a:ext uri="{FF2B5EF4-FFF2-40B4-BE49-F238E27FC236}">
                  <a16:creationId xmlns:a16="http://schemas.microsoft.com/office/drawing/2014/main" id="{D569AF0C-BFDC-4E49-90FD-5C0F20D31B67}"/>
                </a:ext>
              </a:extLst>
            </p:cNvPr>
            <p:cNvSpPr>
              <a:spLocks/>
            </p:cNvSpPr>
            <p:nvPr/>
          </p:nvSpPr>
          <p:spPr bwMode="auto">
            <a:xfrm>
              <a:off x="2758" y="897"/>
              <a:ext cx="465" cy="212"/>
            </a:xfrm>
            <a:custGeom>
              <a:avLst/>
              <a:gdLst>
                <a:gd name="T0" fmla="*/ 8 w 780"/>
                <a:gd name="T1" fmla="*/ 7 h 251"/>
                <a:gd name="T2" fmla="*/ 7 w 780"/>
                <a:gd name="T3" fmla="*/ 13 h 251"/>
                <a:gd name="T4" fmla="*/ 7 w 780"/>
                <a:gd name="T5" fmla="*/ 19 h 251"/>
                <a:gd name="T6" fmla="*/ 7 w 780"/>
                <a:gd name="T7" fmla="*/ 26 h 251"/>
                <a:gd name="T8" fmla="*/ 6 w 780"/>
                <a:gd name="T9" fmla="*/ 33 h 251"/>
                <a:gd name="T10" fmla="*/ 6 w 780"/>
                <a:gd name="T11" fmla="*/ 41 h 251"/>
                <a:gd name="T12" fmla="*/ 6 w 780"/>
                <a:gd name="T13" fmla="*/ 46 h 251"/>
                <a:gd name="T14" fmla="*/ 5 w 780"/>
                <a:gd name="T15" fmla="*/ 51 h 251"/>
                <a:gd name="T16" fmla="*/ 5 w 780"/>
                <a:gd name="T17" fmla="*/ 54 h 251"/>
                <a:gd name="T18" fmla="*/ 4 w 780"/>
                <a:gd name="T19" fmla="*/ 55 h 251"/>
                <a:gd name="T20" fmla="*/ 3 w 780"/>
                <a:gd name="T21" fmla="*/ 54 h 251"/>
                <a:gd name="T22" fmla="*/ 3 w 780"/>
                <a:gd name="T23" fmla="*/ 52 h 251"/>
                <a:gd name="T24" fmla="*/ 2 w 780"/>
                <a:gd name="T25" fmla="*/ 48 h 251"/>
                <a:gd name="T26" fmla="*/ 2 w 780"/>
                <a:gd name="T27" fmla="*/ 44 h 251"/>
                <a:gd name="T28" fmla="*/ 2 w 780"/>
                <a:gd name="T29" fmla="*/ 41 h 251"/>
                <a:gd name="T30" fmla="*/ 1 w 780"/>
                <a:gd name="T31" fmla="*/ 36 h 251"/>
                <a:gd name="T32" fmla="*/ 1 w 780"/>
                <a:gd name="T33" fmla="*/ 31 h 251"/>
                <a:gd name="T34" fmla="*/ 1 w 780"/>
                <a:gd name="T35" fmla="*/ 25 h 251"/>
                <a:gd name="T36" fmla="*/ 1 w 780"/>
                <a:gd name="T37" fmla="*/ 21 h 251"/>
                <a:gd name="T38" fmla="*/ 1 w 780"/>
                <a:gd name="T39" fmla="*/ 16 h 251"/>
                <a:gd name="T40" fmla="*/ 0 w 780"/>
                <a:gd name="T41" fmla="*/ 11 h 251"/>
                <a:gd name="T42" fmla="*/ 1 w 780"/>
                <a:gd name="T43" fmla="*/ 11 h 251"/>
                <a:gd name="T44" fmla="*/ 1 w 780"/>
                <a:gd name="T45" fmla="*/ 12 h 251"/>
                <a:gd name="T46" fmla="*/ 1 w 780"/>
                <a:gd name="T47" fmla="*/ 13 h 251"/>
                <a:gd name="T48" fmla="*/ 1 w 780"/>
                <a:gd name="T49" fmla="*/ 14 h 251"/>
                <a:gd name="T50" fmla="*/ 1 w 780"/>
                <a:gd name="T51" fmla="*/ 15 h 251"/>
                <a:gd name="T52" fmla="*/ 1 w 780"/>
                <a:gd name="T53" fmla="*/ 16 h 251"/>
                <a:gd name="T54" fmla="*/ 1 w 780"/>
                <a:gd name="T55" fmla="*/ 17 h 251"/>
                <a:gd name="T56" fmla="*/ 1 w 780"/>
                <a:gd name="T57" fmla="*/ 18 h 251"/>
                <a:gd name="T58" fmla="*/ 1 w 780"/>
                <a:gd name="T59" fmla="*/ 19 h 251"/>
                <a:gd name="T60" fmla="*/ 1 w 780"/>
                <a:gd name="T61" fmla="*/ 19 h 251"/>
                <a:gd name="T62" fmla="*/ 2 w 780"/>
                <a:gd name="T63" fmla="*/ 21 h 251"/>
                <a:gd name="T64" fmla="*/ 2 w 780"/>
                <a:gd name="T65" fmla="*/ 22 h 251"/>
                <a:gd name="T66" fmla="*/ 2 w 780"/>
                <a:gd name="T67" fmla="*/ 24 h 251"/>
                <a:gd name="T68" fmla="*/ 3 w 780"/>
                <a:gd name="T69" fmla="*/ 25 h 251"/>
                <a:gd name="T70" fmla="*/ 3 w 780"/>
                <a:gd name="T71" fmla="*/ 26 h 251"/>
                <a:gd name="T72" fmla="*/ 4 w 780"/>
                <a:gd name="T73" fmla="*/ 26 h 251"/>
                <a:gd name="T74" fmla="*/ 4 w 780"/>
                <a:gd name="T75" fmla="*/ 26 h 251"/>
                <a:gd name="T76" fmla="*/ 5 w 780"/>
                <a:gd name="T77" fmla="*/ 25 h 251"/>
                <a:gd name="T78" fmla="*/ 5 w 780"/>
                <a:gd name="T79" fmla="*/ 25 h 251"/>
                <a:gd name="T80" fmla="*/ 5 w 780"/>
                <a:gd name="T81" fmla="*/ 21 h 251"/>
                <a:gd name="T82" fmla="*/ 6 w 780"/>
                <a:gd name="T83" fmla="*/ 19 h 251"/>
                <a:gd name="T84" fmla="*/ 6 w 780"/>
                <a:gd name="T85" fmla="*/ 18 h 251"/>
                <a:gd name="T86" fmla="*/ 6 w 780"/>
                <a:gd name="T87" fmla="*/ 15 h 251"/>
                <a:gd name="T88" fmla="*/ 6 w 780"/>
                <a:gd name="T89" fmla="*/ 14 h 251"/>
                <a:gd name="T90" fmla="*/ 7 w 780"/>
                <a:gd name="T91" fmla="*/ 12 h 251"/>
                <a:gd name="T92" fmla="*/ 7 w 780"/>
                <a:gd name="T93" fmla="*/ 9 h 251"/>
                <a:gd name="T94" fmla="*/ 7 w 780"/>
                <a:gd name="T95" fmla="*/ 7 h 251"/>
                <a:gd name="T96" fmla="*/ 7 w 780"/>
                <a:gd name="T97" fmla="*/ 5 h 251"/>
                <a:gd name="T98" fmla="*/ 8 w 780"/>
                <a:gd name="T99" fmla="*/ 3 h 251"/>
                <a:gd name="T100" fmla="*/ 8 w 780"/>
                <a:gd name="T101" fmla="*/ 0 h 251"/>
                <a:gd name="T102" fmla="*/ 8 w 780"/>
                <a:gd name="T103" fmla="*/ 7 h 251"/>
                <a:gd name="T104" fmla="*/ 8 w 780"/>
                <a:gd name="T105" fmla="*/ 7 h 25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80"/>
                <a:gd name="T160" fmla="*/ 0 h 251"/>
                <a:gd name="T161" fmla="*/ 780 w 780"/>
                <a:gd name="T162" fmla="*/ 251 h 251"/>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80" h="251">
                  <a:moveTo>
                    <a:pt x="770" y="33"/>
                  </a:moveTo>
                  <a:lnTo>
                    <a:pt x="736" y="59"/>
                  </a:lnTo>
                  <a:lnTo>
                    <a:pt x="709" y="89"/>
                  </a:lnTo>
                  <a:lnTo>
                    <a:pt x="682" y="120"/>
                  </a:lnTo>
                  <a:lnTo>
                    <a:pt x="655" y="152"/>
                  </a:lnTo>
                  <a:lnTo>
                    <a:pt x="626" y="182"/>
                  </a:lnTo>
                  <a:lnTo>
                    <a:pt x="591" y="209"/>
                  </a:lnTo>
                  <a:lnTo>
                    <a:pt x="547" y="230"/>
                  </a:lnTo>
                  <a:lnTo>
                    <a:pt x="493" y="245"/>
                  </a:lnTo>
                  <a:lnTo>
                    <a:pt x="425" y="251"/>
                  </a:lnTo>
                  <a:lnTo>
                    <a:pt x="339" y="246"/>
                  </a:lnTo>
                  <a:lnTo>
                    <a:pt x="295" y="235"/>
                  </a:lnTo>
                  <a:lnTo>
                    <a:pt x="251" y="220"/>
                  </a:lnTo>
                  <a:lnTo>
                    <a:pt x="209" y="203"/>
                  </a:lnTo>
                  <a:lnTo>
                    <a:pt x="170" y="184"/>
                  </a:lnTo>
                  <a:lnTo>
                    <a:pt x="133" y="163"/>
                  </a:lnTo>
                  <a:lnTo>
                    <a:pt x="101" y="141"/>
                  </a:lnTo>
                  <a:lnTo>
                    <a:pt x="69" y="118"/>
                  </a:lnTo>
                  <a:lnTo>
                    <a:pt x="42" y="94"/>
                  </a:lnTo>
                  <a:lnTo>
                    <a:pt x="20" y="72"/>
                  </a:lnTo>
                  <a:lnTo>
                    <a:pt x="0" y="48"/>
                  </a:lnTo>
                  <a:lnTo>
                    <a:pt x="18" y="50"/>
                  </a:lnTo>
                  <a:lnTo>
                    <a:pt x="32" y="52"/>
                  </a:lnTo>
                  <a:lnTo>
                    <a:pt x="45" y="57"/>
                  </a:lnTo>
                  <a:lnTo>
                    <a:pt x="57" y="61"/>
                  </a:lnTo>
                  <a:lnTo>
                    <a:pt x="69" y="67"/>
                  </a:lnTo>
                  <a:lnTo>
                    <a:pt x="81" y="73"/>
                  </a:lnTo>
                  <a:lnTo>
                    <a:pt x="94" y="78"/>
                  </a:lnTo>
                  <a:lnTo>
                    <a:pt x="106" y="83"/>
                  </a:lnTo>
                  <a:lnTo>
                    <a:pt x="118" y="86"/>
                  </a:lnTo>
                  <a:lnTo>
                    <a:pt x="133" y="89"/>
                  </a:lnTo>
                  <a:lnTo>
                    <a:pt x="172" y="96"/>
                  </a:lnTo>
                  <a:lnTo>
                    <a:pt x="211" y="102"/>
                  </a:lnTo>
                  <a:lnTo>
                    <a:pt x="255" y="109"/>
                  </a:lnTo>
                  <a:lnTo>
                    <a:pt x="300" y="115"/>
                  </a:lnTo>
                  <a:lnTo>
                    <a:pt x="344" y="120"/>
                  </a:lnTo>
                  <a:lnTo>
                    <a:pt x="390" y="122"/>
                  </a:lnTo>
                  <a:lnTo>
                    <a:pt x="434" y="122"/>
                  </a:lnTo>
                  <a:lnTo>
                    <a:pt x="478" y="118"/>
                  </a:lnTo>
                  <a:lnTo>
                    <a:pt x="520" y="110"/>
                  </a:lnTo>
                  <a:lnTo>
                    <a:pt x="559" y="98"/>
                  </a:lnTo>
                  <a:lnTo>
                    <a:pt x="584" y="89"/>
                  </a:lnTo>
                  <a:lnTo>
                    <a:pt x="608" y="80"/>
                  </a:lnTo>
                  <a:lnTo>
                    <a:pt x="633" y="70"/>
                  </a:lnTo>
                  <a:lnTo>
                    <a:pt x="657" y="61"/>
                  </a:lnTo>
                  <a:lnTo>
                    <a:pt x="682" y="52"/>
                  </a:lnTo>
                  <a:lnTo>
                    <a:pt x="704" y="42"/>
                  </a:lnTo>
                  <a:lnTo>
                    <a:pt x="726" y="33"/>
                  </a:lnTo>
                  <a:lnTo>
                    <a:pt x="748" y="22"/>
                  </a:lnTo>
                  <a:lnTo>
                    <a:pt x="765" y="11"/>
                  </a:lnTo>
                  <a:lnTo>
                    <a:pt x="780" y="0"/>
                  </a:lnTo>
                  <a:lnTo>
                    <a:pt x="770" y="33"/>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3" name="Freeform 32">
              <a:extLst>
                <a:ext uri="{FF2B5EF4-FFF2-40B4-BE49-F238E27FC236}">
                  <a16:creationId xmlns:a16="http://schemas.microsoft.com/office/drawing/2014/main" id="{8F5C4397-F40B-4AFA-B3F3-2FE34B7643A6}"/>
                </a:ext>
              </a:extLst>
            </p:cNvPr>
            <p:cNvSpPr>
              <a:spLocks/>
            </p:cNvSpPr>
            <p:nvPr/>
          </p:nvSpPr>
          <p:spPr bwMode="auto">
            <a:xfrm>
              <a:off x="3110" y="960"/>
              <a:ext cx="51" cy="79"/>
            </a:xfrm>
            <a:custGeom>
              <a:avLst/>
              <a:gdLst>
                <a:gd name="T0" fmla="*/ 1 w 86"/>
                <a:gd name="T1" fmla="*/ 20 h 94"/>
                <a:gd name="T2" fmla="*/ 1 w 86"/>
                <a:gd name="T3" fmla="*/ 17 h 94"/>
                <a:gd name="T4" fmla="*/ 1 w 86"/>
                <a:gd name="T5" fmla="*/ 15 h 94"/>
                <a:gd name="T6" fmla="*/ 1 w 86"/>
                <a:gd name="T7" fmla="*/ 13 h 94"/>
                <a:gd name="T8" fmla="*/ 0 w 86"/>
                <a:gd name="T9" fmla="*/ 11 h 94"/>
                <a:gd name="T10" fmla="*/ 0 w 86"/>
                <a:gd name="T11" fmla="*/ 8 h 94"/>
                <a:gd name="T12" fmla="*/ 1 w 86"/>
                <a:gd name="T13" fmla="*/ 7 h 94"/>
                <a:gd name="T14" fmla="*/ 1 w 86"/>
                <a:gd name="T15" fmla="*/ 5 h 94"/>
                <a:gd name="T16" fmla="*/ 1 w 86"/>
                <a:gd name="T17" fmla="*/ 3 h 94"/>
                <a:gd name="T18" fmla="*/ 1 w 86"/>
                <a:gd name="T19" fmla="*/ 3 h 94"/>
                <a:gd name="T20" fmla="*/ 1 w 86"/>
                <a:gd name="T21" fmla="*/ 0 h 94"/>
                <a:gd name="T22" fmla="*/ 1 w 86"/>
                <a:gd name="T23" fmla="*/ 3 h 94"/>
                <a:gd name="T24" fmla="*/ 1 w 86"/>
                <a:gd name="T25" fmla="*/ 4 h 94"/>
                <a:gd name="T26" fmla="*/ 1 w 86"/>
                <a:gd name="T27" fmla="*/ 6 h 94"/>
                <a:gd name="T28" fmla="*/ 1 w 86"/>
                <a:gd name="T29" fmla="*/ 8 h 94"/>
                <a:gd name="T30" fmla="*/ 1 w 86"/>
                <a:gd name="T31" fmla="*/ 10 h 94"/>
                <a:gd name="T32" fmla="*/ 1 w 86"/>
                <a:gd name="T33" fmla="*/ 12 h 94"/>
                <a:gd name="T34" fmla="*/ 1 w 86"/>
                <a:gd name="T35" fmla="*/ 14 h 94"/>
                <a:gd name="T36" fmla="*/ 1 w 86"/>
                <a:gd name="T37" fmla="*/ 16 h 94"/>
                <a:gd name="T38" fmla="*/ 1 w 86"/>
                <a:gd name="T39" fmla="*/ 18 h 94"/>
                <a:gd name="T40" fmla="*/ 1 w 86"/>
                <a:gd name="T41" fmla="*/ 20 h 94"/>
                <a:gd name="T42" fmla="*/ 1 w 86"/>
                <a:gd name="T43" fmla="*/ 20 h 9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6"/>
                <a:gd name="T67" fmla="*/ 0 h 94"/>
                <a:gd name="T68" fmla="*/ 86 w 86"/>
                <a:gd name="T69" fmla="*/ 94 h 9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6" h="94">
                  <a:moveTo>
                    <a:pt x="20" y="94"/>
                  </a:moveTo>
                  <a:lnTo>
                    <a:pt x="15" y="84"/>
                  </a:lnTo>
                  <a:lnTo>
                    <a:pt x="10" y="74"/>
                  </a:lnTo>
                  <a:lnTo>
                    <a:pt x="5" y="64"/>
                  </a:lnTo>
                  <a:lnTo>
                    <a:pt x="0" y="52"/>
                  </a:lnTo>
                  <a:lnTo>
                    <a:pt x="0" y="42"/>
                  </a:lnTo>
                  <a:lnTo>
                    <a:pt x="5" y="31"/>
                  </a:lnTo>
                  <a:lnTo>
                    <a:pt x="12" y="22"/>
                  </a:lnTo>
                  <a:lnTo>
                    <a:pt x="25" y="12"/>
                  </a:lnTo>
                  <a:lnTo>
                    <a:pt x="44" y="6"/>
                  </a:lnTo>
                  <a:lnTo>
                    <a:pt x="71" y="0"/>
                  </a:lnTo>
                  <a:lnTo>
                    <a:pt x="81" y="9"/>
                  </a:lnTo>
                  <a:lnTo>
                    <a:pt x="86" y="18"/>
                  </a:lnTo>
                  <a:lnTo>
                    <a:pt x="84" y="28"/>
                  </a:lnTo>
                  <a:lnTo>
                    <a:pt x="81" y="38"/>
                  </a:lnTo>
                  <a:lnTo>
                    <a:pt x="74" y="48"/>
                  </a:lnTo>
                  <a:lnTo>
                    <a:pt x="64" y="57"/>
                  </a:lnTo>
                  <a:lnTo>
                    <a:pt x="52" y="66"/>
                  </a:lnTo>
                  <a:lnTo>
                    <a:pt x="42" y="76"/>
                  </a:lnTo>
                  <a:lnTo>
                    <a:pt x="30" y="86"/>
                  </a:lnTo>
                  <a:lnTo>
                    <a:pt x="20" y="9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4" name="Freeform 33">
              <a:extLst>
                <a:ext uri="{FF2B5EF4-FFF2-40B4-BE49-F238E27FC236}">
                  <a16:creationId xmlns:a16="http://schemas.microsoft.com/office/drawing/2014/main" id="{2F29740F-10C1-43D8-8E09-084F8E70EA9E}"/>
                </a:ext>
              </a:extLst>
            </p:cNvPr>
            <p:cNvSpPr>
              <a:spLocks/>
            </p:cNvSpPr>
            <p:nvPr/>
          </p:nvSpPr>
          <p:spPr bwMode="auto">
            <a:xfrm>
              <a:off x="2837" y="980"/>
              <a:ext cx="60" cy="76"/>
            </a:xfrm>
            <a:custGeom>
              <a:avLst/>
              <a:gdLst>
                <a:gd name="T0" fmla="*/ 1 w 100"/>
                <a:gd name="T1" fmla="*/ 20 h 90"/>
                <a:gd name="T2" fmla="*/ 1 w 100"/>
                <a:gd name="T3" fmla="*/ 19 h 90"/>
                <a:gd name="T4" fmla="*/ 1 w 100"/>
                <a:gd name="T5" fmla="*/ 19 h 90"/>
                <a:gd name="T6" fmla="*/ 1 w 100"/>
                <a:gd name="T7" fmla="*/ 18 h 90"/>
                <a:gd name="T8" fmla="*/ 1 w 100"/>
                <a:gd name="T9" fmla="*/ 17 h 90"/>
                <a:gd name="T10" fmla="*/ 1 w 100"/>
                <a:gd name="T11" fmla="*/ 16 h 90"/>
                <a:gd name="T12" fmla="*/ 1 w 100"/>
                <a:gd name="T13" fmla="*/ 14 h 90"/>
                <a:gd name="T14" fmla="*/ 1 w 100"/>
                <a:gd name="T15" fmla="*/ 13 h 90"/>
                <a:gd name="T16" fmla="*/ 1 w 100"/>
                <a:gd name="T17" fmla="*/ 12 h 90"/>
                <a:gd name="T18" fmla="*/ 1 w 100"/>
                <a:gd name="T19" fmla="*/ 10 h 90"/>
                <a:gd name="T20" fmla="*/ 0 w 100"/>
                <a:gd name="T21" fmla="*/ 9 h 90"/>
                <a:gd name="T22" fmla="*/ 0 w 100"/>
                <a:gd name="T23" fmla="*/ 0 h 90"/>
                <a:gd name="T24" fmla="*/ 1 w 100"/>
                <a:gd name="T25" fmla="*/ 1 h 90"/>
                <a:gd name="T26" fmla="*/ 1 w 100"/>
                <a:gd name="T27" fmla="*/ 3 h 90"/>
                <a:gd name="T28" fmla="*/ 1 w 100"/>
                <a:gd name="T29" fmla="*/ 3 h 90"/>
                <a:gd name="T30" fmla="*/ 1 w 100"/>
                <a:gd name="T31" fmla="*/ 5 h 90"/>
                <a:gd name="T32" fmla="*/ 1 w 100"/>
                <a:gd name="T33" fmla="*/ 7 h 90"/>
                <a:gd name="T34" fmla="*/ 1 w 100"/>
                <a:gd name="T35" fmla="*/ 10 h 90"/>
                <a:gd name="T36" fmla="*/ 1 w 100"/>
                <a:gd name="T37" fmla="*/ 13 h 90"/>
                <a:gd name="T38" fmla="*/ 1 w 100"/>
                <a:gd name="T39" fmla="*/ 15 h 90"/>
                <a:gd name="T40" fmla="*/ 1 w 100"/>
                <a:gd name="T41" fmla="*/ 18 h 90"/>
                <a:gd name="T42" fmla="*/ 1 w 100"/>
                <a:gd name="T43" fmla="*/ 20 h 90"/>
                <a:gd name="T44" fmla="*/ 1 w 100"/>
                <a:gd name="T45" fmla="*/ 20 h 9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0"/>
                <a:gd name="T70" fmla="*/ 0 h 90"/>
                <a:gd name="T71" fmla="*/ 100 w 100"/>
                <a:gd name="T72" fmla="*/ 90 h 9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0" h="90">
                  <a:moveTo>
                    <a:pt x="100" y="90"/>
                  </a:moveTo>
                  <a:lnTo>
                    <a:pt x="88" y="89"/>
                  </a:lnTo>
                  <a:lnTo>
                    <a:pt x="76" y="86"/>
                  </a:lnTo>
                  <a:lnTo>
                    <a:pt x="64" y="82"/>
                  </a:lnTo>
                  <a:lnTo>
                    <a:pt x="51" y="78"/>
                  </a:lnTo>
                  <a:lnTo>
                    <a:pt x="42" y="72"/>
                  </a:lnTo>
                  <a:lnTo>
                    <a:pt x="32" y="65"/>
                  </a:lnTo>
                  <a:lnTo>
                    <a:pt x="24" y="59"/>
                  </a:lnTo>
                  <a:lnTo>
                    <a:pt x="15" y="52"/>
                  </a:lnTo>
                  <a:lnTo>
                    <a:pt x="7" y="47"/>
                  </a:lnTo>
                  <a:lnTo>
                    <a:pt x="0" y="41"/>
                  </a:lnTo>
                  <a:lnTo>
                    <a:pt x="0" y="0"/>
                  </a:lnTo>
                  <a:lnTo>
                    <a:pt x="32" y="1"/>
                  </a:lnTo>
                  <a:lnTo>
                    <a:pt x="54" y="7"/>
                  </a:lnTo>
                  <a:lnTo>
                    <a:pt x="68" y="14"/>
                  </a:lnTo>
                  <a:lnTo>
                    <a:pt x="78" y="24"/>
                  </a:lnTo>
                  <a:lnTo>
                    <a:pt x="81" y="34"/>
                  </a:lnTo>
                  <a:lnTo>
                    <a:pt x="83" y="46"/>
                  </a:lnTo>
                  <a:lnTo>
                    <a:pt x="83" y="58"/>
                  </a:lnTo>
                  <a:lnTo>
                    <a:pt x="86" y="70"/>
                  </a:lnTo>
                  <a:lnTo>
                    <a:pt x="91" y="81"/>
                  </a:lnTo>
                  <a:lnTo>
                    <a:pt x="100" y="9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5" name="Freeform 34">
              <a:extLst>
                <a:ext uri="{FF2B5EF4-FFF2-40B4-BE49-F238E27FC236}">
                  <a16:creationId xmlns:a16="http://schemas.microsoft.com/office/drawing/2014/main" id="{6FC3B65C-9835-43AE-A9BA-E122D2AC77E2}"/>
                </a:ext>
              </a:extLst>
            </p:cNvPr>
            <p:cNvSpPr>
              <a:spLocks/>
            </p:cNvSpPr>
            <p:nvPr/>
          </p:nvSpPr>
          <p:spPr bwMode="auto">
            <a:xfrm>
              <a:off x="3012" y="989"/>
              <a:ext cx="95" cy="109"/>
            </a:xfrm>
            <a:custGeom>
              <a:avLst/>
              <a:gdLst>
                <a:gd name="T0" fmla="*/ 1 w 159"/>
                <a:gd name="T1" fmla="*/ 0 h 129"/>
                <a:gd name="T2" fmla="*/ 1 w 159"/>
                <a:gd name="T3" fmla="*/ 3 h 129"/>
                <a:gd name="T4" fmla="*/ 1 w 159"/>
                <a:gd name="T5" fmla="*/ 5 h 129"/>
                <a:gd name="T6" fmla="*/ 1 w 159"/>
                <a:gd name="T7" fmla="*/ 7 h 129"/>
                <a:gd name="T8" fmla="*/ 1 w 159"/>
                <a:gd name="T9" fmla="*/ 9 h 129"/>
                <a:gd name="T10" fmla="*/ 1 w 159"/>
                <a:gd name="T11" fmla="*/ 12 h 129"/>
                <a:gd name="T12" fmla="*/ 1 w 159"/>
                <a:gd name="T13" fmla="*/ 14 h 129"/>
                <a:gd name="T14" fmla="*/ 1 w 159"/>
                <a:gd name="T15" fmla="*/ 15 h 129"/>
                <a:gd name="T16" fmla="*/ 1 w 159"/>
                <a:gd name="T17" fmla="*/ 18 h 129"/>
                <a:gd name="T18" fmla="*/ 1 w 159"/>
                <a:gd name="T19" fmla="*/ 20 h 129"/>
                <a:gd name="T20" fmla="*/ 1 w 159"/>
                <a:gd name="T21" fmla="*/ 21 h 129"/>
                <a:gd name="T22" fmla="*/ 1 w 159"/>
                <a:gd name="T23" fmla="*/ 23 h 129"/>
                <a:gd name="T24" fmla="*/ 1 w 159"/>
                <a:gd name="T25" fmla="*/ 25 h 129"/>
                <a:gd name="T26" fmla="*/ 1 w 159"/>
                <a:gd name="T27" fmla="*/ 25 h 129"/>
                <a:gd name="T28" fmla="*/ 1 w 159"/>
                <a:gd name="T29" fmla="*/ 25 h 129"/>
                <a:gd name="T30" fmla="*/ 1 w 159"/>
                <a:gd name="T31" fmla="*/ 26 h 129"/>
                <a:gd name="T32" fmla="*/ 1 w 159"/>
                <a:gd name="T33" fmla="*/ 27 h 129"/>
                <a:gd name="T34" fmla="*/ 1 w 159"/>
                <a:gd name="T35" fmla="*/ 28 h 129"/>
                <a:gd name="T36" fmla="*/ 1 w 159"/>
                <a:gd name="T37" fmla="*/ 28 h 129"/>
                <a:gd name="T38" fmla="*/ 1 w 159"/>
                <a:gd name="T39" fmla="*/ 28 h 129"/>
                <a:gd name="T40" fmla="*/ 1 w 159"/>
                <a:gd name="T41" fmla="*/ 29 h 129"/>
                <a:gd name="T42" fmla="*/ 1 w 159"/>
                <a:gd name="T43" fmla="*/ 26 h 129"/>
                <a:gd name="T44" fmla="*/ 1 w 159"/>
                <a:gd name="T45" fmla="*/ 25 h 129"/>
                <a:gd name="T46" fmla="*/ 1 w 159"/>
                <a:gd name="T47" fmla="*/ 21 h 129"/>
                <a:gd name="T48" fmla="*/ 1 w 159"/>
                <a:gd name="T49" fmla="*/ 19 h 129"/>
                <a:gd name="T50" fmla="*/ 1 w 159"/>
                <a:gd name="T51" fmla="*/ 18 h 129"/>
                <a:gd name="T52" fmla="*/ 1 w 159"/>
                <a:gd name="T53" fmla="*/ 15 h 129"/>
                <a:gd name="T54" fmla="*/ 0 w 159"/>
                <a:gd name="T55" fmla="*/ 13 h 129"/>
                <a:gd name="T56" fmla="*/ 0 w 159"/>
                <a:gd name="T57" fmla="*/ 11 h 129"/>
                <a:gd name="T58" fmla="*/ 0 w 159"/>
                <a:gd name="T59" fmla="*/ 8 h 129"/>
                <a:gd name="T60" fmla="*/ 0 w 159"/>
                <a:gd name="T61" fmla="*/ 6 h 129"/>
                <a:gd name="T62" fmla="*/ 1 w 159"/>
                <a:gd name="T63" fmla="*/ 6 h 129"/>
                <a:gd name="T64" fmla="*/ 1 w 159"/>
                <a:gd name="T65" fmla="*/ 5 h 129"/>
                <a:gd name="T66" fmla="*/ 1 w 159"/>
                <a:gd name="T67" fmla="*/ 5 h 129"/>
                <a:gd name="T68" fmla="*/ 1 w 159"/>
                <a:gd name="T69" fmla="*/ 4 h 129"/>
                <a:gd name="T70" fmla="*/ 1 w 159"/>
                <a:gd name="T71" fmla="*/ 3 h 129"/>
                <a:gd name="T72" fmla="*/ 1 w 159"/>
                <a:gd name="T73" fmla="*/ 3 h 129"/>
                <a:gd name="T74" fmla="*/ 1 w 159"/>
                <a:gd name="T75" fmla="*/ 3 h 129"/>
                <a:gd name="T76" fmla="*/ 1 w 159"/>
                <a:gd name="T77" fmla="*/ 3 h 129"/>
                <a:gd name="T78" fmla="*/ 1 w 159"/>
                <a:gd name="T79" fmla="*/ 3 h 129"/>
                <a:gd name="T80" fmla="*/ 1 w 159"/>
                <a:gd name="T81" fmla="*/ 0 h 129"/>
                <a:gd name="T82" fmla="*/ 1 w 159"/>
                <a:gd name="T83" fmla="*/ 0 h 12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9"/>
                <a:gd name="T127" fmla="*/ 0 h 129"/>
                <a:gd name="T128" fmla="*/ 159 w 159"/>
                <a:gd name="T129" fmla="*/ 129 h 12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9" h="129">
                  <a:moveTo>
                    <a:pt x="132" y="0"/>
                  </a:moveTo>
                  <a:lnTo>
                    <a:pt x="132" y="12"/>
                  </a:lnTo>
                  <a:lnTo>
                    <a:pt x="135" y="22"/>
                  </a:lnTo>
                  <a:lnTo>
                    <a:pt x="140" y="32"/>
                  </a:lnTo>
                  <a:lnTo>
                    <a:pt x="147" y="41"/>
                  </a:lnTo>
                  <a:lnTo>
                    <a:pt x="152" y="52"/>
                  </a:lnTo>
                  <a:lnTo>
                    <a:pt x="157" y="62"/>
                  </a:lnTo>
                  <a:lnTo>
                    <a:pt x="159" y="71"/>
                  </a:lnTo>
                  <a:lnTo>
                    <a:pt x="159" y="80"/>
                  </a:lnTo>
                  <a:lnTo>
                    <a:pt x="152" y="91"/>
                  </a:lnTo>
                  <a:lnTo>
                    <a:pt x="140" y="100"/>
                  </a:lnTo>
                  <a:lnTo>
                    <a:pt x="130" y="104"/>
                  </a:lnTo>
                  <a:lnTo>
                    <a:pt x="118" y="109"/>
                  </a:lnTo>
                  <a:lnTo>
                    <a:pt x="108" y="112"/>
                  </a:lnTo>
                  <a:lnTo>
                    <a:pt x="96" y="116"/>
                  </a:lnTo>
                  <a:lnTo>
                    <a:pt x="83" y="119"/>
                  </a:lnTo>
                  <a:lnTo>
                    <a:pt x="71" y="123"/>
                  </a:lnTo>
                  <a:lnTo>
                    <a:pt x="59" y="125"/>
                  </a:lnTo>
                  <a:lnTo>
                    <a:pt x="44" y="127"/>
                  </a:lnTo>
                  <a:lnTo>
                    <a:pt x="32" y="128"/>
                  </a:lnTo>
                  <a:lnTo>
                    <a:pt x="15" y="129"/>
                  </a:lnTo>
                  <a:lnTo>
                    <a:pt x="15" y="119"/>
                  </a:lnTo>
                  <a:lnTo>
                    <a:pt x="12" y="109"/>
                  </a:lnTo>
                  <a:lnTo>
                    <a:pt x="10" y="99"/>
                  </a:lnTo>
                  <a:lnTo>
                    <a:pt x="7" y="88"/>
                  </a:lnTo>
                  <a:lnTo>
                    <a:pt x="5" y="78"/>
                  </a:lnTo>
                  <a:lnTo>
                    <a:pt x="2" y="69"/>
                  </a:lnTo>
                  <a:lnTo>
                    <a:pt x="0" y="59"/>
                  </a:lnTo>
                  <a:lnTo>
                    <a:pt x="0" y="47"/>
                  </a:lnTo>
                  <a:lnTo>
                    <a:pt x="0" y="37"/>
                  </a:lnTo>
                  <a:lnTo>
                    <a:pt x="0" y="27"/>
                  </a:lnTo>
                  <a:lnTo>
                    <a:pt x="15" y="25"/>
                  </a:lnTo>
                  <a:lnTo>
                    <a:pt x="29" y="23"/>
                  </a:lnTo>
                  <a:lnTo>
                    <a:pt x="44" y="21"/>
                  </a:lnTo>
                  <a:lnTo>
                    <a:pt x="56" y="19"/>
                  </a:lnTo>
                  <a:lnTo>
                    <a:pt x="71" y="16"/>
                  </a:lnTo>
                  <a:lnTo>
                    <a:pt x="83" y="14"/>
                  </a:lnTo>
                  <a:lnTo>
                    <a:pt x="96" y="12"/>
                  </a:lnTo>
                  <a:lnTo>
                    <a:pt x="108" y="8"/>
                  </a:lnTo>
                  <a:lnTo>
                    <a:pt x="120" y="5"/>
                  </a:lnTo>
                  <a:lnTo>
                    <a:pt x="1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6" name="Freeform 35">
              <a:extLst>
                <a:ext uri="{FF2B5EF4-FFF2-40B4-BE49-F238E27FC236}">
                  <a16:creationId xmlns:a16="http://schemas.microsoft.com/office/drawing/2014/main" id="{57FFB232-BF5D-4154-A471-000413223583}"/>
                </a:ext>
              </a:extLst>
            </p:cNvPr>
            <p:cNvSpPr>
              <a:spLocks/>
            </p:cNvSpPr>
            <p:nvPr/>
          </p:nvSpPr>
          <p:spPr bwMode="auto">
            <a:xfrm>
              <a:off x="2907" y="1001"/>
              <a:ext cx="95" cy="102"/>
            </a:xfrm>
            <a:custGeom>
              <a:avLst/>
              <a:gdLst>
                <a:gd name="T0" fmla="*/ 1 w 159"/>
                <a:gd name="T1" fmla="*/ 27 h 120"/>
                <a:gd name="T2" fmla="*/ 1 w 159"/>
                <a:gd name="T3" fmla="*/ 28 h 120"/>
                <a:gd name="T4" fmla="*/ 1 w 159"/>
                <a:gd name="T5" fmla="*/ 27 h 120"/>
                <a:gd name="T6" fmla="*/ 1 w 159"/>
                <a:gd name="T7" fmla="*/ 26 h 120"/>
                <a:gd name="T8" fmla="*/ 1 w 159"/>
                <a:gd name="T9" fmla="*/ 26 h 120"/>
                <a:gd name="T10" fmla="*/ 1 w 159"/>
                <a:gd name="T11" fmla="*/ 25 h 120"/>
                <a:gd name="T12" fmla="*/ 1 w 159"/>
                <a:gd name="T13" fmla="*/ 24 h 120"/>
                <a:gd name="T14" fmla="*/ 1 w 159"/>
                <a:gd name="T15" fmla="*/ 22 h 120"/>
                <a:gd name="T16" fmla="*/ 1 w 159"/>
                <a:gd name="T17" fmla="*/ 22 h 120"/>
                <a:gd name="T18" fmla="*/ 1 w 159"/>
                <a:gd name="T19" fmla="*/ 20 h 120"/>
                <a:gd name="T20" fmla="*/ 1 w 159"/>
                <a:gd name="T21" fmla="*/ 20 h 120"/>
                <a:gd name="T22" fmla="*/ 0 w 159"/>
                <a:gd name="T23" fmla="*/ 0 h 120"/>
                <a:gd name="T24" fmla="*/ 1 w 159"/>
                <a:gd name="T25" fmla="*/ 4 h 120"/>
                <a:gd name="T26" fmla="*/ 1 w 159"/>
                <a:gd name="T27" fmla="*/ 27 h 120"/>
                <a:gd name="T28" fmla="*/ 1 w 159"/>
                <a:gd name="T29" fmla="*/ 27 h 1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59"/>
                <a:gd name="T46" fmla="*/ 0 h 120"/>
                <a:gd name="T47" fmla="*/ 159 w 159"/>
                <a:gd name="T48" fmla="*/ 120 h 12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59" h="120">
                  <a:moveTo>
                    <a:pt x="159" y="119"/>
                  </a:moveTo>
                  <a:lnTo>
                    <a:pt x="142" y="120"/>
                  </a:lnTo>
                  <a:lnTo>
                    <a:pt x="125" y="119"/>
                  </a:lnTo>
                  <a:lnTo>
                    <a:pt x="110" y="115"/>
                  </a:lnTo>
                  <a:lnTo>
                    <a:pt x="95" y="112"/>
                  </a:lnTo>
                  <a:lnTo>
                    <a:pt x="83" y="107"/>
                  </a:lnTo>
                  <a:lnTo>
                    <a:pt x="68" y="102"/>
                  </a:lnTo>
                  <a:lnTo>
                    <a:pt x="53" y="97"/>
                  </a:lnTo>
                  <a:lnTo>
                    <a:pt x="39" y="93"/>
                  </a:lnTo>
                  <a:lnTo>
                    <a:pt x="24" y="88"/>
                  </a:lnTo>
                  <a:lnTo>
                    <a:pt x="7" y="86"/>
                  </a:lnTo>
                  <a:lnTo>
                    <a:pt x="0" y="0"/>
                  </a:lnTo>
                  <a:lnTo>
                    <a:pt x="139" y="16"/>
                  </a:lnTo>
                  <a:lnTo>
                    <a:pt x="159" y="1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7" name="Freeform 36">
              <a:extLst>
                <a:ext uri="{FF2B5EF4-FFF2-40B4-BE49-F238E27FC236}">
                  <a16:creationId xmlns:a16="http://schemas.microsoft.com/office/drawing/2014/main" id="{B90FCBA3-EB6A-42E5-A4E5-1CDD50064425}"/>
                </a:ext>
              </a:extLst>
            </p:cNvPr>
            <p:cNvSpPr>
              <a:spLocks/>
            </p:cNvSpPr>
            <p:nvPr/>
          </p:nvSpPr>
          <p:spPr bwMode="auto">
            <a:xfrm>
              <a:off x="2885" y="1116"/>
              <a:ext cx="578" cy="264"/>
            </a:xfrm>
            <a:custGeom>
              <a:avLst/>
              <a:gdLst>
                <a:gd name="T0" fmla="*/ 8 w 968"/>
                <a:gd name="T1" fmla="*/ 69 h 312"/>
                <a:gd name="T2" fmla="*/ 1 w 968"/>
                <a:gd name="T3" fmla="*/ 65 h 312"/>
                <a:gd name="T4" fmla="*/ 1 w 968"/>
                <a:gd name="T5" fmla="*/ 58 h 312"/>
                <a:gd name="T6" fmla="*/ 1 w 968"/>
                <a:gd name="T7" fmla="*/ 53 h 312"/>
                <a:gd name="T8" fmla="*/ 1 w 968"/>
                <a:gd name="T9" fmla="*/ 47 h 312"/>
                <a:gd name="T10" fmla="*/ 1 w 968"/>
                <a:gd name="T11" fmla="*/ 40 h 312"/>
                <a:gd name="T12" fmla="*/ 1 w 968"/>
                <a:gd name="T13" fmla="*/ 35 h 312"/>
                <a:gd name="T14" fmla="*/ 1 w 968"/>
                <a:gd name="T15" fmla="*/ 34 h 312"/>
                <a:gd name="T16" fmla="*/ 1 w 968"/>
                <a:gd name="T17" fmla="*/ 31 h 312"/>
                <a:gd name="T18" fmla="*/ 2 w 968"/>
                <a:gd name="T19" fmla="*/ 31 h 312"/>
                <a:gd name="T20" fmla="*/ 2 w 968"/>
                <a:gd name="T21" fmla="*/ 31 h 312"/>
                <a:gd name="T22" fmla="*/ 3 w 968"/>
                <a:gd name="T23" fmla="*/ 35 h 312"/>
                <a:gd name="T24" fmla="*/ 3 w 968"/>
                <a:gd name="T25" fmla="*/ 41 h 312"/>
                <a:gd name="T26" fmla="*/ 4 w 968"/>
                <a:gd name="T27" fmla="*/ 49 h 312"/>
                <a:gd name="T28" fmla="*/ 4 w 968"/>
                <a:gd name="T29" fmla="*/ 58 h 312"/>
                <a:gd name="T30" fmla="*/ 4 w 968"/>
                <a:gd name="T31" fmla="*/ 65 h 312"/>
                <a:gd name="T32" fmla="*/ 4 w 968"/>
                <a:gd name="T33" fmla="*/ 69 h 312"/>
                <a:gd name="T34" fmla="*/ 4 w 968"/>
                <a:gd name="T35" fmla="*/ 64 h 312"/>
                <a:gd name="T36" fmla="*/ 4 w 968"/>
                <a:gd name="T37" fmla="*/ 60 h 312"/>
                <a:gd name="T38" fmla="*/ 4 w 968"/>
                <a:gd name="T39" fmla="*/ 55 h 312"/>
                <a:gd name="T40" fmla="*/ 4 w 968"/>
                <a:gd name="T41" fmla="*/ 52 h 312"/>
                <a:gd name="T42" fmla="*/ 4 w 968"/>
                <a:gd name="T43" fmla="*/ 47 h 312"/>
                <a:gd name="T44" fmla="*/ 4 w 968"/>
                <a:gd name="T45" fmla="*/ 41 h 312"/>
                <a:gd name="T46" fmla="*/ 5 w 968"/>
                <a:gd name="T47" fmla="*/ 38 h 312"/>
                <a:gd name="T48" fmla="*/ 6 w 968"/>
                <a:gd name="T49" fmla="*/ 36 h 312"/>
                <a:gd name="T50" fmla="*/ 7 w 968"/>
                <a:gd name="T51" fmla="*/ 35 h 312"/>
                <a:gd name="T52" fmla="*/ 8 w 968"/>
                <a:gd name="T53" fmla="*/ 35 h 312"/>
                <a:gd name="T54" fmla="*/ 8 w 968"/>
                <a:gd name="T55" fmla="*/ 32 h 312"/>
                <a:gd name="T56" fmla="*/ 8 w 968"/>
                <a:gd name="T57" fmla="*/ 31 h 312"/>
                <a:gd name="T58" fmla="*/ 7 w 968"/>
                <a:gd name="T59" fmla="*/ 31 h 312"/>
                <a:gd name="T60" fmla="*/ 7 w 968"/>
                <a:gd name="T61" fmla="*/ 30 h 312"/>
                <a:gd name="T62" fmla="*/ 7 w 968"/>
                <a:gd name="T63" fmla="*/ 30 h 312"/>
                <a:gd name="T64" fmla="*/ 6 w 968"/>
                <a:gd name="T65" fmla="*/ 30 h 312"/>
                <a:gd name="T66" fmla="*/ 5 w 968"/>
                <a:gd name="T67" fmla="*/ 32 h 312"/>
                <a:gd name="T68" fmla="*/ 5 w 968"/>
                <a:gd name="T69" fmla="*/ 35 h 312"/>
                <a:gd name="T70" fmla="*/ 4 w 968"/>
                <a:gd name="T71" fmla="*/ 40 h 312"/>
                <a:gd name="T72" fmla="*/ 4 w 968"/>
                <a:gd name="T73" fmla="*/ 44 h 312"/>
                <a:gd name="T74" fmla="*/ 4 w 968"/>
                <a:gd name="T75" fmla="*/ 40 h 312"/>
                <a:gd name="T76" fmla="*/ 4 w 968"/>
                <a:gd name="T77" fmla="*/ 35 h 312"/>
                <a:gd name="T78" fmla="*/ 4 w 968"/>
                <a:gd name="T79" fmla="*/ 30 h 312"/>
                <a:gd name="T80" fmla="*/ 4 w 968"/>
                <a:gd name="T81" fmla="*/ 25 h 312"/>
                <a:gd name="T82" fmla="*/ 4 w 968"/>
                <a:gd name="T83" fmla="*/ 21 h 312"/>
                <a:gd name="T84" fmla="*/ 5 w 968"/>
                <a:gd name="T85" fmla="*/ 15 h 312"/>
                <a:gd name="T86" fmla="*/ 6 w 968"/>
                <a:gd name="T87" fmla="*/ 10 h 312"/>
                <a:gd name="T88" fmla="*/ 7 w 968"/>
                <a:gd name="T89" fmla="*/ 5 h 312"/>
                <a:gd name="T90" fmla="*/ 8 w 968"/>
                <a:gd name="T91" fmla="*/ 3 h 312"/>
                <a:gd name="T92" fmla="*/ 10 w 968"/>
                <a:gd name="T93" fmla="*/ 0 h 312"/>
                <a:gd name="T94" fmla="*/ 10 w 968"/>
                <a:gd name="T95" fmla="*/ 6 h 312"/>
                <a:gd name="T96" fmla="*/ 10 w 968"/>
                <a:gd name="T97" fmla="*/ 11 h 312"/>
                <a:gd name="T98" fmla="*/ 10 w 968"/>
                <a:gd name="T99" fmla="*/ 18 h 312"/>
                <a:gd name="T100" fmla="*/ 10 w 968"/>
                <a:gd name="T101" fmla="*/ 25 h 312"/>
                <a:gd name="T102" fmla="*/ 9 w 968"/>
                <a:gd name="T103" fmla="*/ 30 h 31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968"/>
                <a:gd name="T157" fmla="*/ 0 h 312"/>
                <a:gd name="T158" fmla="*/ 968 w 968"/>
                <a:gd name="T159" fmla="*/ 312 h 31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968" h="312">
                  <a:moveTo>
                    <a:pt x="926" y="135"/>
                  </a:moveTo>
                  <a:lnTo>
                    <a:pt x="777" y="312"/>
                  </a:lnTo>
                  <a:lnTo>
                    <a:pt x="37" y="309"/>
                  </a:lnTo>
                  <a:lnTo>
                    <a:pt x="19" y="295"/>
                  </a:lnTo>
                  <a:lnTo>
                    <a:pt x="10" y="280"/>
                  </a:lnTo>
                  <a:lnTo>
                    <a:pt x="2" y="266"/>
                  </a:lnTo>
                  <a:lnTo>
                    <a:pt x="0" y="251"/>
                  </a:lnTo>
                  <a:lnTo>
                    <a:pt x="2" y="237"/>
                  </a:lnTo>
                  <a:lnTo>
                    <a:pt x="7" y="223"/>
                  </a:lnTo>
                  <a:lnTo>
                    <a:pt x="14" y="208"/>
                  </a:lnTo>
                  <a:lnTo>
                    <a:pt x="22" y="193"/>
                  </a:lnTo>
                  <a:lnTo>
                    <a:pt x="29" y="179"/>
                  </a:lnTo>
                  <a:lnTo>
                    <a:pt x="37" y="165"/>
                  </a:lnTo>
                  <a:lnTo>
                    <a:pt x="59" y="158"/>
                  </a:lnTo>
                  <a:lnTo>
                    <a:pt x="81" y="153"/>
                  </a:lnTo>
                  <a:lnTo>
                    <a:pt x="103" y="149"/>
                  </a:lnTo>
                  <a:lnTo>
                    <a:pt x="125" y="145"/>
                  </a:lnTo>
                  <a:lnTo>
                    <a:pt x="149" y="142"/>
                  </a:lnTo>
                  <a:lnTo>
                    <a:pt x="174" y="141"/>
                  </a:lnTo>
                  <a:lnTo>
                    <a:pt x="198" y="139"/>
                  </a:lnTo>
                  <a:lnTo>
                    <a:pt x="223" y="139"/>
                  </a:lnTo>
                  <a:lnTo>
                    <a:pt x="247" y="142"/>
                  </a:lnTo>
                  <a:lnTo>
                    <a:pt x="272" y="144"/>
                  </a:lnTo>
                  <a:lnTo>
                    <a:pt x="294" y="157"/>
                  </a:lnTo>
                  <a:lnTo>
                    <a:pt x="311" y="171"/>
                  </a:lnTo>
                  <a:lnTo>
                    <a:pt x="323" y="187"/>
                  </a:lnTo>
                  <a:lnTo>
                    <a:pt x="333" y="203"/>
                  </a:lnTo>
                  <a:lnTo>
                    <a:pt x="338" y="221"/>
                  </a:lnTo>
                  <a:lnTo>
                    <a:pt x="343" y="239"/>
                  </a:lnTo>
                  <a:lnTo>
                    <a:pt x="345" y="256"/>
                  </a:lnTo>
                  <a:lnTo>
                    <a:pt x="345" y="274"/>
                  </a:lnTo>
                  <a:lnTo>
                    <a:pt x="345" y="291"/>
                  </a:lnTo>
                  <a:lnTo>
                    <a:pt x="345" y="309"/>
                  </a:lnTo>
                  <a:lnTo>
                    <a:pt x="360" y="309"/>
                  </a:lnTo>
                  <a:lnTo>
                    <a:pt x="370" y="299"/>
                  </a:lnTo>
                  <a:lnTo>
                    <a:pt x="375" y="290"/>
                  </a:lnTo>
                  <a:lnTo>
                    <a:pt x="380" y="280"/>
                  </a:lnTo>
                  <a:lnTo>
                    <a:pt x="380" y="270"/>
                  </a:lnTo>
                  <a:lnTo>
                    <a:pt x="382" y="259"/>
                  </a:lnTo>
                  <a:lnTo>
                    <a:pt x="382" y="249"/>
                  </a:lnTo>
                  <a:lnTo>
                    <a:pt x="380" y="239"/>
                  </a:lnTo>
                  <a:lnTo>
                    <a:pt x="377" y="230"/>
                  </a:lnTo>
                  <a:lnTo>
                    <a:pt x="375" y="222"/>
                  </a:lnTo>
                  <a:lnTo>
                    <a:pt x="372" y="214"/>
                  </a:lnTo>
                  <a:lnTo>
                    <a:pt x="404" y="201"/>
                  </a:lnTo>
                  <a:lnTo>
                    <a:pt x="441" y="190"/>
                  </a:lnTo>
                  <a:lnTo>
                    <a:pt x="478" y="181"/>
                  </a:lnTo>
                  <a:lnTo>
                    <a:pt x="517" y="174"/>
                  </a:lnTo>
                  <a:lnTo>
                    <a:pt x="556" y="167"/>
                  </a:lnTo>
                  <a:lnTo>
                    <a:pt x="598" y="162"/>
                  </a:lnTo>
                  <a:lnTo>
                    <a:pt x="639" y="159"/>
                  </a:lnTo>
                  <a:lnTo>
                    <a:pt x="684" y="157"/>
                  </a:lnTo>
                  <a:lnTo>
                    <a:pt x="725" y="155"/>
                  </a:lnTo>
                  <a:lnTo>
                    <a:pt x="769" y="155"/>
                  </a:lnTo>
                  <a:lnTo>
                    <a:pt x="772" y="150"/>
                  </a:lnTo>
                  <a:lnTo>
                    <a:pt x="772" y="146"/>
                  </a:lnTo>
                  <a:lnTo>
                    <a:pt x="767" y="143"/>
                  </a:lnTo>
                  <a:lnTo>
                    <a:pt x="762" y="142"/>
                  </a:lnTo>
                  <a:lnTo>
                    <a:pt x="755" y="141"/>
                  </a:lnTo>
                  <a:lnTo>
                    <a:pt x="745" y="139"/>
                  </a:lnTo>
                  <a:lnTo>
                    <a:pt x="735" y="138"/>
                  </a:lnTo>
                  <a:lnTo>
                    <a:pt x="728" y="137"/>
                  </a:lnTo>
                  <a:lnTo>
                    <a:pt x="720" y="135"/>
                  </a:lnTo>
                  <a:lnTo>
                    <a:pt x="713" y="131"/>
                  </a:lnTo>
                  <a:lnTo>
                    <a:pt x="676" y="134"/>
                  </a:lnTo>
                  <a:lnTo>
                    <a:pt x="637" y="137"/>
                  </a:lnTo>
                  <a:lnTo>
                    <a:pt x="598" y="141"/>
                  </a:lnTo>
                  <a:lnTo>
                    <a:pt x="561" y="146"/>
                  </a:lnTo>
                  <a:lnTo>
                    <a:pt x="524" y="152"/>
                  </a:lnTo>
                  <a:lnTo>
                    <a:pt x="488" y="159"/>
                  </a:lnTo>
                  <a:lnTo>
                    <a:pt x="456" y="168"/>
                  </a:lnTo>
                  <a:lnTo>
                    <a:pt x="424" y="177"/>
                  </a:lnTo>
                  <a:lnTo>
                    <a:pt x="397" y="189"/>
                  </a:lnTo>
                  <a:lnTo>
                    <a:pt x="372" y="200"/>
                  </a:lnTo>
                  <a:lnTo>
                    <a:pt x="358" y="190"/>
                  </a:lnTo>
                  <a:lnTo>
                    <a:pt x="348" y="178"/>
                  </a:lnTo>
                  <a:lnTo>
                    <a:pt x="345" y="167"/>
                  </a:lnTo>
                  <a:lnTo>
                    <a:pt x="348" y="155"/>
                  </a:lnTo>
                  <a:lnTo>
                    <a:pt x="353" y="145"/>
                  </a:lnTo>
                  <a:lnTo>
                    <a:pt x="362" y="135"/>
                  </a:lnTo>
                  <a:lnTo>
                    <a:pt x="375" y="125"/>
                  </a:lnTo>
                  <a:lnTo>
                    <a:pt x="389" y="115"/>
                  </a:lnTo>
                  <a:lnTo>
                    <a:pt x="404" y="106"/>
                  </a:lnTo>
                  <a:lnTo>
                    <a:pt x="424" y="97"/>
                  </a:lnTo>
                  <a:lnTo>
                    <a:pt x="473" y="83"/>
                  </a:lnTo>
                  <a:lnTo>
                    <a:pt x="524" y="70"/>
                  </a:lnTo>
                  <a:lnTo>
                    <a:pt x="576" y="57"/>
                  </a:lnTo>
                  <a:lnTo>
                    <a:pt x="630" y="45"/>
                  </a:lnTo>
                  <a:lnTo>
                    <a:pt x="681" y="33"/>
                  </a:lnTo>
                  <a:lnTo>
                    <a:pt x="735" y="23"/>
                  </a:lnTo>
                  <a:lnTo>
                    <a:pt x="789" y="14"/>
                  </a:lnTo>
                  <a:lnTo>
                    <a:pt x="843" y="7"/>
                  </a:lnTo>
                  <a:lnTo>
                    <a:pt x="894" y="2"/>
                  </a:lnTo>
                  <a:lnTo>
                    <a:pt x="946" y="0"/>
                  </a:lnTo>
                  <a:lnTo>
                    <a:pt x="958" y="13"/>
                  </a:lnTo>
                  <a:lnTo>
                    <a:pt x="965" y="25"/>
                  </a:lnTo>
                  <a:lnTo>
                    <a:pt x="968" y="38"/>
                  </a:lnTo>
                  <a:lnTo>
                    <a:pt x="968" y="51"/>
                  </a:lnTo>
                  <a:lnTo>
                    <a:pt x="963" y="65"/>
                  </a:lnTo>
                  <a:lnTo>
                    <a:pt x="958" y="79"/>
                  </a:lnTo>
                  <a:lnTo>
                    <a:pt x="951" y="93"/>
                  </a:lnTo>
                  <a:lnTo>
                    <a:pt x="943" y="107"/>
                  </a:lnTo>
                  <a:lnTo>
                    <a:pt x="936" y="121"/>
                  </a:lnTo>
                  <a:lnTo>
                    <a:pt x="926" y="135"/>
                  </a:lnTo>
                  <a:close/>
                </a:path>
              </a:pathLst>
            </a:custGeom>
            <a:solidFill>
              <a:srgbClr val="B3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8" name="Freeform 37">
              <a:extLst>
                <a:ext uri="{FF2B5EF4-FFF2-40B4-BE49-F238E27FC236}">
                  <a16:creationId xmlns:a16="http://schemas.microsoft.com/office/drawing/2014/main" id="{0321DDF0-84C5-4792-AFFF-CE619914922D}"/>
                </a:ext>
              </a:extLst>
            </p:cNvPr>
            <p:cNvSpPr>
              <a:spLocks/>
            </p:cNvSpPr>
            <p:nvPr/>
          </p:nvSpPr>
          <p:spPr bwMode="auto">
            <a:xfrm>
              <a:off x="2550" y="1142"/>
              <a:ext cx="347" cy="235"/>
            </a:xfrm>
            <a:custGeom>
              <a:avLst/>
              <a:gdLst>
                <a:gd name="T0" fmla="*/ 6 w 581"/>
                <a:gd name="T1" fmla="*/ 25 h 278"/>
                <a:gd name="T2" fmla="*/ 6 w 581"/>
                <a:gd name="T3" fmla="*/ 30 h 278"/>
                <a:gd name="T4" fmla="*/ 5 w 581"/>
                <a:gd name="T5" fmla="*/ 33 h 278"/>
                <a:gd name="T6" fmla="*/ 5 w 581"/>
                <a:gd name="T7" fmla="*/ 37 h 278"/>
                <a:gd name="T8" fmla="*/ 5 w 581"/>
                <a:gd name="T9" fmla="*/ 39 h 278"/>
                <a:gd name="T10" fmla="*/ 5 w 581"/>
                <a:gd name="T11" fmla="*/ 44 h 278"/>
                <a:gd name="T12" fmla="*/ 5 w 581"/>
                <a:gd name="T13" fmla="*/ 47 h 278"/>
                <a:gd name="T14" fmla="*/ 5 w 581"/>
                <a:gd name="T15" fmla="*/ 52 h 278"/>
                <a:gd name="T16" fmla="*/ 5 w 581"/>
                <a:gd name="T17" fmla="*/ 54 h 278"/>
                <a:gd name="T18" fmla="*/ 5 w 581"/>
                <a:gd name="T19" fmla="*/ 57 h 278"/>
                <a:gd name="T20" fmla="*/ 6 w 581"/>
                <a:gd name="T21" fmla="*/ 61 h 278"/>
                <a:gd name="T22" fmla="*/ 1 w 581"/>
                <a:gd name="T23" fmla="*/ 61 h 278"/>
                <a:gd name="T24" fmla="*/ 1 w 581"/>
                <a:gd name="T25" fmla="*/ 55 h 278"/>
                <a:gd name="T26" fmla="*/ 1 w 581"/>
                <a:gd name="T27" fmla="*/ 49 h 278"/>
                <a:gd name="T28" fmla="*/ 1 w 581"/>
                <a:gd name="T29" fmla="*/ 44 h 278"/>
                <a:gd name="T30" fmla="*/ 1 w 581"/>
                <a:gd name="T31" fmla="*/ 38 h 278"/>
                <a:gd name="T32" fmla="*/ 1 w 581"/>
                <a:gd name="T33" fmla="*/ 32 h 278"/>
                <a:gd name="T34" fmla="*/ 1 w 581"/>
                <a:gd name="T35" fmla="*/ 25 h 278"/>
                <a:gd name="T36" fmla="*/ 1 w 581"/>
                <a:gd name="T37" fmla="*/ 19 h 278"/>
                <a:gd name="T38" fmla="*/ 0 w 581"/>
                <a:gd name="T39" fmla="*/ 13 h 278"/>
                <a:gd name="T40" fmla="*/ 1 w 581"/>
                <a:gd name="T41" fmla="*/ 7 h 278"/>
                <a:gd name="T42" fmla="*/ 1 w 581"/>
                <a:gd name="T43" fmla="*/ 1 h 278"/>
                <a:gd name="T44" fmla="*/ 1 w 581"/>
                <a:gd name="T45" fmla="*/ 0 h 278"/>
                <a:gd name="T46" fmla="*/ 1 w 581"/>
                <a:gd name="T47" fmla="*/ 1 h 278"/>
                <a:gd name="T48" fmla="*/ 2 w 581"/>
                <a:gd name="T49" fmla="*/ 3 h 278"/>
                <a:gd name="T50" fmla="*/ 2 w 581"/>
                <a:gd name="T51" fmla="*/ 3 h 278"/>
                <a:gd name="T52" fmla="*/ 3 w 581"/>
                <a:gd name="T53" fmla="*/ 6 h 278"/>
                <a:gd name="T54" fmla="*/ 4 w 581"/>
                <a:gd name="T55" fmla="*/ 9 h 278"/>
                <a:gd name="T56" fmla="*/ 4 w 581"/>
                <a:gd name="T57" fmla="*/ 13 h 278"/>
                <a:gd name="T58" fmla="*/ 5 w 581"/>
                <a:gd name="T59" fmla="*/ 17 h 278"/>
                <a:gd name="T60" fmla="*/ 5 w 581"/>
                <a:gd name="T61" fmla="*/ 21 h 278"/>
                <a:gd name="T62" fmla="*/ 6 w 581"/>
                <a:gd name="T63" fmla="*/ 25 h 278"/>
                <a:gd name="T64" fmla="*/ 6 w 581"/>
                <a:gd name="T65" fmla="*/ 25 h 27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81"/>
                <a:gd name="T100" fmla="*/ 0 h 278"/>
                <a:gd name="T101" fmla="*/ 581 w 581"/>
                <a:gd name="T102" fmla="*/ 278 h 27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81" h="278">
                  <a:moveTo>
                    <a:pt x="581" y="116"/>
                  </a:moveTo>
                  <a:lnTo>
                    <a:pt x="572" y="132"/>
                  </a:lnTo>
                  <a:lnTo>
                    <a:pt x="559" y="148"/>
                  </a:lnTo>
                  <a:lnTo>
                    <a:pt x="549" y="164"/>
                  </a:lnTo>
                  <a:lnTo>
                    <a:pt x="540" y="180"/>
                  </a:lnTo>
                  <a:lnTo>
                    <a:pt x="532" y="196"/>
                  </a:lnTo>
                  <a:lnTo>
                    <a:pt x="527" y="214"/>
                  </a:lnTo>
                  <a:lnTo>
                    <a:pt x="527" y="230"/>
                  </a:lnTo>
                  <a:lnTo>
                    <a:pt x="532" y="246"/>
                  </a:lnTo>
                  <a:lnTo>
                    <a:pt x="545" y="262"/>
                  </a:lnTo>
                  <a:lnTo>
                    <a:pt x="562" y="278"/>
                  </a:lnTo>
                  <a:lnTo>
                    <a:pt x="128" y="278"/>
                  </a:lnTo>
                  <a:lnTo>
                    <a:pt x="103" y="252"/>
                  </a:lnTo>
                  <a:lnTo>
                    <a:pt x="79" y="226"/>
                  </a:lnTo>
                  <a:lnTo>
                    <a:pt x="57" y="199"/>
                  </a:lnTo>
                  <a:lnTo>
                    <a:pt x="37" y="171"/>
                  </a:lnTo>
                  <a:lnTo>
                    <a:pt x="23" y="144"/>
                  </a:lnTo>
                  <a:lnTo>
                    <a:pt x="10" y="115"/>
                  </a:lnTo>
                  <a:lnTo>
                    <a:pt x="3" y="87"/>
                  </a:lnTo>
                  <a:lnTo>
                    <a:pt x="0" y="58"/>
                  </a:lnTo>
                  <a:lnTo>
                    <a:pt x="5" y="30"/>
                  </a:lnTo>
                  <a:lnTo>
                    <a:pt x="15" y="1"/>
                  </a:lnTo>
                  <a:lnTo>
                    <a:pt x="76" y="0"/>
                  </a:lnTo>
                  <a:lnTo>
                    <a:pt x="135" y="1"/>
                  </a:lnTo>
                  <a:lnTo>
                    <a:pt x="197" y="7"/>
                  </a:lnTo>
                  <a:lnTo>
                    <a:pt x="255" y="16"/>
                  </a:lnTo>
                  <a:lnTo>
                    <a:pt x="314" y="27"/>
                  </a:lnTo>
                  <a:lnTo>
                    <a:pt x="371" y="42"/>
                  </a:lnTo>
                  <a:lnTo>
                    <a:pt x="424" y="58"/>
                  </a:lnTo>
                  <a:lnTo>
                    <a:pt x="478" y="76"/>
                  </a:lnTo>
                  <a:lnTo>
                    <a:pt x="532" y="96"/>
                  </a:lnTo>
                  <a:lnTo>
                    <a:pt x="581" y="116"/>
                  </a:lnTo>
                  <a:close/>
                </a:path>
              </a:pathLst>
            </a:custGeom>
            <a:solidFill>
              <a:srgbClr val="B3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9" name="Freeform 38">
              <a:extLst>
                <a:ext uri="{FF2B5EF4-FFF2-40B4-BE49-F238E27FC236}">
                  <a16:creationId xmlns:a16="http://schemas.microsoft.com/office/drawing/2014/main" id="{CE9C2564-19D1-4F1A-8A3D-E91465449F0C}"/>
                </a:ext>
              </a:extLst>
            </p:cNvPr>
            <p:cNvSpPr>
              <a:spLocks/>
            </p:cNvSpPr>
            <p:nvPr/>
          </p:nvSpPr>
          <p:spPr bwMode="auto">
            <a:xfrm>
              <a:off x="1579" y="1230"/>
              <a:ext cx="2775" cy="529"/>
            </a:xfrm>
            <a:custGeom>
              <a:avLst/>
              <a:gdLst>
                <a:gd name="T0" fmla="*/ 14 w 4652"/>
                <a:gd name="T1" fmla="*/ 46 h 626"/>
                <a:gd name="T2" fmla="*/ 14 w 4652"/>
                <a:gd name="T3" fmla="*/ 45 h 626"/>
                <a:gd name="T4" fmla="*/ 14 w 4652"/>
                <a:gd name="T5" fmla="*/ 43 h 626"/>
                <a:gd name="T6" fmla="*/ 16 w 4652"/>
                <a:gd name="T7" fmla="*/ 41 h 626"/>
                <a:gd name="T8" fmla="*/ 21 w 4652"/>
                <a:gd name="T9" fmla="*/ 41 h 626"/>
                <a:gd name="T10" fmla="*/ 27 w 4652"/>
                <a:gd name="T11" fmla="*/ 41 h 626"/>
                <a:gd name="T12" fmla="*/ 32 w 4652"/>
                <a:gd name="T13" fmla="*/ 43 h 626"/>
                <a:gd name="T14" fmla="*/ 33 w 4652"/>
                <a:gd name="T15" fmla="*/ 39 h 626"/>
                <a:gd name="T16" fmla="*/ 33 w 4652"/>
                <a:gd name="T17" fmla="*/ 25 h 626"/>
                <a:gd name="T18" fmla="*/ 32 w 4652"/>
                <a:gd name="T19" fmla="*/ 11 h 626"/>
                <a:gd name="T20" fmla="*/ 32 w 4652"/>
                <a:gd name="T21" fmla="*/ 3 h 626"/>
                <a:gd name="T22" fmla="*/ 33 w 4652"/>
                <a:gd name="T23" fmla="*/ 3 h 626"/>
                <a:gd name="T24" fmla="*/ 33 w 4652"/>
                <a:gd name="T25" fmla="*/ 5 h 626"/>
                <a:gd name="T26" fmla="*/ 34 w 4652"/>
                <a:gd name="T27" fmla="*/ 7 h 626"/>
                <a:gd name="T28" fmla="*/ 35 w 4652"/>
                <a:gd name="T29" fmla="*/ 18 h 626"/>
                <a:gd name="T30" fmla="*/ 35 w 4652"/>
                <a:gd name="T31" fmla="*/ 30 h 626"/>
                <a:gd name="T32" fmla="*/ 35 w 4652"/>
                <a:gd name="T33" fmla="*/ 43 h 626"/>
                <a:gd name="T34" fmla="*/ 45 w 4652"/>
                <a:gd name="T35" fmla="*/ 44 h 626"/>
                <a:gd name="T36" fmla="*/ 44 w 4652"/>
                <a:gd name="T37" fmla="*/ 111 h 626"/>
                <a:gd name="T38" fmla="*/ 44 w 4652"/>
                <a:gd name="T39" fmla="*/ 112 h 626"/>
                <a:gd name="T40" fmla="*/ 44 w 4652"/>
                <a:gd name="T41" fmla="*/ 114 h 626"/>
                <a:gd name="T42" fmla="*/ 44 w 4652"/>
                <a:gd name="T43" fmla="*/ 120 h 626"/>
                <a:gd name="T44" fmla="*/ 44 w 4652"/>
                <a:gd name="T45" fmla="*/ 127 h 626"/>
                <a:gd name="T46" fmla="*/ 44 w 4652"/>
                <a:gd name="T47" fmla="*/ 131 h 626"/>
                <a:gd name="T48" fmla="*/ 45 w 4652"/>
                <a:gd name="T49" fmla="*/ 138 h 626"/>
                <a:gd name="T50" fmla="*/ 44 w 4652"/>
                <a:gd name="T51" fmla="*/ 136 h 626"/>
                <a:gd name="T52" fmla="*/ 44 w 4652"/>
                <a:gd name="T53" fmla="*/ 135 h 626"/>
                <a:gd name="T54" fmla="*/ 43 w 4652"/>
                <a:gd name="T55" fmla="*/ 135 h 626"/>
                <a:gd name="T56" fmla="*/ 43 w 4652"/>
                <a:gd name="T57" fmla="*/ 128 h 626"/>
                <a:gd name="T58" fmla="*/ 43 w 4652"/>
                <a:gd name="T59" fmla="*/ 100 h 626"/>
                <a:gd name="T60" fmla="*/ 43 w 4652"/>
                <a:gd name="T61" fmla="*/ 71 h 626"/>
                <a:gd name="T62" fmla="*/ 43 w 4652"/>
                <a:gd name="T63" fmla="*/ 60 h 626"/>
                <a:gd name="T64" fmla="*/ 43 w 4652"/>
                <a:gd name="T65" fmla="*/ 57 h 626"/>
                <a:gd name="T66" fmla="*/ 42 w 4652"/>
                <a:gd name="T67" fmla="*/ 55 h 626"/>
                <a:gd name="T68" fmla="*/ 42 w 4652"/>
                <a:gd name="T69" fmla="*/ 54 h 626"/>
                <a:gd name="T70" fmla="*/ 3 w 4652"/>
                <a:gd name="T71" fmla="*/ 54 h 626"/>
                <a:gd name="T72" fmla="*/ 2 w 4652"/>
                <a:gd name="T73" fmla="*/ 54 h 626"/>
                <a:gd name="T74" fmla="*/ 2 w 4652"/>
                <a:gd name="T75" fmla="*/ 57 h 626"/>
                <a:gd name="T76" fmla="*/ 1 w 4652"/>
                <a:gd name="T77" fmla="*/ 127 h 626"/>
                <a:gd name="T78" fmla="*/ 1 w 4652"/>
                <a:gd name="T79" fmla="*/ 125 h 626"/>
                <a:gd name="T80" fmla="*/ 1 w 4652"/>
                <a:gd name="T81" fmla="*/ 126 h 626"/>
                <a:gd name="T82" fmla="*/ 1 w 4652"/>
                <a:gd name="T83" fmla="*/ 127 h 626"/>
                <a:gd name="T84" fmla="*/ 1 w 4652"/>
                <a:gd name="T85" fmla="*/ 112 h 626"/>
                <a:gd name="T86" fmla="*/ 0 w 4652"/>
                <a:gd name="T87" fmla="*/ 85 h 626"/>
                <a:gd name="T88" fmla="*/ 1 w 4652"/>
                <a:gd name="T89" fmla="*/ 58 h 626"/>
                <a:gd name="T90" fmla="*/ 1 w 4652"/>
                <a:gd name="T91" fmla="*/ 41 h 626"/>
                <a:gd name="T92" fmla="*/ 5 w 4652"/>
                <a:gd name="T93" fmla="*/ 41 h 626"/>
                <a:gd name="T94" fmla="*/ 8 w 4652"/>
                <a:gd name="T95" fmla="*/ 41 h 626"/>
                <a:gd name="T96" fmla="*/ 11 w 4652"/>
                <a:gd name="T97" fmla="*/ 41 h 626"/>
                <a:gd name="T98" fmla="*/ 11 w 4652"/>
                <a:gd name="T99" fmla="*/ 43 h 626"/>
                <a:gd name="T100" fmla="*/ 11 w 4652"/>
                <a:gd name="T101" fmla="*/ 45 h 626"/>
                <a:gd name="T102" fmla="*/ 11 w 4652"/>
                <a:gd name="T103" fmla="*/ 45 h 626"/>
                <a:gd name="T104" fmla="*/ 11 w 4652"/>
                <a:gd name="T105" fmla="*/ 41 h 626"/>
                <a:gd name="T106" fmla="*/ 11 w 4652"/>
                <a:gd name="T107" fmla="*/ 34 h 626"/>
                <a:gd name="T108" fmla="*/ 11 w 4652"/>
                <a:gd name="T109" fmla="*/ 26 h 626"/>
                <a:gd name="T110" fmla="*/ 11 w 4652"/>
                <a:gd name="T111" fmla="*/ 19 h 626"/>
                <a:gd name="T112" fmla="*/ 11 w 4652"/>
                <a:gd name="T113" fmla="*/ 11 h 626"/>
                <a:gd name="T114" fmla="*/ 12 w 4652"/>
                <a:gd name="T115" fmla="*/ 4 h 626"/>
                <a:gd name="T116" fmla="*/ 13 w 4652"/>
                <a:gd name="T117" fmla="*/ 3 h 626"/>
                <a:gd name="T118" fmla="*/ 13 w 4652"/>
                <a:gd name="T119" fmla="*/ 9 h 626"/>
                <a:gd name="T120" fmla="*/ 13 w 4652"/>
                <a:gd name="T121" fmla="*/ 24 h 626"/>
                <a:gd name="T122" fmla="*/ 13 w 4652"/>
                <a:gd name="T123" fmla="*/ 39 h 626"/>
                <a:gd name="T124" fmla="*/ 14 w 4652"/>
                <a:gd name="T125" fmla="*/ 48 h 62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652"/>
                <a:gd name="T190" fmla="*/ 0 h 626"/>
                <a:gd name="T191" fmla="*/ 4652 w 4652"/>
                <a:gd name="T192" fmla="*/ 626 h 62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652" h="626">
                  <a:moveTo>
                    <a:pt x="1395" y="215"/>
                  </a:moveTo>
                  <a:lnTo>
                    <a:pt x="1402" y="212"/>
                  </a:lnTo>
                  <a:lnTo>
                    <a:pt x="1407" y="210"/>
                  </a:lnTo>
                  <a:lnTo>
                    <a:pt x="1409" y="208"/>
                  </a:lnTo>
                  <a:lnTo>
                    <a:pt x="1412" y="206"/>
                  </a:lnTo>
                  <a:lnTo>
                    <a:pt x="1414" y="202"/>
                  </a:lnTo>
                  <a:lnTo>
                    <a:pt x="1414" y="200"/>
                  </a:lnTo>
                  <a:lnTo>
                    <a:pt x="1412" y="196"/>
                  </a:lnTo>
                  <a:lnTo>
                    <a:pt x="1409" y="194"/>
                  </a:lnTo>
                  <a:lnTo>
                    <a:pt x="1407" y="191"/>
                  </a:lnTo>
                  <a:lnTo>
                    <a:pt x="1402" y="188"/>
                  </a:lnTo>
                  <a:lnTo>
                    <a:pt x="1618" y="188"/>
                  </a:lnTo>
                  <a:lnTo>
                    <a:pt x="1828" y="188"/>
                  </a:lnTo>
                  <a:lnTo>
                    <a:pt x="2029" y="190"/>
                  </a:lnTo>
                  <a:lnTo>
                    <a:pt x="2228" y="190"/>
                  </a:lnTo>
                  <a:lnTo>
                    <a:pt x="2422" y="190"/>
                  </a:lnTo>
                  <a:lnTo>
                    <a:pt x="2613" y="190"/>
                  </a:lnTo>
                  <a:lnTo>
                    <a:pt x="2802" y="191"/>
                  </a:lnTo>
                  <a:lnTo>
                    <a:pt x="2988" y="192"/>
                  </a:lnTo>
                  <a:lnTo>
                    <a:pt x="3174" y="193"/>
                  </a:lnTo>
                  <a:lnTo>
                    <a:pt x="3363" y="194"/>
                  </a:lnTo>
                  <a:lnTo>
                    <a:pt x="3380" y="215"/>
                  </a:lnTo>
                  <a:lnTo>
                    <a:pt x="3404" y="195"/>
                  </a:lnTo>
                  <a:lnTo>
                    <a:pt x="3419" y="175"/>
                  </a:lnTo>
                  <a:lnTo>
                    <a:pt x="3424" y="154"/>
                  </a:lnTo>
                  <a:lnTo>
                    <a:pt x="3424" y="134"/>
                  </a:lnTo>
                  <a:lnTo>
                    <a:pt x="3419" y="112"/>
                  </a:lnTo>
                  <a:lnTo>
                    <a:pt x="3409" y="90"/>
                  </a:lnTo>
                  <a:lnTo>
                    <a:pt x="3395" y="70"/>
                  </a:lnTo>
                  <a:lnTo>
                    <a:pt x="3378" y="49"/>
                  </a:lnTo>
                  <a:lnTo>
                    <a:pt x="3358" y="28"/>
                  </a:lnTo>
                  <a:lnTo>
                    <a:pt x="3336" y="9"/>
                  </a:lnTo>
                  <a:lnTo>
                    <a:pt x="3360" y="10"/>
                  </a:lnTo>
                  <a:lnTo>
                    <a:pt x="3380" y="11"/>
                  </a:lnTo>
                  <a:lnTo>
                    <a:pt x="3400" y="12"/>
                  </a:lnTo>
                  <a:lnTo>
                    <a:pt x="3419" y="15"/>
                  </a:lnTo>
                  <a:lnTo>
                    <a:pt x="3439" y="17"/>
                  </a:lnTo>
                  <a:lnTo>
                    <a:pt x="3458" y="19"/>
                  </a:lnTo>
                  <a:lnTo>
                    <a:pt x="3478" y="23"/>
                  </a:lnTo>
                  <a:lnTo>
                    <a:pt x="3498" y="25"/>
                  </a:lnTo>
                  <a:lnTo>
                    <a:pt x="3517" y="27"/>
                  </a:lnTo>
                  <a:lnTo>
                    <a:pt x="3539" y="30"/>
                  </a:lnTo>
                  <a:lnTo>
                    <a:pt x="3559" y="47"/>
                  </a:lnTo>
                  <a:lnTo>
                    <a:pt x="3574" y="64"/>
                  </a:lnTo>
                  <a:lnTo>
                    <a:pt x="3583" y="82"/>
                  </a:lnTo>
                  <a:lnTo>
                    <a:pt x="3593" y="99"/>
                  </a:lnTo>
                  <a:lnTo>
                    <a:pt x="3598" y="119"/>
                  </a:lnTo>
                  <a:lnTo>
                    <a:pt x="3601" y="137"/>
                  </a:lnTo>
                  <a:lnTo>
                    <a:pt x="3603" y="155"/>
                  </a:lnTo>
                  <a:lnTo>
                    <a:pt x="3603" y="175"/>
                  </a:lnTo>
                  <a:lnTo>
                    <a:pt x="3603" y="194"/>
                  </a:lnTo>
                  <a:lnTo>
                    <a:pt x="3601" y="215"/>
                  </a:lnTo>
                  <a:lnTo>
                    <a:pt x="3637" y="194"/>
                  </a:lnTo>
                  <a:lnTo>
                    <a:pt x="4652" y="198"/>
                  </a:lnTo>
                  <a:lnTo>
                    <a:pt x="4642" y="503"/>
                  </a:lnTo>
                  <a:lnTo>
                    <a:pt x="4630" y="504"/>
                  </a:lnTo>
                  <a:lnTo>
                    <a:pt x="4615" y="505"/>
                  </a:lnTo>
                  <a:lnTo>
                    <a:pt x="4603" y="506"/>
                  </a:lnTo>
                  <a:lnTo>
                    <a:pt x="4588" y="507"/>
                  </a:lnTo>
                  <a:lnTo>
                    <a:pt x="4576" y="508"/>
                  </a:lnTo>
                  <a:lnTo>
                    <a:pt x="4564" y="511"/>
                  </a:lnTo>
                  <a:lnTo>
                    <a:pt x="4554" y="514"/>
                  </a:lnTo>
                  <a:lnTo>
                    <a:pt x="4544" y="519"/>
                  </a:lnTo>
                  <a:lnTo>
                    <a:pt x="4539" y="524"/>
                  </a:lnTo>
                  <a:lnTo>
                    <a:pt x="4534" y="531"/>
                  </a:lnTo>
                  <a:lnTo>
                    <a:pt x="4532" y="544"/>
                  </a:lnTo>
                  <a:lnTo>
                    <a:pt x="4537" y="555"/>
                  </a:lnTo>
                  <a:lnTo>
                    <a:pt x="4549" y="564"/>
                  </a:lnTo>
                  <a:lnTo>
                    <a:pt x="4566" y="572"/>
                  </a:lnTo>
                  <a:lnTo>
                    <a:pt x="4583" y="579"/>
                  </a:lnTo>
                  <a:lnTo>
                    <a:pt x="4603" y="587"/>
                  </a:lnTo>
                  <a:lnTo>
                    <a:pt x="4620" y="595"/>
                  </a:lnTo>
                  <a:lnTo>
                    <a:pt x="4635" y="603"/>
                  </a:lnTo>
                  <a:lnTo>
                    <a:pt x="4642" y="614"/>
                  </a:lnTo>
                  <a:lnTo>
                    <a:pt x="4642" y="626"/>
                  </a:lnTo>
                  <a:lnTo>
                    <a:pt x="4625" y="626"/>
                  </a:lnTo>
                  <a:lnTo>
                    <a:pt x="4610" y="624"/>
                  </a:lnTo>
                  <a:lnTo>
                    <a:pt x="4596" y="622"/>
                  </a:lnTo>
                  <a:lnTo>
                    <a:pt x="4579" y="619"/>
                  </a:lnTo>
                  <a:lnTo>
                    <a:pt x="4564" y="617"/>
                  </a:lnTo>
                  <a:lnTo>
                    <a:pt x="4549" y="615"/>
                  </a:lnTo>
                  <a:lnTo>
                    <a:pt x="4534" y="612"/>
                  </a:lnTo>
                  <a:lnTo>
                    <a:pt x="4517" y="612"/>
                  </a:lnTo>
                  <a:lnTo>
                    <a:pt x="4500" y="614"/>
                  </a:lnTo>
                  <a:lnTo>
                    <a:pt x="4483" y="617"/>
                  </a:lnTo>
                  <a:lnTo>
                    <a:pt x="4483" y="609"/>
                  </a:lnTo>
                  <a:lnTo>
                    <a:pt x="4485" y="585"/>
                  </a:lnTo>
                  <a:lnTo>
                    <a:pt x="4485" y="548"/>
                  </a:lnTo>
                  <a:lnTo>
                    <a:pt x="4485" y="505"/>
                  </a:lnTo>
                  <a:lnTo>
                    <a:pt x="4488" y="457"/>
                  </a:lnTo>
                  <a:lnTo>
                    <a:pt x="4488" y="408"/>
                  </a:lnTo>
                  <a:lnTo>
                    <a:pt x="4488" y="362"/>
                  </a:lnTo>
                  <a:lnTo>
                    <a:pt x="4488" y="322"/>
                  </a:lnTo>
                  <a:lnTo>
                    <a:pt x="4488" y="294"/>
                  </a:lnTo>
                  <a:lnTo>
                    <a:pt x="4485" y="279"/>
                  </a:lnTo>
                  <a:lnTo>
                    <a:pt x="4485" y="271"/>
                  </a:lnTo>
                  <a:lnTo>
                    <a:pt x="4480" y="265"/>
                  </a:lnTo>
                  <a:lnTo>
                    <a:pt x="4476" y="260"/>
                  </a:lnTo>
                  <a:lnTo>
                    <a:pt x="4468" y="257"/>
                  </a:lnTo>
                  <a:lnTo>
                    <a:pt x="4461" y="254"/>
                  </a:lnTo>
                  <a:lnTo>
                    <a:pt x="4451" y="252"/>
                  </a:lnTo>
                  <a:lnTo>
                    <a:pt x="4444" y="251"/>
                  </a:lnTo>
                  <a:lnTo>
                    <a:pt x="4439" y="251"/>
                  </a:lnTo>
                  <a:lnTo>
                    <a:pt x="4434" y="250"/>
                  </a:lnTo>
                  <a:lnTo>
                    <a:pt x="4431" y="250"/>
                  </a:lnTo>
                  <a:lnTo>
                    <a:pt x="292" y="247"/>
                  </a:lnTo>
                  <a:lnTo>
                    <a:pt x="289" y="247"/>
                  </a:lnTo>
                  <a:lnTo>
                    <a:pt x="277" y="247"/>
                  </a:lnTo>
                  <a:lnTo>
                    <a:pt x="262" y="247"/>
                  </a:lnTo>
                  <a:lnTo>
                    <a:pt x="243" y="247"/>
                  </a:lnTo>
                  <a:lnTo>
                    <a:pt x="223" y="247"/>
                  </a:lnTo>
                  <a:lnTo>
                    <a:pt x="201" y="249"/>
                  </a:lnTo>
                  <a:lnTo>
                    <a:pt x="184" y="251"/>
                  </a:lnTo>
                  <a:lnTo>
                    <a:pt x="167" y="256"/>
                  </a:lnTo>
                  <a:lnTo>
                    <a:pt x="157" y="263"/>
                  </a:lnTo>
                  <a:lnTo>
                    <a:pt x="152" y="271"/>
                  </a:lnTo>
                  <a:lnTo>
                    <a:pt x="152" y="572"/>
                  </a:lnTo>
                  <a:lnTo>
                    <a:pt x="140" y="570"/>
                  </a:lnTo>
                  <a:lnTo>
                    <a:pt x="125" y="569"/>
                  </a:lnTo>
                  <a:lnTo>
                    <a:pt x="110" y="568"/>
                  </a:lnTo>
                  <a:lnTo>
                    <a:pt x="96" y="568"/>
                  </a:lnTo>
                  <a:lnTo>
                    <a:pt x="81" y="569"/>
                  </a:lnTo>
                  <a:lnTo>
                    <a:pt x="66" y="570"/>
                  </a:lnTo>
                  <a:lnTo>
                    <a:pt x="51" y="572"/>
                  </a:lnTo>
                  <a:lnTo>
                    <a:pt x="37" y="575"/>
                  </a:lnTo>
                  <a:lnTo>
                    <a:pt x="22" y="577"/>
                  </a:lnTo>
                  <a:lnTo>
                    <a:pt x="10" y="579"/>
                  </a:lnTo>
                  <a:lnTo>
                    <a:pt x="5" y="544"/>
                  </a:lnTo>
                  <a:lnTo>
                    <a:pt x="2" y="506"/>
                  </a:lnTo>
                  <a:lnTo>
                    <a:pt x="2" y="468"/>
                  </a:lnTo>
                  <a:lnTo>
                    <a:pt x="0" y="430"/>
                  </a:lnTo>
                  <a:lnTo>
                    <a:pt x="0" y="390"/>
                  </a:lnTo>
                  <a:lnTo>
                    <a:pt x="0" y="350"/>
                  </a:lnTo>
                  <a:lnTo>
                    <a:pt x="0" y="310"/>
                  </a:lnTo>
                  <a:lnTo>
                    <a:pt x="2" y="268"/>
                  </a:lnTo>
                  <a:lnTo>
                    <a:pt x="2" y="228"/>
                  </a:lnTo>
                  <a:lnTo>
                    <a:pt x="2" y="188"/>
                  </a:lnTo>
                  <a:lnTo>
                    <a:pt x="110" y="188"/>
                  </a:lnTo>
                  <a:lnTo>
                    <a:pt x="223" y="188"/>
                  </a:lnTo>
                  <a:lnTo>
                    <a:pt x="338" y="188"/>
                  </a:lnTo>
                  <a:lnTo>
                    <a:pt x="456" y="188"/>
                  </a:lnTo>
                  <a:lnTo>
                    <a:pt x="576" y="188"/>
                  </a:lnTo>
                  <a:lnTo>
                    <a:pt x="696" y="188"/>
                  </a:lnTo>
                  <a:lnTo>
                    <a:pt x="816" y="188"/>
                  </a:lnTo>
                  <a:lnTo>
                    <a:pt x="934" y="188"/>
                  </a:lnTo>
                  <a:lnTo>
                    <a:pt x="1051" y="188"/>
                  </a:lnTo>
                  <a:lnTo>
                    <a:pt x="1167" y="188"/>
                  </a:lnTo>
                  <a:lnTo>
                    <a:pt x="1169" y="191"/>
                  </a:lnTo>
                  <a:lnTo>
                    <a:pt x="1172" y="193"/>
                  </a:lnTo>
                  <a:lnTo>
                    <a:pt x="1172" y="195"/>
                  </a:lnTo>
                  <a:lnTo>
                    <a:pt x="1174" y="198"/>
                  </a:lnTo>
                  <a:lnTo>
                    <a:pt x="1174" y="200"/>
                  </a:lnTo>
                  <a:lnTo>
                    <a:pt x="1176" y="202"/>
                  </a:lnTo>
                  <a:lnTo>
                    <a:pt x="1179" y="204"/>
                  </a:lnTo>
                  <a:lnTo>
                    <a:pt x="1184" y="206"/>
                  </a:lnTo>
                  <a:lnTo>
                    <a:pt x="1189" y="206"/>
                  </a:lnTo>
                  <a:lnTo>
                    <a:pt x="1194" y="206"/>
                  </a:lnTo>
                  <a:lnTo>
                    <a:pt x="1201" y="196"/>
                  </a:lnTo>
                  <a:lnTo>
                    <a:pt x="1203" y="186"/>
                  </a:lnTo>
                  <a:lnTo>
                    <a:pt x="1203" y="175"/>
                  </a:lnTo>
                  <a:lnTo>
                    <a:pt x="1199" y="164"/>
                  </a:lnTo>
                  <a:lnTo>
                    <a:pt x="1194" y="153"/>
                  </a:lnTo>
                  <a:lnTo>
                    <a:pt x="1189" y="142"/>
                  </a:lnTo>
                  <a:lnTo>
                    <a:pt x="1181" y="131"/>
                  </a:lnTo>
                  <a:lnTo>
                    <a:pt x="1176" y="120"/>
                  </a:lnTo>
                  <a:lnTo>
                    <a:pt x="1174" y="110"/>
                  </a:lnTo>
                  <a:lnTo>
                    <a:pt x="1174" y="99"/>
                  </a:lnTo>
                  <a:lnTo>
                    <a:pt x="1176" y="88"/>
                  </a:lnTo>
                  <a:lnTo>
                    <a:pt x="1179" y="75"/>
                  </a:lnTo>
                  <a:lnTo>
                    <a:pt x="1184" y="63"/>
                  </a:lnTo>
                  <a:lnTo>
                    <a:pt x="1189" y="49"/>
                  </a:lnTo>
                  <a:lnTo>
                    <a:pt x="1194" y="38"/>
                  </a:lnTo>
                  <a:lnTo>
                    <a:pt x="1206" y="27"/>
                  </a:lnTo>
                  <a:lnTo>
                    <a:pt x="1218" y="18"/>
                  </a:lnTo>
                  <a:lnTo>
                    <a:pt x="1238" y="12"/>
                  </a:lnTo>
                  <a:lnTo>
                    <a:pt x="1260" y="9"/>
                  </a:lnTo>
                  <a:lnTo>
                    <a:pt x="1289" y="9"/>
                  </a:lnTo>
                  <a:lnTo>
                    <a:pt x="1377" y="0"/>
                  </a:lnTo>
                  <a:lnTo>
                    <a:pt x="1365" y="19"/>
                  </a:lnTo>
                  <a:lnTo>
                    <a:pt x="1353" y="40"/>
                  </a:lnTo>
                  <a:lnTo>
                    <a:pt x="1346" y="62"/>
                  </a:lnTo>
                  <a:lnTo>
                    <a:pt x="1341" y="84"/>
                  </a:lnTo>
                  <a:lnTo>
                    <a:pt x="1338" y="107"/>
                  </a:lnTo>
                  <a:lnTo>
                    <a:pt x="1341" y="131"/>
                  </a:lnTo>
                  <a:lnTo>
                    <a:pt x="1346" y="154"/>
                  </a:lnTo>
                  <a:lnTo>
                    <a:pt x="1358" y="176"/>
                  </a:lnTo>
                  <a:lnTo>
                    <a:pt x="1373" y="196"/>
                  </a:lnTo>
                  <a:lnTo>
                    <a:pt x="1395" y="215"/>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0" name="Freeform 39">
              <a:extLst>
                <a:ext uri="{FF2B5EF4-FFF2-40B4-BE49-F238E27FC236}">
                  <a16:creationId xmlns:a16="http://schemas.microsoft.com/office/drawing/2014/main" id="{611C6FF3-5D18-44AD-8CF7-C74DF7AB8B94}"/>
                </a:ext>
              </a:extLst>
            </p:cNvPr>
            <p:cNvSpPr>
              <a:spLocks/>
            </p:cNvSpPr>
            <p:nvPr/>
          </p:nvSpPr>
          <p:spPr bwMode="auto">
            <a:xfrm>
              <a:off x="2648" y="1260"/>
              <a:ext cx="215" cy="22"/>
            </a:xfrm>
            <a:custGeom>
              <a:avLst/>
              <a:gdLst>
                <a:gd name="T0" fmla="*/ 4 w 360"/>
                <a:gd name="T1" fmla="*/ 4 h 26"/>
                <a:gd name="T2" fmla="*/ 4 w 360"/>
                <a:gd name="T3" fmla="*/ 6 h 26"/>
                <a:gd name="T4" fmla="*/ 3 w 360"/>
                <a:gd name="T5" fmla="*/ 5 h 26"/>
                <a:gd name="T6" fmla="*/ 3 w 360"/>
                <a:gd name="T7" fmla="*/ 4 h 26"/>
                <a:gd name="T8" fmla="*/ 2 w 360"/>
                <a:gd name="T9" fmla="*/ 3 h 26"/>
                <a:gd name="T10" fmla="*/ 2 w 360"/>
                <a:gd name="T11" fmla="*/ 3 h 26"/>
                <a:gd name="T12" fmla="*/ 2 w 360"/>
                <a:gd name="T13" fmla="*/ 3 h 26"/>
                <a:gd name="T14" fmla="*/ 1 w 360"/>
                <a:gd name="T15" fmla="*/ 3 h 26"/>
                <a:gd name="T16" fmla="*/ 1 w 360"/>
                <a:gd name="T17" fmla="*/ 3 h 26"/>
                <a:gd name="T18" fmla="*/ 1 w 360"/>
                <a:gd name="T19" fmla="*/ 3 h 26"/>
                <a:gd name="T20" fmla="*/ 1 w 360"/>
                <a:gd name="T21" fmla="*/ 3 h 26"/>
                <a:gd name="T22" fmla="*/ 0 w 360"/>
                <a:gd name="T23" fmla="*/ 3 h 26"/>
                <a:gd name="T24" fmla="*/ 1 w 360"/>
                <a:gd name="T25" fmla="*/ 3 h 26"/>
                <a:gd name="T26" fmla="*/ 1 w 360"/>
                <a:gd name="T27" fmla="*/ 2 h 26"/>
                <a:gd name="T28" fmla="*/ 1 w 360"/>
                <a:gd name="T29" fmla="*/ 0 h 26"/>
                <a:gd name="T30" fmla="*/ 1 w 360"/>
                <a:gd name="T31" fmla="*/ 2 h 26"/>
                <a:gd name="T32" fmla="*/ 2 w 360"/>
                <a:gd name="T33" fmla="*/ 3 h 26"/>
                <a:gd name="T34" fmla="*/ 2 w 360"/>
                <a:gd name="T35" fmla="*/ 3 h 26"/>
                <a:gd name="T36" fmla="*/ 2 w 360"/>
                <a:gd name="T37" fmla="*/ 3 h 26"/>
                <a:gd name="T38" fmla="*/ 3 w 360"/>
                <a:gd name="T39" fmla="*/ 3 h 26"/>
                <a:gd name="T40" fmla="*/ 3 w 360"/>
                <a:gd name="T41" fmla="*/ 3 h 26"/>
                <a:gd name="T42" fmla="*/ 4 w 360"/>
                <a:gd name="T43" fmla="*/ 4 h 26"/>
                <a:gd name="T44" fmla="*/ 4 w 360"/>
                <a:gd name="T45" fmla="*/ 4 h 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60"/>
                <a:gd name="T70" fmla="*/ 0 h 26"/>
                <a:gd name="T71" fmla="*/ 360 w 360"/>
                <a:gd name="T72" fmla="*/ 26 h 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60" h="26">
                  <a:moveTo>
                    <a:pt x="360" y="18"/>
                  </a:moveTo>
                  <a:lnTo>
                    <a:pt x="360" y="26"/>
                  </a:lnTo>
                  <a:lnTo>
                    <a:pt x="326" y="22"/>
                  </a:lnTo>
                  <a:lnTo>
                    <a:pt x="291" y="20"/>
                  </a:lnTo>
                  <a:lnTo>
                    <a:pt x="255" y="16"/>
                  </a:lnTo>
                  <a:lnTo>
                    <a:pt x="218" y="14"/>
                  </a:lnTo>
                  <a:lnTo>
                    <a:pt x="181" y="12"/>
                  </a:lnTo>
                  <a:lnTo>
                    <a:pt x="144" y="10"/>
                  </a:lnTo>
                  <a:lnTo>
                    <a:pt x="110" y="8"/>
                  </a:lnTo>
                  <a:lnTo>
                    <a:pt x="73" y="8"/>
                  </a:lnTo>
                  <a:lnTo>
                    <a:pt x="36" y="8"/>
                  </a:lnTo>
                  <a:lnTo>
                    <a:pt x="0" y="8"/>
                  </a:lnTo>
                  <a:lnTo>
                    <a:pt x="36" y="4"/>
                  </a:lnTo>
                  <a:lnTo>
                    <a:pt x="73" y="2"/>
                  </a:lnTo>
                  <a:lnTo>
                    <a:pt x="110" y="0"/>
                  </a:lnTo>
                  <a:lnTo>
                    <a:pt x="144" y="2"/>
                  </a:lnTo>
                  <a:lnTo>
                    <a:pt x="181" y="4"/>
                  </a:lnTo>
                  <a:lnTo>
                    <a:pt x="218" y="6"/>
                  </a:lnTo>
                  <a:lnTo>
                    <a:pt x="252" y="10"/>
                  </a:lnTo>
                  <a:lnTo>
                    <a:pt x="289" y="13"/>
                  </a:lnTo>
                  <a:lnTo>
                    <a:pt x="326" y="15"/>
                  </a:lnTo>
                  <a:lnTo>
                    <a:pt x="360" y="18"/>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1" name="Freeform 40">
              <a:extLst>
                <a:ext uri="{FF2B5EF4-FFF2-40B4-BE49-F238E27FC236}">
                  <a16:creationId xmlns:a16="http://schemas.microsoft.com/office/drawing/2014/main" id="{8128E5E0-A39F-4BF6-AE9C-15084B19344C}"/>
                </a:ext>
              </a:extLst>
            </p:cNvPr>
            <p:cNvSpPr>
              <a:spLocks/>
            </p:cNvSpPr>
            <p:nvPr/>
          </p:nvSpPr>
          <p:spPr bwMode="auto">
            <a:xfrm>
              <a:off x="2753" y="1307"/>
              <a:ext cx="106" cy="30"/>
            </a:xfrm>
            <a:custGeom>
              <a:avLst/>
              <a:gdLst>
                <a:gd name="T0" fmla="*/ 2 w 177"/>
                <a:gd name="T1" fmla="*/ 3 h 36"/>
                <a:gd name="T2" fmla="*/ 1 w 177"/>
                <a:gd name="T3" fmla="*/ 3 h 36"/>
                <a:gd name="T4" fmla="*/ 1 w 177"/>
                <a:gd name="T5" fmla="*/ 3 h 36"/>
                <a:gd name="T6" fmla="*/ 1 w 177"/>
                <a:gd name="T7" fmla="*/ 4 h 36"/>
                <a:gd name="T8" fmla="*/ 1 w 177"/>
                <a:gd name="T9" fmla="*/ 5 h 36"/>
                <a:gd name="T10" fmla="*/ 1 w 177"/>
                <a:gd name="T11" fmla="*/ 5 h 36"/>
                <a:gd name="T12" fmla="*/ 1 w 177"/>
                <a:gd name="T13" fmla="*/ 6 h 36"/>
                <a:gd name="T14" fmla="*/ 1 w 177"/>
                <a:gd name="T15" fmla="*/ 6 h 36"/>
                <a:gd name="T16" fmla="*/ 1 w 177"/>
                <a:gd name="T17" fmla="*/ 7 h 36"/>
                <a:gd name="T18" fmla="*/ 1 w 177"/>
                <a:gd name="T19" fmla="*/ 7 h 36"/>
                <a:gd name="T20" fmla="*/ 0 w 177"/>
                <a:gd name="T21" fmla="*/ 7 h 36"/>
                <a:gd name="T22" fmla="*/ 1 w 177"/>
                <a:gd name="T23" fmla="*/ 7 h 36"/>
                <a:gd name="T24" fmla="*/ 1 w 177"/>
                <a:gd name="T25" fmla="*/ 6 h 36"/>
                <a:gd name="T26" fmla="*/ 1 w 177"/>
                <a:gd name="T27" fmla="*/ 5 h 36"/>
                <a:gd name="T28" fmla="*/ 1 w 177"/>
                <a:gd name="T29" fmla="*/ 4 h 36"/>
                <a:gd name="T30" fmla="*/ 1 w 177"/>
                <a:gd name="T31" fmla="*/ 3 h 36"/>
                <a:gd name="T32" fmla="*/ 1 w 177"/>
                <a:gd name="T33" fmla="*/ 3 h 36"/>
                <a:gd name="T34" fmla="*/ 1 w 177"/>
                <a:gd name="T35" fmla="*/ 3 h 36"/>
                <a:gd name="T36" fmla="*/ 1 w 177"/>
                <a:gd name="T37" fmla="*/ 2 h 36"/>
                <a:gd name="T38" fmla="*/ 1 w 177"/>
                <a:gd name="T39" fmla="*/ 2 h 36"/>
                <a:gd name="T40" fmla="*/ 1 w 177"/>
                <a:gd name="T41" fmla="*/ 0 h 36"/>
                <a:gd name="T42" fmla="*/ 2 w 177"/>
                <a:gd name="T43" fmla="*/ 0 h 36"/>
                <a:gd name="T44" fmla="*/ 2 w 177"/>
                <a:gd name="T45" fmla="*/ 3 h 36"/>
                <a:gd name="T46" fmla="*/ 2 w 177"/>
                <a:gd name="T47" fmla="*/ 3 h 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77"/>
                <a:gd name="T73" fmla="*/ 0 h 36"/>
                <a:gd name="T74" fmla="*/ 177 w 177"/>
                <a:gd name="T75" fmla="*/ 36 h 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77" h="36">
                  <a:moveTo>
                    <a:pt x="177" y="12"/>
                  </a:moveTo>
                  <a:lnTo>
                    <a:pt x="159" y="14"/>
                  </a:lnTo>
                  <a:lnTo>
                    <a:pt x="140" y="16"/>
                  </a:lnTo>
                  <a:lnTo>
                    <a:pt x="123" y="19"/>
                  </a:lnTo>
                  <a:lnTo>
                    <a:pt x="106" y="21"/>
                  </a:lnTo>
                  <a:lnTo>
                    <a:pt x="88" y="23"/>
                  </a:lnTo>
                  <a:lnTo>
                    <a:pt x="71" y="27"/>
                  </a:lnTo>
                  <a:lnTo>
                    <a:pt x="54" y="29"/>
                  </a:lnTo>
                  <a:lnTo>
                    <a:pt x="37" y="31"/>
                  </a:lnTo>
                  <a:lnTo>
                    <a:pt x="20" y="33"/>
                  </a:lnTo>
                  <a:lnTo>
                    <a:pt x="0" y="36"/>
                  </a:lnTo>
                  <a:lnTo>
                    <a:pt x="10" y="30"/>
                  </a:lnTo>
                  <a:lnTo>
                    <a:pt x="22" y="25"/>
                  </a:lnTo>
                  <a:lnTo>
                    <a:pt x="37" y="21"/>
                  </a:lnTo>
                  <a:lnTo>
                    <a:pt x="52" y="19"/>
                  </a:lnTo>
                  <a:lnTo>
                    <a:pt x="69" y="16"/>
                  </a:lnTo>
                  <a:lnTo>
                    <a:pt x="88" y="14"/>
                  </a:lnTo>
                  <a:lnTo>
                    <a:pt x="106" y="12"/>
                  </a:lnTo>
                  <a:lnTo>
                    <a:pt x="123" y="8"/>
                  </a:lnTo>
                  <a:lnTo>
                    <a:pt x="137" y="5"/>
                  </a:lnTo>
                  <a:lnTo>
                    <a:pt x="152" y="0"/>
                  </a:lnTo>
                  <a:lnTo>
                    <a:pt x="177" y="0"/>
                  </a:lnTo>
                  <a:lnTo>
                    <a:pt x="177" y="12"/>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2" name="Freeform 41">
              <a:extLst>
                <a:ext uri="{FF2B5EF4-FFF2-40B4-BE49-F238E27FC236}">
                  <a16:creationId xmlns:a16="http://schemas.microsoft.com/office/drawing/2014/main" id="{3F0B4826-A853-4F20-AAA8-1C1F15056741}"/>
                </a:ext>
              </a:extLst>
            </p:cNvPr>
            <p:cNvSpPr>
              <a:spLocks/>
            </p:cNvSpPr>
            <p:nvPr/>
          </p:nvSpPr>
          <p:spPr bwMode="auto">
            <a:xfrm>
              <a:off x="3126" y="1310"/>
              <a:ext cx="127" cy="24"/>
            </a:xfrm>
            <a:custGeom>
              <a:avLst/>
              <a:gdLst>
                <a:gd name="T0" fmla="*/ 2 w 213"/>
                <a:gd name="T1" fmla="*/ 5 h 28"/>
                <a:gd name="T2" fmla="*/ 2 w 213"/>
                <a:gd name="T3" fmla="*/ 7 h 28"/>
                <a:gd name="T4" fmla="*/ 0 w 213"/>
                <a:gd name="T5" fmla="*/ 0 h 28"/>
                <a:gd name="T6" fmla="*/ 1 w 213"/>
                <a:gd name="T7" fmla="*/ 1 h 28"/>
                <a:gd name="T8" fmla="*/ 1 w 213"/>
                <a:gd name="T9" fmla="*/ 2 h 28"/>
                <a:gd name="T10" fmla="*/ 1 w 213"/>
                <a:gd name="T11" fmla="*/ 3 h 28"/>
                <a:gd name="T12" fmla="*/ 1 w 213"/>
                <a:gd name="T13" fmla="*/ 3 h 28"/>
                <a:gd name="T14" fmla="*/ 1 w 213"/>
                <a:gd name="T15" fmla="*/ 3 h 28"/>
                <a:gd name="T16" fmla="*/ 1 w 213"/>
                <a:gd name="T17" fmla="*/ 3 h 28"/>
                <a:gd name="T18" fmla="*/ 1 w 213"/>
                <a:gd name="T19" fmla="*/ 3 h 28"/>
                <a:gd name="T20" fmla="*/ 2 w 213"/>
                <a:gd name="T21" fmla="*/ 4 h 28"/>
                <a:gd name="T22" fmla="*/ 2 w 213"/>
                <a:gd name="T23" fmla="*/ 4 h 28"/>
                <a:gd name="T24" fmla="*/ 2 w 213"/>
                <a:gd name="T25" fmla="*/ 5 h 28"/>
                <a:gd name="T26" fmla="*/ 2 w 213"/>
                <a:gd name="T27" fmla="*/ 5 h 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3"/>
                <a:gd name="T43" fmla="*/ 0 h 28"/>
                <a:gd name="T44" fmla="*/ 213 w 213"/>
                <a:gd name="T45" fmla="*/ 28 h 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3" h="28">
                  <a:moveTo>
                    <a:pt x="213" y="20"/>
                  </a:moveTo>
                  <a:lnTo>
                    <a:pt x="213" y="28"/>
                  </a:lnTo>
                  <a:lnTo>
                    <a:pt x="0" y="0"/>
                  </a:lnTo>
                  <a:lnTo>
                    <a:pt x="25" y="1"/>
                  </a:lnTo>
                  <a:lnTo>
                    <a:pt x="47" y="2"/>
                  </a:lnTo>
                  <a:lnTo>
                    <a:pt x="69" y="3"/>
                  </a:lnTo>
                  <a:lnTo>
                    <a:pt x="88" y="5"/>
                  </a:lnTo>
                  <a:lnTo>
                    <a:pt x="110" y="8"/>
                  </a:lnTo>
                  <a:lnTo>
                    <a:pt x="133" y="10"/>
                  </a:lnTo>
                  <a:lnTo>
                    <a:pt x="152" y="13"/>
                  </a:lnTo>
                  <a:lnTo>
                    <a:pt x="172" y="16"/>
                  </a:lnTo>
                  <a:lnTo>
                    <a:pt x="194" y="18"/>
                  </a:lnTo>
                  <a:lnTo>
                    <a:pt x="213" y="20"/>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3" name="Freeform 42">
              <a:extLst>
                <a:ext uri="{FF2B5EF4-FFF2-40B4-BE49-F238E27FC236}">
                  <a16:creationId xmlns:a16="http://schemas.microsoft.com/office/drawing/2014/main" id="{DE4EE22D-56C8-4402-9127-FC3D18500FAD}"/>
                </a:ext>
              </a:extLst>
            </p:cNvPr>
            <p:cNvSpPr>
              <a:spLocks/>
            </p:cNvSpPr>
            <p:nvPr/>
          </p:nvSpPr>
          <p:spPr bwMode="auto">
            <a:xfrm>
              <a:off x="1585" y="1776"/>
              <a:ext cx="94" cy="38"/>
            </a:xfrm>
            <a:custGeom>
              <a:avLst/>
              <a:gdLst>
                <a:gd name="T0" fmla="*/ 0 w 157"/>
                <a:gd name="T1" fmla="*/ 12 h 44"/>
                <a:gd name="T2" fmla="*/ 1 w 157"/>
                <a:gd name="T3" fmla="*/ 0 h 44"/>
                <a:gd name="T4" fmla="*/ 1 w 157"/>
                <a:gd name="T5" fmla="*/ 9 h 44"/>
                <a:gd name="T6" fmla="*/ 0 w 157"/>
                <a:gd name="T7" fmla="*/ 12 h 44"/>
                <a:gd name="T8" fmla="*/ 0 w 157"/>
                <a:gd name="T9" fmla="*/ 12 h 44"/>
                <a:gd name="T10" fmla="*/ 0 60000 65536"/>
                <a:gd name="T11" fmla="*/ 0 60000 65536"/>
                <a:gd name="T12" fmla="*/ 0 60000 65536"/>
                <a:gd name="T13" fmla="*/ 0 60000 65536"/>
                <a:gd name="T14" fmla="*/ 0 60000 65536"/>
                <a:gd name="T15" fmla="*/ 0 w 157"/>
                <a:gd name="T16" fmla="*/ 0 h 44"/>
                <a:gd name="T17" fmla="*/ 157 w 157"/>
                <a:gd name="T18" fmla="*/ 44 h 44"/>
              </a:gdLst>
              <a:ahLst/>
              <a:cxnLst>
                <a:cxn ang="T10">
                  <a:pos x="T0" y="T1"/>
                </a:cxn>
                <a:cxn ang="T11">
                  <a:pos x="T2" y="T3"/>
                </a:cxn>
                <a:cxn ang="T12">
                  <a:pos x="T4" y="T5"/>
                </a:cxn>
                <a:cxn ang="T13">
                  <a:pos x="T6" y="T7"/>
                </a:cxn>
                <a:cxn ang="T14">
                  <a:pos x="T8" y="T9"/>
                </a:cxn>
              </a:cxnLst>
              <a:rect l="T15" t="T16" r="T17" b="T18"/>
              <a:pathLst>
                <a:path w="157" h="44">
                  <a:moveTo>
                    <a:pt x="0" y="44"/>
                  </a:moveTo>
                  <a:lnTo>
                    <a:pt x="142" y="0"/>
                  </a:lnTo>
                  <a:lnTo>
                    <a:pt x="157" y="35"/>
                  </a:lnTo>
                  <a:lnTo>
                    <a:pt x="0" y="44"/>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4" name="Freeform 43">
              <a:extLst>
                <a:ext uri="{FF2B5EF4-FFF2-40B4-BE49-F238E27FC236}">
                  <a16:creationId xmlns:a16="http://schemas.microsoft.com/office/drawing/2014/main" id="{F5FBD990-E722-45DB-8AA9-AFD2C70C9003}"/>
                </a:ext>
              </a:extLst>
            </p:cNvPr>
            <p:cNvSpPr>
              <a:spLocks/>
            </p:cNvSpPr>
            <p:nvPr/>
          </p:nvSpPr>
          <p:spPr bwMode="auto">
            <a:xfrm>
              <a:off x="4254" y="1814"/>
              <a:ext cx="22" cy="10"/>
            </a:xfrm>
            <a:custGeom>
              <a:avLst/>
              <a:gdLst>
                <a:gd name="T0" fmla="*/ 0 w 37"/>
                <a:gd name="T1" fmla="*/ 3 h 12"/>
                <a:gd name="T2" fmla="*/ 0 w 37"/>
                <a:gd name="T3" fmla="*/ 0 h 12"/>
                <a:gd name="T4" fmla="*/ 1 w 37"/>
                <a:gd name="T5" fmla="*/ 3 h 12"/>
                <a:gd name="T6" fmla="*/ 0 w 37"/>
                <a:gd name="T7" fmla="*/ 3 h 12"/>
                <a:gd name="T8" fmla="*/ 0 w 37"/>
                <a:gd name="T9" fmla="*/ 3 h 12"/>
                <a:gd name="T10" fmla="*/ 0 60000 65536"/>
                <a:gd name="T11" fmla="*/ 0 60000 65536"/>
                <a:gd name="T12" fmla="*/ 0 60000 65536"/>
                <a:gd name="T13" fmla="*/ 0 60000 65536"/>
                <a:gd name="T14" fmla="*/ 0 60000 65536"/>
                <a:gd name="T15" fmla="*/ 0 w 37"/>
                <a:gd name="T16" fmla="*/ 0 h 12"/>
                <a:gd name="T17" fmla="*/ 37 w 37"/>
                <a:gd name="T18" fmla="*/ 12 h 12"/>
              </a:gdLst>
              <a:ahLst/>
              <a:cxnLst>
                <a:cxn ang="T10">
                  <a:pos x="T0" y="T1"/>
                </a:cxn>
                <a:cxn ang="T11">
                  <a:pos x="T2" y="T3"/>
                </a:cxn>
                <a:cxn ang="T12">
                  <a:pos x="T4" y="T5"/>
                </a:cxn>
                <a:cxn ang="T13">
                  <a:pos x="T6" y="T7"/>
                </a:cxn>
                <a:cxn ang="T14">
                  <a:pos x="T8" y="T9"/>
                </a:cxn>
              </a:cxnLst>
              <a:rect l="T15" t="T16" r="T17" b="T18"/>
              <a:pathLst>
                <a:path w="37" h="12">
                  <a:moveTo>
                    <a:pt x="0" y="12"/>
                  </a:moveTo>
                  <a:lnTo>
                    <a:pt x="0" y="0"/>
                  </a:lnTo>
                  <a:lnTo>
                    <a:pt x="37" y="12"/>
                  </a:lnTo>
                  <a:lnTo>
                    <a:pt x="0" y="12"/>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5" name="Freeform 44">
              <a:extLst>
                <a:ext uri="{FF2B5EF4-FFF2-40B4-BE49-F238E27FC236}">
                  <a16:creationId xmlns:a16="http://schemas.microsoft.com/office/drawing/2014/main" id="{566AF7B6-3A41-461E-96FB-75266EF1F33E}"/>
                </a:ext>
              </a:extLst>
            </p:cNvPr>
            <p:cNvSpPr>
              <a:spLocks/>
            </p:cNvSpPr>
            <p:nvPr/>
          </p:nvSpPr>
          <p:spPr bwMode="auto">
            <a:xfrm>
              <a:off x="1670" y="1880"/>
              <a:ext cx="16" cy="13"/>
            </a:xfrm>
            <a:custGeom>
              <a:avLst/>
              <a:gdLst>
                <a:gd name="T0" fmla="*/ 0 w 27"/>
                <a:gd name="T1" fmla="*/ 3 h 15"/>
                <a:gd name="T2" fmla="*/ 1 w 27"/>
                <a:gd name="T3" fmla="*/ 0 h 15"/>
                <a:gd name="T4" fmla="*/ 1 w 27"/>
                <a:gd name="T5" fmla="*/ 4 h 15"/>
                <a:gd name="T6" fmla="*/ 0 w 27"/>
                <a:gd name="T7" fmla="*/ 3 h 15"/>
                <a:gd name="T8" fmla="*/ 0 w 27"/>
                <a:gd name="T9" fmla="*/ 3 h 15"/>
                <a:gd name="T10" fmla="*/ 0 60000 65536"/>
                <a:gd name="T11" fmla="*/ 0 60000 65536"/>
                <a:gd name="T12" fmla="*/ 0 60000 65536"/>
                <a:gd name="T13" fmla="*/ 0 60000 65536"/>
                <a:gd name="T14" fmla="*/ 0 60000 65536"/>
                <a:gd name="T15" fmla="*/ 0 w 27"/>
                <a:gd name="T16" fmla="*/ 0 h 15"/>
                <a:gd name="T17" fmla="*/ 27 w 27"/>
                <a:gd name="T18" fmla="*/ 15 h 15"/>
              </a:gdLst>
              <a:ahLst/>
              <a:cxnLst>
                <a:cxn ang="T10">
                  <a:pos x="T0" y="T1"/>
                </a:cxn>
                <a:cxn ang="T11">
                  <a:pos x="T2" y="T3"/>
                </a:cxn>
                <a:cxn ang="T12">
                  <a:pos x="T4" y="T5"/>
                </a:cxn>
                <a:cxn ang="T13">
                  <a:pos x="T6" y="T7"/>
                </a:cxn>
                <a:cxn ang="T14">
                  <a:pos x="T8" y="T9"/>
                </a:cxn>
              </a:cxnLst>
              <a:rect l="T15" t="T16" r="T17" b="T18"/>
              <a:pathLst>
                <a:path w="27" h="15">
                  <a:moveTo>
                    <a:pt x="0" y="12"/>
                  </a:moveTo>
                  <a:lnTo>
                    <a:pt x="27" y="0"/>
                  </a:lnTo>
                  <a:lnTo>
                    <a:pt x="27" y="15"/>
                  </a:lnTo>
                  <a:lnTo>
                    <a:pt x="0" y="12"/>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6" name="Freeform 45">
              <a:extLst>
                <a:ext uri="{FF2B5EF4-FFF2-40B4-BE49-F238E27FC236}">
                  <a16:creationId xmlns:a16="http://schemas.microsoft.com/office/drawing/2014/main" id="{F36A7C4F-24C3-4AF6-AB5B-343FA84518C7}"/>
                </a:ext>
              </a:extLst>
            </p:cNvPr>
            <p:cNvSpPr>
              <a:spLocks/>
            </p:cNvSpPr>
            <p:nvPr/>
          </p:nvSpPr>
          <p:spPr bwMode="auto">
            <a:xfrm>
              <a:off x="4244" y="1893"/>
              <a:ext cx="96" cy="67"/>
            </a:xfrm>
            <a:custGeom>
              <a:avLst/>
              <a:gdLst>
                <a:gd name="T0" fmla="*/ 1 w 162"/>
                <a:gd name="T1" fmla="*/ 15 h 79"/>
                <a:gd name="T2" fmla="*/ 1 w 162"/>
                <a:gd name="T3" fmla="*/ 14 h 79"/>
                <a:gd name="T4" fmla="*/ 1 w 162"/>
                <a:gd name="T5" fmla="*/ 14 h 79"/>
                <a:gd name="T6" fmla="*/ 1 w 162"/>
                <a:gd name="T7" fmla="*/ 14 h 79"/>
                <a:gd name="T8" fmla="*/ 1 w 162"/>
                <a:gd name="T9" fmla="*/ 14 h 79"/>
                <a:gd name="T10" fmla="*/ 1 w 162"/>
                <a:gd name="T11" fmla="*/ 14 h 79"/>
                <a:gd name="T12" fmla="*/ 1 w 162"/>
                <a:gd name="T13" fmla="*/ 15 h 79"/>
                <a:gd name="T14" fmla="*/ 1 w 162"/>
                <a:gd name="T15" fmla="*/ 16 h 79"/>
                <a:gd name="T16" fmla="*/ 1 w 162"/>
                <a:gd name="T17" fmla="*/ 16 h 79"/>
                <a:gd name="T18" fmla="*/ 1 w 162"/>
                <a:gd name="T19" fmla="*/ 17 h 79"/>
                <a:gd name="T20" fmla="*/ 0 w 162"/>
                <a:gd name="T21" fmla="*/ 18 h 79"/>
                <a:gd name="T22" fmla="*/ 1 w 162"/>
                <a:gd name="T23" fmla="*/ 0 h 79"/>
                <a:gd name="T24" fmla="*/ 1 w 162"/>
                <a:gd name="T25" fmla="*/ 3 h 79"/>
                <a:gd name="T26" fmla="*/ 1 w 162"/>
                <a:gd name="T27" fmla="*/ 3 h 79"/>
                <a:gd name="T28" fmla="*/ 1 w 162"/>
                <a:gd name="T29" fmla="*/ 4 h 79"/>
                <a:gd name="T30" fmla="*/ 1 w 162"/>
                <a:gd name="T31" fmla="*/ 6 h 79"/>
                <a:gd name="T32" fmla="*/ 1 w 162"/>
                <a:gd name="T33" fmla="*/ 7 h 79"/>
                <a:gd name="T34" fmla="*/ 1 w 162"/>
                <a:gd name="T35" fmla="*/ 8 h 79"/>
                <a:gd name="T36" fmla="*/ 1 w 162"/>
                <a:gd name="T37" fmla="*/ 9 h 79"/>
                <a:gd name="T38" fmla="*/ 1 w 162"/>
                <a:gd name="T39" fmla="*/ 11 h 79"/>
                <a:gd name="T40" fmla="*/ 1 w 162"/>
                <a:gd name="T41" fmla="*/ 13 h 79"/>
                <a:gd name="T42" fmla="*/ 1 w 162"/>
                <a:gd name="T43" fmla="*/ 15 h 79"/>
                <a:gd name="T44" fmla="*/ 1 w 162"/>
                <a:gd name="T45" fmla="*/ 15 h 7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62"/>
                <a:gd name="T70" fmla="*/ 0 h 79"/>
                <a:gd name="T71" fmla="*/ 162 w 162"/>
                <a:gd name="T72" fmla="*/ 79 h 7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62" h="79">
                  <a:moveTo>
                    <a:pt x="157" y="67"/>
                  </a:moveTo>
                  <a:lnTo>
                    <a:pt x="139" y="64"/>
                  </a:lnTo>
                  <a:lnTo>
                    <a:pt x="122" y="62"/>
                  </a:lnTo>
                  <a:lnTo>
                    <a:pt x="108" y="62"/>
                  </a:lnTo>
                  <a:lnTo>
                    <a:pt x="90" y="62"/>
                  </a:lnTo>
                  <a:lnTo>
                    <a:pt x="76" y="63"/>
                  </a:lnTo>
                  <a:lnTo>
                    <a:pt x="61" y="65"/>
                  </a:lnTo>
                  <a:lnTo>
                    <a:pt x="46" y="69"/>
                  </a:lnTo>
                  <a:lnTo>
                    <a:pt x="29" y="72"/>
                  </a:lnTo>
                  <a:lnTo>
                    <a:pt x="14" y="75"/>
                  </a:lnTo>
                  <a:lnTo>
                    <a:pt x="0" y="79"/>
                  </a:lnTo>
                  <a:lnTo>
                    <a:pt x="10" y="0"/>
                  </a:lnTo>
                  <a:lnTo>
                    <a:pt x="27" y="8"/>
                  </a:lnTo>
                  <a:lnTo>
                    <a:pt x="46" y="15"/>
                  </a:lnTo>
                  <a:lnTo>
                    <a:pt x="66" y="19"/>
                  </a:lnTo>
                  <a:lnTo>
                    <a:pt x="88" y="25"/>
                  </a:lnTo>
                  <a:lnTo>
                    <a:pt x="110" y="30"/>
                  </a:lnTo>
                  <a:lnTo>
                    <a:pt x="130" y="34"/>
                  </a:lnTo>
                  <a:lnTo>
                    <a:pt x="144" y="40"/>
                  </a:lnTo>
                  <a:lnTo>
                    <a:pt x="157" y="47"/>
                  </a:lnTo>
                  <a:lnTo>
                    <a:pt x="162" y="56"/>
                  </a:lnTo>
                  <a:lnTo>
                    <a:pt x="157" y="67"/>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7" name="Freeform 46">
              <a:extLst>
                <a:ext uri="{FF2B5EF4-FFF2-40B4-BE49-F238E27FC236}">
                  <a16:creationId xmlns:a16="http://schemas.microsoft.com/office/drawing/2014/main" id="{DBACA6D5-BA5A-4C55-92E3-84E25D4F5C9C}"/>
                </a:ext>
              </a:extLst>
            </p:cNvPr>
            <p:cNvSpPr>
              <a:spLocks/>
            </p:cNvSpPr>
            <p:nvPr/>
          </p:nvSpPr>
          <p:spPr bwMode="auto">
            <a:xfrm>
              <a:off x="1569" y="1970"/>
              <a:ext cx="395" cy="1564"/>
            </a:xfrm>
            <a:custGeom>
              <a:avLst/>
              <a:gdLst>
                <a:gd name="T0" fmla="*/ 2 w 662"/>
                <a:gd name="T1" fmla="*/ 385 h 1852"/>
                <a:gd name="T2" fmla="*/ 2 w 662"/>
                <a:gd name="T3" fmla="*/ 386 h 1852"/>
                <a:gd name="T4" fmla="*/ 4 w 662"/>
                <a:gd name="T5" fmla="*/ 388 h 1852"/>
                <a:gd name="T6" fmla="*/ 4 w 662"/>
                <a:gd name="T7" fmla="*/ 388 h 1852"/>
                <a:gd name="T8" fmla="*/ 5 w 662"/>
                <a:gd name="T9" fmla="*/ 388 h 1852"/>
                <a:gd name="T10" fmla="*/ 6 w 662"/>
                <a:gd name="T11" fmla="*/ 388 h 1852"/>
                <a:gd name="T12" fmla="*/ 6 w 662"/>
                <a:gd name="T13" fmla="*/ 390 h 1852"/>
                <a:gd name="T14" fmla="*/ 7 w 662"/>
                <a:gd name="T15" fmla="*/ 394 h 1852"/>
                <a:gd name="T16" fmla="*/ 7 w 662"/>
                <a:gd name="T17" fmla="*/ 397 h 1852"/>
                <a:gd name="T18" fmla="*/ 7 w 662"/>
                <a:gd name="T19" fmla="*/ 401 h 1852"/>
                <a:gd name="T20" fmla="*/ 7 w 662"/>
                <a:gd name="T21" fmla="*/ 405 h 1852"/>
                <a:gd name="T22" fmla="*/ 5 w 662"/>
                <a:gd name="T23" fmla="*/ 405 h 1852"/>
                <a:gd name="T24" fmla="*/ 3 w 662"/>
                <a:gd name="T25" fmla="*/ 404 h 1852"/>
                <a:gd name="T26" fmla="*/ 2 w 662"/>
                <a:gd name="T27" fmla="*/ 403 h 1852"/>
                <a:gd name="T28" fmla="*/ 1 w 662"/>
                <a:gd name="T29" fmla="*/ 403 h 1852"/>
                <a:gd name="T30" fmla="*/ 0 w 662"/>
                <a:gd name="T31" fmla="*/ 402 h 1852"/>
                <a:gd name="T32" fmla="*/ 1 w 662"/>
                <a:gd name="T33" fmla="*/ 202 h 1852"/>
                <a:gd name="T34" fmla="*/ 1 w 662"/>
                <a:gd name="T35" fmla="*/ 165 h 1852"/>
                <a:gd name="T36" fmla="*/ 1 w 662"/>
                <a:gd name="T37" fmla="*/ 126 h 1852"/>
                <a:gd name="T38" fmla="*/ 1 w 662"/>
                <a:gd name="T39" fmla="*/ 87 h 1852"/>
                <a:gd name="T40" fmla="*/ 1 w 662"/>
                <a:gd name="T41" fmla="*/ 48 h 1852"/>
                <a:gd name="T42" fmla="*/ 1 w 662"/>
                <a:gd name="T43" fmla="*/ 30 h 1852"/>
                <a:gd name="T44" fmla="*/ 1 w 662"/>
                <a:gd name="T45" fmla="*/ 30 h 1852"/>
                <a:gd name="T46" fmla="*/ 1 w 662"/>
                <a:gd name="T47" fmla="*/ 26 h 1852"/>
                <a:gd name="T48" fmla="*/ 1 w 662"/>
                <a:gd name="T49" fmla="*/ 25 h 1852"/>
                <a:gd name="T50" fmla="*/ 1 w 662"/>
                <a:gd name="T51" fmla="*/ 22 h 1852"/>
                <a:gd name="T52" fmla="*/ 1 w 662"/>
                <a:gd name="T53" fmla="*/ 19 h 1852"/>
                <a:gd name="T54" fmla="*/ 1 w 662"/>
                <a:gd name="T55" fmla="*/ 16 h 1852"/>
                <a:gd name="T56" fmla="*/ 1 w 662"/>
                <a:gd name="T57" fmla="*/ 14 h 1852"/>
                <a:gd name="T58" fmla="*/ 1 w 662"/>
                <a:gd name="T59" fmla="*/ 11 h 1852"/>
                <a:gd name="T60" fmla="*/ 1 w 662"/>
                <a:gd name="T61" fmla="*/ 9 h 1852"/>
                <a:gd name="T62" fmla="*/ 1 w 662"/>
                <a:gd name="T63" fmla="*/ 8 h 1852"/>
                <a:gd name="T64" fmla="*/ 1 w 662"/>
                <a:gd name="T65" fmla="*/ 8 h 1852"/>
                <a:gd name="T66" fmla="*/ 1 w 662"/>
                <a:gd name="T67" fmla="*/ 8 h 1852"/>
                <a:gd name="T68" fmla="*/ 1 w 662"/>
                <a:gd name="T69" fmla="*/ 8 h 1852"/>
                <a:gd name="T70" fmla="*/ 1 w 662"/>
                <a:gd name="T71" fmla="*/ 7 h 1852"/>
                <a:gd name="T72" fmla="*/ 1 w 662"/>
                <a:gd name="T73" fmla="*/ 6 h 1852"/>
                <a:gd name="T74" fmla="*/ 1 w 662"/>
                <a:gd name="T75" fmla="*/ 4 h 1852"/>
                <a:gd name="T76" fmla="*/ 1 w 662"/>
                <a:gd name="T77" fmla="*/ 3 h 1852"/>
                <a:gd name="T78" fmla="*/ 1 w 662"/>
                <a:gd name="T79" fmla="*/ 3 h 1852"/>
                <a:gd name="T80" fmla="*/ 1 w 662"/>
                <a:gd name="T81" fmla="*/ 3 h 1852"/>
                <a:gd name="T82" fmla="*/ 2 w 662"/>
                <a:gd name="T83" fmla="*/ 162 h 1852"/>
                <a:gd name="T84" fmla="*/ 2 w 662"/>
                <a:gd name="T85" fmla="*/ 162 h 185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62"/>
                <a:gd name="T130" fmla="*/ 0 h 1852"/>
                <a:gd name="T131" fmla="*/ 662 w 662"/>
                <a:gd name="T132" fmla="*/ 1852 h 185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62" h="1852">
                  <a:moveTo>
                    <a:pt x="169" y="740"/>
                  </a:moveTo>
                  <a:lnTo>
                    <a:pt x="176" y="1763"/>
                  </a:lnTo>
                  <a:lnTo>
                    <a:pt x="215" y="1765"/>
                  </a:lnTo>
                  <a:lnTo>
                    <a:pt x="257" y="1767"/>
                  </a:lnTo>
                  <a:lnTo>
                    <a:pt x="304" y="1770"/>
                  </a:lnTo>
                  <a:lnTo>
                    <a:pt x="353" y="1770"/>
                  </a:lnTo>
                  <a:lnTo>
                    <a:pt x="402" y="1771"/>
                  </a:lnTo>
                  <a:lnTo>
                    <a:pt x="453" y="1771"/>
                  </a:lnTo>
                  <a:lnTo>
                    <a:pt x="502" y="1771"/>
                  </a:lnTo>
                  <a:lnTo>
                    <a:pt x="551" y="1771"/>
                  </a:lnTo>
                  <a:lnTo>
                    <a:pt x="600" y="1770"/>
                  </a:lnTo>
                  <a:lnTo>
                    <a:pt x="644" y="1770"/>
                  </a:lnTo>
                  <a:lnTo>
                    <a:pt x="647" y="1778"/>
                  </a:lnTo>
                  <a:lnTo>
                    <a:pt x="649" y="1786"/>
                  </a:lnTo>
                  <a:lnTo>
                    <a:pt x="652" y="1794"/>
                  </a:lnTo>
                  <a:lnTo>
                    <a:pt x="657" y="1802"/>
                  </a:lnTo>
                  <a:lnTo>
                    <a:pt x="659" y="1810"/>
                  </a:lnTo>
                  <a:lnTo>
                    <a:pt x="659" y="1818"/>
                  </a:lnTo>
                  <a:lnTo>
                    <a:pt x="662" y="1827"/>
                  </a:lnTo>
                  <a:lnTo>
                    <a:pt x="662" y="1835"/>
                  </a:lnTo>
                  <a:lnTo>
                    <a:pt x="659" y="1843"/>
                  </a:lnTo>
                  <a:lnTo>
                    <a:pt x="654" y="1852"/>
                  </a:lnTo>
                  <a:lnTo>
                    <a:pt x="586" y="1851"/>
                  </a:lnTo>
                  <a:lnTo>
                    <a:pt x="505" y="1848"/>
                  </a:lnTo>
                  <a:lnTo>
                    <a:pt x="419" y="1847"/>
                  </a:lnTo>
                  <a:lnTo>
                    <a:pt x="333" y="1846"/>
                  </a:lnTo>
                  <a:lnTo>
                    <a:pt x="247" y="1845"/>
                  </a:lnTo>
                  <a:lnTo>
                    <a:pt x="169" y="1845"/>
                  </a:lnTo>
                  <a:lnTo>
                    <a:pt x="103" y="1844"/>
                  </a:lnTo>
                  <a:lnTo>
                    <a:pt x="49" y="1844"/>
                  </a:lnTo>
                  <a:lnTo>
                    <a:pt x="14" y="1843"/>
                  </a:lnTo>
                  <a:lnTo>
                    <a:pt x="0" y="1843"/>
                  </a:lnTo>
                  <a:lnTo>
                    <a:pt x="7" y="1008"/>
                  </a:lnTo>
                  <a:lnTo>
                    <a:pt x="10" y="923"/>
                  </a:lnTo>
                  <a:lnTo>
                    <a:pt x="10" y="836"/>
                  </a:lnTo>
                  <a:lnTo>
                    <a:pt x="10" y="749"/>
                  </a:lnTo>
                  <a:lnTo>
                    <a:pt x="10" y="662"/>
                  </a:lnTo>
                  <a:lnTo>
                    <a:pt x="10" y="574"/>
                  </a:lnTo>
                  <a:lnTo>
                    <a:pt x="10" y="487"/>
                  </a:lnTo>
                  <a:lnTo>
                    <a:pt x="12" y="399"/>
                  </a:lnTo>
                  <a:lnTo>
                    <a:pt x="12" y="311"/>
                  </a:lnTo>
                  <a:lnTo>
                    <a:pt x="14" y="223"/>
                  </a:lnTo>
                  <a:lnTo>
                    <a:pt x="19" y="135"/>
                  </a:lnTo>
                  <a:lnTo>
                    <a:pt x="34" y="134"/>
                  </a:lnTo>
                  <a:lnTo>
                    <a:pt x="49" y="132"/>
                  </a:lnTo>
                  <a:lnTo>
                    <a:pt x="61" y="130"/>
                  </a:lnTo>
                  <a:lnTo>
                    <a:pt x="76" y="126"/>
                  </a:lnTo>
                  <a:lnTo>
                    <a:pt x="88" y="123"/>
                  </a:lnTo>
                  <a:lnTo>
                    <a:pt x="100" y="118"/>
                  </a:lnTo>
                  <a:lnTo>
                    <a:pt x="113" y="114"/>
                  </a:lnTo>
                  <a:lnTo>
                    <a:pt x="122" y="108"/>
                  </a:lnTo>
                  <a:lnTo>
                    <a:pt x="132" y="101"/>
                  </a:lnTo>
                  <a:lnTo>
                    <a:pt x="139" y="94"/>
                  </a:lnTo>
                  <a:lnTo>
                    <a:pt x="144" y="87"/>
                  </a:lnTo>
                  <a:lnTo>
                    <a:pt x="142" y="80"/>
                  </a:lnTo>
                  <a:lnTo>
                    <a:pt x="139" y="75"/>
                  </a:lnTo>
                  <a:lnTo>
                    <a:pt x="132" y="68"/>
                  </a:lnTo>
                  <a:lnTo>
                    <a:pt x="122" y="61"/>
                  </a:lnTo>
                  <a:lnTo>
                    <a:pt x="110" y="55"/>
                  </a:lnTo>
                  <a:lnTo>
                    <a:pt x="95" y="50"/>
                  </a:lnTo>
                  <a:lnTo>
                    <a:pt x="81" y="45"/>
                  </a:lnTo>
                  <a:lnTo>
                    <a:pt x="66" y="42"/>
                  </a:lnTo>
                  <a:lnTo>
                    <a:pt x="51" y="38"/>
                  </a:lnTo>
                  <a:lnTo>
                    <a:pt x="49" y="38"/>
                  </a:lnTo>
                  <a:lnTo>
                    <a:pt x="44" y="38"/>
                  </a:lnTo>
                  <a:lnTo>
                    <a:pt x="39" y="37"/>
                  </a:lnTo>
                  <a:lnTo>
                    <a:pt x="34" y="37"/>
                  </a:lnTo>
                  <a:lnTo>
                    <a:pt x="29" y="36"/>
                  </a:lnTo>
                  <a:lnTo>
                    <a:pt x="24" y="36"/>
                  </a:lnTo>
                  <a:lnTo>
                    <a:pt x="19" y="35"/>
                  </a:lnTo>
                  <a:lnTo>
                    <a:pt x="14" y="32"/>
                  </a:lnTo>
                  <a:lnTo>
                    <a:pt x="12" y="31"/>
                  </a:lnTo>
                  <a:lnTo>
                    <a:pt x="7" y="29"/>
                  </a:lnTo>
                  <a:lnTo>
                    <a:pt x="24" y="26"/>
                  </a:lnTo>
                  <a:lnTo>
                    <a:pt x="39" y="21"/>
                  </a:lnTo>
                  <a:lnTo>
                    <a:pt x="56" y="19"/>
                  </a:lnTo>
                  <a:lnTo>
                    <a:pt x="71" y="15"/>
                  </a:lnTo>
                  <a:lnTo>
                    <a:pt x="88" y="13"/>
                  </a:lnTo>
                  <a:lnTo>
                    <a:pt x="103" y="11"/>
                  </a:lnTo>
                  <a:lnTo>
                    <a:pt x="120" y="8"/>
                  </a:lnTo>
                  <a:lnTo>
                    <a:pt x="137" y="6"/>
                  </a:lnTo>
                  <a:lnTo>
                    <a:pt x="154" y="3"/>
                  </a:lnTo>
                  <a:lnTo>
                    <a:pt x="169" y="0"/>
                  </a:lnTo>
                  <a:lnTo>
                    <a:pt x="169" y="741"/>
                  </a:lnTo>
                  <a:lnTo>
                    <a:pt x="169" y="740"/>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8" name="Freeform 47">
              <a:extLst>
                <a:ext uri="{FF2B5EF4-FFF2-40B4-BE49-F238E27FC236}">
                  <a16:creationId xmlns:a16="http://schemas.microsoft.com/office/drawing/2014/main" id="{5BC1D4C2-CBE8-4006-84F2-54190DF1CC9F}"/>
                </a:ext>
              </a:extLst>
            </p:cNvPr>
            <p:cNvSpPr>
              <a:spLocks/>
            </p:cNvSpPr>
            <p:nvPr/>
          </p:nvSpPr>
          <p:spPr bwMode="auto">
            <a:xfrm>
              <a:off x="2480" y="2002"/>
              <a:ext cx="1864" cy="1546"/>
            </a:xfrm>
            <a:custGeom>
              <a:avLst/>
              <a:gdLst>
                <a:gd name="T0" fmla="*/ 30 w 3125"/>
                <a:gd name="T1" fmla="*/ 225 h 1831"/>
                <a:gd name="T2" fmla="*/ 30 w 3125"/>
                <a:gd name="T3" fmla="*/ 261 h 1831"/>
                <a:gd name="T4" fmla="*/ 30 w 3125"/>
                <a:gd name="T5" fmla="*/ 296 h 1831"/>
                <a:gd name="T6" fmla="*/ 30 w 3125"/>
                <a:gd name="T7" fmla="*/ 331 h 1831"/>
                <a:gd name="T8" fmla="*/ 30 w 3125"/>
                <a:gd name="T9" fmla="*/ 364 h 1831"/>
                <a:gd name="T10" fmla="*/ 30 w 3125"/>
                <a:gd name="T11" fmla="*/ 397 h 1831"/>
                <a:gd name="T12" fmla="*/ 24 w 3125"/>
                <a:gd name="T13" fmla="*/ 397 h 1831"/>
                <a:gd name="T14" fmla="*/ 19 w 3125"/>
                <a:gd name="T15" fmla="*/ 397 h 1831"/>
                <a:gd name="T16" fmla="*/ 14 w 3125"/>
                <a:gd name="T17" fmla="*/ 397 h 1831"/>
                <a:gd name="T18" fmla="*/ 8 w 3125"/>
                <a:gd name="T19" fmla="*/ 397 h 1831"/>
                <a:gd name="T20" fmla="*/ 3 w 3125"/>
                <a:gd name="T21" fmla="*/ 396 h 1831"/>
                <a:gd name="T22" fmla="*/ 3 w 3125"/>
                <a:gd name="T23" fmla="*/ 397 h 1831"/>
                <a:gd name="T24" fmla="*/ 2 w 3125"/>
                <a:gd name="T25" fmla="*/ 396 h 1831"/>
                <a:gd name="T26" fmla="*/ 2 w 3125"/>
                <a:gd name="T27" fmla="*/ 396 h 1831"/>
                <a:gd name="T28" fmla="*/ 1 w 3125"/>
                <a:gd name="T29" fmla="*/ 397 h 1831"/>
                <a:gd name="T30" fmla="*/ 1 w 3125"/>
                <a:gd name="T31" fmla="*/ 399 h 1831"/>
                <a:gd name="T32" fmla="*/ 0 w 3125"/>
                <a:gd name="T33" fmla="*/ 377 h 1831"/>
                <a:gd name="T34" fmla="*/ 2 w 3125"/>
                <a:gd name="T35" fmla="*/ 379 h 1831"/>
                <a:gd name="T36" fmla="*/ 4 w 3125"/>
                <a:gd name="T37" fmla="*/ 380 h 1831"/>
                <a:gd name="T38" fmla="*/ 5 w 3125"/>
                <a:gd name="T39" fmla="*/ 379 h 1831"/>
                <a:gd name="T40" fmla="*/ 7 w 3125"/>
                <a:gd name="T41" fmla="*/ 379 h 1831"/>
                <a:gd name="T42" fmla="*/ 9 w 3125"/>
                <a:gd name="T43" fmla="*/ 379 h 1831"/>
                <a:gd name="T44" fmla="*/ 28 w 3125"/>
                <a:gd name="T45" fmla="*/ 381 h 1831"/>
                <a:gd name="T46" fmla="*/ 28 w 3125"/>
                <a:gd name="T47" fmla="*/ 379 h 1831"/>
                <a:gd name="T48" fmla="*/ 28 w 3125"/>
                <a:gd name="T49" fmla="*/ 378 h 1831"/>
                <a:gd name="T50" fmla="*/ 28 w 3125"/>
                <a:gd name="T51" fmla="*/ 377 h 1831"/>
                <a:gd name="T52" fmla="*/ 28 w 3125"/>
                <a:gd name="T53" fmla="*/ 377 h 1831"/>
                <a:gd name="T54" fmla="*/ 28 w 3125"/>
                <a:gd name="T55" fmla="*/ 110 h 1831"/>
                <a:gd name="T56" fmla="*/ 29 w 3125"/>
                <a:gd name="T57" fmla="*/ 3 h 1831"/>
                <a:gd name="T58" fmla="*/ 29 w 3125"/>
                <a:gd name="T59" fmla="*/ 3 h 1831"/>
                <a:gd name="T60" fmla="*/ 29 w 3125"/>
                <a:gd name="T61" fmla="*/ 6 h 1831"/>
                <a:gd name="T62" fmla="*/ 30 w 3125"/>
                <a:gd name="T63" fmla="*/ 8 h 1831"/>
                <a:gd name="T64" fmla="*/ 30 w 3125"/>
                <a:gd name="T65" fmla="*/ 10 h 1831"/>
                <a:gd name="T66" fmla="*/ 30 w 3125"/>
                <a:gd name="T67" fmla="*/ 12 h 183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25"/>
                <a:gd name="T103" fmla="*/ 0 h 1831"/>
                <a:gd name="T104" fmla="*/ 3125 w 3125"/>
                <a:gd name="T105" fmla="*/ 1831 h 183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25" h="1831">
                  <a:moveTo>
                    <a:pt x="3125" y="53"/>
                  </a:moveTo>
                  <a:lnTo>
                    <a:pt x="3105" y="1032"/>
                  </a:lnTo>
                  <a:lnTo>
                    <a:pt x="3105" y="1114"/>
                  </a:lnTo>
                  <a:lnTo>
                    <a:pt x="3105" y="1196"/>
                  </a:lnTo>
                  <a:lnTo>
                    <a:pt x="3105" y="1277"/>
                  </a:lnTo>
                  <a:lnTo>
                    <a:pt x="3105" y="1357"/>
                  </a:lnTo>
                  <a:lnTo>
                    <a:pt x="3108" y="1437"/>
                  </a:lnTo>
                  <a:lnTo>
                    <a:pt x="3108" y="1516"/>
                  </a:lnTo>
                  <a:lnTo>
                    <a:pt x="3105" y="1593"/>
                  </a:lnTo>
                  <a:lnTo>
                    <a:pt x="3105" y="1670"/>
                  </a:lnTo>
                  <a:lnTo>
                    <a:pt x="3103" y="1746"/>
                  </a:lnTo>
                  <a:lnTo>
                    <a:pt x="3098" y="1822"/>
                  </a:lnTo>
                  <a:lnTo>
                    <a:pt x="2821" y="1822"/>
                  </a:lnTo>
                  <a:lnTo>
                    <a:pt x="2539" y="1822"/>
                  </a:lnTo>
                  <a:lnTo>
                    <a:pt x="2255" y="1822"/>
                  </a:lnTo>
                  <a:lnTo>
                    <a:pt x="1968" y="1822"/>
                  </a:lnTo>
                  <a:lnTo>
                    <a:pt x="1684" y="1823"/>
                  </a:lnTo>
                  <a:lnTo>
                    <a:pt x="1402" y="1823"/>
                  </a:lnTo>
                  <a:lnTo>
                    <a:pt x="1122" y="1822"/>
                  </a:lnTo>
                  <a:lnTo>
                    <a:pt x="848" y="1821"/>
                  </a:lnTo>
                  <a:lnTo>
                    <a:pt x="583" y="1817"/>
                  </a:lnTo>
                  <a:lnTo>
                    <a:pt x="326" y="1814"/>
                  </a:lnTo>
                  <a:lnTo>
                    <a:pt x="301" y="1822"/>
                  </a:lnTo>
                  <a:lnTo>
                    <a:pt x="274" y="1821"/>
                  </a:lnTo>
                  <a:lnTo>
                    <a:pt x="250" y="1820"/>
                  </a:lnTo>
                  <a:lnTo>
                    <a:pt x="225" y="1818"/>
                  </a:lnTo>
                  <a:lnTo>
                    <a:pt x="201" y="1818"/>
                  </a:lnTo>
                  <a:lnTo>
                    <a:pt x="176" y="1818"/>
                  </a:lnTo>
                  <a:lnTo>
                    <a:pt x="154" y="1818"/>
                  </a:lnTo>
                  <a:lnTo>
                    <a:pt x="132" y="1821"/>
                  </a:lnTo>
                  <a:lnTo>
                    <a:pt x="108" y="1823"/>
                  </a:lnTo>
                  <a:lnTo>
                    <a:pt x="86" y="1826"/>
                  </a:lnTo>
                  <a:lnTo>
                    <a:pt x="61" y="1831"/>
                  </a:lnTo>
                  <a:lnTo>
                    <a:pt x="0" y="1732"/>
                  </a:lnTo>
                  <a:lnTo>
                    <a:pt x="95" y="1735"/>
                  </a:lnTo>
                  <a:lnTo>
                    <a:pt x="189" y="1738"/>
                  </a:lnTo>
                  <a:lnTo>
                    <a:pt x="277" y="1740"/>
                  </a:lnTo>
                  <a:lnTo>
                    <a:pt x="365" y="1741"/>
                  </a:lnTo>
                  <a:lnTo>
                    <a:pt x="451" y="1741"/>
                  </a:lnTo>
                  <a:lnTo>
                    <a:pt x="539" y="1740"/>
                  </a:lnTo>
                  <a:lnTo>
                    <a:pt x="627" y="1740"/>
                  </a:lnTo>
                  <a:lnTo>
                    <a:pt x="723" y="1740"/>
                  </a:lnTo>
                  <a:lnTo>
                    <a:pt x="821" y="1740"/>
                  </a:lnTo>
                  <a:lnTo>
                    <a:pt x="926" y="1740"/>
                  </a:lnTo>
                  <a:lnTo>
                    <a:pt x="2892" y="1743"/>
                  </a:lnTo>
                  <a:lnTo>
                    <a:pt x="2899" y="1743"/>
                  </a:lnTo>
                  <a:lnTo>
                    <a:pt x="2904" y="1742"/>
                  </a:lnTo>
                  <a:lnTo>
                    <a:pt x="2909" y="1740"/>
                  </a:lnTo>
                  <a:lnTo>
                    <a:pt x="2917" y="1738"/>
                  </a:lnTo>
                  <a:lnTo>
                    <a:pt x="2921" y="1736"/>
                  </a:lnTo>
                  <a:lnTo>
                    <a:pt x="2926" y="1734"/>
                  </a:lnTo>
                  <a:lnTo>
                    <a:pt x="2929" y="1730"/>
                  </a:lnTo>
                  <a:lnTo>
                    <a:pt x="2934" y="1728"/>
                  </a:lnTo>
                  <a:lnTo>
                    <a:pt x="2936" y="1726"/>
                  </a:lnTo>
                  <a:lnTo>
                    <a:pt x="2936" y="1722"/>
                  </a:lnTo>
                  <a:lnTo>
                    <a:pt x="2956" y="502"/>
                  </a:lnTo>
                  <a:lnTo>
                    <a:pt x="2966" y="0"/>
                  </a:lnTo>
                  <a:lnTo>
                    <a:pt x="2978" y="7"/>
                  </a:lnTo>
                  <a:lnTo>
                    <a:pt x="2993" y="13"/>
                  </a:lnTo>
                  <a:lnTo>
                    <a:pt x="3010" y="17"/>
                  </a:lnTo>
                  <a:lnTo>
                    <a:pt x="3027" y="22"/>
                  </a:lnTo>
                  <a:lnTo>
                    <a:pt x="3044" y="26"/>
                  </a:lnTo>
                  <a:lnTo>
                    <a:pt x="3061" y="31"/>
                  </a:lnTo>
                  <a:lnTo>
                    <a:pt x="3081" y="36"/>
                  </a:lnTo>
                  <a:lnTo>
                    <a:pt x="3095" y="41"/>
                  </a:lnTo>
                  <a:lnTo>
                    <a:pt x="3110" y="47"/>
                  </a:lnTo>
                  <a:lnTo>
                    <a:pt x="3125" y="53"/>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9" name="Freeform 48">
              <a:extLst>
                <a:ext uri="{FF2B5EF4-FFF2-40B4-BE49-F238E27FC236}">
                  <a16:creationId xmlns:a16="http://schemas.microsoft.com/office/drawing/2014/main" id="{2FD60AE9-9B5C-4C14-8F4C-F03742360B8F}"/>
                </a:ext>
              </a:extLst>
            </p:cNvPr>
            <p:cNvSpPr>
              <a:spLocks/>
            </p:cNvSpPr>
            <p:nvPr/>
          </p:nvSpPr>
          <p:spPr bwMode="auto">
            <a:xfrm>
              <a:off x="3179" y="3555"/>
              <a:ext cx="709" cy="360"/>
            </a:xfrm>
            <a:custGeom>
              <a:avLst/>
              <a:gdLst>
                <a:gd name="T0" fmla="*/ 3 w 1189"/>
                <a:gd name="T1" fmla="*/ 16 h 426"/>
                <a:gd name="T2" fmla="*/ 4 w 1189"/>
                <a:gd name="T3" fmla="*/ 21 h 426"/>
                <a:gd name="T4" fmla="*/ 5 w 1189"/>
                <a:gd name="T5" fmla="*/ 25 h 426"/>
                <a:gd name="T6" fmla="*/ 6 w 1189"/>
                <a:gd name="T7" fmla="*/ 25 h 426"/>
                <a:gd name="T8" fmla="*/ 5 w 1189"/>
                <a:gd name="T9" fmla="*/ 30 h 426"/>
                <a:gd name="T10" fmla="*/ 5 w 1189"/>
                <a:gd name="T11" fmla="*/ 33 h 426"/>
                <a:gd name="T12" fmla="*/ 5 w 1189"/>
                <a:gd name="T13" fmla="*/ 38 h 426"/>
                <a:gd name="T14" fmla="*/ 5 w 1189"/>
                <a:gd name="T15" fmla="*/ 41 h 426"/>
                <a:gd name="T16" fmla="*/ 6 w 1189"/>
                <a:gd name="T17" fmla="*/ 37 h 426"/>
                <a:gd name="T18" fmla="*/ 6 w 1189"/>
                <a:gd name="T19" fmla="*/ 34 h 426"/>
                <a:gd name="T20" fmla="*/ 7 w 1189"/>
                <a:gd name="T21" fmla="*/ 35 h 426"/>
                <a:gd name="T22" fmla="*/ 7 w 1189"/>
                <a:gd name="T23" fmla="*/ 36 h 426"/>
                <a:gd name="T24" fmla="*/ 6 w 1189"/>
                <a:gd name="T25" fmla="*/ 38 h 426"/>
                <a:gd name="T26" fmla="*/ 6 w 1189"/>
                <a:gd name="T27" fmla="*/ 40 h 426"/>
                <a:gd name="T28" fmla="*/ 6 w 1189"/>
                <a:gd name="T29" fmla="*/ 42 h 426"/>
                <a:gd name="T30" fmla="*/ 5 w 1189"/>
                <a:gd name="T31" fmla="*/ 45 h 426"/>
                <a:gd name="T32" fmla="*/ 5 w 1189"/>
                <a:gd name="T33" fmla="*/ 48 h 426"/>
                <a:gd name="T34" fmla="*/ 6 w 1189"/>
                <a:gd name="T35" fmla="*/ 52 h 426"/>
                <a:gd name="T36" fmla="*/ 7 w 1189"/>
                <a:gd name="T37" fmla="*/ 48 h 426"/>
                <a:gd name="T38" fmla="*/ 7 w 1189"/>
                <a:gd name="T39" fmla="*/ 45 h 426"/>
                <a:gd name="T40" fmla="*/ 8 w 1189"/>
                <a:gd name="T41" fmla="*/ 41 h 426"/>
                <a:gd name="T42" fmla="*/ 8 w 1189"/>
                <a:gd name="T43" fmla="*/ 44 h 426"/>
                <a:gd name="T44" fmla="*/ 7 w 1189"/>
                <a:gd name="T45" fmla="*/ 48 h 426"/>
                <a:gd name="T46" fmla="*/ 7 w 1189"/>
                <a:gd name="T47" fmla="*/ 54 h 426"/>
                <a:gd name="T48" fmla="*/ 7 w 1189"/>
                <a:gd name="T49" fmla="*/ 61 h 426"/>
                <a:gd name="T50" fmla="*/ 8 w 1189"/>
                <a:gd name="T51" fmla="*/ 57 h 426"/>
                <a:gd name="T52" fmla="*/ 8 w 1189"/>
                <a:gd name="T53" fmla="*/ 52 h 426"/>
                <a:gd name="T54" fmla="*/ 10 w 1189"/>
                <a:gd name="T55" fmla="*/ 49 h 426"/>
                <a:gd name="T56" fmla="*/ 10 w 1189"/>
                <a:gd name="T57" fmla="*/ 46 h 426"/>
                <a:gd name="T58" fmla="*/ 10 w 1189"/>
                <a:gd name="T59" fmla="*/ 45 h 426"/>
                <a:gd name="T60" fmla="*/ 8 w 1189"/>
                <a:gd name="T61" fmla="*/ 42 h 426"/>
                <a:gd name="T62" fmla="*/ 10 w 1189"/>
                <a:gd name="T63" fmla="*/ 44 h 426"/>
                <a:gd name="T64" fmla="*/ 10 w 1189"/>
                <a:gd name="T65" fmla="*/ 48 h 426"/>
                <a:gd name="T66" fmla="*/ 11 w 1189"/>
                <a:gd name="T67" fmla="*/ 57 h 426"/>
                <a:gd name="T68" fmla="*/ 11 w 1189"/>
                <a:gd name="T69" fmla="*/ 64 h 426"/>
                <a:gd name="T70" fmla="*/ 11 w 1189"/>
                <a:gd name="T71" fmla="*/ 73 h 426"/>
                <a:gd name="T72" fmla="*/ 11 w 1189"/>
                <a:gd name="T73" fmla="*/ 80 h 426"/>
                <a:gd name="T74" fmla="*/ 10 w 1189"/>
                <a:gd name="T75" fmla="*/ 88 h 426"/>
                <a:gd name="T76" fmla="*/ 8 w 1189"/>
                <a:gd name="T77" fmla="*/ 94 h 426"/>
                <a:gd name="T78" fmla="*/ 7 w 1189"/>
                <a:gd name="T79" fmla="*/ 93 h 426"/>
                <a:gd name="T80" fmla="*/ 5 w 1189"/>
                <a:gd name="T81" fmla="*/ 90 h 426"/>
                <a:gd name="T82" fmla="*/ 4 w 1189"/>
                <a:gd name="T83" fmla="*/ 83 h 426"/>
                <a:gd name="T84" fmla="*/ 4 w 1189"/>
                <a:gd name="T85" fmla="*/ 68 h 426"/>
                <a:gd name="T86" fmla="*/ 3 w 1189"/>
                <a:gd name="T87" fmla="*/ 53 h 426"/>
                <a:gd name="T88" fmla="*/ 2 w 1189"/>
                <a:gd name="T89" fmla="*/ 52 h 426"/>
                <a:gd name="T90" fmla="*/ 1 w 1189"/>
                <a:gd name="T91" fmla="*/ 45 h 426"/>
                <a:gd name="T92" fmla="*/ 1 w 1189"/>
                <a:gd name="T93" fmla="*/ 37 h 426"/>
                <a:gd name="T94" fmla="*/ 0 w 1189"/>
                <a:gd name="T95" fmla="*/ 27 h 426"/>
                <a:gd name="T96" fmla="*/ 1 w 1189"/>
                <a:gd name="T97" fmla="*/ 18 h 426"/>
                <a:gd name="T98" fmla="*/ 1 w 1189"/>
                <a:gd name="T99" fmla="*/ 10 h 426"/>
                <a:gd name="T100" fmla="*/ 1 w 1189"/>
                <a:gd name="T101" fmla="*/ 3 h 426"/>
                <a:gd name="T102" fmla="*/ 1 w 1189"/>
                <a:gd name="T103" fmla="*/ 3 h 426"/>
                <a:gd name="T104" fmla="*/ 1 w 1189"/>
                <a:gd name="T105" fmla="*/ 6 h 426"/>
                <a:gd name="T106" fmla="*/ 2 w 1189"/>
                <a:gd name="T107" fmla="*/ 10 h 426"/>
                <a:gd name="T108" fmla="*/ 2 w 1189"/>
                <a:gd name="T109" fmla="*/ 13 h 42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189"/>
                <a:gd name="T166" fmla="*/ 0 h 426"/>
                <a:gd name="T167" fmla="*/ 1189 w 1189"/>
                <a:gd name="T168" fmla="*/ 426 h 42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189" h="426">
                  <a:moveTo>
                    <a:pt x="233" y="56"/>
                  </a:moveTo>
                  <a:lnTo>
                    <a:pt x="265" y="65"/>
                  </a:lnTo>
                  <a:lnTo>
                    <a:pt x="299" y="73"/>
                  </a:lnTo>
                  <a:lnTo>
                    <a:pt x="334" y="82"/>
                  </a:lnTo>
                  <a:lnTo>
                    <a:pt x="366" y="90"/>
                  </a:lnTo>
                  <a:lnTo>
                    <a:pt x="402" y="97"/>
                  </a:lnTo>
                  <a:lnTo>
                    <a:pt x="437" y="103"/>
                  </a:lnTo>
                  <a:lnTo>
                    <a:pt x="471" y="109"/>
                  </a:lnTo>
                  <a:lnTo>
                    <a:pt x="510" y="111"/>
                  </a:lnTo>
                  <a:lnTo>
                    <a:pt x="547" y="112"/>
                  </a:lnTo>
                  <a:lnTo>
                    <a:pt x="586" y="110"/>
                  </a:lnTo>
                  <a:lnTo>
                    <a:pt x="572" y="115"/>
                  </a:lnTo>
                  <a:lnTo>
                    <a:pt x="557" y="121"/>
                  </a:lnTo>
                  <a:lnTo>
                    <a:pt x="542" y="127"/>
                  </a:lnTo>
                  <a:lnTo>
                    <a:pt x="527" y="133"/>
                  </a:lnTo>
                  <a:lnTo>
                    <a:pt x="515" y="138"/>
                  </a:lnTo>
                  <a:lnTo>
                    <a:pt x="503" y="144"/>
                  </a:lnTo>
                  <a:lnTo>
                    <a:pt x="493" y="151"/>
                  </a:lnTo>
                  <a:lnTo>
                    <a:pt x="486" y="158"/>
                  </a:lnTo>
                  <a:lnTo>
                    <a:pt x="481" y="165"/>
                  </a:lnTo>
                  <a:lnTo>
                    <a:pt x="478" y="171"/>
                  </a:lnTo>
                  <a:lnTo>
                    <a:pt x="496" y="179"/>
                  </a:lnTo>
                  <a:lnTo>
                    <a:pt x="510" y="182"/>
                  </a:lnTo>
                  <a:lnTo>
                    <a:pt x="525" y="182"/>
                  </a:lnTo>
                  <a:lnTo>
                    <a:pt x="540" y="178"/>
                  </a:lnTo>
                  <a:lnTo>
                    <a:pt x="557" y="174"/>
                  </a:lnTo>
                  <a:lnTo>
                    <a:pt x="572" y="168"/>
                  </a:lnTo>
                  <a:lnTo>
                    <a:pt x="586" y="162"/>
                  </a:lnTo>
                  <a:lnTo>
                    <a:pt x="603" y="157"/>
                  </a:lnTo>
                  <a:lnTo>
                    <a:pt x="621" y="153"/>
                  </a:lnTo>
                  <a:lnTo>
                    <a:pt x="638" y="151"/>
                  </a:lnTo>
                  <a:lnTo>
                    <a:pt x="706" y="151"/>
                  </a:lnTo>
                  <a:lnTo>
                    <a:pt x="701" y="154"/>
                  </a:lnTo>
                  <a:lnTo>
                    <a:pt x="692" y="158"/>
                  </a:lnTo>
                  <a:lnTo>
                    <a:pt x="684" y="160"/>
                  </a:lnTo>
                  <a:lnTo>
                    <a:pt x="672" y="163"/>
                  </a:lnTo>
                  <a:lnTo>
                    <a:pt x="662" y="167"/>
                  </a:lnTo>
                  <a:lnTo>
                    <a:pt x="650" y="169"/>
                  </a:lnTo>
                  <a:lnTo>
                    <a:pt x="638" y="173"/>
                  </a:lnTo>
                  <a:lnTo>
                    <a:pt x="625" y="175"/>
                  </a:lnTo>
                  <a:lnTo>
                    <a:pt x="616" y="178"/>
                  </a:lnTo>
                  <a:lnTo>
                    <a:pt x="603" y="181"/>
                  </a:lnTo>
                  <a:lnTo>
                    <a:pt x="594" y="184"/>
                  </a:lnTo>
                  <a:lnTo>
                    <a:pt x="584" y="187"/>
                  </a:lnTo>
                  <a:lnTo>
                    <a:pt x="574" y="192"/>
                  </a:lnTo>
                  <a:lnTo>
                    <a:pt x="564" y="197"/>
                  </a:lnTo>
                  <a:lnTo>
                    <a:pt x="557" y="200"/>
                  </a:lnTo>
                  <a:lnTo>
                    <a:pt x="549" y="205"/>
                  </a:lnTo>
                  <a:lnTo>
                    <a:pt x="542" y="210"/>
                  </a:lnTo>
                  <a:lnTo>
                    <a:pt x="537" y="215"/>
                  </a:lnTo>
                  <a:lnTo>
                    <a:pt x="535" y="221"/>
                  </a:lnTo>
                  <a:lnTo>
                    <a:pt x="530" y="226"/>
                  </a:lnTo>
                  <a:lnTo>
                    <a:pt x="559" y="234"/>
                  </a:lnTo>
                  <a:lnTo>
                    <a:pt x="586" y="237"/>
                  </a:lnTo>
                  <a:lnTo>
                    <a:pt x="613" y="235"/>
                  </a:lnTo>
                  <a:lnTo>
                    <a:pt x="640" y="231"/>
                  </a:lnTo>
                  <a:lnTo>
                    <a:pt x="665" y="224"/>
                  </a:lnTo>
                  <a:lnTo>
                    <a:pt x="689" y="216"/>
                  </a:lnTo>
                  <a:lnTo>
                    <a:pt x="716" y="208"/>
                  </a:lnTo>
                  <a:lnTo>
                    <a:pt x="741" y="201"/>
                  </a:lnTo>
                  <a:lnTo>
                    <a:pt x="768" y="195"/>
                  </a:lnTo>
                  <a:lnTo>
                    <a:pt x="795" y="192"/>
                  </a:lnTo>
                  <a:lnTo>
                    <a:pt x="895" y="189"/>
                  </a:lnTo>
                  <a:lnTo>
                    <a:pt x="875" y="191"/>
                  </a:lnTo>
                  <a:lnTo>
                    <a:pt x="851" y="194"/>
                  </a:lnTo>
                  <a:lnTo>
                    <a:pt x="826" y="199"/>
                  </a:lnTo>
                  <a:lnTo>
                    <a:pt x="799" y="205"/>
                  </a:lnTo>
                  <a:lnTo>
                    <a:pt x="770" y="211"/>
                  </a:lnTo>
                  <a:lnTo>
                    <a:pt x="743" y="221"/>
                  </a:lnTo>
                  <a:lnTo>
                    <a:pt x="719" y="230"/>
                  </a:lnTo>
                  <a:lnTo>
                    <a:pt x="694" y="240"/>
                  </a:lnTo>
                  <a:lnTo>
                    <a:pt x="672" y="250"/>
                  </a:lnTo>
                  <a:lnTo>
                    <a:pt x="655" y="263"/>
                  </a:lnTo>
                  <a:lnTo>
                    <a:pt x="689" y="273"/>
                  </a:lnTo>
                  <a:lnTo>
                    <a:pt x="721" y="275"/>
                  </a:lnTo>
                  <a:lnTo>
                    <a:pt x="750" y="273"/>
                  </a:lnTo>
                  <a:lnTo>
                    <a:pt x="782" y="267"/>
                  </a:lnTo>
                  <a:lnTo>
                    <a:pt x="812" y="258"/>
                  </a:lnTo>
                  <a:lnTo>
                    <a:pt x="841" y="249"/>
                  </a:lnTo>
                  <a:lnTo>
                    <a:pt x="873" y="240"/>
                  </a:lnTo>
                  <a:lnTo>
                    <a:pt x="902" y="233"/>
                  </a:lnTo>
                  <a:lnTo>
                    <a:pt x="934" y="229"/>
                  </a:lnTo>
                  <a:lnTo>
                    <a:pt x="964" y="230"/>
                  </a:lnTo>
                  <a:lnTo>
                    <a:pt x="969" y="226"/>
                  </a:lnTo>
                  <a:lnTo>
                    <a:pt x="971" y="222"/>
                  </a:lnTo>
                  <a:lnTo>
                    <a:pt x="971" y="217"/>
                  </a:lnTo>
                  <a:lnTo>
                    <a:pt x="966" y="213"/>
                  </a:lnTo>
                  <a:lnTo>
                    <a:pt x="961" y="209"/>
                  </a:lnTo>
                  <a:lnTo>
                    <a:pt x="956" y="205"/>
                  </a:lnTo>
                  <a:lnTo>
                    <a:pt x="947" y="201"/>
                  </a:lnTo>
                  <a:lnTo>
                    <a:pt x="939" y="198"/>
                  </a:lnTo>
                  <a:lnTo>
                    <a:pt x="929" y="194"/>
                  </a:lnTo>
                  <a:lnTo>
                    <a:pt x="920" y="192"/>
                  </a:lnTo>
                  <a:lnTo>
                    <a:pt x="951" y="193"/>
                  </a:lnTo>
                  <a:lnTo>
                    <a:pt x="983" y="195"/>
                  </a:lnTo>
                  <a:lnTo>
                    <a:pt x="1015" y="199"/>
                  </a:lnTo>
                  <a:lnTo>
                    <a:pt x="1045" y="205"/>
                  </a:lnTo>
                  <a:lnTo>
                    <a:pt x="1072" y="211"/>
                  </a:lnTo>
                  <a:lnTo>
                    <a:pt x="1098" y="219"/>
                  </a:lnTo>
                  <a:lnTo>
                    <a:pt x="1123" y="230"/>
                  </a:lnTo>
                  <a:lnTo>
                    <a:pt x="1145" y="241"/>
                  </a:lnTo>
                  <a:lnTo>
                    <a:pt x="1162" y="254"/>
                  </a:lnTo>
                  <a:lnTo>
                    <a:pt x="1177" y="267"/>
                  </a:lnTo>
                  <a:lnTo>
                    <a:pt x="1187" y="281"/>
                  </a:lnTo>
                  <a:lnTo>
                    <a:pt x="1189" y="295"/>
                  </a:lnTo>
                  <a:lnTo>
                    <a:pt x="1187" y="307"/>
                  </a:lnTo>
                  <a:lnTo>
                    <a:pt x="1182" y="319"/>
                  </a:lnTo>
                  <a:lnTo>
                    <a:pt x="1172" y="331"/>
                  </a:lnTo>
                  <a:lnTo>
                    <a:pt x="1160" y="343"/>
                  </a:lnTo>
                  <a:lnTo>
                    <a:pt x="1145" y="353"/>
                  </a:lnTo>
                  <a:lnTo>
                    <a:pt x="1130" y="365"/>
                  </a:lnTo>
                  <a:lnTo>
                    <a:pt x="1118" y="375"/>
                  </a:lnTo>
                  <a:lnTo>
                    <a:pt x="1103" y="386"/>
                  </a:lnTo>
                  <a:lnTo>
                    <a:pt x="1059" y="402"/>
                  </a:lnTo>
                  <a:lnTo>
                    <a:pt x="1008" y="415"/>
                  </a:lnTo>
                  <a:lnTo>
                    <a:pt x="951" y="422"/>
                  </a:lnTo>
                  <a:lnTo>
                    <a:pt x="893" y="426"/>
                  </a:lnTo>
                  <a:lnTo>
                    <a:pt x="829" y="426"/>
                  </a:lnTo>
                  <a:lnTo>
                    <a:pt x="768" y="425"/>
                  </a:lnTo>
                  <a:lnTo>
                    <a:pt x="704" y="422"/>
                  </a:lnTo>
                  <a:lnTo>
                    <a:pt x="643" y="417"/>
                  </a:lnTo>
                  <a:lnTo>
                    <a:pt x="586" y="413"/>
                  </a:lnTo>
                  <a:lnTo>
                    <a:pt x="530" y="407"/>
                  </a:lnTo>
                  <a:lnTo>
                    <a:pt x="471" y="402"/>
                  </a:lnTo>
                  <a:lnTo>
                    <a:pt x="427" y="392"/>
                  </a:lnTo>
                  <a:lnTo>
                    <a:pt x="393" y="376"/>
                  </a:lnTo>
                  <a:lnTo>
                    <a:pt x="368" y="358"/>
                  </a:lnTo>
                  <a:lnTo>
                    <a:pt x="351" y="335"/>
                  </a:lnTo>
                  <a:lnTo>
                    <a:pt x="339" y="311"/>
                  </a:lnTo>
                  <a:lnTo>
                    <a:pt x="326" y="286"/>
                  </a:lnTo>
                  <a:lnTo>
                    <a:pt x="314" y="262"/>
                  </a:lnTo>
                  <a:lnTo>
                    <a:pt x="299" y="239"/>
                  </a:lnTo>
                  <a:lnTo>
                    <a:pt x="277" y="218"/>
                  </a:lnTo>
                  <a:lnTo>
                    <a:pt x="250" y="239"/>
                  </a:lnTo>
                  <a:lnTo>
                    <a:pt x="221" y="232"/>
                  </a:lnTo>
                  <a:lnTo>
                    <a:pt x="189" y="223"/>
                  </a:lnTo>
                  <a:lnTo>
                    <a:pt x="157" y="214"/>
                  </a:lnTo>
                  <a:lnTo>
                    <a:pt x="128" y="203"/>
                  </a:lnTo>
                  <a:lnTo>
                    <a:pt x="98" y="192"/>
                  </a:lnTo>
                  <a:lnTo>
                    <a:pt x="71" y="179"/>
                  </a:lnTo>
                  <a:lnTo>
                    <a:pt x="47" y="167"/>
                  </a:lnTo>
                  <a:lnTo>
                    <a:pt x="27" y="153"/>
                  </a:lnTo>
                  <a:lnTo>
                    <a:pt x="13" y="138"/>
                  </a:lnTo>
                  <a:lnTo>
                    <a:pt x="0" y="123"/>
                  </a:lnTo>
                  <a:lnTo>
                    <a:pt x="0" y="110"/>
                  </a:lnTo>
                  <a:lnTo>
                    <a:pt x="3" y="97"/>
                  </a:lnTo>
                  <a:lnTo>
                    <a:pt x="8" y="83"/>
                  </a:lnTo>
                  <a:lnTo>
                    <a:pt x="13" y="71"/>
                  </a:lnTo>
                  <a:lnTo>
                    <a:pt x="20" y="58"/>
                  </a:lnTo>
                  <a:lnTo>
                    <a:pt x="30" y="46"/>
                  </a:lnTo>
                  <a:lnTo>
                    <a:pt x="40" y="34"/>
                  </a:lnTo>
                  <a:lnTo>
                    <a:pt x="49" y="23"/>
                  </a:lnTo>
                  <a:lnTo>
                    <a:pt x="62" y="11"/>
                  </a:lnTo>
                  <a:lnTo>
                    <a:pt x="74" y="0"/>
                  </a:lnTo>
                  <a:lnTo>
                    <a:pt x="91" y="3"/>
                  </a:lnTo>
                  <a:lnTo>
                    <a:pt x="106" y="8"/>
                  </a:lnTo>
                  <a:lnTo>
                    <a:pt x="121" y="13"/>
                  </a:lnTo>
                  <a:lnTo>
                    <a:pt x="138" y="19"/>
                  </a:lnTo>
                  <a:lnTo>
                    <a:pt x="152" y="25"/>
                  </a:lnTo>
                  <a:lnTo>
                    <a:pt x="170" y="32"/>
                  </a:lnTo>
                  <a:lnTo>
                    <a:pt x="184" y="39"/>
                  </a:lnTo>
                  <a:lnTo>
                    <a:pt x="201" y="46"/>
                  </a:lnTo>
                  <a:lnTo>
                    <a:pt x="216" y="51"/>
                  </a:lnTo>
                  <a:lnTo>
                    <a:pt x="233" y="57"/>
                  </a:lnTo>
                  <a:lnTo>
                    <a:pt x="233" y="56"/>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0" name="Freeform 49">
              <a:extLst>
                <a:ext uri="{FF2B5EF4-FFF2-40B4-BE49-F238E27FC236}">
                  <a16:creationId xmlns:a16="http://schemas.microsoft.com/office/drawing/2014/main" id="{43AE3779-1588-405E-A648-4395B84039BF}"/>
                </a:ext>
              </a:extLst>
            </p:cNvPr>
            <p:cNvSpPr>
              <a:spLocks/>
            </p:cNvSpPr>
            <p:nvPr/>
          </p:nvSpPr>
          <p:spPr bwMode="auto">
            <a:xfrm>
              <a:off x="3275" y="3555"/>
              <a:ext cx="28" cy="12"/>
            </a:xfrm>
            <a:custGeom>
              <a:avLst/>
              <a:gdLst>
                <a:gd name="T0" fmla="*/ 1 w 47"/>
                <a:gd name="T1" fmla="*/ 0 h 15"/>
                <a:gd name="T2" fmla="*/ 1 w 47"/>
                <a:gd name="T3" fmla="*/ 2 h 15"/>
                <a:gd name="T4" fmla="*/ 1 w 47"/>
                <a:gd name="T5" fmla="*/ 2 h 15"/>
                <a:gd name="T6" fmla="*/ 1 w 47"/>
                <a:gd name="T7" fmla="*/ 2 h 15"/>
                <a:gd name="T8" fmla="*/ 1 w 47"/>
                <a:gd name="T9" fmla="*/ 2 h 15"/>
                <a:gd name="T10" fmla="*/ 1 w 47"/>
                <a:gd name="T11" fmla="*/ 2 h 15"/>
                <a:gd name="T12" fmla="*/ 1 w 47"/>
                <a:gd name="T13" fmla="*/ 2 h 15"/>
                <a:gd name="T14" fmla="*/ 1 w 47"/>
                <a:gd name="T15" fmla="*/ 2 h 15"/>
                <a:gd name="T16" fmla="*/ 1 w 47"/>
                <a:gd name="T17" fmla="*/ 2 h 15"/>
                <a:gd name="T18" fmla="*/ 0 w 47"/>
                <a:gd name="T19" fmla="*/ 2 h 15"/>
                <a:gd name="T20" fmla="*/ 0 w 47"/>
                <a:gd name="T21" fmla="*/ 0 h 15"/>
                <a:gd name="T22" fmla="*/ 1 w 47"/>
                <a:gd name="T23" fmla="*/ 0 h 15"/>
                <a:gd name="T24" fmla="*/ 1 w 47"/>
                <a:gd name="T25" fmla="*/ 0 h 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7"/>
                <a:gd name="T40" fmla="*/ 0 h 15"/>
                <a:gd name="T41" fmla="*/ 47 w 47"/>
                <a:gd name="T42" fmla="*/ 15 h 1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7" h="15">
                  <a:moveTo>
                    <a:pt x="44" y="0"/>
                  </a:moveTo>
                  <a:lnTo>
                    <a:pt x="47" y="6"/>
                  </a:lnTo>
                  <a:lnTo>
                    <a:pt x="42" y="10"/>
                  </a:lnTo>
                  <a:lnTo>
                    <a:pt x="37" y="13"/>
                  </a:lnTo>
                  <a:lnTo>
                    <a:pt x="30" y="15"/>
                  </a:lnTo>
                  <a:lnTo>
                    <a:pt x="22" y="15"/>
                  </a:lnTo>
                  <a:lnTo>
                    <a:pt x="15" y="15"/>
                  </a:lnTo>
                  <a:lnTo>
                    <a:pt x="10" y="13"/>
                  </a:lnTo>
                  <a:lnTo>
                    <a:pt x="3" y="9"/>
                  </a:lnTo>
                  <a:lnTo>
                    <a:pt x="0" y="6"/>
                  </a:lnTo>
                  <a:lnTo>
                    <a:pt x="0" y="0"/>
                  </a:lnTo>
                  <a:lnTo>
                    <a:pt x="44" y="0"/>
                  </a:lnTo>
                  <a:close/>
                </a:path>
              </a:pathLst>
            </a:custGeom>
            <a:solidFill>
              <a:srgbClr val="FF00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1" name="Freeform 50">
              <a:extLst>
                <a:ext uri="{FF2B5EF4-FFF2-40B4-BE49-F238E27FC236}">
                  <a16:creationId xmlns:a16="http://schemas.microsoft.com/office/drawing/2014/main" id="{66B28DA8-E5A6-4DF3-B3BE-F943E742EAB2}"/>
                </a:ext>
              </a:extLst>
            </p:cNvPr>
            <p:cNvSpPr>
              <a:spLocks/>
            </p:cNvSpPr>
            <p:nvPr/>
          </p:nvSpPr>
          <p:spPr bwMode="auto">
            <a:xfrm>
              <a:off x="3322" y="3555"/>
              <a:ext cx="69" cy="45"/>
            </a:xfrm>
            <a:custGeom>
              <a:avLst/>
              <a:gdLst>
                <a:gd name="T0" fmla="*/ 1 w 115"/>
                <a:gd name="T1" fmla="*/ 0 h 54"/>
                <a:gd name="T2" fmla="*/ 1 w 115"/>
                <a:gd name="T3" fmla="*/ 3 h 54"/>
                <a:gd name="T4" fmla="*/ 1 w 115"/>
                <a:gd name="T5" fmla="*/ 3 h 54"/>
                <a:gd name="T6" fmla="*/ 1 w 115"/>
                <a:gd name="T7" fmla="*/ 3 h 54"/>
                <a:gd name="T8" fmla="*/ 1 w 115"/>
                <a:gd name="T9" fmla="*/ 5 h 54"/>
                <a:gd name="T10" fmla="*/ 1 w 115"/>
                <a:gd name="T11" fmla="*/ 6 h 54"/>
                <a:gd name="T12" fmla="*/ 1 w 115"/>
                <a:gd name="T13" fmla="*/ 7 h 54"/>
                <a:gd name="T14" fmla="*/ 1 w 115"/>
                <a:gd name="T15" fmla="*/ 8 h 54"/>
                <a:gd name="T16" fmla="*/ 1 w 115"/>
                <a:gd name="T17" fmla="*/ 9 h 54"/>
                <a:gd name="T18" fmla="*/ 1 w 115"/>
                <a:gd name="T19" fmla="*/ 9 h 54"/>
                <a:gd name="T20" fmla="*/ 1 w 115"/>
                <a:gd name="T21" fmla="*/ 11 h 54"/>
                <a:gd name="T22" fmla="*/ 1 w 115"/>
                <a:gd name="T23" fmla="*/ 11 h 54"/>
                <a:gd name="T24" fmla="*/ 1 w 115"/>
                <a:gd name="T25" fmla="*/ 9 h 54"/>
                <a:gd name="T26" fmla="*/ 1 w 115"/>
                <a:gd name="T27" fmla="*/ 9 h 54"/>
                <a:gd name="T28" fmla="*/ 1 w 115"/>
                <a:gd name="T29" fmla="*/ 8 h 54"/>
                <a:gd name="T30" fmla="*/ 1 w 115"/>
                <a:gd name="T31" fmla="*/ 7 h 54"/>
                <a:gd name="T32" fmla="*/ 1 w 115"/>
                <a:gd name="T33" fmla="*/ 7 h 54"/>
                <a:gd name="T34" fmla="*/ 0 w 115"/>
                <a:gd name="T35" fmla="*/ 5 h 54"/>
                <a:gd name="T36" fmla="*/ 0 w 115"/>
                <a:gd name="T37" fmla="*/ 3 h 54"/>
                <a:gd name="T38" fmla="*/ 1 w 115"/>
                <a:gd name="T39" fmla="*/ 3 h 54"/>
                <a:gd name="T40" fmla="*/ 1 w 115"/>
                <a:gd name="T41" fmla="*/ 3 h 54"/>
                <a:gd name="T42" fmla="*/ 1 w 115"/>
                <a:gd name="T43" fmla="*/ 2 h 54"/>
                <a:gd name="T44" fmla="*/ 1 w 115"/>
                <a:gd name="T45" fmla="*/ 1 h 54"/>
                <a:gd name="T46" fmla="*/ 1 w 115"/>
                <a:gd name="T47" fmla="*/ 0 h 54"/>
                <a:gd name="T48" fmla="*/ 1 w 115"/>
                <a:gd name="T49" fmla="*/ 0 h 54"/>
                <a:gd name="T50" fmla="*/ 1 w 115"/>
                <a:gd name="T51" fmla="*/ 0 h 54"/>
                <a:gd name="T52" fmla="*/ 1 w 115"/>
                <a:gd name="T53" fmla="*/ 0 h 54"/>
                <a:gd name="T54" fmla="*/ 1 w 115"/>
                <a:gd name="T55" fmla="*/ 0 h 54"/>
                <a:gd name="T56" fmla="*/ 1 w 115"/>
                <a:gd name="T57" fmla="*/ 0 h 54"/>
                <a:gd name="T58" fmla="*/ 1 w 115"/>
                <a:gd name="T59" fmla="*/ 0 h 54"/>
                <a:gd name="T60" fmla="*/ 1 w 115"/>
                <a:gd name="T61" fmla="*/ 0 h 54"/>
                <a:gd name="T62" fmla="*/ 1 w 115"/>
                <a:gd name="T63" fmla="*/ 0 h 5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15"/>
                <a:gd name="T97" fmla="*/ 0 h 54"/>
                <a:gd name="T98" fmla="*/ 115 w 115"/>
                <a:gd name="T99" fmla="*/ 54 h 5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15" h="54">
                  <a:moveTo>
                    <a:pt x="112" y="0"/>
                  </a:moveTo>
                  <a:lnTo>
                    <a:pt x="115" y="6"/>
                  </a:lnTo>
                  <a:lnTo>
                    <a:pt x="115" y="11"/>
                  </a:lnTo>
                  <a:lnTo>
                    <a:pt x="112" y="17"/>
                  </a:lnTo>
                  <a:lnTo>
                    <a:pt x="107" y="23"/>
                  </a:lnTo>
                  <a:lnTo>
                    <a:pt x="100" y="29"/>
                  </a:lnTo>
                  <a:lnTo>
                    <a:pt x="93" y="34"/>
                  </a:lnTo>
                  <a:lnTo>
                    <a:pt x="85" y="39"/>
                  </a:lnTo>
                  <a:lnTo>
                    <a:pt x="76" y="45"/>
                  </a:lnTo>
                  <a:lnTo>
                    <a:pt x="68" y="49"/>
                  </a:lnTo>
                  <a:lnTo>
                    <a:pt x="61" y="54"/>
                  </a:lnTo>
                  <a:lnTo>
                    <a:pt x="49" y="51"/>
                  </a:lnTo>
                  <a:lnTo>
                    <a:pt x="36" y="48"/>
                  </a:lnTo>
                  <a:lnTo>
                    <a:pt x="24" y="45"/>
                  </a:lnTo>
                  <a:lnTo>
                    <a:pt x="14" y="40"/>
                  </a:lnTo>
                  <a:lnTo>
                    <a:pt x="7" y="35"/>
                  </a:lnTo>
                  <a:lnTo>
                    <a:pt x="2" y="30"/>
                  </a:lnTo>
                  <a:lnTo>
                    <a:pt x="0" y="24"/>
                  </a:lnTo>
                  <a:lnTo>
                    <a:pt x="0" y="17"/>
                  </a:lnTo>
                  <a:lnTo>
                    <a:pt x="5" y="11"/>
                  </a:lnTo>
                  <a:lnTo>
                    <a:pt x="9" y="3"/>
                  </a:lnTo>
                  <a:lnTo>
                    <a:pt x="19" y="2"/>
                  </a:lnTo>
                  <a:lnTo>
                    <a:pt x="29" y="1"/>
                  </a:lnTo>
                  <a:lnTo>
                    <a:pt x="39" y="0"/>
                  </a:lnTo>
                  <a:lnTo>
                    <a:pt x="49" y="0"/>
                  </a:lnTo>
                  <a:lnTo>
                    <a:pt x="61" y="0"/>
                  </a:lnTo>
                  <a:lnTo>
                    <a:pt x="71" y="0"/>
                  </a:lnTo>
                  <a:lnTo>
                    <a:pt x="83" y="0"/>
                  </a:lnTo>
                  <a:lnTo>
                    <a:pt x="93" y="0"/>
                  </a:lnTo>
                  <a:lnTo>
                    <a:pt x="103" y="0"/>
                  </a:lnTo>
                  <a:lnTo>
                    <a:pt x="112" y="0"/>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2" name="Freeform 51">
              <a:extLst>
                <a:ext uri="{FF2B5EF4-FFF2-40B4-BE49-F238E27FC236}">
                  <a16:creationId xmlns:a16="http://schemas.microsoft.com/office/drawing/2014/main" id="{CD92C935-E7E2-4579-9F42-7B3558E7EAC0}"/>
                </a:ext>
              </a:extLst>
            </p:cNvPr>
            <p:cNvSpPr>
              <a:spLocks/>
            </p:cNvSpPr>
            <p:nvPr/>
          </p:nvSpPr>
          <p:spPr bwMode="auto">
            <a:xfrm>
              <a:off x="3395" y="3555"/>
              <a:ext cx="91" cy="68"/>
            </a:xfrm>
            <a:custGeom>
              <a:avLst/>
              <a:gdLst>
                <a:gd name="T0" fmla="*/ 1 w 152"/>
                <a:gd name="T1" fmla="*/ 3 h 81"/>
                <a:gd name="T2" fmla="*/ 1 w 152"/>
                <a:gd name="T3" fmla="*/ 3 h 81"/>
                <a:gd name="T4" fmla="*/ 1 w 152"/>
                <a:gd name="T5" fmla="*/ 5 h 81"/>
                <a:gd name="T6" fmla="*/ 1 w 152"/>
                <a:gd name="T7" fmla="*/ 7 h 81"/>
                <a:gd name="T8" fmla="*/ 1 w 152"/>
                <a:gd name="T9" fmla="*/ 10 h 81"/>
                <a:gd name="T10" fmla="*/ 1 w 152"/>
                <a:gd name="T11" fmla="*/ 12 h 81"/>
                <a:gd name="T12" fmla="*/ 1 w 152"/>
                <a:gd name="T13" fmla="*/ 14 h 81"/>
                <a:gd name="T14" fmla="*/ 1 w 152"/>
                <a:gd name="T15" fmla="*/ 17 h 81"/>
                <a:gd name="T16" fmla="*/ 1 w 152"/>
                <a:gd name="T17" fmla="*/ 17 h 81"/>
                <a:gd name="T18" fmla="*/ 1 w 152"/>
                <a:gd name="T19" fmla="*/ 17 h 81"/>
                <a:gd name="T20" fmla="*/ 1 w 152"/>
                <a:gd name="T21" fmla="*/ 17 h 81"/>
                <a:gd name="T22" fmla="*/ 1 w 152"/>
                <a:gd name="T23" fmla="*/ 14 h 81"/>
                <a:gd name="T24" fmla="*/ 0 w 152"/>
                <a:gd name="T25" fmla="*/ 13 h 81"/>
                <a:gd name="T26" fmla="*/ 0 w 152"/>
                <a:gd name="T27" fmla="*/ 12 h 81"/>
                <a:gd name="T28" fmla="*/ 1 w 152"/>
                <a:gd name="T29" fmla="*/ 10 h 81"/>
                <a:gd name="T30" fmla="*/ 1 w 152"/>
                <a:gd name="T31" fmla="*/ 8 h 81"/>
                <a:gd name="T32" fmla="*/ 1 w 152"/>
                <a:gd name="T33" fmla="*/ 7 h 81"/>
                <a:gd name="T34" fmla="*/ 1 w 152"/>
                <a:gd name="T35" fmla="*/ 6 h 81"/>
                <a:gd name="T36" fmla="*/ 1 w 152"/>
                <a:gd name="T37" fmla="*/ 3 h 81"/>
                <a:gd name="T38" fmla="*/ 1 w 152"/>
                <a:gd name="T39" fmla="*/ 3 h 81"/>
                <a:gd name="T40" fmla="*/ 1 w 152"/>
                <a:gd name="T41" fmla="*/ 0 h 81"/>
                <a:gd name="T42" fmla="*/ 1 w 152"/>
                <a:gd name="T43" fmla="*/ 3 h 81"/>
                <a:gd name="T44" fmla="*/ 1 w 152"/>
                <a:gd name="T45" fmla="*/ 3 h 8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52"/>
                <a:gd name="T70" fmla="*/ 0 h 81"/>
                <a:gd name="T71" fmla="*/ 152 w 152"/>
                <a:gd name="T72" fmla="*/ 81 h 8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52" h="81">
                  <a:moveTo>
                    <a:pt x="152" y="3"/>
                  </a:moveTo>
                  <a:lnTo>
                    <a:pt x="142" y="13"/>
                  </a:lnTo>
                  <a:lnTo>
                    <a:pt x="133" y="23"/>
                  </a:lnTo>
                  <a:lnTo>
                    <a:pt x="128" y="34"/>
                  </a:lnTo>
                  <a:lnTo>
                    <a:pt x="120" y="47"/>
                  </a:lnTo>
                  <a:lnTo>
                    <a:pt x="113" y="58"/>
                  </a:lnTo>
                  <a:lnTo>
                    <a:pt x="106" y="69"/>
                  </a:lnTo>
                  <a:lnTo>
                    <a:pt x="93" y="77"/>
                  </a:lnTo>
                  <a:lnTo>
                    <a:pt x="79" y="81"/>
                  </a:lnTo>
                  <a:lnTo>
                    <a:pt x="57" y="81"/>
                  </a:lnTo>
                  <a:lnTo>
                    <a:pt x="27" y="78"/>
                  </a:lnTo>
                  <a:lnTo>
                    <a:pt x="10" y="71"/>
                  </a:lnTo>
                  <a:lnTo>
                    <a:pt x="0" y="63"/>
                  </a:lnTo>
                  <a:lnTo>
                    <a:pt x="0" y="56"/>
                  </a:lnTo>
                  <a:lnTo>
                    <a:pt x="5" y="48"/>
                  </a:lnTo>
                  <a:lnTo>
                    <a:pt x="17" y="40"/>
                  </a:lnTo>
                  <a:lnTo>
                    <a:pt x="30" y="32"/>
                  </a:lnTo>
                  <a:lnTo>
                    <a:pt x="42" y="25"/>
                  </a:lnTo>
                  <a:lnTo>
                    <a:pt x="54" y="17"/>
                  </a:lnTo>
                  <a:lnTo>
                    <a:pt x="61" y="9"/>
                  </a:lnTo>
                  <a:lnTo>
                    <a:pt x="64" y="0"/>
                  </a:lnTo>
                  <a:lnTo>
                    <a:pt x="152" y="3"/>
                  </a:lnTo>
                  <a:close/>
                </a:path>
              </a:pathLst>
            </a:custGeom>
            <a:solidFill>
              <a:srgbClr val="FF00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3" name="Freeform 52">
              <a:extLst>
                <a:ext uri="{FF2B5EF4-FFF2-40B4-BE49-F238E27FC236}">
                  <a16:creationId xmlns:a16="http://schemas.microsoft.com/office/drawing/2014/main" id="{662147AC-800C-4E80-9977-4328D1066891}"/>
                </a:ext>
              </a:extLst>
            </p:cNvPr>
            <p:cNvSpPr>
              <a:spLocks/>
            </p:cNvSpPr>
            <p:nvPr/>
          </p:nvSpPr>
          <p:spPr bwMode="auto">
            <a:xfrm>
              <a:off x="3476" y="3552"/>
              <a:ext cx="105" cy="85"/>
            </a:xfrm>
            <a:custGeom>
              <a:avLst/>
              <a:gdLst>
                <a:gd name="T0" fmla="*/ 2 w 176"/>
                <a:gd name="T1" fmla="*/ 3 h 100"/>
                <a:gd name="T2" fmla="*/ 1 w 176"/>
                <a:gd name="T3" fmla="*/ 4 h 100"/>
                <a:gd name="T4" fmla="*/ 1 w 176"/>
                <a:gd name="T5" fmla="*/ 8 h 100"/>
                <a:gd name="T6" fmla="*/ 1 w 176"/>
                <a:gd name="T7" fmla="*/ 10 h 100"/>
                <a:gd name="T8" fmla="*/ 1 w 176"/>
                <a:gd name="T9" fmla="*/ 14 h 100"/>
                <a:gd name="T10" fmla="*/ 1 w 176"/>
                <a:gd name="T11" fmla="*/ 17 h 100"/>
                <a:gd name="T12" fmla="*/ 1 w 176"/>
                <a:gd name="T13" fmla="*/ 20 h 100"/>
                <a:gd name="T14" fmla="*/ 1 w 176"/>
                <a:gd name="T15" fmla="*/ 22 h 100"/>
                <a:gd name="T16" fmla="*/ 1 w 176"/>
                <a:gd name="T17" fmla="*/ 22 h 100"/>
                <a:gd name="T18" fmla="*/ 1 w 176"/>
                <a:gd name="T19" fmla="*/ 22 h 100"/>
                <a:gd name="T20" fmla="*/ 0 w 176"/>
                <a:gd name="T21" fmla="*/ 22 h 100"/>
                <a:gd name="T22" fmla="*/ 1 w 176"/>
                <a:gd name="T23" fmla="*/ 19 h 100"/>
                <a:gd name="T24" fmla="*/ 1 w 176"/>
                <a:gd name="T25" fmla="*/ 15 h 100"/>
                <a:gd name="T26" fmla="*/ 1 w 176"/>
                <a:gd name="T27" fmla="*/ 12 h 100"/>
                <a:gd name="T28" fmla="*/ 1 w 176"/>
                <a:gd name="T29" fmla="*/ 9 h 100"/>
                <a:gd name="T30" fmla="*/ 1 w 176"/>
                <a:gd name="T31" fmla="*/ 6 h 100"/>
                <a:gd name="T32" fmla="*/ 1 w 176"/>
                <a:gd name="T33" fmla="*/ 3 h 100"/>
                <a:gd name="T34" fmla="*/ 1 w 176"/>
                <a:gd name="T35" fmla="*/ 3 h 100"/>
                <a:gd name="T36" fmla="*/ 1 w 176"/>
                <a:gd name="T37" fmla="*/ 0 h 100"/>
                <a:gd name="T38" fmla="*/ 1 w 176"/>
                <a:gd name="T39" fmla="*/ 1 h 100"/>
                <a:gd name="T40" fmla="*/ 2 w 176"/>
                <a:gd name="T41" fmla="*/ 3 h 100"/>
                <a:gd name="T42" fmla="*/ 2 w 176"/>
                <a:gd name="T43" fmla="*/ 3 h 1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6"/>
                <a:gd name="T67" fmla="*/ 0 h 100"/>
                <a:gd name="T68" fmla="*/ 176 w 176"/>
                <a:gd name="T69" fmla="*/ 100 h 10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6" h="100">
                  <a:moveTo>
                    <a:pt x="176" y="6"/>
                  </a:moveTo>
                  <a:lnTo>
                    <a:pt x="159" y="18"/>
                  </a:lnTo>
                  <a:lnTo>
                    <a:pt x="147" y="32"/>
                  </a:lnTo>
                  <a:lnTo>
                    <a:pt x="137" y="46"/>
                  </a:lnTo>
                  <a:lnTo>
                    <a:pt x="130" y="61"/>
                  </a:lnTo>
                  <a:lnTo>
                    <a:pt x="120" y="75"/>
                  </a:lnTo>
                  <a:lnTo>
                    <a:pt x="108" y="86"/>
                  </a:lnTo>
                  <a:lnTo>
                    <a:pt x="91" y="96"/>
                  </a:lnTo>
                  <a:lnTo>
                    <a:pt x="69" y="100"/>
                  </a:lnTo>
                  <a:lnTo>
                    <a:pt x="39" y="99"/>
                  </a:lnTo>
                  <a:lnTo>
                    <a:pt x="0" y="92"/>
                  </a:lnTo>
                  <a:lnTo>
                    <a:pt x="12" y="81"/>
                  </a:lnTo>
                  <a:lnTo>
                    <a:pt x="22" y="67"/>
                  </a:lnTo>
                  <a:lnTo>
                    <a:pt x="32" y="53"/>
                  </a:lnTo>
                  <a:lnTo>
                    <a:pt x="42" y="38"/>
                  </a:lnTo>
                  <a:lnTo>
                    <a:pt x="51" y="25"/>
                  </a:lnTo>
                  <a:lnTo>
                    <a:pt x="66" y="13"/>
                  </a:lnTo>
                  <a:lnTo>
                    <a:pt x="86" y="4"/>
                  </a:lnTo>
                  <a:lnTo>
                    <a:pt x="108" y="0"/>
                  </a:lnTo>
                  <a:lnTo>
                    <a:pt x="140" y="1"/>
                  </a:lnTo>
                  <a:lnTo>
                    <a:pt x="176" y="6"/>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4" name="Freeform 53">
              <a:extLst>
                <a:ext uri="{FF2B5EF4-FFF2-40B4-BE49-F238E27FC236}">
                  <a16:creationId xmlns:a16="http://schemas.microsoft.com/office/drawing/2014/main" id="{78F347B9-596A-4CBD-9187-B0A2BF5FCCC8}"/>
                </a:ext>
              </a:extLst>
            </p:cNvPr>
            <p:cNvSpPr>
              <a:spLocks/>
            </p:cNvSpPr>
            <p:nvPr/>
          </p:nvSpPr>
          <p:spPr bwMode="auto">
            <a:xfrm>
              <a:off x="3569" y="3551"/>
              <a:ext cx="91" cy="84"/>
            </a:xfrm>
            <a:custGeom>
              <a:avLst/>
              <a:gdLst>
                <a:gd name="T0" fmla="*/ 1 w 152"/>
                <a:gd name="T1" fmla="*/ 3 h 100"/>
                <a:gd name="T2" fmla="*/ 1 w 152"/>
                <a:gd name="T3" fmla="*/ 4 h 100"/>
                <a:gd name="T4" fmla="*/ 1 w 152"/>
                <a:gd name="T5" fmla="*/ 7 h 100"/>
                <a:gd name="T6" fmla="*/ 1 w 152"/>
                <a:gd name="T7" fmla="*/ 9 h 100"/>
                <a:gd name="T8" fmla="*/ 1 w 152"/>
                <a:gd name="T9" fmla="*/ 12 h 100"/>
                <a:gd name="T10" fmla="*/ 1 w 152"/>
                <a:gd name="T11" fmla="*/ 14 h 100"/>
                <a:gd name="T12" fmla="*/ 1 w 152"/>
                <a:gd name="T13" fmla="*/ 17 h 100"/>
                <a:gd name="T14" fmla="*/ 1 w 152"/>
                <a:gd name="T15" fmla="*/ 18 h 100"/>
                <a:gd name="T16" fmla="*/ 1 w 152"/>
                <a:gd name="T17" fmla="*/ 20 h 100"/>
                <a:gd name="T18" fmla="*/ 1 w 152"/>
                <a:gd name="T19" fmla="*/ 20 h 100"/>
                <a:gd name="T20" fmla="*/ 0 w 152"/>
                <a:gd name="T21" fmla="*/ 20 h 100"/>
                <a:gd name="T22" fmla="*/ 1 w 152"/>
                <a:gd name="T23" fmla="*/ 18 h 100"/>
                <a:gd name="T24" fmla="*/ 1 w 152"/>
                <a:gd name="T25" fmla="*/ 15 h 100"/>
                <a:gd name="T26" fmla="*/ 1 w 152"/>
                <a:gd name="T27" fmla="*/ 12 h 100"/>
                <a:gd name="T28" fmla="*/ 1 w 152"/>
                <a:gd name="T29" fmla="*/ 8 h 100"/>
                <a:gd name="T30" fmla="*/ 1 w 152"/>
                <a:gd name="T31" fmla="*/ 6 h 100"/>
                <a:gd name="T32" fmla="*/ 1 w 152"/>
                <a:gd name="T33" fmla="*/ 3 h 100"/>
                <a:gd name="T34" fmla="*/ 1 w 152"/>
                <a:gd name="T35" fmla="*/ 3 h 100"/>
                <a:gd name="T36" fmla="*/ 1 w 152"/>
                <a:gd name="T37" fmla="*/ 0 h 100"/>
                <a:gd name="T38" fmla="*/ 1 w 152"/>
                <a:gd name="T39" fmla="*/ 0 h 100"/>
                <a:gd name="T40" fmla="*/ 1 w 152"/>
                <a:gd name="T41" fmla="*/ 3 h 100"/>
                <a:gd name="T42" fmla="*/ 1 w 152"/>
                <a:gd name="T43" fmla="*/ 3 h 100"/>
                <a:gd name="T44" fmla="*/ 1 w 152"/>
                <a:gd name="T45" fmla="*/ 3 h 1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52"/>
                <a:gd name="T70" fmla="*/ 0 h 100"/>
                <a:gd name="T71" fmla="*/ 152 w 152"/>
                <a:gd name="T72" fmla="*/ 100 h 10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52" h="100">
                  <a:moveTo>
                    <a:pt x="149" y="8"/>
                  </a:moveTo>
                  <a:lnTo>
                    <a:pt x="137" y="19"/>
                  </a:lnTo>
                  <a:lnTo>
                    <a:pt x="127" y="30"/>
                  </a:lnTo>
                  <a:lnTo>
                    <a:pt x="120" y="43"/>
                  </a:lnTo>
                  <a:lnTo>
                    <a:pt x="113" y="55"/>
                  </a:lnTo>
                  <a:lnTo>
                    <a:pt x="103" y="67"/>
                  </a:lnTo>
                  <a:lnTo>
                    <a:pt x="93" y="78"/>
                  </a:lnTo>
                  <a:lnTo>
                    <a:pt x="81" y="88"/>
                  </a:lnTo>
                  <a:lnTo>
                    <a:pt x="61" y="95"/>
                  </a:lnTo>
                  <a:lnTo>
                    <a:pt x="34" y="99"/>
                  </a:lnTo>
                  <a:lnTo>
                    <a:pt x="0" y="100"/>
                  </a:lnTo>
                  <a:lnTo>
                    <a:pt x="10" y="87"/>
                  </a:lnTo>
                  <a:lnTo>
                    <a:pt x="17" y="74"/>
                  </a:lnTo>
                  <a:lnTo>
                    <a:pt x="24" y="58"/>
                  </a:lnTo>
                  <a:lnTo>
                    <a:pt x="32" y="42"/>
                  </a:lnTo>
                  <a:lnTo>
                    <a:pt x="42" y="27"/>
                  </a:lnTo>
                  <a:lnTo>
                    <a:pt x="54" y="14"/>
                  </a:lnTo>
                  <a:lnTo>
                    <a:pt x="71" y="5"/>
                  </a:lnTo>
                  <a:lnTo>
                    <a:pt x="93" y="0"/>
                  </a:lnTo>
                  <a:lnTo>
                    <a:pt x="117" y="0"/>
                  </a:lnTo>
                  <a:lnTo>
                    <a:pt x="152" y="8"/>
                  </a:lnTo>
                  <a:lnTo>
                    <a:pt x="149" y="8"/>
                  </a:lnTo>
                  <a:close/>
                </a:path>
              </a:pathLst>
            </a:custGeom>
            <a:solidFill>
              <a:srgbClr val="FF00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5" name="Freeform 54">
              <a:extLst>
                <a:ext uri="{FF2B5EF4-FFF2-40B4-BE49-F238E27FC236}">
                  <a16:creationId xmlns:a16="http://schemas.microsoft.com/office/drawing/2014/main" id="{5477712C-25FB-413B-AAC5-8D202B43695B}"/>
                </a:ext>
              </a:extLst>
            </p:cNvPr>
            <p:cNvSpPr>
              <a:spLocks/>
            </p:cNvSpPr>
            <p:nvPr/>
          </p:nvSpPr>
          <p:spPr bwMode="auto">
            <a:xfrm>
              <a:off x="3490" y="3651"/>
              <a:ext cx="128" cy="43"/>
            </a:xfrm>
            <a:custGeom>
              <a:avLst/>
              <a:gdLst>
                <a:gd name="T0" fmla="*/ 2 w 214"/>
                <a:gd name="T1" fmla="*/ 5 h 51"/>
                <a:gd name="T2" fmla="*/ 2 w 214"/>
                <a:gd name="T3" fmla="*/ 4 h 51"/>
                <a:gd name="T4" fmla="*/ 2 w 214"/>
                <a:gd name="T5" fmla="*/ 3 h 51"/>
                <a:gd name="T6" fmla="*/ 1 w 214"/>
                <a:gd name="T7" fmla="*/ 3 h 51"/>
                <a:gd name="T8" fmla="*/ 1 w 214"/>
                <a:gd name="T9" fmla="*/ 4 h 51"/>
                <a:gd name="T10" fmla="*/ 1 w 214"/>
                <a:gd name="T11" fmla="*/ 5 h 51"/>
                <a:gd name="T12" fmla="*/ 1 w 214"/>
                <a:gd name="T13" fmla="*/ 6 h 51"/>
                <a:gd name="T14" fmla="*/ 1 w 214"/>
                <a:gd name="T15" fmla="*/ 7 h 51"/>
                <a:gd name="T16" fmla="*/ 1 w 214"/>
                <a:gd name="T17" fmla="*/ 8 h 51"/>
                <a:gd name="T18" fmla="*/ 1 w 214"/>
                <a:gd name="T19" fmla="*/ 9 h 51"/>
                <a:gd name="T20" fmla="*/ 0 w 214"/>
                <a:gd name="T21" fmla="*/ 11 h 51"/>
                <a:gd name="T22" fmla="*/ 1 w 214"/>
                <a:gd name="T23" fmla="*/ 9 h 51"/>
                <a:gd name="T24" fmla="*/ 1 w 214"/>
                <a:gd name="T25" fmla="*/ 8 h 51"/>
                <a:gd name="T26" fmla="*/ 1 w 214"/>
                <a:gd name="T27" fmla="*/ 7 h 51"/>
                <a:gd name="T28" fmla="*/ 1 w 214"/>
                <a:gd name="T29" fmla="*/ 6 h 51"/>
                <a:gd name="T30" fmla="*/ 1 w 214"/>
                <a:gd name="T31" fmla="*/ 5 h 51"/>
                <a:gd name="T32" fmla="*/ 1 w 214"/>
                <a:gd name="T33" fmla="*/ 3 h 51"/>
                <a:gd name="T34" fmla="*/ 1 w 214"/>
                <a:gd name="T35" fmla="*/ 3 h 51"/>
                <a:gd name="T36" fmla="*/ 1 w 214"/>
                <a:gd name="T37" fmla="*/ 3 h 51"/>
                <a:gd name="T38" fmla="*/ 1 w 214"/>
                <a:gd name="T39" fmla="*/ 3 h 51"/>
                <a:gd name="T40" fmla="*/ 1 w 214"/>
                <a:gd name="T41" fmla="*/ 1 h 51"/>
                <a:gd name="T42" fmla="*/ 1 w 214"/>
                <a:gd name="T43" fmla="*/ 0 h 51"/>
                <a:gd name="T44" fmla="*/ 1 w 214"/>
                <a:gd name="T45" fmla="*/ 0 h 51"/>
                <a:gd name="T46" fmla="*/ 1 w 214"/>
                <a:gd name="T47" fmla="*/ 0 h 51"/>
                <a:gd name="T48" fmla="*/ 2 w 214"/>
                <a:gd name="T49" fmla="*/ 1 h 51"/>
                <a:gd name="T50" fmla="*/ 2 w 214"/>
                <a:gd name="T51" fmla="*/ 3 h 51"/>
                <a:gd name="T52" fmla="*/ 2 w 214"/>
                <a:gd name="T53" fmla="*/ 3 h 51"/>
                <a:gd name="T54" fmla="*/ 2 w 214"/>
                <a:gd name="T55" fmla="*/ 3 h 51"/>
                <a:gd name="T56" fmla="*/ 2 w 214"/>
                <a:gd name="T57" fmla="*/ 3 h 51"/>
                <a:gd name="T58" fmla="*/ 2 w 214"/>
                <a:gd name="T59" fmla="*/ 3 h 51"/>
                <a:gd name="T60" fmla="*/ 2 w 214"/>
                <a:gd name="T61" fmla="*/ 5 h 51"/>
                <a:gd name="T62" fmla="*/ 2 w 214"/>
                <a:gd name="T63" fmla="*/ 5 h 51"/>
                <a:gd name="T64" fmla="*/ 2 w 214"/>
                <a:gd name="T65" fmla="*/ 5 h 5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14"/>
                <a:gd name="T100" fmla="*/ 0 h 51"/>
                <a:gd name="T101" fmla="*/ 214 w 214"/>
                <a:gd name="T102" fmla="*/ 51 h 5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14" h="51">
                  <a:moveTo>
                    <a:pt x="214" y="21"/>
                  </a:moveTo>
                  <a:lnTo>
                    <a:pt x="199" y="19"/>
                  </a:lnTo>
                  <a:lnTo>
                    <a:pt x="179" y="16"/>
                  </a:lnTo>
                  <a:lnTo>
                    <a:pt x="160" y="17"/>
                  </a:lnTo>
                  <a:lnTo>
                    <a:pt x="135" y="19"/>
                  </a:lnTo>
                  <a:lnTo>
                    <a:pt x="111" y="22"/>
                  </a:lnTo>
                  <a:lnTo>
                    <a:pt x="86" y="27"/>
                  </a:lnTo>
                  <a:lnTo>
                    <a:pt x="62" y="32"/>
                  </a:lnTo>
                  <a:lnTo>
                    <a:pt x="40" y="38"/>
                  </a:lnTo>
                  <a:lnTo>
                    <a:pt x="18" y="45"/>
                  </a:lnTo>
                  <a:lnTo>
                    <a:pt x="0" y="51"/>
                  </a:lnTo>
                  <a:lnTo>
                    <a:pt x="5" y="44"/>
                  </a:lnTo>
                  <a:lnTo>
                    <a:pt x="13" y="37"/>
                  </a:lnTo>
                  <a:lnTo>
                    <a:pt x="23" y="31"/>
                  </a:lnTo>
                  <a:lnTo>
                    <a:pt x="35" y="27"/>
                  </a:lnTo>
                  <a:lnTo>
                    <a:pt x="50" y="22"/>
                  </a:lnTo>
                  <a:lnTo>
                    <a:pt x="67" y="17"/>
                  </a:lnTo>
                  <a:lnTo>
                    <a:pt x="81" y="14"/>
                  </a:lnTo>
                  <a:lnTo>
                    <a:pt x="96" y="9"/>
                  </a:lnTo>
                  <a:lnTo>
                    <a:pt x="113" y="6"/>
                  </a:lnTo>
                  <a:lnTo>
                    <a:pt x="125" y="1"/>
                  </a:lnTo>
                  <a:lnTo>
                    <a:pt x="135" y="0"/>
                  </a:lnTo>
                  <a:lnTo>
                    <a:pt x="145" y="0"/>
                  </a:lnTo>
                  <a:lnTo>
                    <a:pt x="155" y="0"/>
                  </a:lnTo>
                  <a:lnTo>
                    <a:pt x="167" y="1"/>
                  </a:lnTo>
                  <a:lnTo>
                    <a:pt x="177" y="4"/>
                  </a:lnTo>
                  <a:lnTo>
                    <a:pt x="187" y="6"/>
                  </a:lnTo>
                  <a:lnTo>
                    <a:pt x="197" y="9"/>
                  </a:lnTo>
                  <a:lnTo>
                    <a:pt x="206" y="13"/>
                  </a:lnTo>
                  <a:lnTo>
                    <a:pt x="211" y="17"/>
                  </a:lnTo>
                  <a:lnTo>
                    <a:pt x="214" y="22"/>
                  </a:lnTo>
                  <a:lnTo>
                    <a:pt x="214" y="21"/>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6" name="Freeform 55">
              <a:extLst>
                <a:ext uri="{FF2B5EF4-FFF2-40B4-BE49-F238E27FC236}">
                  <a16:creationId xmlns:a16="http://schemas.microsoft.com/office/drawing/2014/main" id="{9E7B86CD-8980-4133-8712-7371DFF75173}"/>
                </a:ext>
              </a:extLst>
            </p:cNvPr>
            <p:cNvSpPr>
              <a:spLocks/>
            </p:cNvSpPr>
            <p:nvPr/>
          </p:nvSpPr>
          <p:spPr bwMode="auto">
            <a:xfrm>
              <a:off x="3152" y="3672"/>
              <a:ext cx="130" cy="122"/>
            </a:xfrm>
            <a:custGeom>
              <a:avLst/>
              <a:gdLst>
                <a:gd name="T0" fmla="*/ 2 w 218"/>
                <a:gd name="T1" fmla="*/ 32 h 144"/>
                <a:gd name="T2" fmla="*/ 1 w 218"/>
                <a:gd name="T3" fmla="*/ 31 h 144"/>
                <a:gd name="T4" fmla="*/ 1 w 218"/>
                <a:gd name="T5" fmla="*/ 27 h 144"/>
                <a:gd name="T6" fmla="*/ 1 w 218"/>
                <a:gd name="T7" fmla="*/ 25 h 144"/>
                <a:gd name="T8" fmla="*/ 1 w 218"/>
                <a:gd name="T9" fmla="*/ 22 h 144"/>
                <a:gd name="T10" fmla="*/ 1 w 218"/>
                <a:gd name="T11" fmla="*/ 19 h 144"/>
                <a:gd name="T12" fmla="*/ 1 w 218"/>
                <a:gd name="T13" fmla="*/ 16 h 144"/>
                <a:gd name="T14" fmla="*/ 1 w 218"/>
                <a:gd name="T15" fmla="*/ 12 h 144"/>
                <a:gd name="T16" fmla="*/ 0 w 218"/>
                <a:gd name="T17" fmla="*/ 8 h 144"/>
                <a:gd name="T18" fmla="*/ 1 w 218"/>
                <a:gd name="T19" fmla="*/ 4 h 144"/>
                <a:gd name="T20" fmla="*/ 1 w 218"/>
                <a:gd name="T21" fmla="*/ 0 h 144"/>
                <a:gd name="T22" fmla="*/ 1 w 218"/>
                <a:gd name="T23" fmla="*/ 4 h 144"/>
                <a:gd name="T24" fmla="*/ 1 w 218"/>
                <a:gd name="T25" fmla="*/ 8 h 144"/>
                <a:gd name="T26" fmla="*/ 1 w 218"/>
                <a:gd name="T27" fmla="*/ 11 h 144"/>
                <a:gd name="T28" fmla="*/ 1 w 218"/>
                <a:gd name="T29" fmla="*/ 14 h 144"/>
                <a:gd name="T30" fmla="*/ 1 w 218"/>
                <a:gd name="T31" fmla="*/ 17 h 144"/>
                <a:gd name="T32" fmla="*/ 2 w 218"/>
                <a:gd name="T33" fmla="*/ 19 h 144"/>
                <a:gd name="T34" fmla="*/ 2 w 218"/>
                <a:gd name="T35" fmla="*/ 22 h 144"/>
                <a:gd name="T36" fmla="*/ 2 w 218"/>
                <a:gd name="T37" fmla="*/ 26 h 144"/>
                <a:gd name="T38" fmla="*/ 2 w 218"/>
                <a:gd name="T39" fmla="*/ 29 h 144"/>
                <a:gd name="T40" fmla="*/ 2 w 218"/>
                <a:gd name="T41" fmla="*/ 32 h 144"/>
                <a:gd name="T42" fmla="*/ 2 w 218"/>
                <a:gd name="T43" fmla="*/ 32 h 144"/>
                <a:gd name="T44" fmla="*/ 2 w 218"/>
                <a:gd name="T45" fmla="*/ 32 h 14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18"/>
                <a:gd name="T70" fmla="*/ 0 h 144"/>
                <a:gd name="T71" fmla="*/ 218 w 218"/>
                <a:gd name="T72" fmla="*/ 144 h 14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18" h="144">
                  <a:moveTo>
                    <a:pt x="169" y="143"/>
                  </a:moveTo>
                  <a:lnTo>
                    <a:pt x="145" y="132"/>
                  </a:lnTo>
                  <a:lnTo>
                    <a:pt x="118" y="119"/>
                  </a:lnTo>
                  <a:lnTo>
                    <a:pt x="91" y="108"/>
                  </a:lnTo>
                  <a:lnTo>
                    <a:pt x="64" y="94"/>
                  </a:lnTo>
                  <a:lnTo>
                    <a:pt x="40" y="82"/>
                  </a:lnTo>
                  <a:lnTo>
                    <a:pt x="20" y="68"/>
                  </a:lnTo>
                  <a:lnTo>
                    <a:pt x="5" y="52"/>
                  </a:lnTo>
                  <a:lnTo>
                    <a:pt x="0" y="36"/>
                  </a:lnTo>
                  <a:lnTo>
                    <a:pt x="3" y="19"/>
                  </a:lnTo>
                  <a:lnTo>
                    <a:pt x="20" y="0"/>
                  </a:lnTo>
                  <a:lnTo>
                    <a:pt x="30" y="19"/>
                  </a:lnTo>
                  <a:lnTo>
                    <a:pt x="52" y="34"/>
                  </a:lnTo>
                  <a:lnTo>
                    <a:pt x="86" y="48"/>
                  </a:lnTo>
                  <a:lnTo>
                    <a:pt x="123" y="62"/>
                  </a:lnTo>
                  <a:lnTo>
                    <a:pt x="160" y="75"/>
                  </a:lnTo>
                  <a:lnTo>
                    <a:pt x="189" y="86"/>
                  </a:lnTo>
                  <a:lnTo>
                    <a:pt x="211" y="100"/>
                  </a:lnTo>
                  <a:lnTo>
                    <a:pt x="218" y="114"/>
                  </a:lnTo>
                  <a:lnTo>
                    <a:pt x="206" y="127"/>
                  </a:lnTo>
                  <a:lnTo>
                    <a:pt x="169" y="144"/>
                  </a:lnTo>
                  <a:lnTo>
                    <a:pt x="169" y="143"/>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7" name="Freeform 56">
              <a:extLst>
                <a:ext uri="{FF2B5EF4-FFF2-40B4-BE49-F238E27FC236}">
                  <a16:creationId xmlns:a16="http://schemas.microsoft.com/office/drawing/2014/main" id="{4BB796B1-0C79-4DC0-9A49-FEBA51FD6E38}"/>
                </a:ext>
              </a:extLst>
            </p:cNvPr>
            <p:cNvSpPr>
              <a:spLocks/>
            </p:cNvSpPr>
            <p:nvPr/>
          </p:nvSpPr>
          <p:spPr bwMode="auto">
            <a:xfrm>
              <a:off x="3521" y="3697"/>
              <a:ext cx="127" cy="45"/>
            </a:xfrm>
            <a:custGeom>
              <a:avLst/>
              <a:gdLst>
                <a:gd name="T0" fmla="*/ 2 w 213"/>
                <a:gd name="T1" fmla="*/ 3 h 54"/>
                <a:gd name="T2" fmla="*/ 2 w 213"/>
                <a:gd name="T3" fmla="*/ 3 h 54"/>
                <a:gd name="T4" fmla="*/ 2 w 213"/>
                <a:gd name="T5" fmla="*/ 3 h 54"/>
                <a:gd name="T6" fmla="*/ 1 w 213"/>
                <a:gd name="T7" fmla="*/ 5 h 54"/>
                <a:gd name="T8" fmla="*/ 1 w 213"/>
                <a:gd name="T9" fmla="*/ 6 h 54"/>
                <a:gd name="T10" fmla="*/ 1 w 213"/>
                <a:gd name="T11" fmla="*/ 7 h 54"/>
                <a:gd name="T12" fmla="*/ 1 w 213"/>
                <a:gd name="T13" fmla="*/ 7 h 54"/>
                <a:gd name="T14" fmla="*/ 1 w 213"/>
                <a:gd name="T15" fmla="*/ 8 h 54"/>
                <a:gd name="T16" fmla="*/ 1 w 213"/>
                <a:gd name="T17" fmla="*/ 9 h 54"/>
                <a:gd name="T18" fmla="*/ 1 w 213"/>
                <a:gd name="T19" fmla="*/ 10 h 54"/>
                <a:gd name="T20" fmla="*/ 0 w 213"/>
                <a:gd name="T21" fmla="*/ 11 h 54"/>
                <a:gd name="T22" fmla="*/ 1 w 213"/>
                <a:gd name="T23" fmla="*/ 9 h 54"/>
                <a:gd name="T24" fmla="*/ 1 w 213"/>
                <a:gd name="T25" fmla="*/ 8 h 54"/>
                <a:gd name="T26" fmla="*/ 1 w 213"/>
                <a:gd name="T27" fmla="*/ 7 h 54"/>
                <a:gd name="T28" fmla="*/ 1 w 213"/>
                <a:gd name="T29" fmla="*/ 6 h 54"/>
                <a:gd name="T30" fmla="*/ 1 w 213"/>
                <a:gd name="T31" fmla="*/ 5 h 54"/>
                <a:gd name="T32" fmla="*/ 1 w 213"/>
                <a:gd name="T33" fmla="*/ 3 h 54"/>
                <a:gd name="T34" fmla="*/ 1 w 213"/>
                <a:gd name="T35" fmla="*/ 3 h 54"/>
                <a:gd name="T36" fmla="*/ 1 w 213"/>
                <a:gd name="T37" fmla="*/ 3 h 54"/>
                <a:gd name="T38" fmla="*/ 1 w 213"/>
                <a:gd name="T39" fmla="*/ 3 h 54"/>
                <a:gd name="T40" fmla="*/ 1 w 213"/>
                <a:gd name="T41" fmla="*/ 0 h 54"/>
                <a:gd name="T42" fmla="*/ 1 w 213"/>
                <a:gd name="T43" fmla="*/ 0 h 54"/>
                <a:gd name="T44" fmla="*/ 1 w 213"/>
                <a:gd name="T45" fmla="*/ 0 h 54"/>
                <a:gd name="T46" fmla="*/ 2 w 213"/>
                <a:gd name="T47" fmla="*/ 0 h 54"/>
                <a:gd name="T48" fmla="*/ 2 w 213"/>
                <a:gd name="T49" fmla="*/ 1 h 54"/>
                <a:gd name="T50" fmla="*/ 2 w 213"/>
                <a:gd name="T51" fmla="*/ 2 h 54"/>
                <a:gd name="T52" fmla="*/ 2 w 213"/>
                <a:gd name="T53" fmla="*/ 3 h 54"/>
                <a:gd name="T54" fmla="*/ 2 w 213"/>
                <a:gd name="T55" fmla="*/ 3 h 54"/>
                <a:gd name="T56" fmla="*/ 2 w 213"/>
                <a:gd name="T57" fmla="*/ 3 h 54"/>
                <a:gd name="T58" fmla="*/ 2 w 213"/>
                <a:gd name="T59" fmla="*/ 3 h 54"/>
                <a:gd name="T60" fmla="*/ 2 w 213"/>
                <a:gd name="T61" fmla="*/ 3 h 54"/>
                <a:gd name="T62" fmla="*/ 2 w 213"/>
                <a:gd name="T63" fmla="*/ 3 h 54"/>
                <a:gd name="T64" fmla="*/ 2 w 213"/>
                <a:gd name="T65" fmla="*/ 3 h 5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13"/>
                <a:gd name="T100" fmla="*/ 0 h 54"/>
                <a:gd name="T101" fmla="*/ 213 w 213"/>
                <a:gd name="T102" fmla="*/ 54 h 5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13" h="54">
                  <a:moveTo>
                    <a:pt x="213" y="8"/>
                  </a:moveTo>
                  <a:lnTo>
                    <a:pt x="194" y="13"/>
                  </a:lnTo>
                  <a:lnTo>
                    <a:pt x="174" y="17"/>
                  </a:lnTo>
                  <a:lnTo>
                    <a:pt x="154" y="22"/>
                  </a:lnTo>
                  <a:lnTo>
                    <a:pt x="132" y="27"/>
                  </a:lnTo>
                  <a:lnTo>
                    <a:pt x="113" y="32"/>
                  </a:lnTo>
                  <a:lnTo>
                    <a:pt x="91" y="37"/>
                  </a:lnTo>
                  <a:lnTo>
                    <a:pt x="69" y="41"/>
                  </a:lnTo>
                  <a:lnTo>
                    <a:pt x="47" y="46"/>
                  </a:lnTo>
                  <a:lnTo>
                    <a:pt x="24" y="50"/>
                  </a:lnTo>
                  <a:lnTo>
                    <a:pt x="0" y="54"/>
                  </a:lnTo>
                  <a:lnTo>
                    <a:pt x="7" y="46"/>
                  </a:lnTo>
                  <a:lnTo>
                    <a:pt x="17" y="39"/>
                  </a:lnTo>
                  <a:lnTo>
                    <a:pt x="29" y="33"/>
                  </a:lnTo>
                  <a:lnTo>
                    <a:pt x="44" y="27"/>
                  </a:lnTo>
                  <a:lnTo>
                    <a:pt x="61" y="22"/>
                  </a:lnTo>
                  <a:lnTo>
                    <a:pt x="76" y="17"/>
                  </a:lnTo>
                  <a:lnTo>
                    <a:pt x="93" y="13"/>
                  </a:lnTo>
                  <a:lnTo>
                    <a:pt x="110" y="9"/>
                  </a:lnTo>
                  <a:lnTo>
                    <a:pt x="127" y="5"/>
                  </a:lnTo>
                  <a:lnTo>
                    <a:pt x="145" y="0"/>
                  </a:lnTo>
                  <a:lnTo>
                    <a:pt x="152" y="0"/>
                  </a:lnTo>
                  <a:lnTo>
                    <a:pt x="159" y="0"/>
                  </a:lnTo>
                  <a:lnTo>
                    <a:pt x="167" y="0"/>
                  </a:lnTo>
                  <a:lnTo>
                    <a:pt x="174" y="1"/>
                  </a:lnTo>
                  <a:lnTo>
                    <a:pt x="181" y="2"/>
                  </a:lnTo>
                  <a:lnTo>
                    <a:pt x="186" y="3"/>
                  </a:lnTo>
                  <a:lnTo>
                    <a:pt x="194" y="5"/>
                  </a:lnTo>
                  <a:lnTo>
                    <a:pt x="201" y="7"/>
                  </a:lnTo>
                  <a:lnTo>
                    <a:pt x="206" y="8"/>
                  </a:lnTo>
                  <a:lnTo>
                    <a:pt x="213" y="9"/>
                  </a:lnTo>
                  <a:lnTo>
                    <a:pt x="213" y="8"/>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8" name="Freeform 57">
              <a:extLst>
                <a:ext uri="{FF2B5EF4-FFF2-40B4-BE49-F238E27FC236}">
                  <a16:creationId xmlns:a16="http://schemas.microsoft.com/office/drawing/2014/main" id="{C0E2E3A3-1DC7-4216-BCED-F0C93E78436D}"/>
                </a:ext>
              </a:extLst>
            </p:cNvPr>
            <p:cNvSpPr>
              <a:spLocks/>
            </p:cNvSpPr>
            <p:nvPr/>
          </p:nvSpPr>
          <p:spPr bwMode="auto">
            <a:xfrm>
              <a:off x="3596" y="3731"/>
              <a:ext cx="132" cy="46"/>
            </a:xfrm>
            <a:custGeom>
              <a:avLst/>
              <a:gdLst>
                <a:gd name="T0" fmla="*/ 2 w 221"/>
                <a:gd name="T1" fmla="*/ 0 h 54"/>
                <a:gd name="T2" fmla="*/ 2 w 221"/>
                <a:gd name="T3" fmla="*/ 3 h 54"/>
                <a:gd name="T4" fmla="*/ 2 w 221"/>
                <a:gd name="T5" fmla="*/ 3 h 54"/>
                <a:gd name="T6" fmla="*/ 2 w 221"/>
                <a:gd name="T7" fmla="*/ 3 h 54"/>
                <a:gd name="T8" fmla="*/ 2 w 221"/>
                <a:gd name="T9" fmla="*/ 3 h 54"/>
                <a:gd name="T10" fmla="*/ 2 w 221"/>
                <a:gd name="T11" fmla="*/ 3 h 54"/>
                <a:gd name="T12" fmla="*/ 2 w 221"/>
                <a:gd name="T13" fmla="*/ 4 h 54"/>
                <a:gd name="T14" fmla="*/ 1 w 221"/>
                <a:gd name="T15" fmla="*/ 4 h 54"/>
                <a:gd name="T16" fmla="*/ 1 w 221"/>
                <a:gd name="T17" fmla="*/ 5 h 54"/>
                <a:gd name="T18" fmla="*/ 1 w 221"/>
                <a:gd name="T19" fmla="*/ 6 h 54"/>
                <a:gd name="T20" fmla="*/ 1 w 221"/>
                <a:gd name="T21" fmla="*/ 6 h 54"/>
                <a:gd name="T22" fmla="*/ 1 w 221"/>
                <a:gd name="T23" fmla="*/ 7 h 54"/>
                <a:gd name="T24" fmla="*/ 1 w 221"/>
                <a:gd name="T25" fmla="*/ 8 h 54"/>
                <a:gd name="T26" fmla="*/ 1 w 221"/>
                <a:gd name="T27" fmla="*/ 9 h 54"/>
                <a:gd name="T28" fmla="*/ 1 w 221"/>
                <a:gd name="T29" fmla="*/ 9 h 54"/>
                <a:gd name="T30" fmla="*/ 1 w 221"/>
                <a:gd name="T31" fmla="*/ 10 h 54"/>
                <a:gd name="T32" fmla="*/ 1 w 221"/>
                <a:gd name="T33" fmla="*/ 10 h 54"/>
                <a:gd name="T34" fmla="*/ 1 w 221"/>
                <a:gd name="T35" fmla="*/ 10 h 54"/>
                <a:gd name="T36" fmla="*/ 1 w 221"/>
                <a:gd name="T37" fmla="*/ 12 h 54"/>
                <a:gd name="T38" fmla="*/ 1 w 221"/>
                <a:gd name="T39" fmla="*/ 12 h 54"/>
                <a:gd name="T40" fmla="*/ 1 w 221"/>
                <a:gd name="T41" fmla="*/ 12 h 54"/>
                <a:gd name="T42" fmla="*/ 0 w 221"/>
                <a:gd name="T43" fmla="*/ 10 h 54"/>
                <a:gd name="T44" fmla="*/ 1 w 221"/>
                <a:gd name="T45" fmla="*/ 9 h 54"/>
                <a:gd name="T46" fmla="*/ 1 w 221"/>
                <a:gd name="T47" fmla="*/ 8 h 54"/>
                <a:gd name="T48" fmla="*/ 1 w 221"/>
                <a:gd name="T49" fmla="*/ 6 h 54"/>
                <a:gd name="T50" fmla="*/ 1 w 221"/>
                <a:gd name="T51" fmla="*/ 4 h 54"/>
                <a:gd name="T52" fmla="*/ 1 w 221"/>
                <a:gd name="T53" fmla="*/ 3 h 54"/>
                <a:gd name="T54" fmla="*/ 1 w 221"/>
                <a:gd name="T55" fmla="*/ 3 h 54"/>
                <a:gd name="T56" fmla="*/ 1 w 221"/>
                <a:gd name="T57" fmla="*/ 3 h 54"/>
                <a:gd name="T58" fmla="*/ 2 w 221"/>
                <a:gd name="T59" fmla="*/ 1 h 54"/>
                <a:gd name="T60" fmla="*/ 2 w 221"/>
                <a:gd name="T61" fmla="*/ 0 h 54"/>
                <a:gd name="T62" fmla="*/ 2 w 221"/>
                <a:gd name="T63" fmla="*/ 0 h 54"/>
                <a:gd name="T64" fmla="*/ 2 w 221"/>
                <a:gd name="T65" fmla="*/ 0 h 5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21"/>
                <a:gd name="T100" fmla="*/ 0 h 54"/>
                <a:gd name="T101" fmla="*/ 221 w 221"/>
                <a:gd name="T102" fmla="*/ 54 h 5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21" h="54">
                  <a:moveTo>
                    <a:pt x="221" y="0"/>
                  </a:moveTo>
                  <a:lnTo>
                    <a:pt x="216" y="5"/>
                  </a:lnTo>
                  <a:lnTo>
                    <a:pt x="211" y="8"/>
                  </a:lnTo>
                  <a:lnTo>
                    <a:pt x="201" y="12"/>
                  </a:lnTo>
                  <a:lnTo>
                    <a:pt x="191" y="13"/>
                  </a:lnTo>
                  <a:lnTo>
                    <a:pt x="179" y="15"/>
                  </a:lnTo>
                  <a:lnTo>
                    <a:pt x="167" y="16"/>
                  </a:lnTo>
                  <a:lnTo>
                    <a:pt x="157" y="17"/>
                  </a:lnTo>
                  <a:lnTo>
                    <a:pt x="145" y="20"/>
                  </a:lnTo>
                  <a:lnTo>
                    <a:pt x="135" y="22"/>
                  </a:lnTo>
                  <a:lnTo>
                    <a:pt x="125" y="24"/>
                  </a:lnTo>
                  <a:lnTo>
                    <a:pt x="115" y="29"/>
                  </a:lnTo>
                  <a:lnTo>
                    <a:pt x="105" y="32"/>
                  </a:lnTo>
                  <a:lnTo>
                    <a:pt x="96" y="36"/>
                  </a:lnTo>
                  <a:lnTo>
                    <a:pt x="83" y="38"/>
                  </a:lnTo>
                  <a:lnTo>
                    <a:pt x="73" y="41"/>
                  </a:lnTo>
                  <a:lnTo>
                    <a:pt x="61" y="44"/>
                  </a:lnTo>
                  <a:lnTo>
                    <a:pt x="51" y="46"/>
                  </a:lnTo>
                  <a:lnTo>
                    <a:pt x="39" y="49"/>
                  </a:lnTo>
                  <a:lnTo>
                    <a:pt x="29" y="52"/>
                  </a:lnTo>
                  <a:lnTo>
                    <a:pt x="20" y="54"/>
                  </a:lnTo>
                  <a:lnTo>
                    <a:pt x="0" y="45"/>
                  </a:lnTo>
                  <a:lnTo>
                    <a:pt x="17" y="38"/>
                  </a:lnTo>
                  <a:lnTo>
                    <a:pt x="37" y="30"/>
                  </a:lnTo>
                  <a:lnTo>
                    <a:pt x="56" y="23"/>
                  </a:lnTo>
                  <a:lnTo>
                    <a:pt x="76" y="17"/>
                  </a:lnTo>
                  <a:lnTo>
                    <a:pt x="98" y="12"/>
                  </a:lnTo>
                  <a:lnTo>
                    <a:pt x="120" y="7"/>
                  </a:lnTo>
                  <a:lnTo>
                    <a:pt x="145" y="4"/>
                  </a:lnTo>
                  <a:lnTo>
                    <a:pt x="169" y="1"/>
                  </a:lnTo>
                  <a:lnTo>
                    <a:pt x="194" y="0"/>
                  </a:lnTo>
                  <a:lnTo>
                    <a:pt x="221" y="0"/>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9" name="Freeform 58">
              <a:extLst>
                <a:ext uri="{FF2B5EF4-FFF2-40B4-BE49-F238E27FC236}">
                  <a16:creationId xmlns:a16="http://schemas.microsoft.com/office/drawing/2014/main" id="{4EC855A5-C6BE-4DB1-935C-B7978644EC01}"/>
                </a:ext>
              </a:extLst>
            </p:cNvPr>
            <p:cNvSpPr>
              <a:spLocks/>
            </p:cNvSpPr>
            <p:nvPr/>
          </p:nvSpPr>
          <p:spPr bwMode="auto">
            <a:xfrm>
              <a:off x="3306" y="3766"/>
              <a:ext cx="558" cy="183"/>
            </a:xfrm>
            <a:custGeom>
              <a:avLst/>
              <a:gdLst>
                <a:gd name="T0" fmla="*/ 2 w 934"/>
                <a:gd name="T1" fmla="*/ 35 h 217"/>
                <a:gd name="T2" fmla="*/ 3 w 934"/>
                <a:gd name="T3" fmla="*/ 37 h 217"/>
                <a:gd name="T4" fmla="*/ 4 w 934"/>
                <a:gd name="T5" fmla="*/ 38 h 217"/>
                <a:gd name="T6" fmla="*/ 4 w 934"/>
                <a:gd name="T7" fmla="*/ 40 h 217"/>
                <a:gd name="T8" fmla="*/ 5 w 934"/>
                <a:gd name="T9" fmla="*/ 41 h 217"/>
                <a:gd name="T10" fmla="*/ 6 w 934"/>
                <a:gd name="T11" fmla="*/ 42 h 217"/>
                <a:gd name="T12" fmla="*/ 7 w 934"/>
                <a:gd name="T13" fmla="*/ 42 h 217"/>
                <a:gd name="T14" fmla="*/ 7 w 934"/>
                <a:gd name="T15" fmla="*/ 41 h 217"/>
                <a:gd name="T16" fmla="*/ 8 w 934"/>
                <a:gd name="T17" fmla="*/ 40 h 217"/>
                <a:gd name="T18" fmla="*/ 8 w 934"/>
                <a:gd name="T19" fmla="*/ 36 h 217"/>
                <a:gd name="T20" fmla="*/ 9 w 934"/>
                <a:gd name="T21" fmla="*/ 31 h 217"/>
                <a:gd name="T22" fmla="*/ 9 w 934"/>
                <a:gd name="T23" fmla="*/ 34 h 217"/>
                <a:gd name="T24" fmla="*/ 8 w 934"/>
                <a:gd name="T25" fmla="*/ 38 h 217"/>
                <a:gd name="T26" fmla="*/ 8 w 934"/>
                <a:gd name="T27" fmla="*/ 40 h 217"/>
                <a:gd name="T28" fmla="*/ 8 w 934"/>
                <a:gd name="T29" fmla="*/ 40 h 217"/>
                <a:gd name="T30" fmla="*/ 8 w 934"/>
                <a:gd name="T31" fmla="*/ 42 h 217"/>
                <a:gd name="T32" fmla="*/ 8 w 934"/>
                <a:gd name="T33" fmla="*/ 44 h 217"/>
                <a:gd name="T34" fmla="*/ 8 w 934"/>
                <a:gd name="T35" fmla="*/ 44 h 217"/>
                <a:gd name="T36" fmla="*/ 7 w 934"/>
                <a:gd name="T37" fmla="*/ 45 h 217"/>
                <a:gd name="T38" fmla="*/ 7 w 934"/>
                <a:gd name="T39" fmla="*/ 45 h 217"/>
                <a:gd name="T40" fmla="*/ 7 w 934"/>
                <a:gd name="T41" fmla="*/ 47 h 217"/>
                <a:gd name="T42" fmla="*/ 6 w 934"/>
                <a:gd name="T43" fmla="*/ 47 h 217"/>
                <a:gd name="T44" fmla="*/ 5 w 934"/>
                <a:gd name="T45" fmla="*/ 47 h 217"/>
                <a:gd name="T46" fmla="*/ 5 w 934"/>
                <a:gd name="T47" fmla="*/ 47 h 217"/>
                <a:gd name="T48" fmla="*/ 4 w 934"/>
                <a:gd name="T49" fmla="*/ 46 h 217"/>
                <a:gd name="T50" fmla="*/ 4 w 934"/>
                <a:gd name="T51" fmla="*/ 45 h 217"/>
                <a:gd name="T52" fmla="*/ 3 w 934"/>
                <a:gd name="T53" fmla="*/ 44 h 217"/>
                <a:gd name="T54" fmla="*/ 2 w 934"/>
                <a:gd name="T55" fmla="*/ 42 h 217"/>
                <a:gd name="T56" fmla="*/ 2 w 934"/>
                <a:gd name="T57" fmla="*/ 39 h 217"/>
                <a:gd name="T58" fmla="*/ 1 w 934"/>
                <a:gd name="T59" fmla="*/ 35 h 217"/>
                <a:gd name="T60" fmla="*/ 1 w 934"/>
                <a:gd name="T61" fmla="*/ 30 h 217"/>
                <a:gd name="T62" fmla="*/ 1 w 934"/>
                <a:gd name="T63" fmla="*/ 27 h 217"/>
                <a:gd name="T64" fmla="*/ 1 w 934"/>
                <a:gd name="T65" fmla="*/ 24 h 217"/>
                <a:gd name="T66" fmla="*/ 1 w 934"/>
                <a:gd name="T67" fmla="*/ 20 h 217"/>
                <a:gd name="T68" fmla="*/ 1 w 934"/>
                <a:gd name="T69" fmla="*/ 18 h 217"/>
                <a:gd name="T70" fmla="*/ 1 w 934"/>
                <a:gd name="T71" fmla="*/ 15 h 217"/>
                <a:gd name="T72" fmla="*/ 1 w 934"/>
                <a:gd name="T73" fmla="*/ 12 h 217"/>
                <a:gd name="T74" fmla="*/ 1 w 934"/>
                <a:gd name="T75" fmla="*/ 9 h 217"/>
                <a:gd name="T76" fmla="*/ 1 w 934"/>
                <a:gd name="T77" fmla="*/ 6 h 217"/>
                <a:gd name="T78" fmla="*/ 1 w 934"/>
                <a:gd name="T79" fmla="*/ 3 h 217"/>
                <a:gd name="T80" fmla="*/ 0 w 934"/>
                <a:gd name="T81" fmla="*/ 0 h 217"/>
                <a:gd name="T82" fmla="*/ 1 w 934"/>
                <a:gd name="T83" fmla="*/ 3 h 217"/>
                <a:gd name="T84" fmla="*/ 1 w 934"/>
                <a:gd name="T85" fmla="*/ 6 h 217"/>
                <a:gd name="T86" fmla="*/ 1 w 934"/>
                <a:gd name="T87" fmla="*/ 9 h 217"/>
                <a:gd name="T88" fmla="*/ 1 w 934"/>
                <a:gd name="T89" fmla="*/ 13 h 217"/>
                <a:gd name="T90" fmla="*/ 1 w 934"/>
                <a:gd name="T91" fmla="*/ 18 h 217"/>
                <a:gd name="T92" fmla="*/ 1 w 934"/>
                <a:gd name="T93" fmla="*/ 22 h 217"/>
                <a:gd name="T94" fmla="*/ 1 w 934"/>
                <a:gd name="T95" fmla="*/ 26 h 217"/>
                <a:gd name="T96" fmla="*/ 1 w 934"/>
                <a:gd name="T97" fmla="*/ 30 h 217"/>
                <a:gd name="T98" fmla="*/ 2 w 934"/>
                <a:gd name="T99" fmla="*/ 33 h 217"/>
                <a:gd name="T100" fmla="*/ 2 w 934"/>
                <a:gd name="T101" fmla="*/ 35 h 217"/>
                <a:gd name="T102" fmla="*/ 2 w 934"/>
                <a:gd name="T103" fmla="*/ 35 h 21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934"/>
                <a:gd name="T157" fmla="*/ 0 h 217"/>
                <a:gd name="T158" fmla="*/ 934 w 934"/>
                <a:gd name="T159" fmla="*/ 217 h 21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934" h="217">
                  <a:moveTo>
                    <a:pt x="220" y="161"/>
                  </a:moveTo>
                  <a:lnTo>
                    <a:pt x="291" y="169"/>
                  </a:lnTo>
                  <a:lnTo>
                    <a:pt x="362" y="177"/>
                  </a:lnTo>
                  <a:lnTo>
                    <a:pt x="438" y="185"/>
                  </a:lnTo>
                  <a:lnTo>
                    <a:pt x="514" y="191"/>
                  </a:lnTo>
                  <a:lnTo>
                    <a:pt x="590" y="195"/>
                  </a:lnTo>
                  <a:lnTo>
                    <a:pt x="666" y="196"/>
                  </a:lnTo>
                  <a:lnTo>
                    <a:pt x="737" y="191"/>
                  </a:lnTo>
                  <a:lnTo>
                    <a:pt x="808" y="182"/>
                  </a:lnTo>
                  <a:lnTo>
                    <a:pt x="875" y="167"/>
                  </a:lnTo>
                  <a:lnTo>
                    <a:pt x="934" y="144"/>
                  </a:lnTo>
                  <a:lnTo>
                    <a:pt x="929" y="160"/>
                  </a:lnTo>
                  <a:lnTo>
                    <a:pt x="916" y="174"/>
                  </a:lnTo>
                  <a:lnTo>
                    <a:pt x="894" y="183"/>
                  </a:lnTo>
                  <a:lnTo>
                    <a:pt x="867" y="190"/>
                  </a:lnTo>
                  <a:lnTo>
                    <a:pt x="835" y="196"/>
                  </a:lnTo>
                  <a:lnTo>
                    <a:pt x="799" y="200"/>
                  </a:lnTo>
                  <a:lnTo>
                    <a:pt x="764" y="204"/>
                  </a:lnTo>
                  <a:lnTo>
                    <a:pt x="728" y="207"/>
                  </a:lnTo>
                  <a:lnTo>
                    <a:pt x="693" y="211"/>
                  </a:lnTo>
                  <a:lnTo>
                    <a:pt x="661" y="215"/>
                  </a:lnTo>
                  <a:lnTo>
                    <a:pt x="598" y="216"/>
                  </a:lnTo>
                  <a:lnTo>
                    <a:pt x="534" y="217"/>
                  </a:lnTo>
                  <a:lnTo>
                    <a:pt x="473" y="216"/>
                  </a:lnTo>
                  <a:lnTo>
                    <a:pt x="411" y="214"/>
                  </a:lnTo>
                  <a:lnTo>
                    <a:pt x="350" y="209"/>
                  </a:lnTo>
                  <a:lnTo>
                    <a:pt x="291" y="203"/>
                  </a:lnTo>
                  <a:lnTo>
                    <a:pt x="232" y="193"/>
                  </a:lnTo>
                  <a:lnTo>
                    <a:pt x="176" y="180"/>
                  </a:lnTo>
                  <a:lnTo>
                    <a:pt x="122" y="163"/>
                  </a:lnTo>
                  <a:lnTo>
                    <a:pt x="71" y="141"/>
                  </a:lnTo>
                  <a:lnTo>
                    <a:pt x="71" y="126"/>
                  </a:lnTo>
                  <a:lnTo>
                    <a:pt x="68" y="111"/>
                  </a:lnTo>
                  <a:lnTo>
                    <a:pt x="63" y="96"/>
                  </a:lnTo>
                  <a:lnTo>
                    <a:pt x="58" y="83"/>
                  </a:lnTo>
                  <a:lnTo>
                    <a:pt x="51" y="69"/>
                  </a:lnTo>
                  <a:lnTo>
                    <a:pt x="41" y="55"/>
                  </a:lnTo>
                  <a:lnTo>
                    <a:pt x="32" y="41"/>
                  </a:lnTo>
                  <a:lnTo>
                    <a:pt x="22" y="28"/>
                  </a:lnTo>
                  <a:lnTo>
                    <a:pt x="12" y="14"/>
                  </a:lnTo>
                  <a:lnTo>
                    <a:pt x="0" y="0"/>
                  </a:lnTo>
                  <a:lnTo>
                    <a:pt x="36" y="12"/>
                  </a:lnTo>
                  <a:lnTo>
                    <a:pt x="61" y="27"/>
                  </a:lnTo>
                  <a:lnTo>
                    <a:pt x="76" y="44"/>
                  </a:lnTo>
                  <a:lnTo>
                    <a:pt x="88" y="63"/>
                  </a:lnTo>
                  <a:lnTo>
                    <a:pt x="95" y="83"/>
                  </a:lnTo>
                  <a:lnTo>
                    <a:pt x="105" y="102"/>
                  </a:lnTo>
                  <a:lnTo>
                    <a:pt x="120" y="121"/>
                  </a:lnTo>
                  <a:lnTo>
                    <a:pt x="142" y="139"/>
                  </a:lnTo>
                  <a:lnTo>
                    <a:pt x="176" y="152"/>
                  </a:lnTo>
                  <a:lnTo>
                    <a:pt x="220" y="161"/>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90" name="Freeform 59">
              <a:extLst>
                <a:ext uri="{FF2B5EF4-FFF2-40B4-BE49-F238E27FC236}">
                  <a16:creationId xmlns:a16="http://schemas.microsoft.com/office/drawing/2014/main" id="{B3FBAA9D-7A72-419C-9180-03CC4C469A71}"/>
                </a:ext>
              </a:extLst>
            </p:cNvPr>
            <p:cNvSpPr>
              <a:spLocks/>
            </p:cNvSpPr>
            <p:nvPr/>
          </p:nvSpPr>
          <p:spPr bwMode="auto">
            <a:xfrm>
              <a:off x="2517" y="3550"/>
              <a:ext cx="60" cy="102"/>
            </a:xfrm>
            <a:custGeom>
              <a:avLst/>
              <a:gdLst>
                <a:gd name="T0" fmla="*/ 1 w 101"/>
                <a:gd name="T1" fmla="*/ 22 h 121"/>
                <a:gd name="T2" fmla="*/ 1 w 101"/>
                <a:gd name="T3" fmla="*/ 25 h 121"/>
                <a:gd name="T4" fmla="*/ 1 w 101"/>
                <a:gd name="T5" fmla="*/ 24 h 121"/>
                <a:gd name="T6" fmla="*/ 1 w 101"/>
                <a:gd name="T7" fmla="*/ 21 h 121"/>
                <a:gd name="T8" fmla="*/ 1 w 101"/>
                <a:gd name="T9" fmla="*/ 19 h 121"/>
                <a:gd name="T10" fmla="*/ 1 w 101"/>
                <a:gd name="T11" fmla="*/ 17 h 121"/>
                <a:gd name="T12" fmla="*/ 1 w 101"/>
                <a:gd name="T13" fmla="*/ 14 h 121"/>
                <a:gd name="T14" fmla="*/ 1 w 101"/>
                <a:gd name="T15" fmla="*/ 12 h 121"/>
                <a:gd name="T16" fmla="*/ 1 w 101"/>
                <a:gd name="T17" fmla="*/ 9 h 121"/>
                <a:gd name="T18" fmla="*/ 1 w 101"/>
                <a:gd name="T19" fmla="*/ 7 h 121"/>
                <a:gd name="T20" fmla="*/ 1 w 101"/>
                <a:gd name="T21" fmla="*/ 4 h 121"/>
                <a:gd name="T22" fmla="*/ 0 w 101"/>
                <a:gd name="T23" fmla="*/ 3 h 121"/>
                <a:gd name="T24" fmla="*/ 1 w 101"/>
                <a:gd name="T25" fmla="*/ 0 h 121"/>
                <a:gd name="T26" fmla="*/ 1 w 101"/>
                <a:gd name="T27" fmla="*/ 0 h 121"/>
                <a:gd name="T28" fmla="*/ 1 w 101"/>
                <a:gd name="T29" fmla="*/ 3 h 121"/>
                <a:gd name="T30" fmla="*/ 1 w 101"/>
                <a:gd name="T31" fmla="*/ 3 h 121"/>
                <a:gd name="T32" fmla="*/ 1 w 101"/>
                <a:gd name="T33" fmla="*/ 7 h 121"/>
                <a:gd name="T34" fmla="*/ 1 w 101"/>
                <a:gd name="T35" fmla="*/ 10 h 121"/>
                <a:gd name="T36" fmla="*/ 1 w 101"/>
                <a:gd name="T37" fmla="*/ 13 h 121"/>
                <a:gd name="T38" fmla="*/ 1 w 101"/>
                <a:gd name="T39" fmla="*/ 17 h 121"/>
                <a:gd name="T40" fmla="*/ 1 w 101"/>
                <a:gd name="T41" fmla="*/ 20 h 121"/>
                <a:gd name="T42" fmla="*/ 1 w 101"/>
                <a:gd name="T43" fmla="*/ 22 h 121"/>
                <a:gd name="T44" fmla="*/ 1 w 101"/>
                <a:gd name="T45" fmla="*/ 22 h 121"/>
                <a:gd name="T46" fmla="*/ 1 w 101"/>
                <a:gd name="T47" fmla="*/ 22 h 12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01"/>
                <a:gd name="T73" fmla="*/ 0 h 121"/>
                <a:gd name="T74" fmla="*/ 101 w 101"/>
                <a:gd name="T75" fmla="*/ 121 h 12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01" h="121">
                  <a:moveTo>
                    <a:pt x="81" y="103"/>
                  </a:moveTo>
                  <a:lnTo>
                    <a:pt x="44" y="121"/>
                  </a:lnTo>
                  <a:lnTo>
                    <a:pt x="39" y="110"/>
                  </a:lnTo>
                  <a:lnTo>
                    <a:pt x="34" y="100"/>
                  </a:lnTo>
                  <a:lnTo>
                    <a:pt x="29" y="88"/>
                  </a:lnTo>
                  <a:lnTo>
                    <a:pt x="25" y="77"/>
                  </a:lnTo>
                  <a:lnTo>
                    <a:pt x="20" y="67"/>
                  </a:lnTo>
                  <a:lnTo>
                    <a:pt x="15" y="55"/>
                  </a:lnTo>
                  <a:lnTo>
                    <a:pt x="10" y="44"/>
                  </a:lnTo>
                  <a:lnTo>
                    <a:pt x="5" y="32"/>
                  </a:lnTo>
                  <a:lnTo>
                    <a:pt x="3" y="20"/>
                  </a:lnTo>
                  <a:lnTo>
                    <a:pt x="0" y="6"/>
                  </a:lnTo>
                  <a:lnTo>
                    <a:pt x="47" y="0"/>
                  </a:lnTo>
                  <a:lnTo>
                    <a:pt x="76" y="0"/>
                  </a:lnTo>
                  <a:lnTo>
                    <a:pt x="93" y="6"/>
                  </a:lnTo>
                  <a:lnTo>
                    <a:pt x="101" y="16"/>
                  </a:lnTo>
                  <a:lnTo>
                    <a:pt x="101" y="30"/>
                  </a:lnTo>
                  <a:lnTo>
                    <a:pt x="93" y="46"/>
                  </a:lnTo>
                  <a:lnTo>
                    <a:pt x="86" y="62"/>
                  </a:lnTo>
                  <a:lnTo>
                    <a:pt x="81" y="78"/>
                  </a:lnTo>
                  <a:lnTo>
                    <a:pt x="79" y="93"/>
                  </a:lnTo>
                  <a:lnTo>
                    <a:pt x="81" y="104"/>
                  </a:lnTo>
                  <a:lnTo>
                    <a:pt x="81" y="103"/>
                  </a:lnTo>
                  <a:close/>
                </a:path>
              </a:pathLst>
            </a:custGeom>
            <a:solidFill>
              <a:srgbClr val="FF00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91" name="Freeform 60">
              <a:extLst>
                <a:ext uri="{FF2B5EF4-FFF2-40B4-BE49-F238E27FC236}">
                  <a16:creationId xmlns:a16="http://schemas.microsoft.com/office/drawing/2014/main" id="{C24FDEA7-C2B2-46A1-8B4A-89C04980F204}"/>
                </a:ext>
              </a:extLst>
            </p:cNvPr>
            <p:cNvSpPr>
              <a:spLocks/>
            </p:cNvSpPr>
            <p:nvPr/>
          </p:nvSpPr>
          <p:spPr bwMode="auto">
            <a:xfrm>
              <a:off x="2587" y="3553"/>
              <a:ext cx="73" cy="112"/>
            </a:xfrm>
            <a:custGeom>
              <a:avLst/>
              <a:gdLst>
                <a:gd name="T0" fmla="*/ 1 w 122"/>
                <a:gd name="T1" fmla="*/ 2 h 132"/>
                <a:gd name="T2" fmla="*/ 1 w 122"/>
                <a:gd name="T3" fmla="*/ 31 h 132"/>
                <a:gd name="T4" fmla="*/ 1 w 122"/>
                <a:gd name="T5" fmla="*/ 31 h 132"/>
                <a:gd name="T6" fmla="*/ 1 w 122"/>
                <a:gd name="T7" fmla="*/ 28 h 132"/>
                <a:gd name="T8" fmla="*/ 1 w 122"/>
                <a:gd name="T9" fmla="*/ 26 h 132"/>
                <a:gd name="T10" fmla="*/ 0 w 122"/>
                <a:gd name="T11" fmla="*/ 23 h 132"/>
                <a:gd name="T12" fmla="*/ 1 w 122"/>
                <a:gd name="T13" fmla="*/ 20 h 132"/>
                <a:gd name="T14" fmla="*/ 1 w 122"/>
                <a:gd name="T15" fmla="*/ 16 h 132"/>
                <a:gd name="T16" fmla="*/ 1 w 122"/>
                <a:gd name="T17" fmla="*/ 12 h 132"/>
                <a:gd name="T18" fmla="*/ 1 w 122"/>
                <a:gd name="T19" fmla="*/ 8 h 132"/>
                <a:gd name="T20" fmla="*/ 1 w 122"/>
                <a:gd name="T21" fmla="*/ 4 h 132"/>
                <a:gd name="T22" fmla="*/ 1 w 122"/>
                <a:gd name="T23" fmla="*/ 2 h 132"/>
                <a:gd name="T24" fmla="*/ 1 w 122"/>
                <a:gd name="T25" fmla="*/ 3 h 132"/>
                <a:gd name="T26" fmla="*/ 1 w 122"/>
                <a:gd name="T27" fmla="*/ 3 h 132"/>
                <a:gd name="T28" fmla="*/ 1 w 122"/>
                <a:gd name="T29" fmla="*/ 2 h 132"/>
                <a:gd name="T30" fmla="*/ 1 w 122"/>
                <a:gd name="T31" fmla="*/ 2 h 132"/>
                <a:gd name="T32" fmla="*/ 1 w 122"/>
                <a:gd name="T33" fmla="*/ 1 h 132"/>
                <a:gd name="T34" fmla="*/ 1 w 122"/>
                <a:gd name="T35" fmla="*/ 0 h 132"/>
                <a:gd name="T36" fmla="*/ 1 w 122"/>
                <a:gd name="T37" fmla="*/ 0 h 132"/>
                <a:gd name="T38" fmla="*/ 1 w 122"/>
                <a:gd name="T39" fmla="*/ 0 h 132"/>
                <a:gd name="T40" fmla="*/ 1 w 122"/>
                <a:gd name="T41" fmla="*/ 1 h 132"/>
                <a:gd name="T42" fmla="*/ 1 w 122"/>
                <a:gd name="T43" fmla="*/ 2 h 132"/>
                <a:gd name="T44" fmla="*/ 1 w 122"/>
                <a:gd name="T45" fmla="*/ 2 h 13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22"/>
                <a:gd name="T70" fmla="*/ 0 h 132"/>
                <a:gd name="T71" fmla="*/ 122 w 122"/>
                <a:gd name="T72" fmla="*/ 132 h 13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22" h="132">
                  <a:moveTo>
                    <a:pt x="122" y="2"/>
                  </a:moveTo>
                  <a:lnTo>
                    <a:pt x="103" y="132"/>
                  </a:lnTo>
                  <a:lnTo>
                    <a:pt x="56" y="131"/>
                  </a:lnTo>
                  <a:lnTo>
                    <a:pt x="24" y="125"/>
                  </a:lnTo>
                  <a:lnTo>
                    <a:pt x="7" y="115"/>
                  </a:lnTo>
                  <a:lnTo>
                    <a:pt x="0" y="103"/>
                  </a:lnTo>
                  <a:lnTo>
                    <a:pt x="2" y="87"/>
                  </a:lnTo>
                  <a:lnTo>
                    <a:pt x="10" y="71"/>
                  </a:lnTo>
                  <a:lnTo>
                    <a:pt x="17" y="52"/>
                  </a:lnTo>
                  <a:lnTo>
                    <a:pt x="24" y="35"/>
                  </a:lnTo>
                  <a:lnTo>
                    <a:pt x="27" y="18"/>
                  </a:lnTo>
                  <a:lnTo>
                    <a:pt x="22" y="2"/>
                  </a:lnTo>
                  <a:lnTo>
                    <a:pt x="34" y="3"/>
                  </a:lnTo>
                  <a:lnTo>
                    <a:pt x="46" y="3"/>
                  </a:lnTo>
                  <a:lnTo>
                    <a:pt x="56" y="2"/>
                  </a:lnTo>
                  <a:lnTo>
                    <a:pt x="63" y="2"/>
                  </a:lnTo>
                  <a:lnTo>
                    <a:pt x="73" y="1"/>
                  </a:lnTo>
                  <a:lnTo>
                    <a:pt x="83" y="0"/>
                  </a:lnTo>
                  <a:lnTo>
                    <a:pt x="93" y="0"/>
                  </a:lnTo>
                  <a:lnTo>
                    <a:pt x="103" y="0"/>
                  </a:lnTo>
                  <a:lnTo>
                    <a:pt x="112" y="1"/>
                  </a:lnTo>
                  <a:lnTo>
                    <a:pt x="122" y="2"/>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92" name="Freeform 61">
              <a:extLst>
                <a:ext uri="{FF2B5EF4-FFF2-40B4-BE49-F238E27FC236}">
                  <a16:creationId xmlns:a16="http://schemas.microsoft.com/office/drawing/2014/main" id="{6AB6EDC2-A4AC-4794-9001-B7D5D4D2D012}"/>
                </a:ext>
              </a:extLst>
            </p:cNvPr>
            <p:cNvSpPr>
              <a:spLocks/>
            </p:cNvSpPr>
            <p:nvPr/>
          </p:nvSpPr>
          <p:spPr bwMode="auto">
            <a:xfrm>
              <a:off x="2675" y="3555"/>
              <a:ext cx="52" cy="156"/>
            </a:xfrm>
            <a:custGeom>
              <a:avLst/>
              <a:gdLst>
                <a:gd name="T0" fmla="*/ 1 w 88"/>
                <a:gd name="T1" fmla="*/ 0 h 185"/>
                <a:gd name="T2" fmla="*/ 1 w 88"/>
                <a:gd name="T3" fmla="*/ 4 h 185"/>
                <a:gd name="T4" fmla="*/ 1 w 88"/>
                <a:gd name="T5" fmla="*/ 8 h 185"/>
                <a:gd name="T6" fmla="*/ 1 w 88"/>
                <a:gd name="T7" fmla="*/ 12 h 185"/>
                <a:gd name="T8" fmla="*/ 1 w 88"/>
                <a:gd name="T9" fmla="*/ 16 h 185"/>
                <a:gd name="T10" fmla="*/ 1 w 88"/>
                <a:gd name="T11" fmla="*/ 20 h 185"/>
                <a:gd name="T12" fmla="*/ 1 w 88"/>
                <a:gd name="T13" fmla="*/ 24 h 185"/>
                <a:gd name="T14" fmla="*/ 1 w 88"/>
                <a:gd name="T15" fmla="*/ 29 h 185"/>
                <a:gd name="T16" fmla="*/ 1 w 88"/>
                <a:gd name="T17" fmla="*/ 32 h 185"/>
                <a:gd name="T18" fmla="*/ 1 w 88"/>
                <a:gd name="T19" fmla="*/ 36 h 185"/>
                <a:gd name="T20" fmla="*/ 1 w 88"/>
                <a:gd name="T21" fmla="*/ 40 h 185"/>
                <a:gd name="T22" fmla="*/ 1 w 88"/>
                <a:gd name="T23" fmla="*/ 37 h 185"/>
                <a:gd name="T24" fmla="*/ 1 w 88"/>
                <a:gd name="T25" fmla="*/ 34 h 185"/>
                <a:gd name="T26" fmla="*/ 1 w 88"/>
                <a:gd name="T27" fmla="*/ 30 h 185"/>
                <a:gd name="T28" fmla="*/ 0 w 88"/>
                <a:gd name="T29" fmla="*/ 25 h 185"/>
                <a:gd name="T30" fmla="*/ 1 w 88"/>
                <a:gd name="T31" fmla="*/ 21 h 185"/>
                <a:gd name="T32" fmla="*/ 1 w 88"/>
                <a:gd name="T33" fmla="*/ 17 h 185"/>
                <a:gd name="T34" fmla="*/ 1 w 88"/>
                <a:gd name="T35" fmla="*/ 13 h 185"/>
                <a:gd name="T36" fmla="*/ 1 w 88"/>
                <a:gd name="T37" fmla="*/ 8 h 185"/>
                <a:gd name="T38" fmla="*/ 1 w 88"/>
                <a:gd name="T39" fmla="*/ 4 h 185"/>
                <a:gd name="T40" fmla="*/ 1 w 88"/>
                <a:gd name="T41" fmla="*/ 0 h 185"/>
                <a:gd name="T42" fmla="*/ 1 w 88"/>
                <a:gd name="T43" fmla="*/ 0 h 185"/>
                <a:gd name="T44" fmla="*/ 1 w 88"/>
                <a:gd name="T45" fmla="*/ 0 h 18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8"/>
                <a:gd name="T70" fmla="*/ 0 h 185"/>
                <a:gd name="T71" fmla="*/ 88 w 88"/>
                <a:gd name="T72" fmla="*/ 185 h 18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8" h="185">
                  <a:moveTo>
                    <a:pt x="88" y="0"/>
                  </a:moveTo>
                  <a:lnTo>
                    <a:pt x="88" y="19"/>
                  </a:lnTo>
                  <a:lnTo>
                    <a:pt x="88" y="38"/>
                  </a:lnTo>
                  <a:lnTo>
                    <a:pt x="86" y="56"/>
                  </a:lnTo>
                  <a:lnTo>
                    <a:pt x="86" y="75"/>
                  </a:lnTo>
                  <a:lnTo>
                    <a:pt x="86" y="94"/>
                  </a:lnTo>
                  <a:lnTo>
                    <a:pt x="83" y="112"/>
                  </a:lnTo>
                  <a:lnTo>
                    <a:pt x="81" y="130"/>
                  </a:lnTo>
                  <a:lnTo>
                    <a:pt x="76" y="150"/>
                  </a:lnTo>
                  <a:lnTo>
                    <a:pt x="71" y="168"/>
                  </a:lnTo>
                  <a:lnTo>
                    <a:pt x="64" y="185"/>
                  </a:lnTo>
                  <a:lnTo>
                    <a:pt x="34" y="173"/>
                  </a:lnTo>
                  <a:lnTo>
                    <a:pt x="14" y="157"/>
                  </a:lnTo>
                  <a:lnTo>
                    <a:pt x="2" y="139"/>
                  </a:lnTo>
                  <a:lnTo>
                    <a:pt x="0" y="120"/>
                  </a:lnTo>
                  <a:lnTo>
                    <a:pt x="2" y="99"/>
                  </a:lnTo>
                  <a:lnTo>
                    <a:pt x="7" y="79"/>
                  </a:lnTo>
                  <a:lnTo>
                    <a:pt x="12" y="58"/>
                  </a:lnTo>
                  <a:lnTo>
                    <a:pt x="17" y="38"/>
                  </a:lnTo>
                  <a:lnTo>
                    <a:pt x="22" y="18"/>
                  </a:lnTo>
                  <a:lnTo>
                    <a:pt x="19" y="0"/>
                  </a:lnTo>
                  <a:lnTo>
                    <a:pt x="88" y="0"/>
                  </a:lnTo>
                  <a:close/>
                </a:path>
              </a:pathLst>
            </a:custGeom>
            <a:solidFill>
              <a:srgbClr val="FF00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93" name="Freeform 62">
              <a:extLst>
                <a:ext uri="{FF2B5EF4-FFF2-40B4-BE49-F238E27FC236}">
                  <a16:creationId xmlns:a16="http://schemas.microsoft.com/office/drawing/2014/main" id="{A61A14D2-168F-4AE4-B97B-606F54E36667}"/>
                </a:ext>
              </a:extLst>
            </p:cNvPr>
            <p:cNvSpPr>
              <a:spLocks/>
            </p:cNvSpPr>
            <p:nvPr/>
          </p:nvSpPr>
          <p:spPr bwMode="auto">
            <a:xfrm>
              <a:off x="2543" y="3747"/>
              <a:ext cx="164" cy="124"/>
            </a:xfrm>
            <a:custGeom>
              <a:avLst/>
              <a:gdLst>
                <a:gd name="T0" fmla="*/ 2 w 275"/>
                <a:gd name="T1" fmla="*/ 19 h 147"/>
                <a:gd name="T2" fmla="*/ 2 w 275"/>
                <a:gd name="T3" fmla="*/ 20 h 147"/>
                <a:gd name="T4" fmla="*/ 2 w 275"/>
                <a:gd name="T5" fmla="*/ 21 h 147"/>
                <a:gd name="T6" fmla="*/ 2 w 275"/>
                <a:gd name="T7" fmla="*/ 23 h 147"/>
                <a:gd name="T8" fmla="*/ 2 w 275"/>
                <a:gd name="T9" fmla="*/ 24 h 147"/>
                <a:gd name="T10" fmla="*/ 3 w 275"/>
                <a:gd name="T11" fmla="*/ 25 h 147"/>
                <a:gd name="T12" fmla="*/ 3 w 275"/>
                <a:gd name="T13" fmla="*/ 27 h 147"/>
                <a:gd name="T14" fmla="*/ 3 w 275"/>
                <a:gd name="T15" fmla="*/ 29 h 147"/>
                <a:gd name="T16" fmla="*/ 3 w 275"/>
                <a:gd name="T17" fmla="*/ 30 h 147"/>
                <a:gd name="T18" fmla="*/ 2 w 275"/>
                <a:gd name="T19" fmla="*/ 31 h 147"/>
                <a:gd name="T20" fmla="*/ 2 w 275"/>
                <a:gd name="T21" fmla="*/ 32 h 147"/>
                <a:gd name="T22" fmla="*/ 2 w 275"/>
                <a:gd name="T23" fmla="*/ 29 h 147"/>
                <a:gd name="T24" fmla="*/ 2 w 275"/>
                <a:gd name="T25" fmla="*/ 24 h 147"/>
                <a:gd name="T26" fmla="*/ 2 w 275"/>
                <a:gd name="T27" fmla="*/ 21 h 147"/>
                <a:gd name="T28" fmla="*/ 1 w 275"/>
                <a:gd name="T29" fmla="*/ 19 h 147"/>
                <a:gd name="T30" fmla="*/ 1 w 275"/>
                <a:gd name="T31" fmla="*/ 17 h 147"/>
                <a:gd name="T32" fmla="*/ 1 w 275"/>
                <a:gd name="T33" fmla="*/ 14 h 147"/>
                <a:gd name="T34" fmla="*/ 1 w 275"/>
                <a:gd name="T35" fmla="*/ 12 h 147"/>
                <a:gd name="T36" fmla="*/ 1 w 275"/>
                <a:gd name="T37" fmla="*/ 8 h 147"/>
                <a:gd name="T38" fmla="*/ 1 w 275"/>
                <a:gd name="T39" fmla="*/ 5 h 147"/>
                <a:gd name="T40" fmla="*/ 0 w 275"/>
                <a:gd name="T41" fmla="*/ 0 h 147"/>
                <a:gd name="T42" fmla="*/ 1 w 275"/>
                <a:gd name="T43" fmla="*/ 2 h 147"/>
                <a:gd name="T44" fmla="*/ 1 w 275"/>
                <a:gd name="T45" fmla="*/ 3 h 147"/>
                <a:gd name="T46" fmla="*/ 1 w 275"/>
                <a:gd name="T47" fmla="*/ 3 h 147"/>
                <a:gd name="T48" fmla="*/ 1 w 275"/>
                <a:gd name="T49" fmla="*/ 4 h 147"/>
                <a:gd name="T50" fmla="*/ 1 w 275"/>
                <a:gd name="T51" fmla="*/ 6 h 147"/>
                <a:gd name="T52" fmla="*/ 2 w 275"/>
                <a:gd name="T53" fmla="*/ 8 h 147"/>
                <a:gd name="T54" fmla="*/ 2 w 275"/>
                <a:gd name="T55" fmla="*/ 10 h 147"/>
                <a:gd name="T56" fmla="*/ 2 w 275"/>
                <a:gd name="T57" fmla="*/ 13 h 147"/>
                <a:gd name="T58" fmla="*/ 2 w 275"/>
                <a:gd name="T59" fmla="*/ 16 h 147"/>
                <a:gd name="T60" fmla="*/ 2 w 275"/>
                <a:gd name="T61" fmla="*/ 19 h 147"/>
                <a:gd name="T62" fmla="*/ 2 w 275"/>
                <a:gd name="T63" fmla="*/ 19 h 1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5"/>
                <a:gd name="T97" fmla="*/ 0 h 147"/>
                <a:gd name="T98" fmla="*/ 275 w 275"/>
                <a:gd name="T99" fmla="*/ 147 h 14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5" h="147">
                  <a:moveTo>
                    <a:pt x="265" y="86"/>
                  </a:moveTo>
                  <a:lnTo>
                    <a:pt x="262" y="94"/>
                  </a:lnTo>
                  <a:lnTo>
                    <a:pt x="262" y="100"/>
                  </a:lnTo>
                  <a:lnTo>
                    <a:pt x="265" y="106"/>
                  </a:lnTo>
                  <a:lnTo>
                    <a:pt x="270" y="113"/>
                  </a:lnTo>
                  <a:lnTo>
                    <a:pt x="272" y="120"/>
                  </a:lnTo>
                  <a:lnTo>
                    <a:pt x="275" y="126"/>
                  </a:lnTo>
                  <a:lnTo>
                    <a:pt x="275" y="131"/>
                  </a:lnTo>
                  <a:lnTo>
                    <a:pt x="272" y="137"/>
                  </a:lnTo>
                  <a:lnTo>
                    <a:pt x="267" y="143"/>
                  </a:lnTo>
                  <a:lnTo>
                    <a:pt x="258" y="147"/>
                  </a:lnTo>
                  <a:lnTo>
                    <a:pt x="240" y="129"/>
                  </a:lnTo>
                  <a:lnTo>
                    <a:pt x="216" y="114"/>
                  </a:lnTo>
                  <a:lnTo>
                    <a:pt x="184" y="100"/>
                  </a:lnTo>
                  <a:lnTo>
                    <a:pt x="150" y="89"/>
                  </a:lnTo>
                  <a:lnTo>
                    <a:pt x="113" y="78"/>
                  </a:lnTo>
                  <a:lnTo>
                    <a:pt x="79" y="66"/>
                  </a:lnTo>
                  <a:lnTo>
                    <a:pt x="47" y="54"/>
                  </a:lnTo>
                  <a:lnTo>
                    <a:pt x="22" y="39"/>
                  </a:lnTo>
                  <a:lnTo>
                    <a:pt x="8" y="22"/>
                  </a:lnTo>
                  <a:lnTo>
                    <a:pt x="0" y="0"/>
                  </a:lnTo>
                  <a:lnTo>
                    <a:pt x="35" y="2"/>
                  </a:lnTo>
                  <a:lnTo>
                    <a:pt x="69" y="6"/>
                  </a:lnTo>
                  <a:lnTo>
                    <a:pt x="101" y="11"/>
                  </a:lnTo>
                  <a:lnTo>
                    <a:pt x="130" y="18"/>
                  </a:lnTo>
                  <a:lnTo>
                    <a:pt x="160" y="27"/>
                  </a:lnTo>
                  <a:lnTo>
                    <a:pt x="184" y="36"/>
                  </a:lnTo>
                  <a:lnTo>
                    <a:pt x="209" y="48"/>
                  </a:lnTo>
                  <a:lnTo>
                    <a:pt x="231" y="59"/>
                  </a:lnTo>
                  <a:lnTo>
                    <a:pt x="250" y="73"/>
                  </a:lnTo>
                  <a:lnTo>
                    <a:pt x="265" y="86"/>
                  </a:lnTo>
                  <a:close/>
                </a:path>
              </a:pathLst>
            </a:custGeom>
            <a:solidFill>
              <a:srgbClr val="00FF5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94" name="Freeform 63">
              <a:extLst>
                <a:ext uri="{FF2B5EF4-FFF2-40B4-BE49-F238E27FC236}">
                  <a16:creationId xmlns:a16="http://schemas.microsoft.com/office/drawing/2014/main" id="{04008264-27F4-4639-B101-9A14721C1E8E}"/>
                </a:ext>
              </a:extLst>
            </p:cNvPr>
            <p:cNvSpPr>
              <a:spLocks/>
            </p:cNvSpPr>
            <p:nvPr/>
          </p:nvSpPr>
          <p:spPr bwMode="auto">
            <a:xfrm>
              <a:off x="2201" y="3676"/>
              <a:ext cx="162" cy="128"/>
            </a:xfrm>
            <a:custGeom>
              <a:avLst/>
              <a:gdLst>
                <a:gd name="T0" fmla="*/ 2 w 272"/>
                <a:gd name="T1" fmla="*/ 34 h 151"/>
                <a:gd name="T2" fmla="*/ 0 w 272"/>
                <a:gd name="T3" fmla="*/ 0 h 151"/>
                <a:gd name="T4" fmla="*/ 2 w 272"/>
                <a:gd name="T5" fmla="*/ 32 h 151"/>
                <a:gd name="T6" fmla="*/ 2 w 272"/>
                <a:gd name="T7" fmla="*/ 34 h 151"/>
                <a:gd name="T8" fmla="*/ 2 w 272"/>
                <a:gd name="T9" fmla="*/ 34 h 151"/>
                <a:gd name="T10" fmla="*/ 0 60000 65536"/>
                <a:gd name="T11" fmla="*/ 0 60000 65536"/>
                <a:gd name="T12" fmla="*/ 0 60000 65536"/>
                <a:gd name="T13" fmla="*/ 0 60000 65536"/>
                <a:gd name="T14" fmla="*/ 0 60000 65536"/>
                <a:gd name="T15" fmla="*/ 0 w 272"/>
                <a:gd name="T16" fmla="*/ 0 h 151"/>
                <a:gd name="T17" fmla="*/ 272 w 272"/>
                <a:gd name="T18" fmla="*/ 151 h 151"/>
              </a:gdLst>
              <a:ahLst/>
              <a:cxnLst>
                <a:cxn ang="T10">
                  <a:pos x="T0" y="T1"/>
                </a:cxn>
                <a:cxn ang="T11">
                  <a:pos x="T2" y="T3"/>
                </a:cxn>
                <a:cxn ang="T12">
                  <a:pos x="T4" y="T5"/>
                </a:cxn>
                <a:cxn ang="T13">
                  <a:pos x="T6" y="T7"/>
                </a:cxn>
                <a:cxn ang="T14">
                  <a:pos x="T8" y="T9"/>
                </a:cxn>
              </a:cxnLst>
              <a:rect l="T15" t="T16" r="T17" b="T18"/>
              <a:pathLst>
                <a:path w="272" h="151">
                  <a:moveTo>
                    <a:pt x="272" y="151"/>
                  </a:moveTo>
                  <a:lnTo>
                    <a:pt x="0" y="0"/>
                  </a:lnTo>
                  <a:lnTo>
                    <a:pt x="272" y="144"/>
                  </a:lnTo>
                  <a:lnTo>
                    <a:pt x="272" y="151"/>
                  </a:lnTo>
                  <a:close/>
                </a:path>
              </a:pathLst>
            </a:custGeom>
            <a:solidFill>
              <a:srgbClr val="0019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95" name="Freeform 64">
              <a:extLst>
                <a:ext uri="{FF2B5EF4-FFF2-40B4-BE49-F238E27FC236}">
                  <a16:creationId xmlns:a16="http://schemas.microsoft.com/office/drawing/2014/main" id="{0BB2FB65-948C-4C18-890B-4980975CD6ED}"/>
                </a:ext>
              </a:extLst>
            </p:cNvPr>
            <p:cNvSpPr>
              <a:spLocks/>
            </p:cNvSpPr>
            <p:nvPr/>
          </p:nvSpPr>
          <p:spPr bwMode="auto">
            <a:xfrm>
              <a:off x="2328" y="3779"/>
              <a:ext cx="184" cy="92"/>
            </a:xfrm>
            <a:custGeom>
              <a:avLst/>
              <a:gdLst>
                <a:gd name="T0" fmla="*/ 3 w 309"/>
                <a:gd name="T1" fmla="*/ 6 h 109"/>
                <a:gd name="T2" fmla="*/ 3 w 309"/>
                <a:gd name="T3" fmla="*/ 8 h 109"/>
                <a:gd name="T4" fmla="*/ 3 w 309"/>
                <a:gd name="T5" fmla="*/ 10 h 109"/>
                <a:gd name="T6" fmla="*/ 3 w 309"/>
                <a:gd name="T7" fmla="*/ 12 h 109"/>
                <a:gd name="T8" fmla="*/ 2 w 309"/>
                <a:gd name="T9" fmla="*/ 14 h 109"/>
                <a:gd name="T10" fmla="*/ 2 w 309"/>
                <a:gd name="T11" fmla="*/ 15 h 109"/>
                <a:gd name="T12" fmla="*/ 2 w 309"/>
                <a:gd name="T13" fmla="*/ 16 h 109"/>
                <a:gd name="T14" fmla="*/ 2 w 309"/>
                <a:gd name="T15" fmla="*/ 18 h 109"/>
                <a:gd name="T16" fmla="*/ 2 w 309"/>
                <a:gd name="T17" fmla="*/ 18 h 109"/>
                <a:gd name="T18" fmla="*/ 2 w 309"/>
                <a:gd name="T19" fmla="*/ 20 h 109"/>
                <a:gd name="T20" fmla="*/ 1 w 309"/>
                <a:gd name="T21" fmla="*/ 21 h 109"/>
                <a:gd name="T22" fmla="*/ 1 w 309"/>
                <a:gd name="T23" fmla="*/ 21 h 109"/>
                <a:gd name="T24" fmla="*/ 1 w 309"/>
                <a:gd name="T25" fmla="*/ 22 h 109"/>
                <a:gd name="T26" fmla="*/ 1 w 309"/>
                <a:gd name="T27" fmla="*/ 22 h 109"/>
                <a:gd name="T28" fmla="*/ 1 w 309"/>
                <a:gd name="T29" fmla="*/ 23 h 109"/>
                <a:gd name="T30" fmla="*/ 1 w 309"/>
                <a:gd name="T31" fmla="*/ 24 h 109"/>
                <a:gd name="T32" fmla="*/ 1 w 309"/>
                <a:gd name="T33" fmla="*/ 24 h 109"/>
                <a:gd name="T34" fmla="*/ 1 w 309"/>
                <a:gd name="T35" fmla="*/ 24 h 109"/>
                <a:gd name="T36" fmla="*/ 1 w 309"/>
                <a:gd name="T37" fmla="*/ 24 h 109"/>
                <a:gd name="T38" fmla="*/ 1 w 309"/>
                <a:gd name="T39" fmla="*/ 24 h 109"/>
                <a:gd name="T40" fmla="*/ 1 w 309"/>
                <a:gd name="T41" fmla="*/ 24 h 109"/>
                <a:gd name="T42" fmla="*/ 0 w 309"/>
                <a:gd name="T43" fmla="*/ 20 h 109"/>
                <a:gd name="T44" fmla="*/ 1 w 309"/>
                <a:gd name="T45" fmla="*/ 18 h 109"/>
                <a:gd name="T46" fmla="*/ 1 w 309"/>
                <a:gd name="T47" fmla="*/ 15 h 109"/>
                <a:gd name="T48" fmla="*/ 1 w 309"/>
                <a:gd name="T49" fmla="*/ 14 h 109"/>
                <a:gd name="T50" fmla="*/ 1 w 309"/>
                <a:gd name="T51" fmla="*/ 12 h 109"/>
                <a:gd name="T52" fmla="*/ 1 w 309"/>
                <a:gd name="T53" fmla="*/ 11 h 109"/>
                <a:gd name="T54" fmla="*/ 1 w 309"/>
                <a:gd name="T55" fmla="*/ 10 h 109"/>
                <a:gd name="T56" fmla="*/ 1 w 309"/>
                <a:gd name="T57" fmla="*/ 8 h 109"/>
                <a:gd name="T58" fmla="*/ 2 w 309"/>
                <a:gd name="T59" fmla="*/ 7 h 109"/>
                <a:gd name="T60" fmla="*/ 2 w 309"/>
                <a:gd name="T61" fmla="*/ 6 h 109"/>
                <a:gd name="T62" fmla="*/ 2 w 309"/>
                <a:gd name="T63" fmla="*/ 5 h 109"/>
                <a:gd name="T64" fmla="*/ 2 w 309"/>
                <a:gd name="T65" fmla="*/ 3 h 109"/>
                <a:gd name="T66" fmla="*/ 2 w 309"/>
                <a:gd name="T67" fmla="*/ 3 h 109"/>
                <a:gd name="T68" fmla="*/ 2 w 309"/>
                <a:gd name="T69" fmla="*/ 3 h 109"/>
                <a:gd name="T70" fmla="*/ 2 w 309"/>
                <a:gd name="T71" fmla="*/ 3 h 109"/>
                <a:gd name="T72" fmla="*/ 3 w 309"/>
                <a:gd name="T73" fmla="*/ 0 h 109"/>
                <a:gd name="T74" fmla="*/ 3 w 309"/>
                <a:gd name="T75" fmla="*/ 1 h 109"/>
                <a:gd name="T76" fmla="*/ 3 w 309"/>
                <a:gd name="T77" fmla="*/ 3 h 109"/>
                <a:gd name="T78" fmla="*/ 3 w 309"/>
                <a:gd name="T79" fmla="*/ 3 h 109"/>
                <a:gd name="T80" fmla="*/ 3 w 309"/>
                <a:gd name="T81" fmla="*/ 6 h 109"/>
                <a:gd name="T82" fmla="*/ 3 w 309"/>
                <a:gd name="T83" fmla="*/ 6 h 1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09"/>
                <a:gd name="T127" fmla="*/ 0 h 109"/>
                <a:gd name="T128" fmla="*/ 309 w 309"/>
                <a:gd name="T129" fmla="*/ 109 h 1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09" h="109">
                  <a:moveTo>
                    <a:pt x="309" y="25"/>
                  </a:moveTo>
                  <a:lnTo>
                    <a:pt x="306" y="37"/>
                  </a:lnTo>
                  <a:lnTo>
                    <a:pt x="296" y="46"/>
                  </a:lnTo>
                  <a:lnTo>
                    <a:pt x="284" y="54"/>
                  </a:lnTo>
                  <a:lnTo>
                    <a:pt x="267" y="62"/>
                  </a:lnTo>
                  <a:lnTo>
                    <a:pt x="250" y="68"/>
                  </a:lnTo>
                  <a:lnTo>
                    <a:pt x="230" y="75"/>
                  </a:lnTo>
                  <a:lnTo>
                    <a:pt x="208" y="80"/>
                  </a:lnTo>
                  <a:lnTo>
                    <a:pt x="186" y="85"/>
                  </a:lnTo>
                  <a:lnTo>
                    <a:pt x="167" y="91"/>
                  </a:lnTo>
                  <a:lnTo>
                    <a:pt x="147" y="96"/>
                  </a:lnTo>
                  <a:lnTo>
                    <a:pt x="135" y="99"/>
                  </a:lnTo>
                  <a:lnTo>
                    <a:pt x="122" y="102"/>
                  </a:lnTo>
                  <a:lnTo>
                    <a:pt x="110" y="103"/>
                  </a:lnTo>
                  <a:lnTo>
                    <a:pt x="95" y="105"/>
                  </a:lnTo>
                  <a:lnTo>
                    <a:pt x="83" y="107"/>
                  </a:lnTo>
                  <a:lnTo>
                    <a:pt x="69" y="108"/>
                  </a:lnTo>
                  <a:lnTo>
                    <a:pt x="54" y="108"/>
                  </a:lnTo>
                  <a:lnTo>
                    <a:pt x="39" y="109"/>
                  </a:lnTo>
                  <a:lnTo>
                    <a:pt x="24" y="109"/>
                  </a:lnTo>
                  <a:lnTo>
                    <a:pt x="7" y="108"/>
                  </a:lnTo>
                  <a:lnTo>
                    <a:pt x="0" y="93"/>
                  </a:lnTo>
                  <a:lnTo>
                    <a:pt x="5" y="81"/>
                  </a:lnTo>
                  <a:lnTo>
                    <a:pt x="17" y="71"/>
                  </a:lnTo>
                  <a:lnTo>
                    <a:pt x="37" y="63"/>
                  </a:lnTo>
                  <a:lnTo>
                    <a:pt x="64" y="56"/>
                  </a:lnTo>
                  <a:lnTo>
                    <a:pt x="93" y="51"/>
                  </a:lnTo>
                  <a:lnTo>
                    <a:pt x="122" y="45"/>
                  </a:lnTo>
                  <a:lnTo>
                    <a:pt x="152" y="39"/>
                  </a:lnTo>
                  <a:lnTo>
                    <a:pt x="181" y="33"/>
                  </a:lnTo>
                  <a:lnTo>
                    <a:pt x="203" y="25"/>
                  </a:lnTo>
                  <a:lnTo>
                    <a:pt x="216" y="21"/>
                  </a:lnTo>
                  <a:lnTo>
                    <a:pt x="230" y="16"/>
                  </a:lnTo>
                  <a:lnTo>
                    <a:pt x="245" y="11"/>
                  </a:lnTo>
                  <a:lnTo>
                    <a:pt x="257" y="6"/>
                  </a:lnTo>
                  <a:lnTo>
                    <a:pt x="272" y="3"/>
                  </a:lnTo>
                  <a:lnTo>
                    <a:pt x="284" y="0"/>
                  </a:lnTo>
                  <a:lnTo>
                    <a:pt x="294" y="1"/>
                  </a:lnTo>
                  <a:lnTo>
                    <a:pt x="301" y="6"/>
                  </a:lnTo>
                  <a:lnTo>
                    <a:pt x="309" y="14"/>
                  </a:lnTo>
                  <a:lnTo>
                    <a:pt x="309" y="25"/>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96" name="Freeform 65">
              <a:extLst>
                <a:ext uri="{FF2B5EF4-FFF2-40B4-BE49-F238E27FC236}">
                  <a16:creationId xmlns:a16="http://schemas.microsoft.com/office/drawing/2014/main" id="{EC0BC36F-E7BC-45DD-8D0A-29F087A6EA98}"/>
                </a:ext>
              </a:extLst>
            </p:cNvPr>
            <p:cNvSpPr>
              <a:spLocks/>
            </p:cNvSpPr>
            <p:nvPr/>
          </p:nvSpPr>
          <p:spPr bwMode="auto">
            <a:xfrm>
              <a:off x="2337" y="3816"/>
              <a:ext cx="269" cy="148"/>
            </a:xfrm>
            <a:custGeom>
              <a:avLst/>
              <a:gdLst>
                <a:gd name="T0" fmla="*/ 4 w 451"/>
                <a:gd name="T1" fmla="*/ 0 h 176"/>
                <a:gd name="T2" fmla="*/ 4 w 451"/>
                <a:gd name="T3" fmla="*/ 3 h 176"/>
                <a:gd name="T4" fmla="*/ 4 w 451"/>
                <a:gd name="T5" fmla="*/ 6 h 176"/>
                <a:gd name="T6" fmla="*/ 4 w 451"/>
                <a:gd name="T7" fmla="*/ 8 h 176"/>
                <a:gd name="T8" fmla="*/ 4 w 451"/>
                <a:gd name="T9" fmla="*/ 11 h 176"/>
                <a:gd name="T10" fmla="*/ 4 w 451"/>
                <a:gd name="T11" fmla="*/ 14 h 176"/>
                <a:gd name="T12" fmla="*/ 4 w 451"/>
                <a:gd name="T13" fmla="*/ 17 h 176"/>
                <a:gd name="T14" fmla="*/ 4 w 451"/>
                <a:gd name="T15" fmla="*/ 20 h 176"/>
                <a:gd name="T16" fmla="*/ 4 w 451"/>
                <a:gd name="T17" fmla="*/ 23 h 176"/>
                <a:gd name="T18" fmla="*/ 4 w 451"/>
                <a:gd name="T19" fmla="*/ 25 h 176"/>
                <a:gd name="T20" fmla="*/ 4 w 451"/>
                <a:gd name="T21" fmla="*/ 29 h 176"/>
                <a:gd name="T22" fmla="*/ 4 w 451"/>
                <a:gd name="T23" fmla="*/ 30 h 176"/>
                <a:gd name="T24" fmla="*/ 4 w 451"/>
                <a:gd name="T25" fmla="*/ 34 h 176"/>
                <a:gd name="T26" fmla="*/ 4 w 451"/>
                <a:gd name="T27" fmla="*/ 34 h 176"/>
                <a:gd name="T28" fmla="*/ 4 w 451"/>
                <a:gd name="T29" fmla="*/ 35 h 176"/>
                <a:gd name="T30" fmla="*/ 3 w 451"/>
                <a:gd name="T31" fmla="*/ 36 h 176"/>
                <a:gd name="T32" fmla="*/ 3 w 451"/>
                <a:gd name="T33" fmla="*/ 36 h 176"/>
                <a:gd name="T34" fmla="*/ 3 w 451"/>
                <a:gd name="T35" fmla="*/ 36 h 176"/>
                <a:gd name="T36" fmla="*/ 2 w 451"/>
                <a:gd name="T37" fmla="*/ 36 h 176"/>
                <a:gd name="T38" fmla="*/ 2 w 451"/>
                <a:gd name="T39" fmla="*/ 36 h 176"/>
                <a:gd name="T40" fmla="*/ 2 w 451"/>
                <a:gd name="T41" fmla="*/ 36 h 176"/>
                <a:gd name="T42" fmla="*/ 2 w 451"/>
                <a:gd name="T43" fmla="*/ 34 h 176"/>
                <a:gd name="T44" fmla="*/ 2 w 451"/>
                <a:gd name="T45" fmla="*/ 34 h 176"/>
                <a:gd name="T46" fmla="*/ 1 w 451"/>
                <a:gd name="T47" fmla="*/ 33 h 176"/>
                <a:gd name="T48" fmla="*/ 1 w 451"/>
                <a:gd name="T49" fmla="*/ 30 h 176"/>
                <a:gd name="T50" fmla="*/ 1 w 451"/>
                <a:gd name="T51" fmla="*/ 29 h 176"/>
                <a:gd name="T52" fmla="*/ 1 w 451"/>
                <a:gd name="T53" fmla="*/ 28 h 176"/>
                <a:gd name="T54" fmla="*/ 1 w 451"/>
                <a:gd name="T55" fmla="*/ 24 h 176"/>
                <a:gd name="T56" fmla="*/ 1 w 451"/>
                <a:gd name="T57" fmla="*/ 24 h 176"/>
                <a:gd name="T58" fmla="*/ 1 w 451"/>
                <a:gd name="T59" fmla="*/ 20 h 176"/>
                <a:gd name="T60" fmla="*/ 0 w 451"/>
                <a:gd name="T61" fmla="*/ 17 h 176"/>
                <a:gd name="T62" fmla="*/ 1 w 451"/>
                <a:gd name="T63" fmla="*/ 17 h 176"/>
                <a:gd name="T64" fmla="*/ 1 w 451"/>
                <a:gd name="T65" fmla="*/ 17 h 176"/>
                <a:gd name="T66" fmla="*/ 1 w 451"/>
                <a:gd name="T67" fmla="*/ 16 h 176"/>
                <a:gd name="T68" fmla="*/ 1 w 451"/>
                <a:gd name="T69" fmla="*/ 14 h 176"/>
                <a:gd name="T70" fmla="*/ 2 w 451"/>
                <a:gd name="T71" fmla="*/ 12 h 176"/>
                <a:gd name="T72" fmla="*/ 2 w 451"/>
                <a:gd name="T73" fmla="*/ 10 h 176"/>
                <a:gd name="T74" fmla="*/ 2 w 451"/>
                <a:gd name="T75" fmla="*/ 7 h 176"/>
                <a:gd name="T76" fmla="*/ 3 w 451"/>
                <a:gd name="T77" fmla="*/ 5 h 176"/>
                <a:gd name="T78" fmla="*/ 3 w 451"/>
                <a:gd name="T79" fmla="*/ 3 h 176"/>
                <a:gd name="T80" fmla="*/ 4 w 451"/>
                <a:gd name="T81" fmla="*/ 0 h 176"/>
                <a:gd name="T82" fmla="*/ 4 w 451"/>
                <a:gd name="T83" fmla="*/ 0 h 17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51"/>
                <a:gd name="T127" fmla="*/ 0 h 176"/>
                <a:gd name="T128" fmla="*/ 451 w 451"/>
                <a:gd name="T129" fmla="*/ 176 h 17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51" h="176">
                  <a:moveTo>
                    <a:pt x="345" y="0"/>
                  </a:moveTo>
                  <a:lnTo>
                    <a:pt x="355" y="14"/>
                  </a:lnTo>
                  <a:lnTo>
                    <a:pt x="367" y="27"/>
                  </a:lnTo>
                  <a:lnTo>
                    <a:pt x="384" y="41"/>
                  </a:lnTo>
                  <a:lnTo>
                    <a:pt x="404" y="53"/>
                  </a:lnTo>
                  <a:lnTo>
                    <a:pt x="421" y="66"/>
                  </a:lnTo>
                  <a:lnTo>
                    <a:pt x="436" y="80"/>
                  </a:lnTo>
                  <a:lnTo>
                    <a:pt x="446" y="93"/>
                  </a:lnTo>
                  <a:lnTo>
                    <a:pt x="451" y="107"/>
                  </a:lnTo>
                  <a:lnTo>
                    <a:pt x="443" y="123"/>
                  </a:lnTo>
                  <a:lnTo>
                    <a:pt x="426" y="139"/>
                  </a:lnTo>
                  <a:lnTo>
                    <a:pt x="409" y="148"/>
                  </a:lnTo>
                  <a:lnTo>
                    <a:pt x="389" y="156"/>
                  </a:lnTo>
                  <a:lnTo>
                    <a:pt x="370" y="162"/>
                  </a:lnTo>
                  <a:lnTo>
                    <a:pt x="348" y="168"/>
                  </a:lnTo>
                  <a:lnTo>
                    <a:pt x="328" y="171"/>
                  </a:lnTo>
                  <a:lnTo>
                    <a:pt x="306" y="173"/>
                  </a:lnTo>
                  <a:lnTo>
                    <a:pt x="284" y="176"/>
                  </a:lnTo>
                  <a:lnTo>
                    <a:pt x="262" y="176"/>
                  </a:lnTo>
                  <a:lnTo>
                    <a:pt x="240" y="174"/>
                  </a:lnTo>
                  <a:lnTo>
                    <a:pt x="220" y="171"/>
                  </a:lnTo>
                  <a:lnTo>
                    <a:pt x="196" y="165"/>
                  </a:lnTo>
                  <a:lnTo>
                    <a:pt x="171" y="158"/>
                  </a:lnTo>
                  <a:lnTo>
                    <a:pt x="147" y="152"/>
                  </a:lnTo>
                  <a:lnTo>
                    <a:pt x="122" y="145"/>
                  </a:lnTo>
                  <a:lnTo>
                    <a:pt x="98" y="137"/>
                  </a:lnTo>
                  <a:lnTo>
                    <a:pt x="76" y="128"/>
                  </a:lnTo>
                  <a:lnTo>
                    <a:pt x="54" y="118"/>
                  </a:lnTo>
                  <a:lnTo>
                    <a:pt x="34" y="108"/>
                  </a:lnTo>
                  <a:lnTo>
                    <a:pt x="17" y="98"/>
                  </a:lnTo>
                  <a:lnTo>
                    <a:pt x="0" y="85"/>
                  </a:lnTo>
                  <a:lnTo>
                    <a:pt x="41" y="85"/>
                  </a:lnTo>
                  <a:lnTo>
                    <a:pt x="80" y="81"/>
                  </a:lnTo>
                  <a:lnTo>
                    <a:pt x="120" y="75"/>
                  </a:lnTo>
                  <a:lnTo>
                    <a:pt x="154" y="67"/>
                  </a:lnTo>
                  <a:lnTo>
                    <a:pt x="191" y="57"/>
                  </a:lnTo>
                  <a:lnTo>
                    <a:pt x="223" y="46"/>
                  </a:lnTo>
                  <a:lnTo>
                    <a:pt x="257" y="35"/>
                  </a:lnTo>
                  <a:lnTo>
                    <a:pt x="286" y="22"/>
                  </a:lnTo>
                  <a:lnTo>
                    <a:pt x="318" y="11"/>
                  </a:lnTo>
                  <a:lnTo>
                    <a:pt x="345" y="0"/>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4397" name="Group 66">
              <a:extLst>
                <a:ext uri="{FF2B5EF4-FFF2-40B4-BE49-F238E27FC236}">
                  <a16:creationId xmlns:a16="http://schemas.microsoft.com/office/drawing/2014/main" id="{99978FAF-47EB-4DD6-A1EA-F3CF74D9C4B4}"/>
                </a:ext>
              </a:extLst>
            </p:cNvPr>
            <p:cNvGrpSpPr>
              <a:grpSpLocks/>
            </p:cNvGrpSpPr>
            <p:nvPr/>
          </p:nvGrpSpPr>
          <p:grpSpPr bwMode="auto">
            <a:xfrm rot="-665025">
              <a:off x="1980" y="3438"/>
              <a:ext cx="696" cy="563"/>
              <a:chOff x="1226" y="3481"/>
              <a:chExt cx="1166" cy="666"/>
            </a:xfrm>
          </p:grpSpPr>
          <p:sp>
            <p:nvSpPr>
              <p:cNvPr id="14410" name="Freeform 67">
                <a:extLst>
                  <a:ext uri="{FF2B5EF4-FFF2-40B4-BE49-F238E27FC236}">
                    <a16:creationId xmlns:a16="http://schemas.microsoft.com/office/drawing/2014/main" id="{E2A09A5F-0BCC-42CA-8E86-CE6235F547A7}"/>
                  </a:ext>
                </a:extLst>
              </p:cNvPr>
              <p:cNvSpPr>
                <a:spLocks/>
              </p:cNvSpPr>
              <p:nvPr/>
            </p:nvSpPr>
            <p:spPr bwMode="auto">
              <a:xfrm>
                <a:off x="1439" y="3481"/>
                <a:ext cx="892" cy="666"/>
              </a:xfrm>
              <a:custGeom>
                <a:avLst/>
                <a:gdLst>
                  <a:gd name="T0" fmla="*/ 620 w 892"/>
                  <a:gd name="T1" fmla="*/ 342 h 666"/>
                  <a:gd name="T2" fmla="*/ 622 w 892"/>
                  <a:gd name="T3" fmla="*/ 394 h 666"/>
                  <a:gd name="T4" fmla="*/ 637 w 892"/>
                  <a:gd name="T5" fmla="*/ 448 h 666"/>
                  <a:gd name="T6" fmla="*/ 676 w 892"/>
                  <a:gd name="T7" fmla="*/ 496 h 666"/>
                  <a:gd name="T8" fmla="*/ 755 w 892"/>
                  <a:gd name="T9" fmla="*/ 534 h 666"/>
                  <a:gd name="T10" fmla="*/ 828 w 892"/>
                  <a:gd name="T11" fmla="*/ 557 h 666"/>
                  <a:gd name="T12" fmla="*/ 858 w 892"/>
                  <a:gd name="T13" fmla="*/ 578 h 666"/>
                  <a:gd name="T14" fmla="*/ 882 w 892"/>
                  <a:gd name="T15" fmla="*/ 602 h 666"/>
                  <a:gd name="T16" fmla="*/ 892 w 892"/>
                  <a:gd name="T17" fmla="*/ 628 h 666"/>
                  <a:gd name="T18" fmla="*/ 882 w 892"/>
                  <a:gd name="T19" fmla="*/ 654 h 666"/>
                  <a:gd name="T20" fmla="*/ 850 w 892"/>
                  <a:gd name="T21" fmla="*/ 647 h 666"/>
                  <a:gd name="T22" fmla="*/ 809 w 892"/>
                  <a:gd name="T23" fmla="*/ 608 h 666"/>
                  <a:gd name="T24" fmla="*/ 762 w 892"/>
                  <a:gd name="T25" fmla="*/ 568 h 666"/>
                  <a:gd name="T26" fmla="*/ 711 w 892"/>
                  <a:gd name="T27" fmla="*/ 530 h 666"/>
                  <a:gd name="T28" fmla="*/ 649 w 892"/>
                  <a:gd name="T29" fmla="*/ 496 h 666"/>
                  <a:gd name="T30" fmla="*/ 598 w 892"/>
                  <a:gd name="T31" fmla="*/ 464 h 666"/>
                  <a:gd name="T32" fmla="*/ 583 w 892"/>
                  <a:gd name="T33" fmla="*/ 426 h 666"/>
                  <a:gd name="T34" fmla="*/ 586 w 892"/>
                  <a:gd name="T35" fmla="*/ 388 h 666"/>
                  <a:gd name="T36" fmla="*/ 590 w 892"/>
                  <a:gd name="T37" fmla="*/ 349 h 666"/>
                  <a:gd name="T38" fmla="*/ 586 w 892"/>
                  <a:gd name="T39" fmla="*/ 310 h 666"/>
                  <a:gd name="T40" fmla="*/ 541 w 892"/>
                  <a:gd name="T41" fmla="*/ 256 h 666"/>
                  <a:gd name="T42" fmla="*/ 463 w 892"/>
                  <a:gd name="T43" fmla="*/ 186 h 666"/>
                  <a:gd name="T44" fmla="*/ 358 w 892"/>
                  <a:gd name="T45" fmla="*/ 120 h 666"/>
                  <a:gd name="T46" fmla="*/ 230 w 892"/>
                  <a:gd name="T47" fmla="*/ 64 h 666"/>
                  <a:gd name="T48" fmla="*/ 83 w 892"/>
                  <a:gd name="T49" fmla="*/ 24 h 666"/>
                  <a:gd name="T50" fmla="*/ 37 w 892"/>
                  <a:gd name="T51" fmla="*/ 2 h 666"/>
                  <a:gd name="T52" fmla="*/ 108 w 892"/>
                  <a:gd name="T53" fmla="*/ 2 h 666"/>
                  <a:gd name="T54" fmla="*/ 179 w 892"/>
                  <a:gd name="T55" fmla="*/ 18 h 666"/>
                  <a:gd name="T56" fmla="*/ 245 w 892"/>
                  <a:gd name="T57" fmla="*/ 42 h 666"/>
                  <a:gd name="T58" fmla="*/ 306 w 892"/>
                  <a:gd name="T59" fmla="*/ 68 h 666"/>
                  <a:gd name="T60" fmla="*/ 367 w 892"/>
                  <a:gd name="T61" fmla="*/ 101 h 666"/>
                  <a:gd name="T62" fmla="*/ 434 w 892"/>
                  <a:gd name="T63" fmla="*/ 146 h 666"/>
                  <a:gd name="T64" fmla="*/ 497 w 892"/>
                  <a:gd name="T65" fmla="*/ 193 h 666"/>
                  <a:gd name="T66" fmla="*/ 551 w 892"/>
                  <a:gd name="T67" fmla="*/ 241 h 666"/>
                  <a:gd name="T68" fmla="*/ 598 w 892"/>
                  <a:gd name="T69" fmla="*/ 290 h 666"/>
                  <a:gd name="T70" fmla="*/ 617 w 892"/>
                  <a:gd name="T71" fmla="*/ 317 h 66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892"/>
                  <a:gd name="T109" fmla="*/ 0 h 666"/>
                  <a:gd name="T110" fmla="*/ 892 w 892"/>
                  <a:gd name="T111" fmla="*/ 666 h 66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892" h="666">
                    <a:moveTo>
                      <a:pt x="617" y="316"/>
                    </a:moveTo>
                    <a:lnTo>
                      <a:pt x="620" y="342"/>
                    </a:lnTo>
                    <a:lnTo>
                      <a:pt x="620" y="368"/>
                    </a:lnTo>
                    <a:lnTo>
                      <a:pt x="622" y="394"/>
                    </a:lnTo>
                    <a:lnTo>
                      <a:pt x="627" y="422"/>
                    </a:lnTo>
                    <a:lnTo>
                      <a:pt x="637" y="448"/>
                    </a:lnTo>
                    <a:lnTo>
                      <a:pt x="652" y="473"/>
                    </a:lnTo>
                    <a:lnTo>
                      <a:pt x="676" y="496"/>
                    </a:lnTo>
                    <a:lnTo>
                      <a:pt x="711" y="517"/>
                    </a:lnTo>
                    <a:lnTo>
                      <a:pt x="755" y="534"/>
                    </a:lnTo>
                    <a:lnTo>
                      <a:pt x="811" y="546"/>
                    </a:lnTo>
                    <a:lnTo>
                      <a:pt x="828" y="557"/>
                    </a:lnTo>
                    <a:lnTo>
                      <a:pt x="845" y="567"/>
                    </a:lnTo>
                    <a:lnTo>
                      <a:pt x="858" y="578"/>
                    </a:lnTo>
                    <a:lnTo>
                      <a:pt x="872" y="590"/>
                    </a:lnTo>
                    <a:lnTo>
                      <a:pt x="882" y="602"/>
                    </a:lnTo>
                    <a:lnTo>
                      <a:pt x="890" y="615"/>
                    </a:lnTo>
                    <a:lnTo>
                      <a:pt x="892" y="628"/>
                    </a:lnTo>
                    <a:lnTo>
                      <a:pt x="890" y="640"/>
                    </a:lnTo>
                    <a:lnTo>
                      <a:pt x="882" y="654"/>
                    </a:lnTo>
                    <a:lnTo>
                      <a:pt x="870" y="666"/>
                    </a:lnTo>
                    <a:lnTo>
                      <a:pt x="850" y="647"/>
                    </a:lnTo>
                    <a:lnTo>
                      <a:pt x="831" y="628"/>
                    </a:lnTo>
                    <a:lnTo>
                      <a:pt x="809" y="608"/>
                    </a:lnTo>
                    <a:lnTo>
                      <a:pt x="787" y="589"/>
                    </a:lnTo>
                    <a:lnTo>
                      <a:pt x="762" y="568"/>
                    </a:lnTo>
                    <a:lnTo>
                      <a:pt x="738" y="550"/>
                    </a:lnTo>
                    <a:lnTo>
                      <a:pt x="711" y="530"/>
                    </a:lnTo>
                    <a:lnTo>
                      <a:pt x="681" y="513"/>
                    </a:lnTo>
                    <a:lnTo>
                      <a:pt x="649" y="496"/>
                    </a:lnTo>
                    <a:lnTo>
                      <a:pt x="617" y="481"/>
                    </a:lnTo>
                    <a:lnTo>
                      <a:pt x="598" y="464"/>
                    </a:lnTo>
                    <a:lnTo>
                      <a:pt x="588" y="446"/>
                    </a:lnTo>
                    <a:lnTo>
                      <a:pt x="583" y="426"/>
                    </a:lnTo>
                    <a:lnTo>
                      <a:pt x="583" y="407"/>
                    </a:lnTo>
                    <a:lnTo>
                      <a:pt x="586" y="388"/>
                    </a:lnTo>
                    <a:lnTo>
                      <a:pt x="588" y="368"/>
                    </a:lnTo>
                    <a:lnTo>
                      <a:pt x="590" y="349"/>
                    </a:lnTo>
                    <a:lnTo>
                      <a:pt x="590" y="329"/>
                    </a:lnTo>
                    <a:lnTo>
                      <a:pt x="586" y="310"/>
                    </a:lnTo>
                    <a:lnTo>
                      <a:pt x="573" y="290"/>
                    </a:lnTo>
                    <a:lnTo>
                      <a:pt x="541" y="256"/>
                    </a:lnTo>
                    <a:lnTo>
                      <a:pt x="505" y="221"/>
                    </a:lnTo>
                    <a:lnTo>
                      <a:pt x="463" y="186"/>
                    </a:lnTo>
                    <a:lnTo>
                      <a:pt x="414" y="152"/>
                    </a:lnTo>
                    <a:lnTo>
                      <a:pt x="358" y="120"/>
                    </a:lnTo>
                    <a:lnTo>
                      <a:pt x="296" y="90"/>
                    </a:lnTo>
                    <a:lnTo>
                      <a:pt x="230" y="64"/>
                    </a:lnTo>
                    <a:lnTo>
                      <a:pt x="159" y="42"/>
                    </a:lnTo>
                    <a:lnTo>
                      <a:pt x="83" y="24"/>
                    </a:lnTo>
                    <a:lnTo>
                      <a:pt x="0" y="12"/>
                    </a:lnTo>
                    <a:lnTo>
                      <a:pt x="37" y="2"/>
                    </a:lnTo>
                    <a:lnTo>
                      <a:pt x="73" y="0"/>
                    </a:lnTo>
                    <a:lnTo>
                      <a:pt x="108" y="2"/>
                    </a:lnTo>
                    <a:lnTo>
                      <a:pt x="144" y="9"/>
                    </a:lnTo>
                    <a:lnTo>
                      <a:pt x="179" y="18"/>
                    </a:lnTo>
                    <a:lnTo>
                      <a:pt x="211" y="30"/>
                    </a:lnTo>
                    <a:lnTo>
                      <a:pt x="245" y="42"/>
                    </a:lnTo>
                    <a:lnTo>
                      <a:pt x="277" y="56"/>
                    </a:lnTo>
                    <a:lnTo>
                      <a:pt x="306" y="68"/>
                    </a:lnTo>
                    <a:lnTo>
                      <a:pt x="333" y="78"/>
                    </a:lnTo>
                    <a:lnTo>
                      <a:pt x="367" y="101"/>
                    </a:lnTo>
                    <a:lnTo>
                      <a:pt x="402" y="124"/>
                    </a:lnTo>
                    <a:lnTo>
                      <a:pt x="434" y="146"/>
                    </a:lnTo>
                    <a:lnTo>
                      <a:pt x="465" y="169"/>
                    </a:lnTo>
                    <a:lnTo>
                      <a:pt x="497" y="193"/>
                    </a:lnTo>
                    <a:lnTo>
                      <a:pt x="524" y="216"/>
                    </a:lnTo>
                    <a:lnTo>
                      <a:pt x="551" y="241"/>
                    </a:lnTo>
                    <a:lnTo>
                      <a:pt x="576" y="265"/>
                    </a:lnTo>
                    <a:lnTo>
                      <a:pt x="598" y="290"/>
                    </a:lnTo>
                    <a:lnTo>
                      <a:pt x="617" y="317"/>
                    </a:lnTo>
                    <a:lnTo>
                      <a:pt x="617" y="316"/>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11" name="Freeform 68">
                <a:extLst>
                  <a:ext uri="{FF2B5EF4-FFF2-40B4-BE49-F238E27FC236}">
                    <a16:creationId xmlns:a16="http://schemas.microsoft.com/office/drawing/2014/main" id="{952FBB3D-7FFE-40CC-95C4-1765D69EFE71}"/>
                  </a:ext>
                </a:extLst>
              </p:cNvPr>
              <p:cNvSpPr>
                <a:spLocks/>
              </p:cNvSpPr>
              <p:nvPr/>
            </p:nvSpPr>
            <p:spPr bwMode="auto">
              <a:xfrm>
                <a:off x="1632" y="3483"/>
                <a:ext cx="760" cy="603"/>
              </a:xfrm>
              <a:custGeom>
                <a:avLst/>
                <a:gdLst>
                  <a:gd name="T0" fmla="*/ 378 w 760"/>
                  <a:gd name="T1" fmla="*/ 139 h 603"/>
                  <a:gd name="T2" fmla="*/ 417 w 760"/>
                  <a:gd name="T3" fmla="*/ 188 h 603"/>
                  <a:gd name="T4" fmla="*/ 447 w 760"/>
                  <a:gd name="T5" fmla="*/ 244 h 603"/>
                  <a:gd name="T6" fmla="*/ 471 w 760"/>
                  <a:gd name="T7" fmla="*/ 303 h 603"/>
                  <a:gd name="T8" fmla="*/ 491 w 760"/>
                  <a:gd name="T9" fmla="*/ 363 h 603"/>
                  <a:gd name="T10" fmla="*/ 508 w 760"/>
                  <a:gd name="T11" fmla="*/ 402 h 603"/>
                  <a:gd name="T12" fmla="*/ 520 w 760"/>
                  <a:gd name="T13" fmla="*/ 421 h 603"/>
                  <a:gd name="T14" fmla="*/ 527 w 760"/>
                  <a:gd name="T15" fmla="*/ 442 h 603"/>
                  <a:gd name="T16" fmla="*/ 542 w 760"/>
                  <a:gd name="T17" fmla="*/ 460 h 603"/>
                  <a:gd name="T18" fmla="*/ 562 w 760"/>
                  <a:gd name="T19" fmla="*/ 476 h 603"/>
                  <a:gd name="T20" fmla="*/ 579 w 760"/>
                  <a:gd name="T21" fmla="*/ 482 h 603"/>
                  <a:gd name="T22" fmla="*/ 581 w 760"/>
                  <a:gd name="T23" fmla="*/ 478 h 603"/>
                  <a:gd name="T24" fmla="*/ 584 w 760"/>
                  <a:gd name="T25" fmla="*/ 474 h 603"/>
                  <a:gd name="T26" fmla="*/ 581 w 760"/>
                  <a:gd name="T27" fmla="*/ 469 h 603"/>
                  <a:gd name="T28" fmla="*/ 581 w 760"/>
                  <a:gd name="T29" fmla="*/ 464 h 603"/>
                  <a:gd name="T30" fmla="*/ 606 w 760"/>
                  <a:gd name="T31" fmla="*/ 466 h 603"/>
                  <a:gd name="T32" fmla="*/ 645 w 760"/>
                  <a:gd name="T33" fmla="*/ 476 h 603"/>
                  <a:gd name="T34" fmla="*/ 679 w 760"/>
                  <a:gd name="T35" fmla="*/ 490 h 603"/>
                  <a:gd name="T36" fmla="*/ 711 w 760"/>
                  <a:gd name="T37" fmla="*/ 506 h 603"/>
                  <a:gd name="T38" fmla="*/ 738 w 760"/>
                  <a:gd name="T39" fmla="*/ 524 h 603"/>
                  <a:gd name="T40" fmla="*/ 755 w 760"/>
                  <a:gd name="T41" fmla="*/ 540 h 603"/>
                  <a:gd name="T42" fmla="*/ 760 w 760"/>
                  <a:gd name="T43" fmla="*/ 555 h 603"/>
                  <a:gd name="T44" fmla="*/ 755 w 760"/>
                  <a:gd name="T45" fmla="*/ 568 h 603"/>
                  <a:gd name="T46" fmla="*/ 748 w 760"/>
                  <a:gd name="T47" fmla="*/ 583 h 603"/>
                  <a:gd name="T48" fmla="*/ 738 w 760"/>
                  <a:gd name="T49" fmla="*/ 596 h 603"/>
                  <a:gd name="T50" fmla="*/ 719 w 760"/>
                  <a:gd name="T51" fmla="*/ 587 h 603"/>
                  <a:gd name="T52" fmla="*/ 677 w 760"/>
                  <a:gd name="T53" fmla="*/ 557 h 603"/>
                  <a:gd name="T54" fmla="*/ 628 w 760"/>
                  <a:gd name="T55" fmla="*/ 530 h 603"/>
                  <a:gd name="T56" fmla="*/ 572 w 760"/>
                  <a:gd name="T57" fmla="*/ 503 h 603"/>
                  <a:gd name="T58" fmla="*/ 515 w 760"/>
                  <a:gd name="T59" fmla="*/ 478 h 603"/>
                  <a:gd name="T60" fmla="*/ 491 w 760"/>
                  <a:gd name="T61" fmla="*/ 416 h 603"/>
                  <a:gd name="T62" fmla="*/ 459 w 760"/>
                  <a:gd name="T63" fmla="*/ 320 h 603"/>
                  <a:gd name="T64" fmla="*/ 388 w 760"/>
                  <a:gd name="T65" fmla="*/ 232 h 603"/>
                  <a:gd name="T66" fmla="*/ 285 w 760"/>
                  <a:gd name="T67" fmla="*/ 151 h 603"/>
                  <a:gd name="T68" fmla="*/ 167 w 760"/>
                  <a:gd name="T69" fmla="*/ 75 h 603"/>
                  <a:gd name="T70" fmla="*/ 0 w 760"/>
                  <a:gd name="T71" fmla="*/ 0 h 603"/>
                  <a:gd name="T72" fmla="*/ 91 w 760"/>
                  <a:gd name="T73" fmla="*/ 7 h 603"/>
                  <a:gd name="T74" fmla="*/ 174 w 760"/>
                  <a:gd name="T75" fmla="*/ 23 h 603"/>
                  <a:gd name="T76" fmla="*/ 250 w 760"/>
                  <a:gd name="T77" fmla="*/ 48 h 603"/>
                  <a:gd name="T78" fmla="*/ 312 w 760"/>
                  <a:gd name="T79" fmla="*/ 80 h 603"/>
                  <a:gd name="T80" fmla="*/ 353 w 760"/>
                  <a:gd name="T81" fmla="*/ 117 h 60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760"/>
                  <a:gd name="T124" fmla="*/ 0 h 603"/>
                  <a:gd name="T125" fmla="*/ 760 w 760"/>
                  <a:gd name="T126" fmla="*/ 603 h 60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760" h="603">
                    <a:moveTo>
                      <a:pt x="353" y="117"/>
                    </a:moveTo>
                    <a:lnTo>
                      <a:pt x="378" y="139"/>
                    </a:lnTo>
                    <a:lnTo>
                      <a:pt x="400" y="163"/>
                    </a:lnTo>
                    <a:lnTo>
                      <a:pt x="417" y="188"/>
                    </a:lnTo>
                    <a:lnTo>
                      <a:pt x="434" y="215"/>
                    </a:lnTo>
                    <a:lnTo>
                      <a:pt x="447" y="244"/>
                    </a:lnTo>
                    <a:lnTo>
                      <a:pt x="459" y="274"/>
                    </a:lnTo>
                    <a:lnTo>
                      <a:pt x="471" y="303"/>
                    </a:lnTo>
                    <a:lnTo>
                      <a:pt x="481" y="333"/>
                    </a:lnTo>
                    <a:lnTo>
                      <a:pt x="491" y="363"/>
                    </a:lnTo>
                    <a:lnTo>
                      <a:pt x="500" y="391"/>
                    </a:lnTo>
                    <a:lnTo>
                      <a:pt x="508" y="402"/>
                    </a:lnTo>
                    <a:lnTo>
                      <a:pt x="515" y="411"/>
                    </a:lnTo>
                    <a:lnTo>
                      <a:pt x="520" y="421"/>
                    </a:lnTo>
                    <a:lnTo>
                      <a:pt x="522" y="431"/>
                    </a:lnTo>
                    <a:lnTo>
                      <a:pt x="527" y="442"/>
                    </a:lnTo>
                    <a:lnTo>
                      <a:pt x="535" y="451"/>
                    </a:lnTo>
                    <a:lnTo>
                      <a:pt x="542" y="460"/>
                    </a:lnTo>
                    <a:lnTo>
                      <a:pt x="549" y="468"/>
                    </a:lnTo>
                    <a:lnTo>
                      <a:pt x="562" y="476"/>
                    </a:lnTo>
                    <a:lnTo>
                      <a:pt x="574" y="483"/>
                    </a:lnTo>
                    <a:lnTo>
                      <a:pt x="579" y="482"/>
                    </a:lnTo>
                    <a:lnTo>
                      <a:pt x="581" y="479"/>
                    </a:lnTo>
                    <a:lnTo>
                      <a:pt x="581" y="478"/>
                    </a:lnTo>
                    <a:lnTo>
                      <a:pt x="584" y="476"/>
                    </a:lnTo>
                    <a:lnTo>
                      <a:pt x="584" y="474"/>
                    </a:lnTo>
                    <a:lnTo>
                      <a:pt x="581" y="471"/>
                    </a:lnTo>
                    <a:lnTo>
                      <a:pt x="581" y="469"/>
                    </a:lnTo>
                    <a:lnTo>
                      <a:pt x="581" y="467"/>
                    </a:lnTo>
                    <a:lnTo>
                      <a:pt x="581" y="464"/>
                    </a:lnTo>
                    <a:lnTo>
                      <a:pt x="581" y="462"/>
                    </a:lnTo>
                    <a:lnTo>
                      <a:pt x="606" y="466"/>
                    </a:lnTo>
                    <a:lnTo>
                      <a:pt x="625" y="470"/>
                    </a:lnTo>
                    <a:lnTo>
                      <a:pt x="645" y="476"/>
                    </a:lnTo>
                    <a:lnTo>
                      <a:pt x="662" y="482"/>
                    </a:lnTo>
                    <a:lnTo>
                      <a:pt x="679" y="490"/>
                    </a:lnTo>
                    <a:lnTo>
                      <a:pt x="694" y="498"/>
                    </a:lnTo>
                    <a:lnTo>
                      <a:pt x="711" y="506"/>
                    </a:lnTo>
                    <a:lnTo>
                      <a:pt x="723" y="515"/>
                    </a:lnTo>
                    <a:lnTo>
                      <a:pt x="738" y="524"/>
                    </a:lnTo>
                    <a:lnTo>
                      <a:pt x="750" y="532"/>
                    </a:lnTo>
                    <a:lnTo>
                      <a:pt x="755" y="540"/>
                    </a:lnTo>
                    <a:lnTo>
                      <a:pt x="758" y="547"/>
                    </a:lnTo>
                    <a:lnTo>
                      <a:pt x="760" y="555"/>
                    </a:lnTo>
                    <a:lnTo>
                      <a:pt x="758" y="562"/>
                    </a:lnTo>
                    <a:lnTo>
                      <a:pt x="755" y="568"/>
                    </a:lnTo>
                    <a:lnTo>
                      <a:pt x="753" y="576"/>
                    </a:lnTo>
                    <a:lnTo>
                      <a:pt x="748" y="583"/>
                    </a:lnTo>
                    <a:lnTo>
                      <a:pt x="743" y="590"/>
                    </a:lnTo>
                    <a:lnTo>
                      <a:pt x="738" y="596"/>
                    </a:lnTo>
                    <a:lnTo>
                      <a:pt x="733" y="603"/>
                    </a:lnTo>
                    <a:lnTo>
                      <a:pt x="719" y="587"/>
                    </a:lnTo>
                    <a:lnTo>
                      <a:pt x="699" y="572"/>
                    </a:lnTo>
                    <a:lnTo>
                      <a:pt x="677" y="557"/>
                    </a:lnTo>
                    <a:lnTo>
                      <a:pt x="655" y="543"/>
                    </a:lnTo>
                    <a:lnTo>
                      <a:pt x="628" y="530"/>
                    </a:lnTo>
                    <a:lnTo>
                      <a:pt x="601" y="516"/>
                    </a:lnTo>
                    <a:lnTo>
                      <a:pt x="572" y="503"/>
                    </a:lnTo>
                    <a:lnTo>
                      <a:pt x="545" y="491"/>
                    </a:lnTo>
                    <a:lnTo>
                      <a:pt x="515" y="478"/>
                    </a:lnTo>
                    <a:lnTo>
                      <a:pt x="486" y="467"/>
                    </a:lnTo>
                    <a:lnTo>
                      <a:pt x="491" y="416"/>
                    </a:lnTo>
                    <a:lnTo>
                      <a:pt x="481" y="367"/>
                    </a:lnTo>
                    <a:lnTo>
                      <a:pt x="459" y="320"/>
                    </a:lnTo>
                    <a:lnTo>
                      <a:pt x="427" y="276"/>
                    </a:lnTo>
                    <a:lnTo>
                      <a:pt x="388" y="232"/>
                    </a:lnTo>
                    <a:lnTo>
                      <a:pt x="339" y="191"/>
                    </a:lnTo>
                    <a:lnTo>
                      <a:pt x="285" y="151"/>
                    </a:lnTo>
                    <a:lnTo>
                      <a:pt x="226" y="112"/>
                    </a:lnTo>
                    <a:lnTo>
                      <a:pt x="167" y="75"/>
                    </a:lnTo>
                    <a:lnTo>
                      <a:pt x="103" y="38"/>
                    </a:lnTo>
                    <a:lnTo>
                      <a:pt x="0" y="0"/>
                    </a:lnTo>
                    <a:lnTo>
                      <a:pt x="47" y="3"/>
                    </a:lnTo>
                    <a:lnTo>
                      <a:pt x="91" y="7"/>
                    </a:lnTo>
                    <a:lnTo>
                      <a:pt x="133" y="14"/>
                    </a:lnTo>
                    <a:lnTo>
                      <a:pt x="174" y="23"/>
                    </a:lnTo>
                    <a:lnTo>
                      <a:pt x="214" y="35"/>
                    </a:lnTo>
                    <a:lnTo>
                      <a:pt x="250" y="48"/>
                    </a:lnTo>
                    <a:lnTo>
                      <a:pt x="282" y="63"/>
                    </a:lnTo>
                    <a:lnTo>
                      <a:pt x="312" y="80"/>
                    </a:lnTo>
                    <a:lnTo>
                      <a:pt x="336" y="99"/>
                    </a:lnTo>
                    <a:lnTo>
                      <a:pt x="353" y="117"/>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12" name="Freeform 69">
                <a:extLst>
                  <a:ext uri="{FF2B5EF4-FFF2-40B4-BE49-F238E27FC236}">
                    <a16:creationId xmlns:a16="http://schemas.microsoft.com/office/drawing/2014/main" id="{9E57B4A8-E7E9-40AA-AED6-160C9D70D6A3}"/>
                  </a:ext>
                </a:extLst>
              </p:cNvPr>
              <p:cNvSpPr>
                <a:spLocks/>
              </p:cNvSpPr>
              <p:nvPr/>
            </p:nvSpPr>
            <p:spPr bwMode="auto">
              <a:xfrm>
                <a:off x="1226" y="3512"/>
                <a:ext cx="818" cy="547"/>
              </a:xfrm>
              <a:custGeom>
                <a:avLst/>
                <a:gdLst>
                  <a:gd name="T0" fmla="*/ 752 w 818"/>
                  <a:gd name="T1" fmla="*/ 273 h 547"/>
                  <a:gd name="T2" fmla="*/ 762 w 818"/>
                  <a:gd name="T3" fmla="*/ 322 h 547"/>
                  <a:gd name="T4" fmla="*/ 762 w 818"/>
                  <a:gd name="T5" fmla="*/ 373 h 547"/>
                  <a:gd name="T6" fmla="*/ 747 w 818"/>
                  <a:gd name="T7" fmla="*/ 399 h 547"/>
                  <a:gd name="T8" fmla="*/ 715 w 818"/>
                  <a:gd name="T9" fmla="*/ 368 h 547"/>
                  <a:gd name="T10" fmla="*/ 688 w 818"/>
                  <a:gd name="T11" fmla="*/ 337 h 547"/>
                  <a:gd name="T12" fmla="*/ 654 w 818"/>
                  <a:gd name="T13" fmla="*/ 306 h 547"/>
                  <a:gd name="T14" fmla="*/ 794 w 818"/>
                  <a:gd name="T15" fmla="*/ 491 h 547"/>
                  <a:gd name="T16" fmla="*/ 723 w 818"/>
                  <a:gd name="T17" fmla="*/ 438 h 547"/>
                  <a:gd name="T18" fmla="*/ 654 w 818"/>
                  <a:gd name="T19" fmla="*/ 381 h 547"/>
                  <a:gd name="T20" fmla="*/ 576 w 818"/>
                  <a:gd name="T21" fmla="*/ 329 h 547"/>
                  <a:gd name="T22" fmla="*/ 774 w 818"/>
                  <a:gd name="T23" fmla="*/ 506 h 547"/>
                  <a:gd name="T24" fmla="*/ 764 w 818"/>
                  <a:gd name="T25" fmla="*/ 509 h 547"/>
                  <a:gd name="T26" fmla="*/ 754 w 818"/>
                  <a:gd name="T27" fmla="*/ 511 h 547"/>
                  <a:gd name="T28" fmla="*/ 745 w 818"/>
                  <a:gd name="T29" fmla="*/ 514 h 547"/>
                  <a:gd name="T30" fmla="*/ 691 w 818"/>
                  <a:gd name="T31" fmla="*/ 481 h 547"/>
                  <a:gd name="T32" fmla="*/ 602 w 818"/>
                  <a:gd name="T33" fmla="*/ 425 h 547"/>
                  <a:gd name="T34" fmla="*/ 512 w 818"/>
                  <a:gd name="T35" fmla="*/ 371 h 547"/>
                  <a:gd name="T36" fmla="*/ 441 w 818"/>
                  <a:gd name="T37" fmla="*/ 342 h 547"/>
                  <a:gd name="T38" fmla="*/ 522 w 818"/>
                  <a:gd name="T39" fmla="*/ 397 h 547"/>
                  <a:gd name="T40" fmla="*/ 607 w 818"/>
                  <a:gd name="T41" fmla="*/ 450 h 547"/>
                  <a:gd name="T42" fmla="*/ 691 w 818"/>
                  <a:gd name="T43" fmla="*/ 503 h 547"/>
                  <a:gd name="T44" fmla="*/ 598 w 818"/>
                  <a:gd name="T45" fmla="*/ 533 h 547"/>
                  <a:gd name="T46" fmla="*/ 502 w 818"/>
                  <a:gd name="T47" fmla="*/ 491 h 547"/>
                  <a:gd name="T48" fmla="*/ 419 w 818"/>
                  <a:gd name="T49" fmla="*/ 448 h 547"/>
                  <a:gd name="T50" fmla="*/ 323 w 818"/>
                  <a:gd name="T51" fmla="*/ 410 h 547"/>
                  <a:gd name="T52" fmla="*/ 277 w 818"/>
                  <a:gd name="T53" fmla="*/ 403 h 547"/>
                  <a:gd name="T54" fmla="*/ 272 w 818"/>
                  <a:gd name="T55" fmla="*/ 409 h 547"/>
                  <a:gd name="T56" fmla="*/ 277 w 818"/>
                  <a:gd name="T57" fmla="*/ 415 h 547"/>
                  <a:gd name="T58" fmla="*/ 316 w 818"/>
                  <a:gd name="T59" fmla="*/ 430 h 547"/>
                  <a:gd name="T60" fmla="*/ 406 w 818"/>
                  <a:gd name="T61" fmla="*/ 465 h 547"/>
                  <a:gd name="T62" fmla="*/ 485 w 818"/>
                  <a:gd name="T63" fmla="*/ 501 h 547"/>
                  <a:gd name="T64" fmla="*/ 566 w 818"/>
                  <a:gd name="T65" fmla="*/ 541 h 547"/>
                  <a:gd name="T66" fmla="*/ 316 w 818"/>
                  <a:gd name="T67" fmla="*/ 462 h 547"/>
                  <a:gd name="T68" fmla="*/ 127 w 818"/>
                  <a:gd name="T69" fmla="*/ 352 h 547"/>
                  <a:gd name="T70" fmla="*/ 14 w 818"/>
                  <a:gd name="T71" fmla="*/ 222 h 547"/>
                  <a:gd name="T72" fmla="*/ 4 w 818"/>
                  <a:gd name="T73" fmla="*/ 128 h 547"/>
                  <a:gd name="T74" fmla="*/ 26 w 818"/>
                  <a:gd name="T75" fmla="*/ 66 h 547"/>
                  <a:gd name="T76" fmla="*/ 76 w 818"/>
                  <a:gd name="T77" fmla="*/ 19 h 547"/>
                  <a:gd name="T78" fmla="*/ 215 w 818"/>
                  <a:gd name="T79" fmla="*/ 0 h 547"/>
                  <a:gd name="T80" fmla="*/ 436 w 818"/>
                  <a:gd name="T81" fmla="*/ 47 h 547"/>
                  <a:gd name="T82" fmla="*/ 607 w 818"/>
                  <a:gd name="T83" fmla="*/ 139 h 547"/>
                  <a:gd name="T84" fmla="*/ 730 w 818"/>
                  <a:gd name="T85" fmla="*/ 239 h 54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18"/>
                  <a:gd name="T130" fmla="*/ 0 h 547"/>
                  <a:gd name="T131" fmla="*/ 818 w 818"/>
                  <a:gd name="T132" fmla="*/ 547 h 54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18" h="547">
                    <a:moveTo>
                      <a:pt x="730" y="239"/>
                    </a:moveTo>
                    <a:lnTo>
                      <a:pt x="742" y="256"/>
                    </a:lnTo>
                    <a:lnTo>
                      <a:pt x="752" y="273"/>
                    </a:lnTo>
                    <a:lnTo>
                      <a:pt x="757" y="289"/>
                    </a:lnTo>
                    <a:lnTo>
                      <a:pt x="759" y="306"/>
                    </a:lnTo>
                    <a:lnTo>
                      <a:pt x="762" y="322"/>
                    </a:lnTo>
                    <a:lnTo>
                      <a:pt x="762" y="338"/>
                    </a:lnTo>
                    <a:lnTo>
                      <a:pt x="762" y="355"/>
                    </a:lnTo>
                    <a:lnTo>
                      <a:pt x="762" y="373"/>
                    </a:lnTo>
                    <a:lnTo>
                      <a:pt x="762" y="391"/>
                    </a:lnTo>
                    <a:lnTo>
                      <a:pt x="759" y="409"/>
                    </a:lnTo>
                    <a:lnTo>
                      <a:pt x="747" y="399"/>
                    </a:lnTo>
                    <a:lnTo>
                      <a:pt x="737" y="389"/>
                    </a:lnTo>
                    <a:lnTo>
                      <a:pt x="725" y="378"/>
                    </a:lnTo>
                    <a:lnTo>
                      <a:pt x="715" y="368"/>
                    </a:lnTo>
                    <a:lnTo>
                      <a:pt x="708" y="358"/>
                    </a:lnTo>
                    <a:lnTo>
                      <a:pt x="698" y="347"/>
                    </a:lnTo>
                    <a:lnTo>
                      <a:pt x="688" y="337"/>
                    </a:lnTo>
                    <a:lnTo>
                      <a:pt x="678" y="326"/>
                    </a:lnTo>
                    <a:lnTo>
                      <a:pt x="666" y="317"/>
                    </a:lnTo>
                    <a:lnTo>
                      <a:pt x="654" y="306"/>
                    </a:lnTo>
                    <a:lnTo>
                      <a:pt x="634" y="314"/>
                    </a:lnTo>
                    <a:lnTo>
                      <a:pt x="818" y="491"/>
                    </a:lnTo>
                    <a:lnTo>
                      <a:pt x="794" y="491"/>
                    </a:lnTo>
                    <a:lnTo>
                      <a:pt x="769" y="474"/>
                    </a:lnTo>
                    <a:lnTo>
                      <a:pt x="745" y="456"/>
                    </a:lnTo>
                    <a:lnTo>
                      <a:pt x="723" y="438"/>
                    </a:lnTo>
                    <a:lnTo>
                      <a:pt x="701" y="418"/>
                    </a:lnTo>
                    <a:lnTo>
                      <a:pt x="676" y="400"/>
                    </a:lnTo>
                    <a:lnTo>
                      <a:pt x="654" y="381"/>
                    </a:lnTo>
                    <a:lnTo>
                      <a:pt x="629" y="363"/>
                    </a:lnTo>
                    <a:lnTo>
                      <a:pt x="605" y="345"/>
                    </a:lnTo>
                    <a:lnTo>
                      <a:pt x="576" y="329"/>
                    </a:lnTo>
                    <a:lnTo>
                      <a:pt x="546" y="314"/>
                    </a:lnTo>
                    <a:lnTo>
                      <a:pt x="546" y="330"/>
                    </a:lnTo>
                    <a:lnTo>
                      <a:pt x="774" y="506"/>
                    </a:lnTo>
                    <a:lnTo>
                      <a:pt x="772" y="507"/>
                    </a:lnTo>
                    <a:lnTo>
                      <a:pt x="769" y="509"/>
                    </a:lnTo>
                    <a:lnTo>
                      <a:pt x="764" y="509"/>
                    </a:lnTo>
                    <a:lnTo>
                      <a:pt x="762" y="510"/>
                    </a:lnTo>
                    <a:lnTo>
                      <a:pt x="757" y="511"/>
                    </a:lnTo>
                    <a:lnTo>
                      <a:pt x="754" y="511"/>
                    </a:lnTo>
                    <a:lnTo>
                      <a:pt x="750" y="512"/>
                    </a:lnTo>
                    <a:lnTo>
                      <a:pt x="747" y="513"/>
                    </a:lnTo>
                    <a:lnTo>
                      <a:pt x="745" y="514"/>
                    </a:lnTo>
                    <a:lnTo>
                      <a:pt x="742" y="515"/>
                    </a:lnTo>
                    <a:lnTo>
                      <a:pt x="718" y="498"/>
                    </a:lnTo>
                    <a:lnTo>
                      <a:pt x="691" y="481"/>
                    </a:lnTo>
                    <a:lnTo>
                      <a:pt x="661" y="463"/>
                    </a:lnTo>
                    <a:lnTo>
                      <a:pt x="634" y="443"/>
                    </a:lnTo>
                    <a:lnTo>
                      <a:pt x="602" y="425"/>
                    </a:lnTo>
                    <a:lnTo>
                      <a:pt x="573" y="407"/>
                    </a:lnTo>
                    <a:lnTo>
                      <a:pt x="544" y="389"/>
                    </a:lnTo>
                    <a:lnTo>
                      <a:pt x="512" y="371"/>
                    </a:lnTo>
                    <a:lnTo>
                      <a:pt x="482" y="354"/>
                    </a:lnTo>
                    <a:lnTo>
                      <a:pt x="451" y="338"/>
                    </a:lnTo>
                    <a:lnTo>
                      <a:pt x="441" y="342"/>
                    </a:lnTo>
                    <a:lnTo>
                      <a:pt x="465" y="361"/>
                    </a:lnTo>
                    <a:lnTo>
                      <a:pt x="492" y="378"/>
                    </a:lnTo>
                    <a:lnTo>
                      <a:pt x="522" y="397"/>
                    </a:lnTo>
                    <a:lnTo>
                      <a:pt x="549" y="415"/>
                    </a:lnTo>
                    <a:lnTo>
                      <a:pt x="578" y="433"/>
                    </a:lnTo>
                    <a:lnTo>
                      <a:pt x="607" y="450"/>
                    </a:lnTo>
                    <a:lnTo>
                      <a:pt x="637" y="467"/>
                    </a:lnTo>
                    <a:lnTo>
                      <a:pt x="664" y="486"/>
                    </a:lnTo>
                    <a:lnTo>
                      <a:pt x="691" y="503"/>
                    </a:lnTo>
                    <a:lnTo>
                      <a:pt x="715" y="520"/>
                    </a:lnTo>
                    <a:lnTo>
                      <a:pt x="598" y="547"/>
                    </a:lnTo>
                    <a:lnTo>
                      <a:pt x="598" y="533"/>
                    </a:lnTo>
                    <a:lnTo>
                      <a:pt x="563" y="520"/>
                    </a:lnTo>
                    <a:lnTo>
                      <a:pt x="531" y="506"/>
                    </a:lnTo>
                    <a:lnTo>
                      <a:pt x="502" y="491"/>
                    </a:lnTo>
                    <a:lnTo>
                      <a:pt x="475" y="477"/>
                    </a:lnTo>
                    <a:lnTo>
                      <a:pt x="448" y="462"/>
                    </a:lnTo>
                    <a:lnTo>
                      <a:pt x="419" y="448"/>
                    </a:lnTo>
                    <a:lnTo>
                      <a:pt x="389" y="434"/>
                    </a:lnTo>
                    <a:lnTo>
                      <a:pt x="357" y="422"/>
                    </a:lnTo>
                    <a:lnTo>
                      <a:pt x="323" y="410"/>
                    </a:lnTo>
                    <a:lnTo>
                      <a:pt x="281" y="400"/>
                    </a:lnTo>
                    <a:lnTo>
                      <a:pt x="279" y="401"/>
                    </a:lnTo>
                    <a:lnTo>
                      <a:pt x="277" y="403"/>
                    </a:lnTo>
                    <a:lnTo>
                      <a:pt x="274" y="405"/>
                    </a:lnTo>
                    <a:lnTo>
                      <a:pt x="272" y="407"/>
                    </a:lnTo>
                    <a:lnTo>
                      <a:pt x="272" y="409"/>
                    </a:lnTo>
                    <a:lnTo>
                      <a:pt x="272" y="411"/>
                    </a:lnTo>
                    <a:lnTo>
                      <a:pt x="274" y="413"/>
                    </a:lnTo>
                    <a:lnTo>
                      <a:pt x="277" y="415"/>
                    </a:lnTo>
                    <a:lnTo>
                      <a:pt x="279" y="416"/>
                    </a:lnTo>
                    <a:lnTo>
                      <a:pt x="281" y="417"/>
                    </a:lnTo>
                    <a:lnTo>
                      <a:pt x="316" y="430"/>
                    </a:lnTo>
                    <a:lnTo>
                      <a:pt x="348" y="442"/>
                    </a:lnTo>
                    <a:lnTo>
                      <a:pt x="377" y="454"/>
                    </a:lnTo>
                    <a:lnTo>
                      <a:pt x="406" y="465"/>
                    </a:lnTo>
                    <a:lnTo>
                      <a:pt x="433" y="477"/>
                    </a:lnTo>
                    <a:lnTo>
                      <a:pt x="460" y="488"/>
                    </a:lnTo>
                    <a:lnTo>
                      <a:pt x="485" y="501"/>
                    </a:lnTo>
                    <a:lnTo>
                      <a:pt x="512" y="513"/>
                    </a:lnTo>
                    <a:lnTo>
                      <a:pt x="539" y="527"/>
                    </a:lnTo>
                    <a:lnTo>
                      <a:pt x="566" y="541"/>
                    </a:lnTo>
                    <a:lnTo>
                      <a:pt x="477" y="519"/>
                    </a:lnTo>
                    <a:lnTo>
                      <a:pt x="394" y="491"/>
                    </a:lnTo>
                    <a:lnTo>
                      <a:pt x="316" y="462"/>
                    </a:lnTo>
                    <a:lnTo>
                      <a:pt x="245" y="429"/>
                    </a:lnTo>
                    <a:lnTo>
                      <a:pt x="181" y="392"/>
                    </a:lnTo>
                    <a:lnTo>
                      <a:pt x="127" y="352"/>
                    </a:lnTo>
                    <a:lnTo>
                      <a:pt x="80" y="311"/>
                    </a:lnTo>
                    <a:lnTo>
                      <a:pt x="41" y="267"/>
                    </a:lnTo>
                    <a:lnTo>
                      <a:pt x="14" y="222"/>
                    </a:lnTo>
                    <a:lnTo>
                      <a:pt x="0" y="174"/>
                    </a:lnTo>
                    <a:lnTo>
                      <a:pt x="2" y="151"/>
                    </a:lnTo>
                    <a:lnTo>
                      <a:pt x="4" y="128"/>
                    </a:lnTo>
                    <a:lnTo>
                      <a:pt x="9" y="106"/>
                    </a:lnTo>
                    <a:lnTo>
                      <a:pt x="17" y="86"/>
                    </a:lnTo>
                    <a:lnTo>
                      <a:pt x="26" y="66"/>
                    </a:lnTo>
                    <a:lnTo>
                      <a:pt x="39" y="49"/>
                    </a:lnTo>
                    <a:lnTo>
                      <a:pt x="56" y="33"/>
                    </a:lnTo>
                    <a:lnTo>
                      <a:pt x="76" y="19"/>
                    </a:lnTo>
                    <a:lnTo>
                      <a:pt x="100" y="9"/>
                    </a:lnTo>
                    <a:lnTo>
                      <a:pt x="132" y="1"/>
                    </a:lnTo>
                    <a:lnTo>
                      <a:pt x="215" y="0"/>
                    </a:lnTo>
                    <a:lnTo>
                      <a:pt x="294" y="8"/>
                    </a:lnTo>
                    <a:lnTo>
                      <a:pt x="367" y="24"/>
                    </a:lnTo>
                    <a:lnTo>
                      <a:pt x="436" y="47"/>
                    </a:lnTo>
                    <a:lnTo>
                      <a:pt x="497" y="74"/>
                    </a:lnTo>
                    <a:lnTo>
                      <a:pt x="556" y="106"/>
                    </a:lnTo>
                    <a:lnTo>
                      <a:pt x="607" y="139"/>
                    </a:lnTo>
                    <a:lnTo>
                      <a:pt x="654" y="174"/>
                    </a:lnTo>
                    <a:lnTo>
                      <a:pt x="696" y="208"/>
                    </a:lnTo>
                    <a:lnTo>
                      <a:pt x="730" y="239"/>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4398" name="Rectangle 70">
              <a:extLst>
                <a:ext uri="{FF2B5EF4-FFF2-40B4-BE49-F238E27FC236}">
                  <a16:creationId xmlns:a16="http://schemas.microsoft.com/office/drawing/2014/main" id="{3EF4B330-0B9B-4137-ABE0-FE1BB0F314A0}"/>
                </a:ext>
              </a:extLst>
            </p:cNvPr>
            <p:cNvSpPr>
              <a:spLocks noChangeArrowheads="1"/>
            </p:cNvSpPr>
            <p:nvPr/>
          </p:nvSpPr>
          <p:spPr bwMode="auto">
            <a:xfrm>
              <a:off x="1668" y="1434"/>
              <a:ext cx="2587" cy="2027"/>
            </a:xfrm>
            <a:prstGeom prst="rect">
              <a:avLst/>
            </a:prstGeom>
            <a:solidFill>
              <a:srgbClr val="FFFF99"/>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pSp>
          <p:nvGrpSpPr>
            <p:cNvPr id="14399" name="Group 71">
              <a:extLst>
                <a:ext uri="{FF2B5EF4-FFF2-40B4-BE49-F238E27FC236}">
                  <a16:creationId xmlns:a16="http://schemas.microsoft.com/office/drawing/2014/main" id="{284541EE-C5FF-44D7-9706-4B83FCEC3D1D}"/>
                </a:ext>
              </a:extLst>
            </p:cNvPr>
            <p:cNvGrpSpPr>
              <a:grpSpLocks/>
            </p:cNvGrpSpPr>
            <p:nvPr/>
          </p:nvGrpSpPr>
          <p:grpSpPr bwMode="auto">
            <a:xfrm>
              <a:off x="1375" y="1668"/>
              <a:ext cx="3191" cy="446"/>
              <a:chOff x="211" y="1521"/>
              <a:chExt cx="5350" cy="528"/>
            </a:xfrm>
          </p:grpSpPr>
          <p:sp>
            <p:nvSpPr>
              <p:cNvPr id="14402" name="Freeform 72">
                <a:extLst>
                  <a:ext uri="{FF2B5EF4-FFF2-40B4-BE49-F238E27FC236}">
                    <a16:creationId xmlns:a16="http://schemas.microsoft.com/office/drawing/2014/main" id="{89F0BFF9-6A48-42FF-BBD6-F820342C4D71}"/>
                  </a:ext>
                </a:extLst>
              </p:cNvPr>
              <p:cNvSpPr>
                <a:spLocks/>
              </p:cNvSpPr>
              <p:nvPr/>
            </p:nvSpPr>
            <p:spPr bwMode="auto">
              <a:xfrm>
                <a:off x="5125" y="1521"/>
                <a:ext cx="414" cy="159"/>
              </a:xfrm>
              <a:custGeom>
                <a:avLst/>
                <a:gdLst>
                  <a:gd name="T0" fmla="*/ 405 w 414"/>
                  <a:gd name="T1" fmla="*/ 90 h 159"/>
                  <a:gd name="T2" fmla="*/ 410 w 414"/>
                  <a:gd name="T3" fmla="*/ 97 h 159"/>
                  <a:gd name="T4" fmla="*/ 412 w 414"/>
                  <a:gd name="T5" fmla="*/ 103 h 159"/>
                  <a:gd name="T6" fmla="*/ 414 w 414"/>
                  <a:gd name="T7" fmla="*/ 110 h 159"/>
                  <a:gd name="T8" fmla="*/ 414 w 414"/>
                  <a:gd name="T9" fmla="*/ 116 h 159"/>
                  <a:gd name="T10" fmla="*/ 414 w 414"/>
                  <a:gd name="T11" fmla="*/ 122 h 159"/>
                  <a:gd name="T12" fmla="*/ 412 w 414"/>
                  <a:gd name="T13" fmla="*/ 128 h 159"/>
                  <a:gd name="T14" fmla="*/ 407 w 414"/>
                  <a:gd name="T15" fmla="*/ 134 h 159"/>
                  <a:gd name="T16" fmla="*/ 400 w 414"/>
                  <a:gd name="T17" fmla="*/ 138 h 159"/>
                  <a:gd name="T18" fmla="*/ 392 w 414"/>
                  <a:gd name="T19" fmla="*/ 143 h 159"/>
                  <a:gd name="T20" fmla="*/ 380 w 414"/>
                  <a:gd name="T21" fmla="*/ 145 h 159"/>
                  <a:gd name="T22" fmla="*/ 380 w 414"/>
                  <a:gd name="T23" fmla="*/ 158 h 159"/>
                  <a:gd name="T24" fmla="*/ 368 w 414"/>
                  <a:gd name="T25" fmla="*/ 159 h 159"/>
                  <a:gd name="T26" fmla="*/ 356 w 414"/>
                  <a:gd name="T27" fmla="*/ 159 h 159"/>
                  <a:gd name="T28" fmla="*/ 346 w 414"/>
                  <a:gd name="T29" fmla="*/ 158 h 159"/>
                  <a:gd name="T30" fmla="*/ 334 w 414"/>
                  <a:gd name="T31" fmla="*/ 156 h 159"/>
                  <a:gd name="T32" fmla="*/ 324 w 414"/>
                  <a:gd name="T33" fmla="*/ 152 h 159"/>
                  <a:gd name="T34" fmla="*/ 311 w 414"/>
                  <a:gd name="T35" fmla="*/ 149 h 159"/>
                  <a:gd name="T36" fmla="*/ 302 w 414"/>
                  <a:gd name="T37" fmla="*/ 145 h 159"/>
                  <a:gd name="T38" fmla="*/ 289 w 414"/>
                  <a:gd name="T39" fmla="*/ 142 h 159"/>
                  <a:gd name="T40" fmla="*/ 277 w 414"/>
                  <a:gd name="T41" fmla="*/ 140 h 159"/>
                  <a:gd name="T42" fmla="*/ 265 w 414"/>
                  <a:gd name="T43" fmla="*/ 137 h 159"/>
                  <a:gd name="T44" fmla="*/ 265 w 414"/>
                  <a:gd name="T45" fmla="*/ 125 h 159"/>
                  <a:gd name="T46" fmla="*/ 235 w 414"/>
                  <a:gd name="T47" fmla="*/ 113 h 159"/>
                  <a:gd name="T48" fmla="*/ 206 w 414"/>
                  <a:gd name="T49" fmla="*/ 103 h 159"/>
                  <a:gd name="T50" fmla="*/ 174 w 414"/>
                  <a:gd name="T51" fmla="*/ 93 h 159"/>
                  <a:gd name="T52" fmla="*/ 142 w 414"/>
                  <a:gd name="T53" fmla="*/ 82 h 159"/>
                  <a:gd name="T54" fmla="*/ 113 w 414"/>
                  <a:gd name="T55" fmla="*/ 72 h 159"/>
                  <a:gd name="T56" fmla="*/ 84 w 414"/>
                  <a:gd name="T57" fmla="*/ 61 h 159"/>
                  <a:gd name="T58" fmla="*/ 59 w 414"/>
                  <a:gd name="T59" fmla="*/ 48 h 159"/>
                  <a:gd name="T60" fmla="*/ 34 w 414"/>
                  <a:gd name="T61" fmla="*/ 34 h 159"/>
                  <a:gd name="T62" fmla="*/ 15 w 414"/>
                  <a:gd name="T63" fmla="*/ 20 h 159"/>
                  <a:gd name="T64" fmla="*/ 0 w 414"/>
                  <a:gd name="T65" fmla="*/ 1 h 159"/>
                  <a:gd name="T66" fmla="*/ 42 w 414"/>
                  <a:gd name="T67" fmla="*/ 0 h 159"/>
                  <a:gd name="T68" fmla="*/ 81 w 414"/>
                  <a:gd name="T69" fmla="*/ 0 h 159"/>
                  <a:gd name="T70" fmla="*/ 123 w 414"/>
                  <a:gd name="T71" fmla="*/ 4 h 159"/>
                  <a:gd name="T72" fmla="*/ 162 w 414"/>
                  <a:gd name="T73" fmla="*/ 9 h 159"/>
                  <a:gd name="T74" fmla="*/ 201 w 414"/>
                  <a:gd name="T75" fmla="*/ 17 h 159"/>
                  <a:gd name="T76" fmla="*/ 238 w 414"/>
                  <a:gd name="T77" fmla="*/ 25 h 159"/>
                  <a:gd name="T78" fmla="*/ 275 w 414"/>
                  <a:gd name="T79" fmla="*/ 36 h 159"/>
                  <a:gd name="T80" fmla="*/ 311 w 414"/>
                  <a:gd name="T81" fmla="*/ 47 h 159"/>
                  <a:gd name="T82" fmla="*/ 346 w 414"/>
                  <a:gd name="T83" fmla="*/ 58 h 159"/>
                  <a:gd name="T84" fmla="*/ 380 w 414"/>
                  <a:gd name="T85" fmla="*/ 70 h 159"/>
                  <a:gd name="T86" fmla="*/ 405 w 414"/>
                  <a:gd name="T87" fmla="*/ 90 h 159"/>
                  <a:gd name="T88" fmla="*/ 405 w 414"/>
                  <a:gd name="T89" fmla="*/ 90 h 1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414"/>
                  <a:gd name="T136" fmla="*/ 0 h 159"/>
                  <a:gd name="T137" fmla="*/ 414 w 414"/>
                  <a:gd name="T138" fmla="*/ 159 h 1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414" h="159">
                    <a:moveTo>
                      <a:pt x="405" y="90"/>
                    </a:moveTo>
                    <a:lnTo>
                      <a:pt x="410" y="97"/>
                    </a:lnTo>
                    <a:lnTo>
                      <a:pt x="412" y="103"/>
                    </a:lnTo>
                    <a:lnTo>
                      <a:pt x="414" y="110"/>
                    </a:lnTo>
                    <a:lnTo>
                      <a:pt x="414" y="116"/>
                    </a:lnTo>
                    <a:lnTo>
                      <a:pt x="414" y="122"/>
                    </a:lnTo>
                    <a:lnTo>
                      <a:pt x="412" y="128"/>
                    </a:lnTo>
                    <a:lnTo>
                      <a:pt x="407" y="134"/>
                    </a:lnTo>
                    <a:lnTo>
                      <a:pt x="400" y="138"/>
                    </a:lnTo>
                    <a:lnTo>
                      <a:pt x="392" y="143"/>
                    </a:lnTo>
                    <a:lnTo>
                      <a:pt x="380" y="145"/>
                    </a:lnTo>
                    <a:lnTo>
                      <a:pt x="380" y="158"/>
                    </a:lnTo>
                    <a:lnTo>
                      <a:pt x="368" y="159"/>
                    </a:lnTo>
                    <a:lnTo>
                      <a:pt x="356" y="159"/>
                    </a:lnTo>
                    <a:lnTo>
                      <a:pt x="346" y="158"/>
                    </a:lnTo>
                    <a:lnTo>
                      <a:pt x="334" y="156"/>
                    </a:lnTo>
                    <a:lnTo>
                      <a:pt x="324" y="152"/>
                    </a:lnTo>
                    <a:lnTo>
                      <a:pt x="311" y="149"/>
                    </a:lnTo>
                    <a:lnTo>
                      <a:pt x="302" y="145"/>
                    </a:lnTo>
                    <a:lnTo>
                      <a:pt x="289" y="142"/>
                    </a:lnTo>
                    <a:lnTo>
                      <a:pt x="277" y="140"/>
                    </a:lnTo>
                    <a:lnTo>
                      <a:pt x="265" y="137"/>
                    </a:lnTo>
                    <a:lnTo>
                      <a:pt x="265" y="125"/>
                    </a:lnTo>
                    <a:lnTo>
                      <a:pt x="235" y="113"/>
                    </a:lnTo>
                    <a:lnTo>
                      <a:pt x="206" y="103"/>
                    </a:lnTo>
                    <a:lnTo>
                      <a:pt x="174" y="93"/>
                    </a:lnTo>
                    <a:lnTo>
                      <a:pt x="142" y="82"/>
                    </a:lnTo>
                    <a:lnTo>
                      <a:pt x="113" y="72"/>
                    </a:lnTo>
                    <a:lnTo>
                      <a:pt x="84" y="61"/>
                    </a:lnTo>
                    <a:lnTo>
                      <a:pt x="59" y="48"/>
                    </a:lnTo>
                    <a:lnTo>
                      <a:pt x="34" y="34"/>
                    </a:lnTo>
                    <a:lnTo>
                      <a:pt x="15" y="20"/>
                    </a:lnTo>
                    <a:lnTo>
                      <a:pt x="0" y="1"/>
                    </a:lnTo>
                    <a:lnTo>
                      <a:pt x="42" y="0"/>
                    </a:lnTo>
                    <a:lnTo>
                      <a:pt x="81" y="0"/>
                    </a:lnTo>
                    <a:lnTo>
                      <a:pt x="123" y="4"/>
                    </a:lnTo>
                    <a:lnTo>
                      <a:pt x="162" y="9"/>
                    </a:lnTo>
                    <a:lnTo>
                      <a:pt x="201" y="17"/>
                    </a:lnTo>
                    <a:lnTo>
                      <a:pt x="238" y="25"/>
                    </a:lnTo>
                    <a:lnTo>
                      <a:pt x="275" y="36"/>
                    </a:lnTo>
                    <a:lnTo>
                      <a:pt x="311" y="47"/>
                    </a:lnTo>
                    <a:lnTo>
                      <a:pt x="346" y="58"/>
                    </a:lnTo>
                    <a:lnTo>
                      <a:pt x="380" y="70"/>
                    </a:lnTo>
                    <a:lnTo>
                      <a:pt x="405" y="90"/>
                    </a:lnTo>
                    <a:close/>
                  </a:path>
                </a:pathLst>
              </a:custGeom>
              <a:solidFill>
                <a:srgbClr val="CC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03" name="Freeform 73">
                <a:extLst>
                  <a:ext uri="{FF2B5EF4-FFF2-40B4-BE49-F238E27FC236}">
                    <a16:creationId xmlns:a16="http://schemas.microsoft.com/office/drawing/2014/main" id="{955D10BE-BDF9-4DC4-AC03-BA2F3BE0D222}"/>
                  </a:ext>
                </a:extLst>
              </p:cNvPr>
              <p:cNvSpPr>
                <a:spLocks/>
              </p:cNvSpPr>
              <p:nvPr/>
            </p:nvSpPr>
            <p:spPr bwMode="auto">
              <a:xfrm>
                <a:off x="235" y="1575"/>
                <a:ext cx="486" cy="153"/>
              </a:xfrm>
              <a:custGeom>
                <a:avLst/>
                <a:gdLst>
                  <a:gd name="T0" fmla="*/ 486 w 486"/>
                  <a:gd name="T1" fmla="*/ 33 h 153"/>
                  <a:gd name="T2" fmla="*/ 446 w 486"/>
                  <a:gd name="T3" fmla="*/ 50 h 153"/>
                  <a:gd name="T4" fmla="*/ 405 w 486"/>
                  <a:gd name="T5" fmla="*/ 65 h 153"/>
                  <a:gd name="T6" fmla="*/ 361 w 486"/>
                  <a:gd name="T7" fmla="*/ 79 h 153"/>
                  <a:gd name="T8" fmla="*/ 316 w 486"/>
                  <a:gd name="T9" fmla="*/ 90 h 153"/>
                  <a:gd name="T10" fmla="*/ 272 w 486"/>
                  <a:gd name="T11" fmla="*/ 102 h 153"/>
                  <a:gd name="T12" fmla="*/ 228 w 486"/>
                  <a:gd name="T13" fmla="*/ 113 h 153"/>
                  <a:gd name="T14" fmla="*/ 182 w 486"/>
                  <a:gd name="T15" fmla="*/ 122 h 153"/>
                  <a:gd name="T16" fmla="*/ 138 w 486"/>
                  <a:gd name="T17" fmla="*/ 132 h 153"/>
                  <a:gd name="T18" fmla="*/ 91 w 486"/>
                  <a:gd name="T19" fmla="*/ 143 h 153"/>
                  <a:gd name="T20" fmla="*/ 44 w 486"/>
                  <a:gd name="T21" fmla="*/ 153 h 153"/>
                  <a:gd name="T22" fmla="*/ 57 w 486"/>
                  <a:gd name="T23" fmla="*/ 148 h 153"/>
                  <a:gd name="T24" fmla="*/ 44 w 486"/>
                  <a:gd name="T25" fmla="*/ 147 h 153"/>
                  <a:gd name="T26" fmla="*/ 37 w 486"/>
                  <a:gd name="T27" fmla="*/ 145 h 153"/>
                  <a:gd name="T28" fmla="*/ 30 w 486"/>
                  <a:gd name="T29" fmla="*/ 140 h 153"/>
                  <a:gd name="T30" fmla="*/ 25 w 486"/>
                  <a:gd name="T31" fmla="*/ 135 h 153"/>
                  <a:gd name="T32" fmla="*/ 22 w 486"/>
                  <a:gd name="T33" fmla="*/ 129 h 153"/>
                  <a:gd name="T34" fmla="*/ 20 w 486"/>
                  <a:gd name="T35" fmla="*/ 123 h 153"/>
                  <a:gd name="T36" fmla="*/ 15 w 486"/>
                  <a:gd name="T37" fmla="*/ 116 h 153"/>
                  <a:gd name="T38" fmla="*/ 13 w 486"/>
                  <a:gd name="T39" fmla="*/ 110 h 153"/>
                  <a:gd name="T40" fmla="*/ 8 w 486"/>
                  <a:gd name="T41" fmla="*/ 104 h 153"/>
                  <a:gd name="T42" fmla="*/ 0 w 486"/>
                  <a:gd name="T43" fmla="*/ 98 h 153"/>
                  <a:gd name="T44" fmla="*/ 30 w 486"/>
                  <a:gd name="T45" fmla="*/ 81 h 153"/>
                  <a:gd name="T46" fmla="*/ 64 w 486"/>
                  <a:gd name="T47" fmla="*/ 66 h 153"/>
                  <a:gd name="T48" fmla="*/ 101 w 486"/>
                  <a:gd name="T49" fmla="*/ 54 h 153"/>
                  <a:gd name="T50" fmla="*/ 142 w 486"/>
                  <a:gd name="T51" fmla="*/ 43 h 153"/>
                  <a:gd name="T52" fmla="*/ 187 w 486"/>
                  <a:gd name="T53" fmla="*/ 34 h 153"/>
                  <a:gd name="T54" fmla="*/ 231 w 486"/>
                  <a:gd name="T55" fmla="*/ 26 h 153"/>
                  <a:gd name="T56" fmla="*/ 277 w 486"/>
                  <a:gd name="T57" fmla="*/ 19 h 153"/>
                  <a:gd name="T58" fmla="*/ 324 w 486"/>
                  <a:gd name="T59" fmla="*/ 12 h 153"/>
                  <a:gd name="T60" fmla="*/ 370 w 486"/>
                  <a:gd name="T61" fmla="*/ 7 h 153"/>
                  <a:gd name="T62" fmla="*/ 417 w 486"/>
                  <a:gd name="T63" fmla="*/ 1 h 153"/>
                  <a:gd name="T64" fmla="*/ 432 w 486"/>
                  <a:gd name="T65" fmla="*/ 0 h 153"/>
                  <a:gd name="T66" fmla="*/ 444 w 486"/>
                  <a:gd name="T67" fmla="*/ 1 h 153"/>
                  <a:gd name="T68" fmla="*/ 454 w 486"/>
                  <a:gd name="T69" fmla="*/ 4 h 153"/>
                  <a:gd name="T70" fmla="*/ 459 w 486"/>
                  <a:gd name="T71" fmla="*/ 8 h 153"/>
                  <a:gd name="T72" fmla="*/ 464 w 486"/>
                  <a:gd name="T73" fmla="*/ 12 h 153"/>
                  <a:gd name="T74" fmla="*/ 468 w 486"/>
                  <a:gd name="T75" fmla="*/ 17 h 153"/>
                  <a:gd name="T76" fmla="*/ 471 w 486"/>
                  <a:gd name="T77" fmla="*/ 22 h 153"/>
                  <a:gd name="T78" fmla="*/ 476 w 486"/>
                  <a:gd name="T79" fmla="*/ 26 h 153"/>
                  <a:gd name="T80" fmla="*/ 481 w 486"/>
                  <a:gd name="T81" fmla="*/ 31 h 153"/>
                  <a:gd name="T82" fmla="*/ 486 w 486"/>
                  <a:gd name="T83" fmla="*/ 33 h 153"/>
                  <a:gd name="T84" fmla="*/ 486 w 486"/>
                  <a:gd name="T85" fmla="*/ 33 h 15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86"/>
                  <a:gd name="T130" fmla="*/ 0 h 153"/>
                  <a:gd name="T131" fmla="*/ 486 w 486"/>
                  <a:gd name="T132" fmla="*/ 153 h 15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86" h="153">
                    <a:moveTo>
                      <a:pt x="486" y="33"/>
                    </a:moveTo>
                    <a:lnTo>
                      <a:pt x="446" y="50"/>
                    </a:lnTo>
                    <a:lnTo>
                      <a:pt x="405" y="65"/>
                    </a:lnTo>
                    <a:lnTo>
                      <a:pt x="361" y="79"/>
                    </a:lnTo>
                    <a:lnTo>
                      <a:pt x="316" y="90"/>
                    </a:lnTo>
                    <a:lnTo>
                      <a:pt x="272" y="102"/>
                    </a:lnTo>
                    <a:lnTo>
                      <a:pt x="228" y="113"/>
                    </a:lnTo>
                    <a:lnTo>
                      <a:pt x="182" y="122"/>
                    </a:lnTo>
                    <a:lnTo>
                      <a:pt x="138" y="132"/>
                    </a:lnTo>
                    <a:lnTo>
                      <a:pt x="91" y="143"/>
                    </a:lnTo>
                    <a:lnTo>
                      <a:pt x="44" y="153"/>
                    </a:lnTo>
                    <a:lnTo>
                      <a:pt x="57" y="148"/>
                    </a:lnTo>
                    <a:lnTo>
                      <a:pt x="44" y="147"/>
                    </a:lnTo>
                    <a:lnTo>
                      <a:pt x="37" y="145"/>
                    </a:lnTo>
                    <a:lnTo>
                      <a:pt x="30" y="140"/>
                    </a:lnTo>
                    <a:lnTo>
                      <a:pt x="25" y="135"/>
                    </a:lnTo>
                    <a:lnTo>
                      <a:pt x="22" y="129"/>
                    </a:lnTo>
                    <a:lnTo>
                      <a:pt x="20" y="123"/>
                    </a:lnTo>
                    <a:lnTo>
                      <a:pt x="15" y="116"/>
                    </a:lnTo>
                    <a:lnTo>
                      <a:pt x="13" y="110"/>
                    </a:lnTo>
                    <a:lnTo>
                      <a:pt x="8" y="104"/>
                    </a:lnTo>
                    <a:lnTo>
                      <a:pt x="0" y="98"/>
                    </a:lnTo>
                    <a:lnTo>
                      <a:pt x="30" y="81"/>
                    </a:lnTo>
                    <a:lnTo>
                      <a:pt x="64" y="66"/>
                    </a:lnTo>
                    <a:lnTo>
                      <a:pt x="101" y="54"/>
                    </a:lnTo>
                    <a:lnTo>
                      <a:pt x="142" y="43"/>
                    </a:lnTo>
                    <a:lnTo>
                      <a:pt x="187" y="34"/>
                    </a:lnTo>
                    <a:lnTo>
                      <a:pt x="231" y="26"/>
                    </a:lnTo>
                    <a:lnTo>
                      <a:pt x="277" y="19"/>
                    </a:lnTo>
                    <a:lnTo>
                      <a:pt x="324" y="12"/>
                    </a:lnTo>
                    <a:lnTo>
                      <a:pt x="370" y="7"/>
                    </a:lnTo>
                    <a:lnTo>
                      <a:pt x="417" y="1"/>
                    </a:lnTo>
                    <a:lnTo>
                      <a:pt x="432" y="0"/>
                    </a:lnTo>
                    <a:lnTo>
                      <a:pt x="444" y="1"/>
                    </a:lnTo>
                    <a:lnTo>
                      <a:pt x="454" y="4"/>
                    </a:lnTo>
                    <a:lnTo>
                      <a:pt x="459" y="8"/>
                    </a:lnTo>
                    <a:lnTo>
                      <a:pt x="464" y="12"/>
                    </a:lnTo>
                    <a:lnTo>
                      <a:pt x="468" y="17"/>
                    </a:lnTo>
                    <a:lnTo>
                      <a:pt x="471" y="22"/>
                    </a:lnTo>
                    <a:lnTo>
                      <a:pt x="476" y="26"/>
                    </a:lnTo>
                    <a:lnTo>
                      <a:pt x="481" y="31"/>
                    </a:lnTo>
                    <a:lnTo>
                      <a:pt x="486" y="33"/>
                    </a:lnTo>
                    <a:close/>
                  </a:path>
                </a:pathLst>
              </a:custGeom>
              <a:solidFill>
                <a:srgbClr val="CC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04" name="Freeform 74">
                <a:extLst>
                  <a:ext uri="{FF2B5EF4-FFF2-40B4-BE49-F238E27FC236}">
                    <a16:creationId xmlns:a16="http://schemas.microsoft.com/office/drawing/2014/main" id="{887CF20C-1F24-41D9-BD10-656589AEF572}"/>
                  </a:ext>
                </a:extLst>
              </p:cNvPr>
              <p:cNvSpPr>
                <a:spLocks/>
              </p:cNvSpPr>
              <p:nvPr/>
            </p:nvSpPr>
            <p:spPr bwMode="auto">
              <a:xfrm>
                <a:off x="5020" y="1621"/>
                <a:ext cx="541" cy="161"/>
              </a:xfrm>
              <a:custGeom>
                <a:avLst/>
                <a:gdLst>
                  <a:gd name="T0" fmla="*/ 522 w 541"/>
                  <a:gd name="T1" fmla="*/ 99 h 161"/>
                  <a:gd name="T2" fmla="*/ 527 w 541"/>
                  <a:gd name="T3" fmla="*/ 104 h 161"/>
                  <a:gd name="T4" fmla="*/ 534 w 541"/>
                  <a:gd name="T5" fmla="*/ 109 h 161"/>
                  <a:gd name="T6" fmla="*/ 537 w 541"/>
                  <a:gd name="T7" fmla="*/ 115 h 161"/>
                  <a:gd name="T8" fmla="*/ 541 w 541"/>
                  <a:gd name="T9" fmla="*/ 120 h 161"/>
                  <a:gd name="T10" fmla="*/ 541 w 541"/>
                  <a:gd name="T11" fmla="*/ 125 h 161"/>
                  <a:gd name="T12" fmla="*/ 541 w 541"/>
                  <a:gd name="T13" fmla="*/ 131 h 161"/>
                  <a:gd name="T14" fmla="*/ 541 w 541"/>
                  <a:gd name="T15" fmla="*/ 137 h 161"/>
                  <a:gd name="T16" fmla="*/ 537 w 541"/>
                  <a:gd name="T17" fmla="*/ 141 h 161"/>
                  <a:gd name="T18" fmla="*/ 529 w 541"/>
                  <a:gd name="T19" fmla="*/ 147 h 161"/>
                  <a:gd name="T20" fmla="*/ 522 w 541"/>
                  <a:gd name="T21" fmla="*/ 152 h 161"/>
                  <a:gd name="T22" fmla="*/ 502 w 541"/>
                  <a:gd name="T23" fmla="*/ 161 h 161"/>
                  <a:gd name="T24" fmla="*/ 456 w 541"/>
                  <a:gd name="T25" fmla="*/ 144 h 161"/>
                  <a:gd name="T26" fmla="*/ 402 w 541"/>
                  <a:gd name="T27" fmla="*/ 130 h 161"/>
                  <a:gd name="T28" fmla="*/ 345 w 541"/>
                  <a:gd name="T29" fmla="*/ 118 h 161"/>
                  <a:gd name="T30" fmla="*/ 289 w 541"/>
                  <a:gd name="T31" fmla="*/ 109 h 161"/>
                  <a:gd name="T32" fmla="*/ 230 w 541"/>
                  <a:gd name="T33" fmla="*/ 99 h 161"/>
                  <a:gd name="T34" fmla="*/ 174 w 541"/>
                  <a:gd name="T35" fmla="*/ 89 h 161"/>
                  <a:gd name="T36" fmla="*/ 122 w 541"/>
                  <a:gd name="T37" fmla="*/ 77 h 161"/>
                  <a:gd name="T38" fmla="*/ 73 w 541"/>
                  <a:gd name="T39" fmla="*/ 61 h 161"/>
                  <a:gd name="T40" fmla="*/ 32 w 541"/>
                  <a:gd name="T41" fmla="*/ 42 h 161"/>
                  <a:gd name="T42" fmla="*/ 0 w 541"/>
                  <a:gd name="T43" fmla="*/ 17 h 161"/>
                  <a:gd name="T44" fmla="*/ 7 w 541"/>
                  <a:gd name="T45" fmla="*/ 9 h 161"/>
                  <a:gd name="T46" fmla="*/ 19 w 541"/>
                  <a:gd name="T47" fmla="*/ 3 h 161"/>
                  <a:gd name="T48" fmla="*/ 37 w 541"/>
                  <a:gd name="T49" fmla="*/ 1 h 161"/>
                  <a:gd name="T50" fmla="*/ 59 w 541"/>
                  <a:gd name="T51" fmla="*/ 0 h 161"/>
                  <a:gd name="T52" fmla="*/ 81 w 541"/>
                  <a:gd name="T53" fmla="*/ 0 h 161"/>
                  <a:gd name="T54" fmla="*/ 105 w 541"/>
                  <a:gd name="T55" fmla="*/ 2 h 161"/>
                  <a:gd name="T56" fmla="*/ 130 w 541"/>
                  <a:gd name="T57" fmla="*/ 4 h 161"/>
                  <a:gd name="T58" fmla="*/ 152 w 541"/>
                  <a:gd name="T59" fmla="*/ 6 h 161"/>
                  <a:gd name="T60" fmla="*/ 176 w 541"/>
                  <a:gd name="T61" fmla="*/ 10 h 161"/>
                  <a:gd name="T62" fmla="*/ 193 w 541"/>
                  <a:gd name="T63" fmla="*/ 11 h 161"/>
                  <a:gd name="T64" fmla="*/ 522 w 541"/>
                  <a:gd name="T65" fmla="*/ 99 h 161"/>
                  <a:gd name="T66" fmla="*/ 522 w 541"/>
                  <a:gd name="T67" fmla="*/ 99 h 16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41"/>
                  <a:gd name="T103" fmla="*/ 0 h 161"/>
                  <a:gd name="T104" fmla="*/ 541 w 541"/>
                  <a:gd name="T105" fmla="*/ 161 h 16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41" h="161">
                    <a:moveTo>
                      <a:pt x="522" y="99"/>
                    </a:moveTo>
                    <a:lnTo>
                      <a:pt x="527" y="104"/>
                    </a:lnTo>
                    <a:lnTo>
                      <a:pt x="534" y="109"/>
                    </a:lnTo>
                    <a:lnTo>
                      <a:pt x="537" y="115"/>
                    </a:lnTo>
                    <a:lnTo>
                      <a:pt x="541" y="120"/>
                    </a:lnTo>
                    <a:lnTo>
                      <a:pt x="541" y="125"/>
                    </a:lnTo>
                    <a:lnTo>
                      <a:pt x="541" y="131"/>
                    </a:lnTo>
                    <a:lnTo>
                      <a:pt x="541" y="137"/>
                    </a:lnTo>
                    <a:lnTo>
                      <a:pt x="537" y="141"/>
                    </a:lnTo>
                    <a:lnTo>
                      <a:pt x="529" y="147"/>
                    </a:lnTo>
                    <a:lnTo>
                      <a:pt x="522" y="152"/>
                    </a:lnTo>
                    <a:lnTo>
                      <a:pt x="502" y="161"/>
                    </a:lnTo>
                    <a:lnTo>
                      <a:pt x="456" y="144"/>
                    </a:lnTo>
                    <a:lnTo>
                      <a:pt x="402" y="130"/>
                    </a:lnTo>
                    <a:lnTo>
                      <a:pt x="345" y="118"/>
                    </a:lnTo>
                    <a:lnTo>
                      <a:pt x="289" y="109"/>
                    </a:lnTo>
                    <a:lnTo>
                      <a:pt x="230" y="99"/>
                    </a:lnTo>
                    <a:lnTo>
                      <a:pt x="174" y="89"/>
                    </a:lnTo>
                    <a:lnTo>
                      <a:pt x="122" y="77"/>
                    </a:lnTo>
                    <a:lnTo>
                      <a:pt x="73" y="61"/>
                    </a:lnTo>
                    <a:lnTo>
                      <a:pt x="32" y="42"/>
                    </a:lnTo>
                    <a:lnTo>
                      <a:pt x="0" y="17"/>
                    </a:lnTo>
                    <a:lnTo>
                      <a:pt x="7" y="9"/>
                    </a:lnTo>
                    <a:lnTo>
                      <a:pt x="19" y="3"/>
                    </a:lnTo>
                    <a:lnTo>
                      <a:pt x="37" y="1"/>
                    </a:lnTo>
                    <a:lnTo>
                      <a:pt x="59" y="0"/>
                    </a:lnTo>
                    <a:lnTo>
                      <a:pt x="81" y="0"/>
                    </a:lnTo>
                    <a:lnTo>
                      <a:pt x="105" y="2"/>
                    </a:lnTo>
                    <a:lnTo>
                      <a:pt x="130" y="4"/>
                    </a:lnTo>
                    <a:lnTo>
                      <a:pt x="152" y="6"/>
                    </a:lnTo>
                    <a:lnTo>
                      <a:pt x="176" y="10"/>
                    </a:lnTo>
                    <a:lnTo>
                      <a:pt x="193" y="11"/>
                    </a:lnTo>
                    <a:lnTo>
                      <a:pt x="522" y="99"/>
                    </a:lnTo>
                    <a:close/>
                  </a:path>
                </a:pathLst>
              </a:custGeom>
              <a:solidFill>
                <a:srgbClr val="CC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05" name="Freeform 75">
                <a:extLst>
                  <a:ext uri="{FF2B5EF4-FFF2-40B4-BE49-F238E27FC236}">
                    <a16:creationId xmlns:a16="http://schemas.microsoft.com/office/drawing/2014/main" id="{D609D00F-5A29-420E-A01D-19575A2FA8AD}"/>
                  </a:ext>
                </a:extLst>
              </p:cNvPr>
              <p:cNvSpPr>
                <a:spLocks/>
              </p:cNvSpPr>
              <p:nvPr/>
            </p:nvSpPr>
            <p:spPr bwMode="auto">
              <a:xfrm>
                <a:off x="221" y="1694"/>
                <a:ext cx="573" cy="120"/>
              </a:xfrm>
              <a:custGeom>
                <a:avLst/>
                <a:gdLst>
                  <a:gd name="T0" fmla="*/ 573 w 573"/>
                  <a:gd name="T1" fmla="*/ 5 h 120"/>
                  <a:gd name="T2" fmla="*/ 573 w 573"/>
                  <a:gd name="T3" fmla="*/ 16 h 120"/>
                  <a:gd name="T4" fmla="*/ 566 w 573"/>
                  <a:gd name="T5" fmla="*/ 24 h 120"/>
                  <a:gd name="T6" fmla="*/ 554 w 573"/>
                  <a:gd name="T7" fmla="*/ 32 h 120"/>
                  <a:gd name="T8" fmla="*/ 536 w 573"/>
                  <a:gd name="T9" fmla="*/ 39 h 120"/>
                  <a:gd name="T10" fmla="*/ 517 w 573"/>
                  <a:gd name="T11" fmla="*/ 44 h 120"/>
                  <a:gd name="T12" fmla="*/ 497 w 573"/>
                  <a:gd name="T13" fmla="*/ 51 h 120"/>
                  <a:gd name="T14" fmla="*/ 478 w 573"/>
                  <a:gd name="T15" fmla="*/ 57 h 120"/>
                  <a:gd name="T16" fmla="*/ 458 w 573"/>
                  <a:gd name="T17" fmla="*/ 64 h 120"/>
                  <a:gd name="T18" fmla="*/ 443 w 573"/>
                  <a:gd name="T19" fmla="*/ 71 h 120"/>
                  <a:gd name="T20" fmla="*/ 431 w 573"/>
                  <a:gd name="T21" fmla="*/ 79 h 120"/>
                  <a:gd name="T22" fmla="*/ 389 w 573"/>
                  <a:gd name="T23" fmla="*/ 80 h 120"/>
                  <a:gd name="T24" fmla="*/ 345 w 573"/>
                  <a:gd name="T25" fmla="*/ 82 h 120"/>
                  <a:gd name="T26" fmla="*/ 301 w 573"/>
                  <a:gd name="T27" fmla="*/ 84 h 120"/>
                  <a:gd name="T28" fmla="*/ 257 w 573"/>
                  <a:gd name="T29" fmla="*/ 88 h 120"/>
                  <a:gd name="T30" fmla="*/ 213 w 573"/>
                  <a:gd name="T31" fmla="*/ 92 h 120"/>
                  <a:gd name="T32" fmla="*/ 169 w 573"/>
                  <a:gd name="T33" fmla="*/ 97 h 120"/>
                  <a:gd name="T34" fmla="*/ 127 w 573"/>
                  <a:gd name="T35" fmla="*/ 101 h 120"/>
                  <a:gd name="T36" fmla="*/ 85 w 573"/>
                  <a:gd name="T37" fmla="*/ 107 h 120"/>
                  <a:gd name="T38" fmla="*/ 46 w 573"/>
                  <a:gd name="T39" fmla="*/ 114 h 120"/>
                  <a:gd name="T40" fmla="*/ 7 w 573"/>
                  <a:gd name="T41" fmla="*/ 120 h 120"/>
                  <a:gd name="T42" fmla="*/ 2 w 573"/>
                  <a:gd name="T43" fmla="*/ 115 h 120"/>
                  <a:gd name="T44" fmla="*/ 0 w 573"/>
                  <a:gd name="T45" fmla="*/ 109 h 120"/>
                  <a:gd name="T46" fmla="*/ 0 w 573"/>
                  <a:gd name="T47" fmla="*/ 105 h 120"/>
                  <a:gd name="T48" fmla="*/ 2 w 573"/>
                  <a:gd name="T49" fmla="*/ 99 h 120"/>
                  <a:gd name="T50" fmla="*/ 4 w 573"/>
                  <a:gd name="T51" fmla="*/ 95 h 120"/>
                  <a:gd name="T52" fmla="*/ 9 w 573"/>
                  <a:gd name="T53" fmla="*/ 89 h 120"/>
                  <a:gd name="T54" fmla="*/ 14 w 573"/>
                  <a:gd name="T55" fmla="*/ 84 h 120"/>
                  <a:gd name="T56" fmla="*/ 19 w 573"/>
                  <a:gd name="T57" fmla="*/ 80 h 120"/>
                  <a:gd name="T58" fmla="*/ 27 w 573"/>
                  <a:gd name="T59" fmla="*/ 75 h 120"/>
                  <a:gd name="T60" fmla="*/ 34 w 573"/>
                  <a:gd name="T61" fmla="*/ 71 h 120"/>
                  <a:gd name="T62" fmla="*/ 80 w 573"/>
                  <a:gd name="T63" fmla="*/ 55 h 120"/>
                  <a:gd name="T64" fmla="*/ 130 w 573"/>
                  <a:gd name="T65" fmla="*/ 41 h 120"/>
                  <a:gd name="T66" fmla="*/ 179 w 573"/>
                  <a:gd name="T67" fmla="*/ 28 h 120"/>
                  <a:gd name="T68" fmla="*/ 232 w 573"/>
                  <a:gd name="T69" fmla="*/ 18 h 120"/>
                  <a:gd name="T70" fmla="*/ 284 w 573"/>
                  <a:gd name="T71" fmla="*/ 10 h 120"/>
                  <a:gd name="T72" fmla="*/ 340 w 573"/>
                  <a:gd name="T73" fmla="*/ 4 h 120"/>
                  <a:gd name="T74" fmla="*/ 397 w 573"/>
                  <a:gd name="T75" fmla="*/ 1 h 120"/>
                  <a:gd name="T76" fmla="*/ 453 w 573"/>
                  <a:gd name="T77" fmla="*/ 0 h 120"/>
                  <a:gd name="T78" fmla="*/ 514 w 573"/>
                  <a:gd name="T79" fmla="*/ 1 h 120"/>
                  <a:gd name="T80" fmla="*/ 573 w 573"/>
                  <a:gd name="T81" fmla="*/ 5 h 120"/>
                  <a:gd name="T82" fmla="*/ 573 w 573"/>
                  <a:gd name="T83" fmla="*/ 5 h 12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73"/>
                  <a:gd name="T127" fmla="*/ 0 h 120"/>
                  <a:gd name="T128" fmla="*/ 573 w 573"/>
                  <a:gd name="T129" fmla="*/ 120 h 12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73" h="120">
                    <a:moveTo>
                      <a:pt x="573" y="5"/>
                    </a:moveTo>
                    <a:lnTo>
                      <a:pt x="573" y="16"/>
                    </a:lnTo>
                    <a:lnTo>
                      <a:pt x="566" y="24"/>
                    </a:lnTo>
                    <a:lnTo>
                      <a:pt x="554" y="32"/>
                    </a:lnTo>
                    <a:lnTo>
                      <a:pt x="536" y="39"/>
                    </a:lnTo>
                    <a:lnTo>
                      <a:pt x="517" y="44"/>
                    </a:lnTo>
                    <a:lnTo>
                      <a:pt x="497" y="51"/>
                    </a:lnTo>
                    <a:lnTo>
                      <a:pt x="478" y="57"/>
                    </a:lnTo>
                    <a:lnTo>
                      <a:pt x="458" y="64"/>
                    </a:lnTo>
                    <a:lnTo>
                      <a:pt x="443" y="71"/>
                    </a:lnTo>
                    <a:lnTo>
                      <a:pt x="431" y="79"/>
                    </a:lnTo>
                    <a:lnTo>
                      <a:pt x="389" y="80"/>
                    </a:lnTo>
                    <a:lnTo>
                      <a:pt x="345" y="82"/>
                    </a:lnTo>
                    <a:lnTo>
                      <a:pt x="301" y="84"/>
                    </a:lnTo>
                    <a:lnTo>
                      <a:pt x="257" y="88"/>
                    </a:lnTo>
                    <a:lnTo>
                      <a:pt x="213" y="92"/>
                    </a:lnTo>
                    <a:lnTo>
                      <a:pt x="169" y="97"/>
                    </a:lnTo>
                    <a:lnTo>
                      <a:pt x="127" y="101"/>
                    </a:lnTo>
                    <a:lnTo>
                      <a:pt x="85" y="107"/>
                    </a:lnTo>
                    <a:lnTo>
                      <a:pt x="46" y="114"/>
                    </a:lnTo>
                    <a:lnTo>
                      <a:pt x="7" y="120"/>
                    </a:lnTo>
                    <a:lnTo>
                      <a:pt x="2" y="115"/>
                    </a:lnTo>
                    <a:lnTo>
                      <a:pt x="0" y="109"/>
                    </a:lnTo>
                    <a:lnTo>
                      <a:pt x="0" y="105"/>
                    </a:lnTo>
                    <a:lnTo>
                      <a:pt x="2" y="99"/>
                    </a:lnTo>
                    <a:lnTo>
                      <a:pt x="4" y="95"/>
                    </a:lnTo>
                    <a:lnTo>
                      <a:pt x="9" y="89"/>
                    </a:lnTo>
                    <a:lnTo>
                      <a:pt x="14" y="84"/>
                    </a:lnTo>
                    <a:lnTo>
                      <a:pt x="19" y="80"/>
                    </a:lnTo>
                    <a:lnTo>
                      <a:pt x="27" y="75"/>
                    </a:lnTo>
                    <a:lnTo>
                      <a:pt x="34" y="71"/>
                    </a:lnTo>
                    <a:lnTo>
                      <a:pt x="80" y="55"/>
                    </a:lnTo>
                    <a:lnTo>
                      <a:pt x="130" y="41"/>
                    </a:lnTo>
                    <a:lnTo>
                      <a:pt x="179" y="28"/>
                    </a:lnTo>
                    <a:lnTo>
                      <a:pt x="232" y="18"/>
                    </a:lnTo>
                    <a:lnTo>
                      <a:pt x="284" y="10"/>
                    </a:lnTo>
                    <a:lnTo>
                      <a:pt x="340" y="4"/>
                    </a:lnTo>
                    <a:lnTo>
                      <a:pt x="397" y="1"/>
                    </a:lnTo>
                    <a:lnTo>
                      <a:pt x="453" y="0"/>
                    </a:lnTo>
                    <a:lnTo>
                      <a:pt x="514" y="1"/>
                    </a:lnTo>
                    <a:lnTo>
                      <a:pt x="573" y="5"/>
                    </a:lnTo>
                    <a:close/>
                  </a:path>
                </a:pathLst>
              </a:custGeom>
              <a:solidFill>
                <a:srgbClr val="CC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06" name="Freeform 76">
                <a:extLst>
                  <a:ext uri="{FF2B5EF4-FFF2-40B4-BE49-F238E27FC236}">
                    <a16:creationId xmlns:a16="http://schemas.microsoft.com/office/drawing/2014/main" id="{0C14287C-5D22-485C-87A0-05240ABA76D5}"/>
                  </a:ext>
                </a:extLst>
              </p:cNvPr>
              <p:cNvSpPr>
                <a:spLocks/>
              </p:cNvSpPr>
              <p:nvPr/>
            </p:nvSpPr>
            <p:spPr bwMode="auto">
              <a:xfrm>
                <a:off x="4954" y="1711"/>
                <a:ext cx="563" cy="177"/>
              </a:xfrm>
              <a:custGeom>
                <a:avLst/>
                <a:gdLst>
                  <a:gd name="T0" fmla="*/ 561 w 563"/>
                  <a:gd name="T1" fmla="*/ 95 h 177"/>
                  <a:gd name="T2" fmla="*/ 563 w 563"/>
                  <a:gd name="T3" fmla="*/ 107 h 177"/>
                  <a:gd name="T4" fmla="*/ 561 w 563"/>
                  <a:gd name="T5" fmla="*/ 118 h 177"/>
                  <a:gd name="T6" fmla="*/ 554 w 563"/>
                  <a:gd name="T7" fmla="*/ 128 h 177"/>
                  <a:gd name="T8" fmla="*/ 544 w 563"/>
                  <a:gd name="T9" fmla="*/ 138 h 177"/>
                  <a:gd name="T10" fmla="*/ 531 w 563"/>
                  <a:gd name="T11" fmla="*/ 146 h 177"/>
                  <a:gd name="T12" fmla="*/ 514 w 563"/>
                  <a:gd name="T13" fmla="*/ 154 h 177"/>
                  <a:gd name="T14" fmla="*/ 497 w 563"/>
                  <a:gd name="T15" fmla="*/ 160 h 177"/>
                  <a:gd name="T16" fmla="*/ 478 w 563"/>
                  <a:gd name="T17" fmla="*/ 167 h 177"/>
                  <a:gd name="T18" fmla="*/ 458 w 563"/>
                  <a:gd name="T19" fmla="*/ 172 h 177"/>
                  <a:gd name="T20" fmla="*/ 436 w 563"/>
                  <a:gd name="T21" fmla="*/ 177 h 177"/>
                  <a:gd name="T22" fmla="*/ 436 w 563"/>
                  <a:gd name="T23" fmla="*/ 144 h 177"/>
                  <a:gd name="T24" fmla="*/ 392 w 563"/>
                  <a:gd name="T25" fmla="*/ 135 h 177"/>
                  <a:gd name="T26" fmla="*/ 348 w 563"/>
                  <a:gd name="T27" fmla="*/ 123 h 177"/>
                  <a:gd name="T28" fmla="*/ 304 w 563"/>
                  <a:gd name="T29" fmla="*/ 112 h 177"/>
                  <a:gd name="T30" fmla="*/ 259 w 563"/>
                  <a:gd name="T31" fmla="*/ 99 h 177"/>
                  <a:gd name="T32" fmla="*/ 215 w 563"/>
                  <a:gd name="T33" fmla="*/ 87 h 177"/>
                  <a:gd name="T34" fmla="*/ 171 w 563"/>
                  <a:gd name="T35" fmla="*/ 73 h 177"/>
                  <a:gd name="T36" fmla="*/ 127 w 563"/>
                  <a:gd name="T37" fmla="*/ 60 h 177"/>
                  <a:gd name="T38" fmla="*/ 85 w 563"/>
                  <a:gd name="T39" fmla="*/ 49 h 177"/>
                  <a:gd name="T40" fmla="*/ 44 w 563"/>
                  <a:gd name="T41" fmla="*/ 39 h 177"/>
                  <a:gd name="T42" fmla="*/ 2 w 563"/>
                  <a:gd name="T43" fmla="*/ 30 h 177"/>
                  <a:gd name="T44" fmla="*/ 0 w 563"/>
                  <a:gd name="T45" fmla="*/ 24 h 177"/>
                  <a:gd name="T46" fmla="*/ 0 w 563"/>
                  <a:gd name="T47" fmla="*/ 19 h 177"/>
                  <a:gd name="T48" fmla="*/ 2 w 563"/>
                  <a:gd name="T49" fmla="*/ 16 h 177"/>
                  <a:gd name="T50" fmla="*/ 7 w 563"/>
                  <a:gd name="T51" fmla="*/ 12 h 177"/>
                  <a:gd name="T52" fmla="*/ 12 w 563"/>
                  <a:gd name="T53" fmla="*/ 10 h 177"/>
                  <a:gd name="T54" fmla="*/ 19 w 563"/>
                  <a:gd name="T55" fmla="*/ 8 h 177"/>
                  <a:gd name="T56" fmla="*/ 27 w 563"/>
                  <a:gd name="T57" fmla="*/ 7 h 177"/>
                  <a:gd name="T58" fmla="*/ 34 w 563"/>
                  <a:gd name="T59" fmla="*/ 4 h 177"/>
                  <a:gd name="T60" fmla="*/ 41 w 563"/>
                  <a:gd name="T61" fmla="*/ 2 h 177"/>
                  <a:gd name="T62" fmla="*/ 46 w 563"/>
                  <a:gd name="T63" fmla="*/ 0 h 177"/>
                  <a:gd name="T64" fmla="*/ 103 w 563"/>
                  <a:gd name="T65" fmla="*/ 4 h 177"/>
                  <a:gd name="T66" fmla="*/ 159 w 563"/>
                  <a:gd name="T67" fmla="*/ 9 h 177"/>
                  <a:gd name="T68" fmla="*/ 215 w 563"/>
                  <a:gd name="T69" fmla="*/ 15 h 177"/>
                  <a:gd name="T70" fmla="*/ 272 w 563"/>
                  <a:gd name="T71" fmla="*/ 22 h 177"/>
                  <a:gd name="T72" fmla="*/ 326 w 563"/>
                  <a:gd name="T73" fmla="*/ 30 h 177"/>
                  <a:gd name="T74" fmla="*/ 377 w 563"/>
                  <a:gd name="T75" fmla="*/ 39 h 177"/>
                  <a:gd name="T76" fmla="*/ 429 w 563"/>
                  <a:gd name="T77" fmla="*/ 50 h 177"/>
                  <a:gd name="T78" fmla="*/ 475 w 563"/>
                  <a:gd name="T79" fmla="*/ 63 h 177"/>
                  <a:gd name="T80" fmla="*/ 519 w 563"/>
                  <a:gd name="T81" fmla="*/ 78 h 177"/>
                  <a:gd name="T82" fmla="*/ 561 w 563"/>
                  <a:gd name="T83" fmla="*/ 95 h 177"/>
                  <a:gd name="T84" fmla="*/ 561 w 563"/>
                  <a:gd name="T85" fmla="*/ 95 h 17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563"/>
                  <a:gd name="T130" fmla="*/ 0 h 177"/>
                  <a:gd name="T131" fmla="*/ 563 w 563"/>
                  <a:gd name="T132" fmla="*/ 177 h 17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63" h="177">
                    <a:moveTo>
                      <a:pt x="561" y="95"/>
                    </a:moveTo>
                    <a:lnTo>
                      <a:pt x="563" y="107"/>
                    </a:lnTo>
                    <a:lnTo>
                      <a:pt x="561" y="118"/>
                    </a:lnTo>
                    <a:lnTo>
                      <a:pt x="554" y="128"/>
                    </a:lnTo>
                    <a:lnTo>
                      <a:pt x="544" y="138"/>
                    </a:lnTo>
                    <a:lnTo>
                      <a:pt x="531" y="146"/>
                    </a:lnTo>
                    <a:lnTo>
                      <a:pt x="514" y="154"/>
                    </a:lnTo>
                    <a:lnTo>
                      <a:pt x="497" y="160"/>
                    </a:lnTo>
                    <a:lnTo>
                      <a:pt x="478" y="167"/>
                    </a:lnTo>
                    <a:lnTo>
                      <a:pt x="458" y="172"/>
                    </a:lnTo>
                    <a:lnTo>
                      <a:pt x="436" y="177"/>
                    </a:lnTo>
                    <a:lnTo>
                      <a:pt x="436" y="144"/>
                    </a:lnTo>
                    <a:lnTo>
                      <a:pt x="392" y="135"/>
                    </a:lnTo>
                    <a:lnTo>
                      <a:pt x="348" y="123"/>
                    </a:lnTo>
                    <a:lnTo>
                      <a:pt x="304" y="112"/>
                    </a:lnTo>
                    <a:lnTo>
                      <a:pt x="259" y="99"/>
                    </a:lnTo>
                    <a:lnTo>
                      <a:pt x="215" y="87"/>
                    </a:lnTo>
                    <a:lnTo>
                      <a:pt x="171" y="73"/>
                    </a:lnTo>
                    <a:lnTo>
                      <a:pt x="127" y="60"/>
                    </a:lnTo>
                    <a:lnTo>
                      <a:pt x="85" y="49"/>
                    </a:lnTo>
                    <a:lnTo>
                      <a:pt x="44" y="39"/>
                    </a:lnTo>
                    <a:lnTo>
                      <a:pt x="2" y="30"/>
                    </a:lnTo>
                    <a:lnTo>
                      <a:pt x="0" y="24"/>
                    </a:lnTo>
                    <a:lnTo>
                      <a:pt x="0" y="19"/>
                    </a:lnTo>
                    <a:lnTo>
                      <a:pt x="2" y="16"/>
                    </a:lnTo>
                    <a:lnTo>
                      <a:pt x="7" y="12"/>
                    </a:lnTo>
                    <a:lnTo>
                      <a:pt x="12" y="10"/>
                    </a:lnTo>
                    <a:lnTo>
                      <a:pt x="19" y="8"/>
                    </a:lnTo>
                    <a:lnTo>
                      <a:pt x="27" y="7"/>
                    </a:lnTo>
                    <a:lnTo>
                      <a:pt x="34" y="4"/>
                    </a:lnTo>
                    <a:lnTo>
                      <a:pt x="41" y="2"/>
                    </a:lnTo>
                    <a:lnTo>
                      <a:pt x="46" y="0"/>
                    </a:lnTo>
                    <a:lnTo>
                      <a:pt x="103" y="4"/>
                    </a:lnTo>
                    <a:lnTo>
                      <a:pt x="159" y="9"/>
                    </a:lnTo>
                    <a:lnTo>
                      <a:pt x="215" y="15"/>
                    </a:lnTo>
                    <a:lnTo>
                      <a:pt x="272" y="22"/>
                    </a:lnTo>
                    <a:lnTo>
                      <a:pt x="326" y="30"/>
                    </a:lnTo>
                    <a:lnTo>
                      <a:pt x="377" y="39"/>
                    </a:lnTo>
                    <a:lnTo>
                      <a:pt x="429" y="50"/>
                    </a:lnTo>
                    <a:lnTo>
                      <a:pt x="475" y="63"/>
                    </a:lnTo>
                    <a:lnTo>
                      <a:pt x="519" y="78"/>
                    </a:lnTo>
                    <a:lnTo>
                      <a:pt x="561" y="95"/>
                    </a:lnTo>
                    <a:close/>
                  </a:path>
                </a:pathLst>
              </a:custGeom>
              <a:solidFill>
                <a:srgbClr val="CC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07" name="Freeform 77">
                <a:extLst>
                  <a:ext uri="{FF2B5EF4-FFF2-40B4-BE49-F238E27FC236}">
                    <a16:creationId xmlns:a16="http://schemas.microsoft.com/office/drawing/2014/main" id="{9E143ADF-7B30-4ED4-8AF6-E99452472ABA}"/>
                  </a:ext>
                </a:extLst>
              </p:cNvPr>
              <p:cNvSpPr>
                <a:spLocks/>
              </p:cNvSpPr>
              <p:nvPr/>
            </p:nvSpPr>
            <p:spPr bwMode="auto">
              <a:xfrm>
                <a:off x="211" y="1792"/>
                <a:ext cx="554" cy="137"/>
              </a:xfrm>
              <a:custGeom>
                <a:avLst/>
                <a:gdLst>
                  <a:gd name="T0" fmla="*/ 554 w 554"/>
                  <a:gd name="T1" fmla="*/ 22 h 137"/>
                  <a:gd name="T2" fmla="*/ 546 w 554"/>
                  <a:gd name="T3" fmla="*/ 42 h 137"/>
                  <a:gd name="T4" fmla="*/ 512 w 554"/>
                  <a:gd name="T5" fmla="*/ 53 h 137"/>
                  <a:gd name="T6" fmla="*/ 473 w 554"/>
                  <a:gd name="T7" fmla="*/ 61 h 137"/>
                  <a:gd name="T8" fmla="*/ 434 w 554"/>
                  <a:gd name="T9" fmla="*/ 67 h 137"/>
                  <a:gd name="T10" fmla="*/ 392 w 554"/>
                  <a:gd name="T11" fmla="*/ 73 h 137"/>
                  <a:gd name="T12" fmla="*/ 350 w 554"/>
                  <a:gd name="T13" fmla="*/ 79 h 137"/>
                  <a:gd name="T14" fmla="*/ 311 w 554"/>
                  <a:gd name="T15" fmla="*/ 83 h 137"/>
                  <a:gd name="T16" fmla="*/ 272 w 554"/>
                  <a:gd name="T17" fmla="*/ 90 h 137"/>
                  <a:gd name="T18" fmla="*/ 235 w 554"/>
                  <a:gd name="T19" fmla="*/ 98 h 137"/>
                  <a:gd name="T20" fmla="*/ 201 w 554"/>
                  <a:gd name="T21" fmla="*/ 109 h 137"/>
                  <a:gd name="T22" fmla="*/ 169 w 554"/>
                  <a:gd name="T23" fmla="*/ 121 h 137"/>
                  <a:gd name="T24" fmla="*/ 54 w 554"/>
                  <a:gd name="T25" fmla="*/ 137 h 137"/>
                  <a:gd name="T26" fmla="*/ 49 w 554"/>
                  <a:gd name="T27" fmla="*/ 129 h 137"/>
                  <a:gd name="T28" fmla="*/ 41 w 554"/>
                  <a:gd name="T29" fmla="*/ 120 h 137"/>
                  <a:gd name="T30" fmla="*/ 34 w 554"/>
                  <a:gd name="T31" fmla="*/ 112 h 137"/>
                  <a:gd name="T32" fmla="*/ 27 w 554"/>
                  <a:gd name="T33" fmla="*/ 104 h 137"/>
                  <a:gd name="T34" fmla="*/ 19 w 554"/>
                  <a:gd name="T35" fmla="*/ 96 h 137"/>
                  <a:gd name="T36" fmla="*/ 12 w 554"/>
                  <a:gd name="T37" fmla="*/ 87 h 137"/>
                  <a:gd name="T38" fmla="*/ 7 w 554"/>
                  <a:gd name="T39" fmla="*/ 78 h 137"/>
                  <a:gd name="T40" fmla="*/ 2 w 554"/>
                  <a:gd name="T41" fmla="*/ 70 h 137"/>
                  <a:gd name="T42" fmla="*/ 0 w 554"/>
                  <a:gd name="T43" fmla="*/ 61 h 137"/>
                  <a:gd name="T44" fmla="*/ 0 w 554"/>
                  <a:gd name="T45" fmla="*/ 51 h 137"/>
                  <a:gd name="T46" fmla="*/ 49 w 554"/>
                  <a:gd name="T47" fmla="*/ 40 h 137"/>
                  <a:gd name="T48" fmla="*/ 98 w 554"/>
                  <a:gd name="T49" fmla="*/ 30 h 137"/>
                  <a:gd name="T50" fmla="*/ 147 w 554"/>
                  <a:gd name="T51" fmla="*/ 21 h 137"/>
                  <a:gd name="T52" fmla="*/ 193 w 554"/>
                  <a:gd name="T53" fmla="*/ 14 h 137"/>
                  <a:gd name="T54" fmla="*/ 245 w 554"/>
                  <a:gd name="T55" fmla="*/ 8 h 137"/>
                  <a:gd name="T56" fmla="*/ 294 w 554"/>
                  <a:gd name="T57" fmla="*/ 3 h 137"/>
                  <a:gd name="T58" fmla="*/ 348 w 554"/>
                  <a:gd name="T59" fmla="*/ 1 h 137"/>
                  <a:gd name="T60" fmla="*/ 402 w 554"/>
                  <a:gd name="T61" fmla="*/ 0 h 137"/>
                  <a:gd name="T62" fmla="*/ 461 w 554"/>
                  <a:gd name="T63" fmla="*/ 0 h 137"/>
                  <a:gd name="T64" fmla="*/ 522 w 554"/>
                  <a:gd name="T65" fmla="*/ 1 h 137"/>
                  <a:gd name="T66" fmla="*/ 554 w 554"/>
                  <a:gd name="T67" fmla="*/ 22 h 137"/>
                  <a:gd name="T68" fmla="*/ 554 w 554"/>
                  <a:gd name="T69" fmla="*/ 22 h 1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137"/>
                  <a:gd name="T107" fmla="*/ 554 w 554"/>
                  <a:gd name="T108" fmla="*/ 137 h 13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137">
                    <a:moveTo>
                      <a:pt x="554" y="22"/>
                    </a:moveTo>
                    <a:lnTo>
                      <a:pt x="546" y="42"/>
                    </a:lnTo>
                    <a:lnTo>
                      <a:pt x="512" y="53"/>
                    </a:lnTo>
                    <a:lnTo>
                      <a:pt x="473" y="61"/>
                    </a:lnTo>
                    <a:lnTo>
                      <a:pt x="434" y="67"/>
                    </a:lnTo>
                    <a:lnTo>
                      <a:pt x="392" y="73"/>
                    </a:lnTo>
                    <a:lnTo>
                      <a:pt x="350" y="79"/>
                    </a:lnTo>
                    <a:lnTo>
                      <a:pt x="311" y="83"/>
                    </a:lnTo>
                    <a:lnTo>
                      <a:pt x="272" y="90"/>
                    </a:lnTo>
                    <a:lnTo>
                      <a:pt x="235" y="98"/>
                    </a:lnTo>
                    <a:lnTo>
                      <a:pt x="201" y="109"/>
                    </a:lnTo>
                    <a:lnTo>
                      <a:pt x="169" y="121"/>
                    </a:lnTo>
                    <a:lnTo>
                      <a:pt x="54" y="137"/>
                    </a:lnTo>
                    <a:lnTo>
                      <a:pt x="49" y="129"/>
                    </a:lnTo>
                    <a:lnTo>
                      <a:pt x="41" y="120"/>
                    </a:lnTo>
                    <a:lnTo>
                      <a:pt x="34" y="112"/>
                    </a:lnTo>
                    <a:lnTo>
                      <a:pt x="27" y="104"/>
                    </a:lnTo>
                    <a:lnTo>
                      <a:pt x="19" y="96"/>
                    </a:lnTo>
                    <a:lnTo>
                      <a:pt x="12" y="87"/>
                    </a:lnTo>
                    <a:lnTo>
                      <a:pt x="7" y="78"/>
                    </a:lnTo>
                    <a:lnTo>
                      <a:pt x="2" y="70"/>
                    </a:lnTo>
                    <a:lnTo>
                      <a:pt x="0" y="61"/>
                    </a:lnTo>
                    <a:lnTo>
                      <a:pt x="0" y="51"/>
                    </a:lnTo>
                    <a:lnTo>
                      <a:pt x="49" y="40"/>
                    </a:lnTo>
                    <a:lnTo>
                      <a:pt x="98" y="30"/>
                    </a:lnTo>
                    <a:lnTo>
                      <a:pt x="147" y="21"/>
                    </a:lnTo>
                    <a:lnTo>
                      <a:pt x="193" y="14"/>
                    </a:lnTo>
                    <a:lnTo>
                      <a:pt x="245" y="8"/>
                    </a:lnTo>
                    <a:lnTo>
                      <a:pt x="294" y="3"/>
                    </a:lnTo>
                    <a:lnTo>
                      <a:pt x="348" y="1"/>
                    </a:lnTo>
                    <a:lnTo>
                      <a:pt x="402" y="0"/>
                    </a:lnTo>
                    <a:lnTo>
                      <a:pt x="461" y="0"/>
                    </a:lnTo>
                    <a:lnTo>
                      <a:pt x="522" y="1"/>
                    </a:lnTo>
                    <a:lnTo>
                      <a:pt x="554" y="22"/>
                    </a:lnTo>
                    <a:close/>
                  </a:path>
                </a:pathLst>
              </a:custGeom>
              <a:solidFill>
                <a:srgbClr val="CC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08" name="Freeform 78">
                <a:extLst>
                  <a:ext uri="{FF2B5EF4-FFF2-40B4-BE49-F238E27FC236}">
                    <a16:creationId xmlns:a16="http://schemas.microsoft.com/office/drawing/2014/main" id="{1329325C-75F0-45F1-8990-6619E7AB84C3}"/>
                  </a:ext>
                </a:extLst>
              </p:cNvPr>
              <p:cNvSpPr>
                <a:spLocks/>
              </p:cNvSpPr>
              <p:nvPr/>
            </p:nvSpPr>
            <p:spPr bwMode="auto">
              <a:xfrm>
                <a:off x="5044" y="1851"/>
                <a:ext cx="397" cy="127"/>
              </a:xfrm>
              <a:custGeom>
                <a:avLst/>
                <a:gdLst>
                  <a:gd name="T0" fmla="*/ 397 w 397"/>
                  <a:gd name="T1" fmla="*/ 75 h 127"/>
                  <a:gd name="T2" fmla="*/ 397 w 397"/>
                  <a:gd name="T3" fmla="*/ 80 h 127"/>
                  <a:gd name="T4" fmla="*/ 392 w 397"/>
                  <a:gd name="T5" fmla="*/ 87 h 127"/>
                  <a:gd name="T6" fmla="*/ 390 w 397"/>
                  <a:gd name="T7" fmla="*/ 94 h 127"/>
                  <a:gd name="T8" fmla="*/ 383 w 397"/>
                  <a:gd name="T9" fmla="*/ 100 h 127"/>
                  <a:gd name="T10" fmla="*/ 378 w 397"/>
                  <a:gd name="T11" fmla="*/ 107 h 127"/>
                  <a:gd name="T12" fmla="*/ 370 w 397"/>
                  <a:gd name="T13" fmla="*/ 112 h 127"/>
                  <a:gd name="T14" fmla="*/ 361 w 397"/>
                  <a:gd name="T15" fmla="*/ 117 h 127"/>
                  <a:gd name="T16" fmla="*/ 351 w 397"/>
                  <a:gd name="T17" fmla="*/ 122 h 127"/>
                  <a:gd name="T18" fmla="*/ 341 w 397"/>
                  <a:gd name="T19" fmla="*/ 125 h 127"/>
                  <a:gd name="T20" fmla="*/ 329 w 397"/>
                  <a:gd name="T21" fmla="*/ 127 h 127"/>
                  <a:gd name="T22" fmla="*/ 297 w 397"/>
                  <a:gd name="T23" fmla="*/ 118 h 127"/>
                  <a:gd name="T24" fmla="*/ 263 w 397"/>
                  <a:gd name="T25" fmla="*/ 110 h 127"/>
                  <a:gd name="T26" fmla="*/ 228 w 397"/>
                  <a:gd name="T27" fmla="*/ 102 h 127"/>
                  <a:gd name="T28" fmla="*/ 191 w 397"/>
                  <a:gd name="T29" fmla="*/ 95 h 127"/>
                  <a:gd name="T30" fmla="*/ 157 w 397"/>
                  <a:gd name="T31" fmla="*/ 87 h 127"/>
                  <a:gd name="T32" fmla="*/ 123 w 397"/>
                  <a:gd name="T33" fmla="*/ 79 h 127"/>
                  <a:gd name="T34" fmla="*/ 91 w 397"/>
                  <a:gd name="T35" fmla="*/ 71 h 127"/>
                  <a:gd name="T36" fmla="*/ 59 w 397"/>
                  <a:gd name="T37" fmla="*/ 61 h 127"/>
                  <a:gd name="T38" fmla="*/ 30 w 397"/>
                  <a:gd name="T39" fmla="*/ 51 h 127"/>
                  <a:gd name="T40" fmla="*/ 0 w 397"/>
                  <a:gd name="T41" fmla="*/ 37 h 127"/>
                  <a:gd name="T42" fmla="*/ 5 w 397"/>
                  <a:gd name="T43" fmla="*/ 30 h 127"/>
                  <a:gd name="T44" fmla="*/ 10 w 397"/>
                  <a:gd name="T45" fmla="*/ 23 h 127"/>
                  <a:gd name="T46" fmla="*/ 17 w 397"/>
                  <a:gd name="T47" fmla="*/ 19 h 127"/>
                  <a:gd name="T48" fmla="*/ 25 w 397"/>
                  <a:gd name="T49" fmla="*/ 13 h 127"/>
                  <a:gd name="T50" fmla="*/ 35 w 397"/>
                  <a:gd name="T51" fmla="*/ 10 h 127"/>
                  <a:gd name="T52" fmla="*/ 44 w 397"/>
                  <a:gd name="T53" fmla="*/ 6 h 127"/>
                  <a:gd name="T54" fmla="*/ 57 w 397"/>
                  <a:gd name="T55" fmla="*/ 4 h 127"/>
                  <a:gd name="T56" fmla="*/ 71 w 397"/>
                  <a:gd name="T57" fmla="*/ 2 h 127"/>
                  <a:gd name="T58" fmla="*/ 86 w 397"/>
                  <a:gd name="T59" fmla="*/ 0 h 127"/>
                  <a:gd name="T60" fmla="*/ 101 w 397"/>
                  <a:gd name="T61" fmla="*/ 0 h 127"/>
                  <a:gd name="T62" fmla="*/ 130 w 397"/>
                  <a:gd name="T63" fmla="*/ 5 h 127"/>
                  <a:gd name="T64" fmla="*/ 162 w 397"/>
                  <a:gd name="T65" fmla="*/ 10 h 127"/>
                  <a:gd name="T66" fmla="*/ 194 w 397"/>
                  <a:gd name="T67" fmla="*/ 15 h 127"/>
                  <a:gd name="T68" fmla="*/ 226 w 397"/>
                  <a:gd name="T69" fmla="*/ 21 h 127"/>
                  <a:gd name="T70" fmla="*/ 258 w 397"/>
                  <a:gd name="T71" fmla="*/ 28 h 127"/>
                  <a:gd name="T72" fmla="*/ 290 w 397"/>
                  <a:gd name="T73" fmla="*/ 35 h 127"/>
                  <a:gd name="T74" fmla="*/ 319 w 397"/>
                  <a:gd name="T75" fmla="*/ 43 h 127"/>
                  <a:gd name="T76" fmla="*/ 348 w 397"/>
                  <a:gd name="T77" fmla="*/ 53 h 127"/>
                  <a:gd name="T78" fmla="*/ 373 w 397"/>
                  <a:gd name="T79" fmla="*/ 63 h 127"/>
                  <a:gd name="T80" fmla="*/ 397 w 397"/>
                  <a:gd name="T81" fmla="*/ 75 h 127"/>
                  <a:gd name="T82" fmla="*/ 397 w 397"/>
                  <a:gd name="T83" fmla="*/ 75 h 12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97"/>
                  <a:gd name="T127" fmla="*/ 0 h 127"/>
                  <a:gd name="T128" fmla="*/ 397 w 397"/>
                  <a:gd name="T129" fmla="*/ 127 h 127"/>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97" h="127">
                    <a:moveTo>
                      <a:pt x="397" y="75"/>
                    </a:moveTo>
                    <a:lnTo>
                      <a:pt x="397" y="80"/>
                    </a:lnTo>
                    <a:lnTo>
                      <a:pt x="392" y="87"/>
                    </a:lnTo>
                    <a:lnTo>
                      <a:pt x="390" y="94"/>
                    </a:lnTo>
                    <a:lnTo>
                      <a:pt x="383" y="100"/>
                    </a:lnTo>
                    <a:lnTo>
                      <a:pt x="378" y="107"/>
                    </a:lnTo>
                    <a:lnTo>
                      <a:pt x="370" y="112"/>
                    </a:lnTo>
                    <a:lnTo>
                      <a:pt x="361" y="117"/>
                    </a:lnTo>
                    <a:lnTo>
                      <a:pt x="351" y="122"/>
                    </a:lnTo>
                    <a:lnTo>
                      <a:pt x="341" y="125"/>
                    </a:lnTo>
                    <a:lnTo>
                      <a:pt x="329" y="127"/>
                    </a:lnTo>
                    <a:lnTo>
                      <a:pt x="297" y="118"/>
                    </a:lnTo>
                    <a:lnTo>
                      <a:pt x="263" y="110"/>
                    </a:lnTo>
                    <a:lnTo>
                      <a:pt x="228" y="102"/>
                    </a:lnTo>
                    <a:lnTo>
                      <a:pt x="191" y="95"/>
                    </a:lnTo>
                    <a:lnTo>
                      <a:pt x="157" y="87"/>
                    </a:lnTo>
                    <a:lnTo>
                      <a:pt x="123" y="79"/>
                    </a:lnTo>
                    <a:lnTo>
                      <a:pt x="91" y="71"/>
                    </a:lnTo>
                    <a:lnTo>
                      <a:pt x="59" y="61"/>
                    </a:lnTo>
                    <a:lnTo>
                      <a:pt x="30" y="51"/>
                    </a:lnTo>
                    <a:lnTo>
                      <a:pt x="0" y="37"/>
                    </a:lnTo>
                    <a:lnTo>
                      <a:pt x="5" y="30"/>
                    </a:lnTo>
                    <a:lnTo>
                      <a:pt x="10" y="23"/>
                    </a:lnTo>
                    <a:lnTo>
                      <a:pt x="17" y="19"/>
                    </a:lnTo>
                    <a:lnTo>
                      <a:pt x="25" y="13"/>
                    </a:lnTo>
                    <a:lnTo>
                      <a:pt x="35" y="10"/>
                    </a:lnTo>
                    <a:lnTo>
                      <a:pt x="44" y="6"/>
                    </a:lnTo>
                    <a:lnTo>
                      <a:pt x="57" y="4"/>
                    </a:lnTo>
                    <a:lnTo>
                      <a:pt x="71" y="2"/>
                    </a:lnTo>
                    <a:lnTo>
                      <a:pt x="86" y="0"/>
                    </a:lnTo>
                    <a:lnTo>
                      <a:pt x="101" y="0"/>
                    </a:lnTo>
                    <a:lnTo>
                      <a:pt x="130" y="5"/>
                    </a:lnTo>
                    <a:lnTo>
                      <a:pt x="162" y="10"/>
                    </a:lnTo>
                    <a:lnTo>
                      <a:pt x="194" y="15"/>
                    </a:lnTo>
                    <a:lnTo>
                      <a:pt x="226" y="21"/>
                    </a:lnTo>
                    <a:lnTo>
                      <a:pt x="258" y="28"/>
                    </a:lnTo>
                    <a:lnTo>
                      <a:pt x="290" y="35"/>
                    </a:lnTo>
                    <a:lnTo>
                      <a:pt x="319" y="43"/>
                    </a:lnTo>
                    <a:lnTo>
                      <a:pt x="348" y="53"/>
                    </a:lnTo>
                    <a:lnTo>
                      <a:pt x="373" y="63"/>
                    </a:lnTo>
                    <a:lnTo>
                      <a:pt x="397" y="75"/>
                    </a:lnTo>
                    <a:close/>
                  </a:path>
                </a:pathLst>
              </a:custGeom>
              <a:solidFill>
                <a:srgbClr val="CC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09" name="Freeform 79">
                <a:extLst>
                  <a:ext uri="{FF2B5EF4-FFF2-40B4-BE49-F238E27FC236}">
                    <a16:creationId xmlns:a16="http://schemas.microsoft.com/office/drawing/2014/main" id="{FED6A061-4A90-4035-9314-E05DFF352B00}"/>
                  </a:ext>
                </a:extLst>
              </p:cNvPr>
              <p:cNvSpPr>
                <a:spLocks/>
              </p:cNvSpPr>
              <p:nvPr/>
            </p:nvSpPr>
            <p:spPr bwMode="auto">
              <a:xfrm>
                <a:off x="235" y="1917"/>
                <a:ext cx="397" cy="132"/>
              </a:xfrm>
              <a:custGeom>
                <a:avLst/>
                <a:gdLst>
                  <a:gd name="T0" fmla="*/ 397 w 397"/>
                  <a:gd name="T1" fmla="*/ 24 h 132"/>
                  <a:gd name="T2" fmla="*/ 388 w 397"/>
                  <a:gd name="T3" fmla="*/ 40 h 132"/>
                  <a:gd name="T4" fmla="*/ 370 w 397"/>
                  <a:gd name="T5" fmla="*/ 52 h 132"/>
                  <a:gd name="T6" fmla="*/ 348 w 397"/>
                  <a:gd name="T7" fmla="*/ 62 h 132"/>
                  <a:gd name="T8" fmla="*/ 319 w 397"/>
                  <a:gd name="T9" fmla="*/ 69 h 132"/>
                  <a:gd name="T10" fmla="*/ 290 w 397"/>
                  <a:gd name="T11" fmla="*/ 75 h 132"/>
                  <a:gd name="T12" fmla="*/ 255 w 397"/>
                  <a:gd name="T13" fmla="*/ 80 h 132"/>
                  <a:gd name="T14" fmla="*/ 221 w 397"/>
                  <a:gd name="T15" fmla="*/ 83 h 132"/>
                  <a:gd name="T16" fmla="*/ 187 w 397"/>
                  <a:gd name="T17" fmla="*/ 88 h 132"/>
                  <a:gd name="T18" fmla="*/ 155 w 397"/>
                  <a:gd name="T19" fmla="*/ 93 h 132"/>
                  <a:gd name="T20" fmla="*/ 125 w 397"/>
                  <a:gd name="T21" fmla="*/ 99 h 132"/>
                  <a:gd name="T22" fmla="*/ 128 w 397"/>
                  <a:gd name="T23" fmla="*/ 102 h 132"/>
                  <a:gd name="T24" fmla="*/ 130 w 397"/>
                  <a:gd name="T25" fmla="*/ 106 h 132"/>
                  <a:gd name="T26" fmla="*/ 135 w 397"/>
                  <a:gd name="T27" fmla="*/ 109 h 132"/>
                  <a:gd name="T28" fmla="*/ 138 w 397"/>
                  <a:gd name="T29" fmla="*/ 112 h 132"/>
                  <a:gd name="T30" fmla="*/ 140 w 397"/>
                  <a:gd name="T31" fmla="*/ 115 h 132"/>
                  <a:gd name="T32" fmla="*/ 142 w 397"/>
                  <a:gd name="T33" fmla="*/ 118 h 132"/>
                  <a:gd name="T34" fmla="*/ 145 w 397"/>
                  <a:gd name="T35" fmla="*/ 122 h 132"/>
                  <a:gd name="T36" fmla="*/ 142 w 397"/>
                  <a:gd name="T37" fmla="*/ 125 h 132"/>
                  <a:gd name="T38" fmla="*/ 140 w 397"/>
                  <a:gd name="T39" fmla="*/ 129 h 132"/>
                  <a:gd name="T40" fmla="*/ 133 w 397"/>
                  <a:gd name="T41" fmla="*/ 132 h 132"/>
                  <a:gd name="T42" fmla="*/ 118 w 397"/>
                  <a:gd name="T43" fmla="*/ 130 h 132"/>
                  <a:gd name="T44" fmla="*/ 103 w 397"/>
                  <a:gd name="T45" fmla="*/ 128 h 132"/>
                  <a:gd name="T46" fmla="*/ 91 w 397"/>
                  <a:gd name="T47" fmla="*/ 124 h 132"/>
                  <a:gd name="T48" fmla="*/ 76 w 397"/>
                  <a:gd name="T49" fmla="*/ 121 h 132"/>
                  <a:gd name="T50" fmla="*/ 62 w 397"/>
                  <a:gd name="T51" fmla="*/ 116 h 132"/>
                  <a:gd name="T52" fmla="*/ 49 w 397"/>
                  <a:gd name="T53" fmla="*/ 110 h 132"/>
                  <a:gd name="T54" fmla="*/ 37 w 397"/>
                  <a:gd name="T55" fmla="*/ 106 h 132"/>
                  <a:gd name="T56" fmla="*/ 27 w 397"/>
                  <a:gd name="T57" fmla="*/ 99 h 132"/>
                  <a:gd name="T58" fmla="*/ 20 w 397"/>
                  <a:gd name="T59" fmla="*/ 93 h 132"/>
                  <a:gd name="T60" fmla="*/ 13 w 397"/>
                  <a:gd name="T61" fmla="*/ 85 h 132"/>
                  <a:gd name="T62" fmla="*/ 3 w 397"/>
                  <a:gd name="T63" fmla="*/ 77 h 132"/>
                  <a:gd name="T64" fmla="*/ 0 w 397"/>
                  <a:gd name="T65" fmla="*/ 69 h 132"/>
                  <a:gd name="T66" fmla="*/ 0 w 397"/>
                  <a:gd name="T67" fmla="*/ 61 h 132"/>
                  <a:gd name="T68" fmla="*/ 5 w 397"/>
                  <a:gd name="T69" fmla="*/ 53 h 132"/>
                  <a:gd name="T70" fmla="*/ 15 w 397"/>
                  <a:gd name="T71" fmla="*/ 46 h 132"/>
                  <a:gd name="T72" fmla="*/ 25 w 397"/>
                  <a:gd name="T73" fmla="*/ 40 h 132"/>
                  <a:gd name="T74" fmla="*/ 37 w 397"/>
                  <a:gd name="T75" fmla="*/ 33 h 132"/>
                  <a:gd name="T76" fmla="*/ 52 w 397"/>
                  <a:gd name="T77" fmla="*/ 28 h 132"/>
                  <a:gd name="T78" fmla="*/ 66 w 397"/>
                  <a:gd name="T79" fmla="*/ 24 h 132"/>
                  <a:gd name="T80" fmla="*/ 81 w 397"/>
                  <a:gd name="T81" fmla="*/ 20 h 132"/>
                  <a:gd name="T82" fmla="*/ 113 w 397"/>
                  <a:gd name="T83" fmla="*/ 16 h 132"/>
                  <a:gd name="T84" fmla="*/ 145 w 397"/>
                  <a:gd name="T85" fmla="*/ 10 h 132"/>
                  <a:gd name="T86" fmla="*/ 179 w 397"/>
                  <a:gd name="T87" fmla="*/ 5 h 132"/>
                  <a:gd name="T88" fmla="*/ 214 w 397"/>
                  <a:gd name="T89" fmla="*/ 2 h 132"/>
                  <a:gd name="T90" fmla="*/ 245 w 397"/>
                  <a:gd name="T91" fmla="*/ 0 h 132"/>
                  <a:gd name="T92" fmla="*/ 280 w 397"/>
                  <a:gd name="T93" fmla="*/ 0 h 132"/>
                  <a:gd name="T94" fmla="*/ 312 w 397"/>
                  <a:gd name="T95" fmla="*/ 1 h 132"/>
                  <a:gd name="T96" fmla="*/ 341 w 397"/>
                  <a:gd name="T97" fmla="*/ 5 h 132"/>
                  <a:gd name="T98" fmla="*/ 370 w 397"/>
                  <a:gd name="T99" fmla="*/ 13 h 132"/>
                  <a:gd name="T100" fmla="*/ 397 w 397"/>
                  <a:gd name="T101" fmla="*/ 24 h 132"/>
                  <a:gd name="T102" fmla="*/ 397 w 397"/>
                  <a:gd name="T103" fmla="*/ 24 h 13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97"/>
                  <a:gd name="T157" fmla="*/ 0 h 132"/>
                  <a:gd name="T158" fmla="*/ 397 w 397"/>
                  <a:gd name="T159" fmla="*/ 132 h 13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97" h="132">
                    <a:moveTo>
                      <a:pt x="397" y="24"/>
                    </a:moveTo>
                    <a:lnTo>
                      <a:pt x="388" y="40"/>
                    </a:lnTo>
                    <a:lnTo>
                      <a:pt x="370" y="52"/>
                    </a:lnTo>
                    <a:lnTo>
                      <a:pt x="348" y="62"/>
                    </a:lnTo>
                    <a:lnTo>
                      <a:pt x="319" y="69"/>
                    </a:lnTo>
                    <a:lnTo>
                      <a:pt x="290" y="75"/>
                    </a:lnTo>
                    <a:lnTo>
                      <a:pt x="255" y="80"/>
                    </a:lnTo>
                    <a:lnTo>
                      <a:pt x="221" y="83"/>
                    </a:lnTo>
                    <a:lnTo>
                      <a:pt x="187" y="88"/>
                    </a:lnTo>
                    <a:lnTo>
                      <a:pt x="155" y="93"/>
                    </a:lnTo>
                    <a:lnTo>
                      <a:pt x="125" y="99"/>
                    </a:lnTo>
                    <a:lnTo>
                      <a:pt x="128" y="102"/>
                    </a:lnTo>
                    <a:lnTo>
                      <a:pt x="130" y="106"/>
                    </a:lnTo>
                    <a:lnTo>
                      <a:pt x="135" y="109"/>
                    </a:lnTo>
                    <a:lnTo>
                      <a:pt x="138" y="112"/>
                    </a:lnTo>
                    <a:lnTo>
                      <a:pt x="140" y="115"/>
                    </a:lnTo>
                    <a:lnTo>
                      <a:pt x="142" y="118"/>
                    </a:lnTo>
                    <a:lnTo>
                      <a:pt x="145" y="122"/>
                    </a:lnTo>
                    <a:lnTo>
                      <a:pt x="142" y="125"/>
                    </a:lnTo>
                    <a:lnTo>
                      <a:pt x="140" y="129"/>
                    </a:lnTo>
                    <a:lnTo>
                      <a:pt x="133" y="132"/>
                    </a:lnTo>
                    <a:lnTo>
                      <a:pt x="118" y="130"/>
                    </a:lnTo>
                    <a:lnTo>
                      <a:pt x="103" y="128"/>
                    </a:lnTo>
                    <a:lnTo>
                      <a:pt x="91" y="124"/>
                    </a:lnTo>
                    <a:lnTo>
                      <a:pt x="76" y="121"/>
                    </a:lnTo>
                    <a:lnTo>
                      <a:pt x="62" y="116"/>
                    </a:lnTo>
                    <a:lnTo>
                      <a:pt x="49" y="110"/>
                    </a:lnTo>
                    <a:lnTo>
                      <a:pt x="37" y="106"/>
                    </a:lnTo>
                    <a:lnTo>
                      <a:pt x="27" y="99"/>
                    </a:lnTo>
                    <a:lnTo>
                      <a:pt x="20" y="93"/>
                    </a:lnTo>
                    <a:lnTo>
                      <a:pt x="13" y="85"/>
                    </a:lnTo>
                    <a:lnTo>
                      <a:pt x="3" y="77"/>
                    </a:lnTo>
                    <a:lnTo>
                      <a:pt x="0" y="69"/>
                    </a:lnTo>
                    <a:lnTo>
                      <a:pt x="0" y="61"/>
                    </a:lnTo>
                    <a:lnTo>
                      <a:pt x="5" y="53"/>
                    </a:lnTo>
                    <a:lnTo>
                      <a:pt x="15" y="46"/>
                    </a:lnTo>
                    <a:lnTo>
                      <a:pt x="25" y="40"/>
                    </a:lnTo>
                    <a:lnTo>
                      <a:pt x="37" y="33"/>
                    </a:lnTo>
                    <a:lnTo>
                      <a:pt x="52" y="28"/>
                    </a:lnTo>
                    <a:lnTo>
                      <a:pt x="66" y="24"/>
                    </a:lnTo>
                    <a:lnTo>
                      <a:pt x="81" y="20"/>
                    </a:lnTo>
                    <a:lnTo>
                      <a:pt x="113" y="16"/>
                    </a:lnTo>
                    <a:lnTo>
                      <a:pt x="145" y="10"/>
                    </a:lnTo>
                    <a:lnTo>
                      <a:pt x="179" y="5"/>
                    </a:lnTo>
                    <a:lnTo>
                      <a:pt x="214" y="2"/>
                    </a:lnTo>
                    <a:lnTo>
                      <a:pt x="245" y="0"/>
                    </a:lnTo>
                    <a:lnTo>
                      <a:pt x="280" y="0"/>
                    </a:lnTo>
                    <a:lnTo>
                      <a:pt x="312" y="1"/>
                    </a:lnTo>
                    <a:lnTo>
                      <a:pt x="341" y="5"/>
                    </a:lnTo>
                    <a:lnTo>
                      <a:pt x="370" y="13"/>
                    </a:lnTo>
                    <a:lnTo>
                      <a:pt x="397" y="24"/>
                    </a:lnTo>
                    <a:close/>
                  </a:path>
                </a:pathLst>
              </a:custGeom>
              <a:solidFill>
                <a:srgbClr val="CC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4400" name="Text Box 80">
              <a:extLst>
                <a:ext uri="{FF2B5EF4-FFF2-40B4-BE49-F238E27FC236}">
                  <a16:creationId xmlns:a16="http://schemas.microsoft.com/office/drawing/2014/main" id="{127134CD-226B-4DD6-B475-5367E4E0688B}"/>
                </a:ext>
              </a:extLst>
            </p:cNvPr>
            <p:cNvSpPr txBox="1">
              <a:spLocks noChangeArrowheads="1"/>
            </p:cNvSpPr>
            <p:nvPr/>
          </p:nvSpPr>
          <p:spPr bwMode="auto">
            <a:xfrm>
              <a:off x="1824" y="1512"/>
              <a:ext cx="2362" cy="1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200000"/>
                </a:lnSpc>
                <a:spcBef>
                  <a:spcPct val="0"/>
                </a:spcBef>
                <a:buFontTx/>
                <a:buNone/>
              </a:pPr>
              <a:r>
                <a:rPr lang="en-US" altLang="en-US" sz="4000" b="1">
                  <a:solidFill>
                    <a:srgbClr val="FF0000"/>
                  </a:solidFill>
                </a:rPr>
                <a:t>Chào tạm biệt</a:t>
              </a:r>
            </a:p>
            <a:p>
              <a:pPr eaLnBrk="1" hangingPunct="1">
                <a:lnSpc>
                  <a:spcPct val="200000"/>
                </a:lnSpc>
                <a:spcBef>
                  <a:spcPct val="0"/>
                </a:spcBef>
                <a:buFontTx/>
                <a:buNone/>
              </a:pPr>
              <a:r>
                <a:rPr lang="en-US" altLang="en-US" sz="4000" b="1">
                  <a:solidFill>
                    <a:srgbClr val="FF0000"/>
                  </a:solidFill>
                </a:rPr>
                <a:t>        các em! </a:t>
              </a:r>
            </a:p>
          </p:txBody>
        </p:sp>
        <p:sp>
          <p:nvSpPr>
            <p:cNvPr id="198737" name="WordArt 81">
              <a:extLst>
                <a:ext uri="{FF2B5EF4-FFF2-40B4-BE49-F238E27FC236}">
                  <a16:creationId xmlns:a16="http://schemas.microsoft.com/office/drawing/2014/main" id="{33F72FD9-0E8E-4DF1-8CDF-A9BFEDB57B4D}"/>
                </a:ext>
              </a:extLst>
            </p:cNvPr>
            <p:cNvSpPr>
              <a:spLocks noChangeArrowheads="1" noChangeShapeType="1" noTextEdit="1"/>
            </p:cNvSpPr>
            <p:nvPr/>
          </p:nvSpPr>
          <p:spPr bwMode="auto">
            <a:xfrm>
              <a:off x="1776" y="2496"/>
              <a:ext cx="2256" cy="744"/>
            </a:xfrm>
            <a:prstGeom prst="rect">
              <a:avLst/>
            </a:prstGeom>
          </p:spPr>
          <p:txBody>
            <a:bodyPr wrap="none" fromWordArt="1">
              <a:prstTxWarp prst="textCurveUp">
                <a:avLst>
                  <a:gd name="adj" fmla="val 40356"/>
                </a:avLst>
              </a:prstTxWarp>
            </a:bodyPr>
            <a:lstStyle/>
            <a:p>
              <a:pPr eaLnBrk="1" hangingPunct="1">
                <a:defRPr/>
              </a:pPr>
              <a:r>
                <a:rPr lang="en-US" sz="3600" kern="10">
                  <a:ln w="12700">
                    <a:solidFill>
                      <a:srgbClr val="FF3300"/>
                    </a:solidFill>
                    <a:round/>
                    <a:headEnd/>
                    <a:tailEnd/>
                  </a:ln>
                  <a:gradFill rotWithShape="0">
                    <a:gsLst>
                      <a:gs pos="0">
                        <a:schemeClr val="bg1"/>
                      </a:gs>
                      <a:gs pos="50000">
                        <a:srgbClr val="FF00FF"/>
                      </a:gs>
                      <a:gs pos="100000">
                        <a:schemeClr val="bg1"/>
                      </a:gs>
                    </a:gsLst>
                    <a:lin ang="5400000" scaled="1"/>
                  </a:gradFill>
                  <a:effectLst>
                    <a:outerShdw dist="45791" dir="2021404" algn="ctr" rotWithShape="0">
                      <a:srgbClr val="808080">
                        <a:alpha val="80000"/>
                      </a:srgbClr>
                    </a:outerShdw>
                  </a:effectLst>
                  <a:latin typeface="Times New Roman"/>
                  <a:cs typeface="Times New Roman"/>
                </a:rPr>
                <a:t>             </a:t>
              </a:r>
            </a:p>
          </p:txBody>
        </p:sp>
      </p:grpSp>
      <p:sp>
        <p:nvSpPr>
          <p:cNvPr id="14343" name="AutoShape 82">
            <a:hlinkClick r:id="" action="ppaction://noaction" highlightClick="1"/>
            <a:extLst>
              <a:ext uri="{FF2B5EF4-FFF2-40B4-BE49-F238E27FC236}">
                <a16:creationId xmlns:a16="http://schemas.microsoft.com/office/drawing/2014/main" id="{DC289F5B-F0CB-4C7D-A8BE-5E61C4DB63ED}"/>
              </a:ext>
            </a:extLst>
          </p:cNvPr>
          <p:cNvSpPr>
            <a:spLocks noChangeArrowheads="1"/>
          </p:cNvSpPr>
          <p:nvPr/>
        </p:nvSpPr>
        <p:spPr bwMode="auto">
          <a:xfrm>
            <a:off x="8467725" y="6084888"/>
            <a:ext cx="533400" cy="533400"/>
          </a:xfrm>
          <a:prstGeom prst="actionButtonBeginning">
            <a:avLst/>
          </a:prstGeom>
          <a:solidFill>
            <a:srgbClr val="CC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14344" name="Object 83">
            <a:extLst>
              <a:ext uri="{FF2B5EF4-FFF2-40B4-BE49-F238E27FC236}">
                <a16:creationId xmlns:a16="http://schemas.microsoft.com/office/drawing/2014/main" id="{DB4BCD17-24C0-4544-9038-49ABE6C1ED9A}"/>
              </a:ext>
            </a:extLst>
          </p:cNvPr>
          <p:cNvGraphicFramePr>
            <a:graphicFrameLocks noChangeAspect="1"/>
          </p:cNvGraphicFramePr>
          <p:nvPr/>
        </p:nvGraphicFramePr>
        <p:xfrm>
          <a:off x="152400" y="152400"/>
          <a:ext cx="1600200" cy="1179513"/>
        </p:xfrm>
        <a:graphic>
          <a:graphicData uri="http://schemas.openxmlformats.org/presentationml/2006/ole">
            <mc:AlternateContent xmlns:mc="http://schemas.openxmlformats.org/markup-compatibility/2006">
              <mc:Choice xmlns:v="urn:schemas-microsoft-com:vml" Requires="v">
                <p:oleObj name="Clip" r:id="rId5" imgW="1038345" imgH="743051" progId="MS_ClipArt_Gallery.2">
                  <p:embed/>
                </p:oleObj>
              </mc:Choice>
              <mc:Fallback>
                <p:oleObj name="Clip" r:id="rId5" imgW="1038345" imgH="743051" progId="MS_ClipArt_Gallery.2">
                  <p:embed/>
                  <p:pic>
                    <p:nvPicPr>
                      <p:cNvPr id="14344" name="Object 83">
                        <a:extLst>
                          <a:ext uri="{FF2B5EF4-FFF2-40B4-BE49-F238E27FC236}">
                            <a16:creationId xmlns:a16="http://schemas.microsoft.com/office/drawing/2014/main" id="{DB4BCD17-24C0-4544-9038-49ABE6C1ED9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152400"/>
                        <a:ext cx="1600200" cy="1179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45" name="Rectangle 36">
            <a:extLst>
              <a:ext uri="{FF2B5EF4-FFF2-40B4-BE49-F238E27FC236}">
                <a16:creationId xmlns:a16="http://schemas.microsoft.com/office/drawing/2014/main" id="{06D52D8B-1647-4396-86F0-937E8E566BCF}"/>
              </a:ext>
            </a:extLst>
          </p:cNvPr>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369292" y="1271660"/>
            <a:ext cx="7772400" cy="838200"/>
          </a:xfrm>
        </p:spPr>
        <p:txBody>
          <a:bodyPr/>
          <a:lstStyle/>
          <a:p>
            <a:pPr eaLnBrk="1" hangingPunct="1"/>
            <a:r>
              <a:rPr lang="en-US" altLang="en-US" sz="3200" b="1" dirty="0" err="1">
                <a:solidFill>
                  <a:srgbClr val="FF0000"/>
                </a:solidFill>
                <a:latin typeface="Times New Roman" panose="02020603050405020304" pitchFamily="18" charset="0"/>
                <a:cs typeface="Times New Roman" panose="02020603050405020304" pitchFamily="18" charset="0"/>
              </a:rPr>
              <a:t>Cấu</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tạo</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của</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bài</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văn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tả</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cảnh</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2051" name="Rectangle 3"/>
          <p:cNvSpPr>
            <a:spLocks noGrp="1" noChangeArrowheads="1"/>
          </p:cNvSpPr>
          <p:nvPr>
            <p:ph type="subTitle" idx="1"/>
          </p:nvPr>
        </p:nvSpPr>
        <p:spPr>
          <a:xfrm>
            <a:off x="304800" y="3110562"/>
            <a:ext cx="8534400" cy="3276600"/>
          </a:xfrm>
        </p:spPr>
        <p:txBody>
          <a:bodyPr/>
          <a:lstStyle/>
          <a:p>
            <a:pPr marL="609600" indent="-609600" algn="l" eaLnBrk="1" hangingPunct="1">
              <a:lnSpc>
                <a:spcPct val="90000"/>
              </a:lnSpc>
            </a:pPr>
            <a:r>
              <a:rPr lang="en-US" altLang="en-US" sz="2800" b="1" dirty="0" err="1">
                <a:solidFill>
                  <a:srgbClr val="002060"/>
                </a:solidFill>
                <a:latin typeface="Times New Roman" panose="02020603050405020304" pitchFamily="18" charset="0"/>
                <a:cs typeface="Times New Roman" panose="02020603050405020304" pitchFamily="18" charset="0"/>
              </a:rPr>
              <a:t>Bài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văn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tả</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cảnh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thường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có</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ba</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phần</a:t>
            </a:r>
            <a:r>
              <a:rPr lang="en-US" altLang="en-US" sz="2800" b="1" dirty="0">
                <a:solidFill>
                  <a:srgbClr val="002060"/>
                </a:solidFill>
                <a:latin typeface="Times New Roman" panose="02020603050405020304" pitchFamily="18" charset="0"/>
                <a:cs typeface="Times New Roman" panose="02020603050405020304" pitchFamily="18" charset="0"/>
              </a:rPr>
              <a:t>:</a:t>
            </a:r>
          </a:p>
          <a:p>
            <a:pPr marL="609600" indent="-609600" algn="l" eaLnBrk="1" hangingPunct="1">
              <a:lnSpc>
                <a:spcPct val="90000"/>
              </a:lnSpc>
              <a:buFontTx/>
              <a:buAutoNum type="arabicPeriod"/>
            </a:pPr>
            <a:r>
              <a:rPr lang="en-US" altLang="en-US" sz="2800" b="1" dirty="0" err="1">
                <a:solidFill>
                  <a:srgbClr val="002060"/>
                </a:solidFill>
                <a:latin typeface="Times New Roman" panose="02020603050405020304" pitchFamily="18" charset="0"/>
                <a:cs typeface="Times New Roman" panose="02020603050405020304" pitchFamily="18" charset="0"/>
              </a:rPr>
              <a:t>Mở</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bài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Giới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thiệu</a:t>
            </a:r>
            <a:r>
              <a:rPr lang="en-US" altLang="en-US" sz="2800" b="1" dirty="0">
                <a:solidFill>
                  <a:srgbClr val="002060"/>
                </a:solidFill>
                <a:latin typeface="Times New Roman" panose="02020603050405020304" pitchFamily="18" charset="0"/>
                <a:cs typeface="Times New Roman" panose="02020603050405020304" pitchFamily="18" charset="0"/>
              </a:rPr>
              <a:t> bao </a:t>
            </a:r>
            <a:r>
              <a:rPr lang="en-US" altLang="en-US" sz="2800" b="1" dirty="0" err="1">
                <a:solidFill>
                  <a:srgbClr val="002060"/>
                </a:solidFill>
                <a:latin typeface="Times New Roman" panose="02020603050405020304" pitchFamily="18" charset="0"/>
                <a:cs typeface="Times New Roman" panose="02020603050405020304" pitchFamily="18" charset="0"/>
              </a:rPr>
              <a:t>quát</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về</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cảnh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sẽ</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tả</a:t>
            </a:r>
            <a:r>
              <a:rPr lang="en-US" altLang="en-US" sz="2800" b="1" dirty="0">
                <a:solidFill>
                  <a:srgbClr val="002060"/>
                </a:solidFill>
                <a:latin typeface="Times New Roman" panose="02020603050405020304" pitchFamily="18" charset="0"/>
                <a:cs typeface="Times New Roman" panose="02020603050405020304" pitchFamily="18" charset="0"/>
              </a:rPr>
              <a:t>.</a:t>
            </a:r>
          </a:p>
          <a:p>
            <a:pPr marL="609600" indent="-609600" algn="l" eaLnBrk="1" hangingPunct="1">
              <a:lnSpc>
                <a:spcPct val="90000"/>
              </a:lnSpc>
              <a:buFontTx/>
              <a:buAutoNum type="arabicPeriod"/>
            </a:pPr>
            <a:r>
              <a:rPr lang="en-US" altLang="en-US" sz="2800" b="1" dirty="0" err="1">
                <a:solidFill>
                  <a:srgbClr val="002060"/>
                </a:solidFill>
                <a:latin typeface="Times New Roman" panose="02020603050405020304" pitchFamily="18" charset="0"/>
                <a:cs typeface="Times New Roman" panose="02020603050405020304" pitchFamily="18" charset="0"/>
              </a:rPr>
              <a:t>Thân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bài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Tả</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từng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phần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của</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cảnh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hoặc</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sự</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thay</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đổi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của</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cảnh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theo</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thời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gian</a:t>
            </a:r>
            <a:r>
              <a:rPr lang="en-US" altLang="en-US" sz="2800" b="1" dirty="0">
                <a:solidFill>
                  <a:srgbClr val="002060"/>
                </a:solidFill>
                <a:latin typeface="Times New Roman" panose="02020603050405020304" pitchFamily="18" charset="0"/>
                <a:cs typeface="Times New Roman" panose="02020603050405020304" pitchFamily="18" charset="0"/>
              </a:rPr>
              <a:t>.</a:t>
            </a:r>
          </a:p>
          <a:p>
            <a:pPr marL="609600" indent="-609600" algn="l" eaLnBrk="1" hangingPunct="1">
              <a:lnSpc>
                <a:spcPct val="90000"/>
              </a:lnSpc>
              <a:buFontTx/>
              <a:buAutoNum type="arabicPeriod"/>
            </a:pPr>
            <a:r>
              <a:rPr lang="en-US" altLang="en-US" sz="2800" b="1" dirty="0" err="1">
                <a:solidFill>
                  <a:srgbClr val="002060"/>
                </a:solidFill>
                <a:latin typeface="Times New Roman" panose="02020603050405020304" pitchFamily="18" charset="0"/>
                <a:cs typeface="Times New Roman" panose="02020603050405020304" pitchFamily="18" charset="0"/>
              </a:rPr>
              <a:t>Kết</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bài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Nêu</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nhận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xét</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hặc</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cảm</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nghĩ</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của</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người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viết</a:t>
            </a:r>
            <a:r>
              <a:rPr lang="en-US" altLang="en-US" sz="2800" b="1" dirty="0">
                <a:solidFill>
                  <a:srgbClr val="002060"/>
                </a:solidFill>
                <a:latin typeface="Times New Roman" panose="02020603050405020304" pitchFamily="18" charset="0"/>
                <a:cs typeface="Times New Roman" panose="02020603050405020304" pitchFamily="18" charset="0"/>
              </a:rPr>
              <a:t>.</a:t>
            </a:r>
          </a:p>
          <a:p>
            <a:pPr marL="609600" indent="-609600" eaLnBrk="1" hangingPunct="1">
              <a:lnSpc>
                <a:spcPct val="90000"/>
              </a:lnSpc>
            </a:pPr>
            <a:endParaRPr lang="en-US" altLang="en-US" sz="2800" b="1" dirty="0">
              <a:solidFill>
                <a:srgbClr val="002060"/>
              </a:solidFill>
              <a:latin typeface="Times New Roman" panose="02020603050405020304" pitchFamily="18" charset="0"/>
              <a:cs typeface="Times New Roman" panose="02020603050405020304" pitchFamily="18" charset="0"/>
            </a:endParaRPr>
          </a:p>
        </p:txBody>
      </p:sp>
      <p:sp>
        <p:nvSpPr>
          <p:cNvPr id="3076" name="Text Box 4"/>
          <p:cNvSpPr txBox="1">
            <a:spLocks noChangeArrowheads="1"/>
          </p:cNvSpPr>
          <p:nvPr/>
        </p:nvSpPr>
        <p:spPr bwMode="auto">
          <a:xfrm>
            <a:off x="2362200" y="609600"/>
            <a:ext cx="3124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1600" b="1">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2D467C97-4B97-4241-BA02-20E3579CEF24}"/>
              </a:ext>
            </a:extLst>
          </p:cNvPr>
          <p:cNvPicPr>
            <a:picLocks noChangeAspect="1"/>
          </p:cNvPicPr>
          <p:nvPr/>
        </p:nvPicPr>
        <p:blipFill rotWithShape="1">
          <a:blip r:embed="rId2"/>
          <a:srcRect b="2025"/>
          <a:stretch/>
        </p:blipFill>
        <p:spPr>
          <a:xfrm>
            <a:off x="2308" y="140591"/>
            <a:ext cx="2740892" cy="2947375"/>
          </a:xfrm>
          <a:prstGeom prst="rect">
            <a:avLst/>
          </a:prstGeom>
        </p:spPr>
      </p:pic>
      <p:sp>
        <p:nvSpPr>
          <p:cNvPr id="7" name="TextBox 6">
            <a:extLst>
              <a:ext uri="{FF2B5EF4-FFF2-40B4-BE49-F238E27FC236}">
                <a16:creationId xmlns:a16="http://schemas.microsoft.com/office/drawing/2014/main" id="{31D190BE-F031-4DC9-BAB3-EEDDF906A98C}"/>
              </a:ext>
            </a:extLst>
          </p:cNvPr>
          <p:cNvSpPr txBox="1"/>
          <p:nvPr/>
        </p:nvSpPr>
        <p:spPr>
          <a:xfrm>
            <a:off x="-113146" y="892736"/>
            <a:ext cx="1926841" cy="1077218"/>
          </a:xfrm>
          <a:prstGeom prst="rect">
            <a:avLst/>
          </a:prstGeom>
          <a:noFill/>
        </p:spPr>
        <p:txBody>
          <a:bodyPr wrap="square" rtlCol="0">
            <a:spAutoFit/>
          </a:bodyPr>
          <a:lstStyle/>
          <a:p>
            <a:pPr algn="ctr"/>
            <a:r>
              <a:rPr lang="en-US" sz="3200" b="1" dirty="0">
                <a:latin typeface="Times New Roman" panose="02020603050405020304" pitchFamily="18" charset="0"/>
                <a:cs typeface="Times New Roman" panose="02020603050405020304" pitchFamily="18" charset="0"/>
              </a:rPr>
              <a:t>KHỞI ĐỘNG</a:t>
            </a:r>
            <a:endParaRPr lang="vi-VN"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58112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blinds(horizontal)">
                                      <p:cBhvr>
                                        <p:cTn id="12" dur="5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blinds(horizontal)">
                                      <p:cBhvr>
                                        <p:cTn id="17" dur="5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blinds(horizontal)">
                                      <p:cBhvr>
                                        <p:cTn id="22" dur="500"/>
                                        <p:tgtEl>
                                          <p:spTgt spid="205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Effect transition="in" filter="blinds(horizontal)">
                                      <p:cBhvr>
                                        <p:cTn id="27" dur="5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a:extLst>
              <a:ext uri="{FF2B5EF4-FFF2-40B4-BE49-F238E27FC236}">
                <a16:creationId xmlns:a16="http://schemas.microsoft.com/office/drawing/2014/main" id="{A4877A89-AB68-47E0-8F8F-775D99D2CD70}"/>
              </a:ext>
            </a:extLst>
          </p:cNvPr>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a:cs typeface="Arial" panose="020B0604020202020204" pitchFamily="34" charset="0"/>
              </a:rPr>
              <a:t>dinh thi bich thuy</a:t>
            </a:r>
          </a:p>
        </p:txBody>
      </p:sp>
      <p:pic>
        <p:nvPicPr>
          <p:cNvPr id="15363" name="Picture 5" descr="xen-canh">
            <a:extLst>
              <a:ext uri="{FF2B5EF4-FFF2-40B4-BE49-F238E27FC236}">
                <a16:creationId xmlns:a16="http://schemas.microsoft.com/office/drawing/2014/main" id="{3CFAEDA5-B8D0-4587-9ED9-D0306C5AD7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495800" cy="3352800"/>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pic>
        <p:nvPicPr>
          <p:cNvPr id="15364" name="Picture 7" descr="40215133-210590sm">
            <a:extLst>
              <a:ext uri="{FF2B5EF4-FFF2-40B4-BE49-F238E27FC236}">
                <a16:creationId xmlns:a16="http://schemas.microsoft.com/office/drawing/2014/main" id="{ED0B9DCD-5992-426F-B654-F0CB655183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0"/>
            <a:ext cx="4572000" cy="3352800"/>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pic>
        <p:nvPicPr>
          <p:cNvPr id="15365" name="Picture 9" descr="ANd9GcTVqj8hWzss59ObcPoO8AN5ym4RwALI3ZOP4dUKWXHYbpLE1RsfGPe_3OKvfQ">
            <a:extLst>
              <a:ext uri="{FF2B5EF4-FFF2-40B4-BE49-F238E27FC236}">
                <a16:creationId xmlns:a16="http://schemas.microsoft.com/office/drawing/2014/main" id="{50A25081-C8FC-48FC-B4CA-2AC23F4CCE9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505200"/>
            <a:ext cx="4495800" cy="3368675"/>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pic>
        <p:nvPicPr>
          <p:cNvPr id="15366" name="Picture 11" descr="1nha-5">
            <a:extLst>
              <a:ext uri="{FF2B5EF4-FFF2-40B4-BE49-F238E27FC236}">
                <a16:creationId xmlns:a16="http://schemas.microsoft.com/office/drawing/2014/main" id="{73EC4491-8351-4864-BF20-EBC6745660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525838"/>
            <a:ext cx="4572000" cy="3332162"/>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sp>
        <p:nvSpPr>
          <p:cNvPr id="6156" name="Rectangle 12">
            <a:extLst>
              <a:ext uri="{FF2B5EF4-FFF2-40B4-BE49-F238E27FC236}">
                <a16:creationId xmlns:a16="http://schemas.microsoft.com/office/drawing/2014/main" id="{BA98B4EF-17F8-47AF-BAE7-B14828E1E23A}"/>
              </a:ext>
            </a:extLst>
          </p:cNvPr>
          <p:cNvSpPr>
            <a:spLocks noChangeArrowheads="1"/>
          </p:cNvSpPr>
          <p:nvPr/>
        </p:nvSpPr>
        <p:spPr bwMode="auto">
          <a:xfrm>
            <a:off x="3557588" y="3048000"/>
            <a:ext cx="2233612" cy="711200"/>
          </a:xfrm>
          <a:prstGeom prst="rect">
            <a:avLst/>
          </a:prstGeom>
          <a:solidFill>
            <a:schemeClr val="accent1"/>
          </a:solidFill>
          <a:ln w="9525">
            <a:solidFill>
              <a:srgbClr val="FF0066"/>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000" b="1">
                <a:solidFill>
                  <a:srgbClr val="FF0066"/>
                </a:solidFill>
                <a:latin typeface="Times New Roman" panose="02020603050405020304" pitchFamily="18" charset="0"/>
                <a:cs typeface="Times New Roman" panose="02020603050405020304" pitchFamily="18" charset="0"/>
              </a:rPr>
              <a:t>vườn cây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6156"/>
                                        </p:tgtEl>
                                        <p:attrNameLst>
                                          <p:attrName>style.visibility</p:attrName>
                                        </p:attrNameLst>
                                      </p:cBhvr>
                                      <p:to>
                                        <p:strVal val="visible"/>
                                      </p:to>
                                    </p:set>
                                    <p:animEffect transition="in" filter="fade">
                                      <p:cBhvr>
                                        <p:cTn id="7" dur="770" decel="100000"/>
                                        <p:tgtEl>
                                          <p:spTgt spid="6156"/>
                                        </p:tgtEl>
                                      </p:cBhvr>
                                    </p:animEffect>
                                    <p:animScale>
                                      <p:cBhvr>
                                        <p:cTn id="8" dur="770" decel="100000"/>
                                        <p:tgtEl>
                                          <p:spTgt spid="6156"/>
                                        </p:tgtEl>
                                      </p:cBhvr>
                                      <p:from x="10000" y="10000"/>
                                      <p:to x="200000" y="450000"/>
                                    </p:animScale>
                                    <p:animScale>
                                      <p:cBhvr>
                                        <p:cTn id="9" dur="1230" accel="100000" fill="hold">
                                          <p:stCondLst>
                                            <p:cond delay="770"/>
                                          </p:stCondLst>
                                        </p:cTn>
                                        <p:tgtEl>
                                          <p:spTgt spid="6156"/>
                                        </p:tgtEl>
                                      </p:cBhvr>
                                      <p:from x="200000" y="450000"/>
                                      <p:to x="100000" y="100000"/>
                                    </p:animScale>
                                    <p:set>
                                      <p:cBhvr>
                                        <p:cTn id="10" dur="770" fill="hold"/>
                                        <p:tgtEl>
                                          <p:spTgt spid="6156"/>
                                        </p:tgtEl>
                                        <p:attrNameLst>
                                          <p:attrName>ppt_x</p:attrName>
                                        </p:attrNameLst>
                                      </p:cBhvr>
                                      <p:to>
                                        <p:strVal val="(0.5)"/>
                                      </p:to>
                                    </p:set>
                                    <p:anim from="(0.5)" to="(#ppt_x)" calcmode="lin" valueType="num">
                                      <p:cBhvr>
                                        <p:cTn id="11" dur="1230" accel="100000" fill="hold">
                                          <p:stCondLst>
                                            <p:cond delay="770"/>
                                          </p:stCondLst>
                                        </p:cTn>
                                        <p:tgtEl>
                                          <p:spTgt spid="6156"/>
                                        </p:tgtEl>
                                        <p:attrNameLst>
                                          <p:attrName>ppt_x</p:attrName>
                                        </p:attrNameLst>
                                      </p:cBhvr>
                                    </p:anim>
                                    <p:set>
                                      <p:cBhvr>
                                        <p:cTn id="12" dur="770" fill="hold"/>
                                        <p:tgtEl>
                                          <p:spTgt spid="6156"/>
                                        </p:tgtEl>
                                        <p:attrNameLst>
                                          <p:attrName>ppt_y</p:attrName>
                                        </p:attrNameLst>
                                      </p:cBhvr>
                                      <p:to>
                                        <p:strVal val="(#ppt_y+0.4)"/>
                                      </p:to>
                                    </p:set>
                                    <p:anim from="(#ppt_y+0.4)" to="(#ppt_y)" calcmode="lin" valueType="num">
                                      <p:cBhvr>
                                        <p:cTn id="13" dur="1230" accel="100000" fill="hold">
                                          <p:stCondLst>
                                            <p:cond delay="770"/>
                                          </p:stCondLst>
                                        </p:cTn>
                                        <p:tgtEl>
                                          <p:spTgt spid="615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5101152-646D-4934-BCC3-8C89B2E50184}"/>
              </a:ext>
            </a:extLst>
          </p:cNvPr>
          <p:cNvSpPr>
            <a:spLocks noGrp="1" noChangeArrowheads="1"/>
          </p:cNvSpPr>
          <p:nvPr>
            <p:ph type="title"/>
          </p:nvPr>
        </p:nvSpPr>
        <p:spPr>
          <a:xfrm>
            <a:off x="228600" y="228600"/>
            <a:ext cx="8915400" cy="1143000"/>
          </a:xfrm>
        </p:spPr>
        <p:txBody>
          <a:bodyPr/>
          <a:lstStyle/>
          <a:p>
            <a:pPr eaLnBrk="1" hangingPunct="1"/>
            <a:r>
              <a:rPr lang="en-US" altLang="en-US" sz="2800" b="1" i="1" u="sng">
                <a:latin typeface="Times New Roman" panose="02020603050405020304" pitchFamily="18" charset="0"/>
              </a:rPr>
              <a:t>Bài 2:</a:t>
            </a:r>
            <a:r>
              <a:rPr lang="en-US" altLang="en-US" sz="2800">
                <a:latin typeface="Times New Roman" panose="02020603050405020304" pitchFamily="18" charset="0"/>
              </a:rPr>
              <a:t>    Dựa vào dàn ý đã lập ở tuần 1, em hãy viết </a:t>
            </a:r>
            <a:r>
              <a:rPr lang="en-US" altLang="en-US" sz="2800">
                <a:solidFill>
                  <a:srgbClr val="FF3300"/>
                </a:solidFill>
                <a:latin typeface="Times New Roman" panose="02020603050405020304" pitchFamily="18" charset="0"/>
              </a:rPr>
              <a:t>đoạn văn</a:t>
            </a:r>
            <a:r>
              <a:rPr lang="en-US" altLang="en-US" sz="2800">
                <a:latin typeface="Times New Roman" panose="02020603050405020304" pitchFamily="18" charset="0"/>
              </a:rPr>
              <a:t> </a:t>
            </a:r>
            <a:r>
              <a:rPr lang="en-US" altLang="en-US" sz="2800">
                <a:solidFill>
                  <a:srgbClr val="6600FF"/>
                </a:solidFill>
                <a:latin typeface="Times New Roman" panose="02020603050405020304" pitchFamily="18" charset="0"/>
              </a:rPr>
              <a:t>tả cảnh một buổi sáng trên đường phố</a:t>
            </a:r>
            <a:r>
              <a:rPr lang="en-US" altLang="en-US" sz="2800">
                <a:latin typeface="Times New Roman" panose="02020603050405020304" pitchFamily="18" charset="0"/>
              </a:rPr>
              <a:t>.</a:t>
            </a:r>
          </a:p>
        </p:txBody>
      </p:sp>
      <p:sp>
        <p:nvSpPr>
          <p:cNvPr id="16387" name="Rectangle 3">
            <a:extLst>
              <a:ext uri="{FF2B5EF4-FFF2-40B4-BE49-F238E27FC236}">
                <a16:creationId xmlns:a16="http://schemas.microsoft.com/office/drawing/2014/main" id="{B9A53A8A-9399-4284-8475-F0EE42B0BACB}"/>
              </a:ext>
            </a:extLst>
          </p:cNvPr>
          <p:cNvSpPr>
            <a:spLocks noGrp="1" noChangeArrowheads="1"/>
          </p:cNvSpPr>
          <p:nvPr>
            <p:ph type="body" idx="1"/>
          </p:nvPr>
        </p:nvSpPr>
        <p:spPr/>
        <p:txBody>
          <a:bodyPr/>
          <a:lstStyle/>
          <a:p>
            <a:pPr eaLnBrk="1" hangingPunct="1">
              <a:buFontTx/>
              <a:buNone/>
            </a:pPr>
            <a:r>
              <a:rPr lang="en-US" altLang="en-US" sz="2800">
                <a:latin typeface="Times New Roman" panose="02020603050405020304" pitchFamily="18" charset="0"/>
              </a:rPr>
              <a:t>            Mỗi lúc hè về, vào mỗi buổi sáng, em thích nhất là cùng bố lên sân thượng tập thể dục và ngắm cảnh đường phố. Con đường vào lúc sáng sớm như dài hun hút. Ánh đèn chiếu xuống mặt đường nhựa phẳng lì sáng loáng. Đường phố không một bóng người. Chị gió bay lượn khắp nơi mang theo không khí trong lành, thoáng đãng. Chỉ thỉnh thoảng mới có một chiếc xe ô tô, xe máy phóng nhanh trên đường, tiếng máy nổ phá tan sự yên tĩnh. Tiếng chổi quét rác của chị lao công vang lên quèn quẹt nghe thật vui tai.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linds(horizontal)">
                                      <p:cBhvr>
                                        <p:cTn id="7"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C75284C3-ED63-4B13-8A79-17DBC3D73416}"/>
              </a:ext>
            </a:extLst>
          </p:cNvPr>
          <p:cNvSpPr>
            <a:spLocks noGrp="1" noChangeArrowheads="1"/>
          </p:cNvSpPr>
          <p:nvPr>
            <p:ph type="body" idx="1"/>
          </p:nvPr>
        </p:nvSpPr>
        <p:spPr>
          <a:xfrm>
            <a:off x="457200" y="457200"/>
            <a:ext cx="8229600" cy="5668963"/>
          </a:xfrm>
        </p:spPr>
        <p:txBody>
          <a:bodyPr>
            <a:normAutofit lnSpcReduction="10000"/>
          </a:bodyPr>
          <a:lstStyle/>
          <a:p>
            <a:pPr eaLnBrk="1" hangingPunct="1">
              <a:buFontTx/>
              <a:buNone/>
            </a:pPr>
            <a:r>
              <a:rPr lang="en-US" altLang="en-US" sz="3600">
                <a:latin typeface="Times New Roman" panose="02020603050405020304" pitchFamily="18" charset="0"/>
              </a:rPr>
              <a:t>          Buổi sáng, khi đèn đường vụt tắt, em biết đã 5 giờ 45 phút. Đường phố chìm trong bóng tối mờ mờ. Chỉ một vài quán ăn mở cửa đèn chiếu xuống hắt một vùng sáng phía trước. Bóng tối tan dần, đã nhìn thấy rõ mặt người, Xe cộ đi lại nhiều hơn. Một vài tốp các cụ thung thăng đi tập thể dục trở về trò chuyện vui vẻ. Cây cối  thức dậy, hòa mình vào ngày mới. Chim chóc cũng cất lên một bản tình ca chào đón ánh mặt trời. </a:t>
            </a:r>
          </a:p>
          <a:p>
            <a:pPr eaLnBrk="1" hangingPunct="1">
              <a:buFontTx/>
              <a:buNone/>
            </a:pPr>
            <a:endParaRPr lang="en-US" altLang="en-US" sz="3600">
              <a:latin typeface="Times New Roman" panose="02020603050405020304" pitchFamily="18" charset="0"/>
            </a:endParaRPr>
          </a:p>
          <a:p>
            <a:pPr eaLnBrk="1" hangingPunct="1">
              <a:buFontTx/>
              <a:buNone/>
            </a:pPr>
            <a:endParaRPr lang="en-US" altLang="en-US" sz="2800">
              <a:latin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DA85AD0A-CC0E-42A6-8A62-83826E458669}"/>
              </a:ext>
            </a:extLst>
          </p:cNvPr>
          <p:cNvSpPr>
            <a:spLocks noGrp="1" noChangeArrowheads="1"/>
          </p:cNvSpPr>
          <p:nvPr>
            <p:ph type="title"/>
          </p:nvPr>
        </p:nvSpPr>
        <p:spPr>
          <a:xfrm>
            <a:off x="0" y="304800"/>
            <a:ext cx="8686800" cy="6248400"/>
          </a:xfrm>
        </p:spPr>
        <p:txBody>
          <a:bodyPr/>
          <a:lstStyle/>
          <a:p>
            <a:pPr algn="l" eaLnBrk="1" hangingPunct="1"/>
            <a:r>
              <a:rPr lang="en-US" altLang="en-US" sz="2800">
                <a:latin typeface="Times New Roman" panose="02020603050405020304" pitchFamily="18" charset="0"/>
              </a:rPr>
              <a:t>         Khi mặt trời vừa vén bức màn mây, ló mình trên đỉnh những ngôi nhà cao tầng, mọi hoạt động của thành phố bắt đầu diễn ra. Đường phố nhôn nhịp hơn. Xe của những người đi làm, đi học, xe chở hàng về các chợ… Ô tô, xe máy thỉnh thoảng lại bóp còi inh ỏi làm phá tan sự yên tĩnh còn sót lại của buổi sáng. </a:t>
            </a:r>
            <a:br>
              <a:rPr lang="en-US" altLang="en-US" sz="2800">
                <a:latin typeface="Times New Roman" panose="02020603050405020304" pitchFamily="18" charset="0"/>
              </a:rPr>
            </a:br>
            <a:r>
              <a:rPr lang="en-US" altLang="en-US" sz="2800">
                <a:latin typeface="Times New Roman" panose="02020603050405020304" pitchFamily="18" charset="0"/>
              </a:rPr>
              <a:t>        </a:t>
            </a:r>
            <a:br>
              <a:rPr lang="en-US" altLang="en-US" sz="2800">
                <a:latin typeface="Times New Roman" panose="02020603050405020304" pitchFamily="18" charset="0"/>
              </a:rPr>
            </a:br>
            <a:r>
              <a:rPr lang="en-US" altLang="en-US" sz="2800">
                <a:latin typeface="Times New Roman" panose="02020603050405020304" pitchFamily="18" charset="0"/>
              </a:rPr>
              <a:t>         Mặt trời đã lên cao, chiếu thêm những ánh nắng vàng xuống mặt đất. Trên vỉa hè, những người đi bộ cũng rảo bước nhanh nhanh, những tốp học sinh tíu tít đến trường. Đường phố ồn ào, xe cộ đi lại như mắc cửi. Lúc này, dường như ai cũng vội vã, nhanh chân để kịp công việc của mình  chẳng còn thời gian để ngắm nhìn không gian một buổi sáng thật là tuyệt.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FAC24607-03D3-49E1-8746-8F64D8F08DF5}"/>
              </a:ext>
            </a:extLst>
          </p:cNvPr>
          <p:cNvSpPr>
            <a:spLocks noGrp="1" noChangeArrowheads="1"/>
          </p:cNvSpPr>
          <p:nvPr>
            <p:ph type="title"/>
          </p:nvPr>
        </p:nvSpPr>
        <p:spPr>
          <a:xfrm>
            <a:off x="457200" y="274638"/>
            <a:ext cx="8153400" cy="2087562"/>
          </a:xfrm>
        </p:spPr>
        <p:txBody>
          <a:bodyPr>
            <a:normAutofit fontScale="90000"/>
          </a:bodyPr>
          <a:lstStyle/>
          <a:p>
            <a:pPr algn="l" eaLnBrk="1" hangingPunct="1"/>
            <a:r>
              <a:rPr lang="en-US" altLang="en-US" sz="3200">
                <a:solidFill>
                  <a:srgbClr val="6600FF"/>
                </a:solidFill>
                <a:latin typeface="Times New Roman" panose="02020603050405020304" pitchFamily="18" charset="0"/>
              </a:rPr>
              <a:t>     Em thích hình ảnh cây tràm bởi vì: trong cái nắng chói chang, dữ dội ấy làm cho “ biển lá xanh rờn đã bắt đầu ngả sang màu úa”. Nhưng cây tràm vẫn sống, sống oai hùng, thân cây vươn lên trời cao, hương tràm cũng ngát dậy, không chịu khuất phục.</a:t>
            </a:r>
          </a:p>
        </p:txBody>
      </p:sp>
      <p:sp>
        <p:nvSpPr>
          <p:cNvPr id="19459" name="Rectangle 3">
            <a:extLst>
              <a:ext uri="{FF2B5EF4-FFF2-40B4-BE49-F238E27FC236}">
                <a16:creationId xmlns:a16="http://schemas.microsoft.com/office/drawing/2014/main" id="{94E968DA-229D-42A1-A073-9069817C2510}"/>
              </a:ext>
            </a:extLst>
          </p:cNvPr>
          <p:cNvSpPr>
            <a:spLocks noGrp="1" noChangeArrowheads="1"/>
          </p:cNvSpPr>
          <p:nvPr>
            <p:ph type="body" idx="1"/>
          </p:nvPr>
        </p:nvSpPr>
        <p:spPr>
          <a:xfrm>
            <a:off x="228600" y="2971800"/>
            <a:ext cx="8610600" cy="3276600"/>
          </a:xfrm>
        </p:spPr>
        <p:txBody>
          <a:bodyPr>
            <a:normAutofit lnSpcReduction="10000"/>
          </a:bodyPr>
          <a:lstStyle/>
          <a:p>
            <a:pPr eaLnBrk="1" hangingPunct="1">
              <a:lnSpc>
                <a:spcPct val="90000"/>
              </a:lnSpc>
              <a:buFontTx/>
              <a:buNone/>
            </a:pPr>
            <a:r>
              <a:rPr lang="en-US" altLang="en-US">
                <a:solidFill>
                  <a:srgbClr val="FF0000"/>
                </a:solidFill>
                <a:latin typeface="Times New Roman" panose="02020603050405020304" pitchFamily="18" charset="0"/>
              </a:rPr>
              <a:t>         Em thích hình ảnh những bông hoa nhiệt đới bởi vì: Trong cái nắng vàng óng, “biển lá đã bắt đầu ngả sang màu úa”. Vậy mà, những cây hoa nhiệt đới nhỏ bé vẫn nở ra những bông hoa sặc sỡ, lộng lẫy. Những bông hoa nhỏ bé khoe sắc, tỏa hương ngào ngạt như tiếp thêm sức sống cho cả khu rừng chống chọi lại cái nắng của rừng trưa.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F4A5AA8B-957D-4563-AE01-C3B8671D675C}"/>
              </a:ext>
            </a:extLst>
          </p:cNvPr>
          <p:cNvSpPr>
            <a:spLocks noGrp="1" noChangeArrowheads="1"/>
          </p:cNvSpPr>
          <p:nvPr>
            <p:ph type="body" idx="1"/>
          </p:nvPr>
        </p:nvSpPr>
        <p:spPr>
          <a:xfrm>
            <a:off x="228600" y="533400"/>
            <a:ext cx="8229600" cy="5821363"/>
          </a:xfrm>
        </p:spPr>
        <p:txBody>
          <a:bodyPr/>
          <a:lstStyle/>
          <a:p>
            <a:pPr eaLnBrk="1" hangingPunct="1">
              <a:buFontTx/>
              <a:buNone/>
            </a:pPr>
            <a:r>
              <a:rPr lang="en-US" altLang="en-US" sz="3600">
                <a:solidFill>
                  <a:srgbClr val="FF0000"/>
                </a:solidFill>
                <a:latin typeface="Times New Roman" panose="02020603050405020304" pitchFamily="18" charset="0"/>
              </a:rPr>
              <a:t>          Em thích nhất là hình ảnh Hương vườn vì: Hương vườn đã được tác giả nhân hóa như một chú bé tinh nghich chỉ mong bóng tối buông xuống là cậu chạy nhảy khắp khu vườn. Đầu tiên chú “rón rén” bước ra, sau một lúc dường như đã quen với bóng tối chú  “tung tăng”  cùng ngọn gió, ung dung nhảy trên cỏ, và thoải mái “trườn” theo nhưng cành cây. Hình ảnh nhân hóa thật gợi cảm.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685800" y="1990436"/>
            <a:ext cx="7772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r>
              <a:rPr lang="en-US" sz="2800" b="1" dirty="0">
                <a:solidFill>
                  <a:srgbClr val="FF0000"/>
                </a:solidFill>
                <a:latin typeface="Times New Roman" panose="02020603050405020304" pitchFamily="18" charset="0"/>
                <a:cs typeface="Times New Roman" panose="02020603050405020304" pitchFamily="18" charset="0"/>
              </a:rPr>
              <a:t>TIÊU CHÍ ĐÁNH GIÁ</a:t>
            </a:r>
          </a:p>
          <a:p>
            <a:pPr algn="ctr" eaLnBrk="1" hangingPunct="1"/>
            <a:endParaRPr lang="en-US" sz="2400" b="1" dirty="0">
              <a:solidFill>
                <a:srgbClr val="0000FF"/>
              </a:solidFill>
              <a:latin typeface="Times New Roman" panose="02020603050405020304" pitchFamily="18" charset="0"/>
              <a:cs typeface="Times New Roman" panose="02020603050405020304" pitchFamily="18" charset="0"/>
            </a:endParaRPr>
          </a:p>
          <a:p>
            <a:pPr marL="457200" indent="-457200" algn="just" eaLnBrk="1" hangingPunct="1">
              <a:buAutoNum type="arabicPeriod"/>
            </a:pPr>
            <a:r>
              <a:rPr lang="en-US" sz="2400" b="1" dirty="0" err="1">
                <a:solidFill>
                  <a:srgbClr val="0000FF"/>
                </a:solidFill>
                <a:latin typeface="Times New Roman" panose="02020603050405020304" pitchFamily="18" charset="0"/>
                <a:cs typeface="Times New Roman" panose="02020603050405020304" pitchFamily="18" charset="0"/>
              </a:rPr>
              <a:t>Đủ</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cấu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tạo</a:t>
            </a:r>
            <a:r>
              <a:rPr lang="en-US" sz="2400" b="1" dirty="0">
                <a:solidFill>
                  <a:srgbClr val="0000FF"/>
                </a:solidFill>
                <a:latin typeface="Times New Roman" panose="02020603050405020304" pitchFamily="18" charset="0"/>
                <a:cs typeface="Times New Roman" panose="02020603050405020304" pitchFamily="18" charset="0"/>
              </a:rPr>
              <a:t> 3 </a:t>
            </a:r>
            <a:r>
              <a:rPr lang="en-US" sz="2400" b="1" dirty="0" err="1">
                <a:solidFill>
                  <a:srgbClr val="0000FF"/>
                </a:solidFill>
                <a:latin typeface="Times New Roman" panose="02020603050405020304" pitchFamily="18" charset="0"/>
                <a:cs typeface="Times New Roman" panose="02020603050405020304" pitchFamily="18" charset="0"/>
              </a:rPr>
              <a:t>phần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của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đoạn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văn</a:t>
            </a:r>
            <a:endParaRPr lang="en-US" sz="2400" b="1" dirty="0">
              <a:solidFill>
                <a:srgbClr val="0000FF"/>
              </a:solidFill>
              <a:latin typeface="Times New Roman" panose="02020603050405020304" pitchFamily="18" charset="0"/>
              <a:cs typeface="Times New Roman" panose="02020603050405020304" pitchFamily="18" charset="0"/>
            </a:endParaRPr>
          </a:p>
          <a:p>
            <a:pPr marL="457200" indent="-457200" algn="just">
              <a:buFontTx/>
              <a:buAutoNum type="arabicPeriod"/>
            </a:pPr>
            <a:r>
              <a:rPr lang="en-US" sz="2400" b="1" dirty="0" err="1">
                <a:solidFill>
                  <a:srgbClr val="0000FF"/>
                </a:solidFill>
                <a:latin typeface="Times New Roman" panose="02020603050405020304" pitchFamily="18" charset="0"/>
                <a:cs typeface="Times New Roman" panose="02020603050405020304" pitchFamily="18" charset="0"/>
              </a:rPr>
              <a:t>Chọn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được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các</a:t>
            </a:r>
            <a:r>
              <a:rPr lang="en-US" sz="2400" b="1" dirty="0">
                <a:solidFill>
                  <a:srgbClr val="0000FF"/>
                </a:solidFill>
                <a:latin typeface="Times New Roman" panose="02020603050405020304" pitchFamily="18" charset="0"/>
                <a:cs typeface="Times New Roman" panose="02020603050405020304" pitchFamily="18" charset="0"/>
              </a:rPr>
              <a:t> chi </a:t>
            </a:r>
            <a:r>
              <a:rPr lang="en-US" sz="2400" b="1" dirty="0" err="1">
                <a:solidFill>
                  <a:srgbClr val="0000FF"/>
                </a:solidFill>
                <a:latin typeface="Times New Roman" panose="02020603050405020304" pitchFamily="18" charset="0"/>
                <a:cs typeface="Times New Roman" panose="02020603050405020304" pitchFamily="18" charset="0"/>
              </a:rPr>
              <a:t>tiết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tiêu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biểu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của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cảnh</a:t>
            </a:r>
            <a:r>
              <a:rPr lang="en-US" sz="2400" b="1" dirty="0">
                <a:solidFill>
                  <a:srgbClr val="0000FF"/>
                </a:solidFill>
                <a:latin typeface="Times New Roman" panose="02020603050405020304" pitchFamily="18" charset="0"/>
                <a:cs typeface="Times New Roman" panose="02020603050405020304" pitchFamily="18" charset="0"/>
              </a:rPr>
              <a:t> ở </a:t>
            </a:r>
            <a:r>
              <a:rPr lang="en-US" sz="2400" b="1" dirty="0" err="1">
                <a:solidFill>
                  <a:srgbClr val="0000FF"/>
                </a:solidFill>
                <a:latin typeface="Times New Roman" panose="02020603050405020304" pitchFamily="18" charset="0"/>
                <a:cs typeface="Times New Roman" panose="02020603050405020304" pitchFamily="18" charset="0"/>
              </a:rPr>
              <a:t>thời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điểm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miêu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tả</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tả</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theo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trình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tự</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hợp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lí</a:t>
            </a:r>
            <a:r>
              <a:rPr lang="en-US" sz="2400" b="1" dirty="0">
                <a:solidFill>
                  <a:srgbClr val="0000FF"/>
                </a:solidFill>
                <a:latin typeface="Times New Roman" panose="02020603050405020304" pitchFamily="18" charset="0"/>
                <a:cs typeface="Times New Roman" panose="02020603050405020304" pitchFamily="18" charset="0"/>
              </a:rPr>
              <a:t>.</a:t>
            </a:r>
          </a:p>
          <a:p>
            <a:pPr marL="457200" indent="-457200" algn="just" eaLnBrk="1" hangingPunct="1">
              <a:buAutoNum type="arabicPeriod"/>
            </a:pPr>
            <a:r>
              <a:rPr lang="en-US" sz="2400" b="1" dirty="0" err="1">
                <a:solidFill>
                  <a:srgbClr val="0000FF"/>
                </a:solidFill>
                <a:latin typeface="Times New Roman" panose="02020603050405020304" pitchFamily="18" charset="0"/>
                <a:cs typeface="Times New Roman" panose="02020603050405020304" pitchFamily="18" charset="0"/>
              </a:rPr>
              <a:t>Sử</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dụng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được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các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biện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pháp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nghệ</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thuật</a:t>
            </a:r>
            <a:r>
              <a:rPr lang="en-US" sz="2400" b="1" dirty="0">
                <a:solidFill>
                  <a:srgbClr val="0000FF"/>
                </a:solidFill>
                <a:latin typeface="Times New Roman" panose="02020603050405020304" pitchFamily="18" charset="0"/>
                <a:cs typeface="Times New Roman" panose="02020603050405020304" pitchFamily="18" charset="0"/>
              </a:rPr>
              <a:t> so </a:t>
            </a:r>
            <a:r>
              <a:rPr lang="en-US" sz="2400" b="1" dirty="0" err="1">
                <a:solidFill>
                  <a:srgbClr val="0000FF"/>
                </a:solidFill>
                <a:latin typeface="Times New Roman" panose="02020603050405020304" pitchFamily="18" charset="0"/>
                <a:cs typeface="Times New Roman" panose="02020603050405020304" pitchFamily="18" charset="0"/>
              </a:rPr>
              <a:t>sánh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nhân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hoá</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làm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hình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ảnh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miêu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tả</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sinh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động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gợi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cảm</a:t>
            </a:r>
            <a:r>
              <a:rPr lang="en-US" sz="2400" b="1" dirty="0">
                <a:solidFill>
                  <a:srgbClr val="0000FF"/>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448367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3429000" y="897390"/>
            <a:ext cx="2286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latin typeface="Arial" panose="020B0604020202020204" pitchFamily="34" charset="0"/>
                <a:cs typeface="Arial" panose="020B0604020202020204" pitchFamily="34" charset="0"/>
              </a:rPr>
              <a:t>MỤC TIÊU</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a:solidFill>
                  <a:schemeClr val="bg1"/>
                </a:solidFill>
                <a:latin typeface="Arial" panose="020B0604020202020204" pitchFamily="34" charset="0"/>
                <a:cs typeface="Arial" panose="020B0604020202020204" pitchFamily="34" charset="0"/>
              </a:rPr>
              <a:t>Phát hiện được những hình ảnh đẹp trong 2 bài văn tả cảnh: Rừng trưa, Chiều 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3264256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3429000" y="897390"/>
            <a:ext cx="2286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latin typeface="Arial" panose="020B0604020202020204" pitchFamily="34" charset="0"/>
                <a:cs typeface="Arial" panose="020B0604020202020204" pitchFamily="34" charset="0"/>
              </a:rPr>
              <a:t>MỤC TIÊU</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Phát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hiện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hình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đẹp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trong</a:t>
            </a:r>
            <a:r>
              <a:rPr lang="en-US" altLang="vi-VN" sz="1800" dirty="0">
                <a:solidFill>
                  <a:schemeClr val="bg1"/>
                </a:solidFill>
                <a:latin typeface="Arial" panose="020B0604020202020204" pitchFamily="34" charset="0"/>
                <a:cs typeface="Arial" panose="020B0604020202020204" pitchFamily="34" charset="0"/>
              </a:rPr>
              <a:t> 2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Rừng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trưa</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Chiều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3199729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53005296-90B5-4F6C-BBBA-C4ACE00DB0EB}"/>
              </a:ext>
            </a:extLst>
          </p:cNvPr>
          <p:cNvSpPr>
            <a:spLocks noGrp="1" noChangeArrowheads="1"/>
          </p:cNvSpPr>
          <p:nvPr>
            <p:ph type="body" idx="1"/>
          </p:nvPr>
        </p:nvSpPr>
        <p:spPr>
          <a:xfrm>
            <a:off x="-152400" y="838200"/>
            <a:ext cx="9144000" cy="5029200"/>
          </a:xfrm>
        </p:spPr>
        <p:txBody>
          <a:bodyPr>
            <a:noAutofit/>
          </a:bodyPr>
          <a:lstStyle/>
          <a:p>
            <a:pPr algn="ctr" eaLnBrk="1" hangingPunct="1">
              <a:lnSpc>
                <a:spcPts val="2280"/>
              </a:lnSpc>
              <a:spcBef>
                <a:spcPts val="0"/>
              </a:spcBef>
              <a:buFontTx/>
              <a:buNone/>
            </a:pPr>
            <a:r>
              <a:rPr lang="en-US" altLang="en-US" sz="2400" b="1" dirty="0" err="1">
                <a:solidFill>
                  <a:srgbClr val="C00000"/>
                </a:solidFill>
                <a:latin typeface="Times New Roman" panose="02020603050405020304" pitchFamily="18" charset="0"/>
              </a:rPr>
              <a:t>Rừng</a:t>
            </a:r>
            <a:r>
              <a:rPr lang="en-US" altLang="en-US" sz="2400" b="1" dirty="0">
                <a:solidFill>
                  <a:srgbClr val="C00000"/>
                </a:solidFill>
                <a:latin typeface="Times New Roman" panose="02020603050405020304" pitchFamily="18" charset="0"/>
              </a:rPr>
              <a:t> </a:t>
            </a:r>
            <a:r>
              <a:rPr lang="en-US" altLang="en-US" sz="2400" b="1" dirty="0" err="1">
                <a:solidFill>
                  <a:srgbClr val="C00000"/>
                </a:solidFill>
                <a:latin typeface="Times New Roman" panose="02020603050405020304" pitchFamily="18" charset="0"/>
              </a:rPr>
              <a:t>trưa</a:t>
            </a:r>
            <a:endParaRPr lang="en-US" altLang="en-US" sz="2400" b="1" dirty="0">
              <a:solidFill>
                <a:srgbClr val="C00000"/>
              </a:solidFill>
              <a:latin typeface="Times New Roman" panose="02020603050405020304" pitchFamily="18" charset="0"/>
            </a:endParaRPr>
          </a:p>
          <a:p>
            <a:pPr algn="just" eaLnBrk="1" hangingPunct="1">
              <a:lnSpc>
                <a:spcPts val="2280"/>
              </a:lnSpc>
              <a:spcBef>
                <a:spcPts val="0"/>
              </a:spcBef>
              <a:buFontTx/>
              <a:buNone/>
            </a:pPr>
            <a:r>
              <a:rPr lang="en-US" altLang="en-US" sz="2400" dirty="0">
                <a:latin typeface="Times New Roman" panose="02020603050405020304" pitchFamily="18" charset="0"/>
              </a:rPr>
              <a:t>           </a:t>
            </a:r>
            <a:r>
              <a:rPr lang="en-US" altLang="en-US" sz="2400" b="1" dirty="0" err="1">
                <a:latin typeface="Times New Roman" panose="02020603050405020304" pitchFamily="18" charset="0"/>
              </a:rPr>
              <a:t>Rừng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khô</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hiện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lên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với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tất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cả</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vẻ</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uy</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nghi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tráng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lệ</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của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nó</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trong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ánh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mặt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trời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vàng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óng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Những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thân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cây</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tràm</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vỏ</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trắng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vươn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lên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trời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chẳng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khác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gì</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những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cây</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nến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khổng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lồ</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đầu</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lá</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rủ</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phất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phơ</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Từ</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trong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biển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lá</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xanh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rờn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đã</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bắt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đầu</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ngả</a:t>
            </a:r>
            <a:r>
              <a:rPr lang="en-US" altLang="en-US" sz="2400" b="1" dirty="0">
                <a:latin typeface="Times New Roman" panose="02020603050405020304" pitchFamily="18" charset="0"/>
              </a:rPr>
              <a:t> sang </a:t>
            </a:r>
            <a:r>
              <a:rPr lang="en-US" altLang="en-US" sz="2400" b="1" dirty="0" err="1">
                <a:latin typeface="Times New Roman" panose="02020603050405020304" pitchFamily="18" charset="0"/>
              </a:rPr>
              <a:t>màu</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úa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ngát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dậy</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một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mùi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hương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lá</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tràm</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bị</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hun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nóng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dưới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mặt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trời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Tiếng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chim</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không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ngớt</a:t>
            </a:r>
            <a:r>
              <a:rPr lang="en-US" altLang="en-US" sz="2400" b="1" dirty="0">
                <a:latin typeface="Times New Roman" panose="02020603050405020304" pitchFamily="18" charset="0"/>
              </a:rPr>
              <a:t> vang ra, </a:t>
            </a:r>
            <a:r>
              <a:rPr lang="en-US" altLang="en-US" sz="2400" b="1" dirty="0" err="1">
                <a:latin typeface="Times New Roman" panose="02020603050405020304" pitchFamily="18" charset="0"/>
              </a:rPr>
              <a:t>vọng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mãi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lên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trời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cao</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xanh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thẳm</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không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cùng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Trên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các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trảng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rộng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và</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chung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quanh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những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lùm</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bụi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thấp</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mọc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theo</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các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lạch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nước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nơi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mà</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các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sắc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lá</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còn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xanh</a:t>
            </a:r>
            <a:r>
              <a:rPr lang="en-US" altLang="en-US" sz="2400" b="1" dirty="0">
                <a:latin typeface="Times New Roman" panose="02020603050405020304" pitchFamily="18" charset="0"/>
              </a:rPr>
              <a:t>, ta </a:t>
            </a:r>
            <a:r>
              <a:rPr lang="en-US" altLang="en-US" sz="2400" b="1" dirty="0" err="1">
                <a:latin typeface="Times New Roman" panose="02020603050405020304" pitchFamily="18" charset="0"/>
              </a:rPr>
              <a:t>có</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thể</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nghe</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tiếng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vù</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vù</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bất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tận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của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hàng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nghìn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loại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côn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trùng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có</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cánh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không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ngớt</a:t>
            </a:r>
            <a:r>
              <a:rPr lang="en-US" altLang="en-US" sz="2400" b="1" dirty="0">
                <a:latin typeface="Times New Roman" panose="02020603050405020304" pitchFamily="18" charset="0"/>
              </a:rPr>
              <a:t> bay </a:t>
            </a:r>
            <a:r>
              <a:rPr lang="en-US" altLang="en-US" sz="2400" b="1" dirty="0" err="1">
                <a:latin typeface="Times New Roman" panose="02020603050405020304" pitchFamily="18" charset="0"/>
              </a:rPr>
              <a:t>đi</a:t>
            </a:r>
            <a:r>
              <a:rPr lang="en-US" altLang="en-US" sz="2400" b="1" dirty="0">
                <a:latin typeface="Times New Roman" panose="02020603050405020304" pitchFamily="18" charset="0"/>
              </a:rPr>
              <a:t> bay </a:t>
            </a:r>
            <a:r>
              <a:rPr lang="en-US" altLang="en-US" sz="2400" b="1" dirty="0" err="1">
                <a:latin typeface="Times New Roman" panose="02020603050405020304" pitchFamily="18" charset="0"/>
              </a:rPr>
              <a:t>lại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trên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những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bông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hoa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nhiệt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đới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sặc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sỡ</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vừa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lộng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lẫy</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nở</a:t>
            </a:r>
            <a:r>
              <a:rPr lang="en-US" altLang="en-US" sz="2400" b="1" dirty="0">
                <a:latin typeface="Times New Roman" panose="02020603050405020304" pitchFamily="18" charset="0"/>
              </a:rPr>
              <a:t> ra </a:t>
            </a:r>
            <a:r>
              <a:rPr lang="en-US" altLang="en-US" sz="2400" b="1" dirty="0" err="1">
                <a:latin typeface="Times New Roman" panose="02020603050405020304" pitchFamily="18" charset="0"/>
              </a:rPr>
              <a:t>đã</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vội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tàn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nhanh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trong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nắng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Mùi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hương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ngòn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ngọt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nhức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đầu</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của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những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loài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hoa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rừng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không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tên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tuổi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đắm</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vào</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ánh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nắng</a:t>
            </a:r>
            <a:r>
              <a:rPr lang="en-US" altLang="en-US" sz="2400" b="1" dirty="0">
                <a:latin typeface="Times New Roman" panose="02020603050405020304" pitchFamily="18" charset="0"/>
              </a:rPr>
              <a:t> ban </a:t>
            </a:r>
            <a:r>
              <a:rPr lang="en-US" altLang="en-US" sz="2400" b="1" dirty="0" err="1">
                <a:latin typeface="Times New Roman" panose="02020603050405020304" pitchFamily="18" charset="0"/>
              </a:rPr>
              <a:t>trưa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khiến</a:t>
            </a:r>
            <a:r>
              <a:rPr lang="en-US" altLang="en-US" sz="2400" b="1" dirty="0">
                <a:latin typeface="Times New Roman" panose="02020603050405020304" pitchFamily="18" charset="0"/>
              </a:rPr>
              <a:t> con </a:t>
            </a:r>
            <a:r>
              <a:rPr lang="en-US" altLang="en-US" sz="2400" b="1" dirty="0" err="1">
                <a:latin typeface="Times New Roman" panose="02020603050405020304" pitchFamily="18" charset="0"/>
              </a:rPr>
              <a:t>người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dễ</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sinh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buồn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ngủ</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và</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sẵn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sàng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ngả</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lưng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dưới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một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bóng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cây</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nào</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đó</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để</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cho</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thứ</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cảm</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giác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mệt</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mỏi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chốn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rừng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trưa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lơ</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mơ</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đưa</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mình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vào</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giấc</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ngủ</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chẳng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đợi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chờ</a:t>
            </a:r>
            <a:r>
              <a:rPr lang="en-US" altLang="en-US" sz="2400" b="1" dirty="0">
                <a:latin typeface="Times New Roman" panose="02020603050405020304" pitchFamily="18" charset="0"/>
              </a:rPr>
              <a:t>.</a:t>
            </a:r>
          </a:p>
          <a:p>
            <a:pPr algn="just" eaLnBrk="1" hangingPunct="1">
              <a:lnSpc>
                <a:spcPts val="2280"/>
              </a:lnSpc>
              <a:spcBef>
                <a:spcPts val="0"/>
              </a:spcBef>
              <a:buFontTx/>
              <a:buNone/>
            </a:pPr>
            <a:r>
              <a:rPr lang="en-US" altLang="en-US" sz="2400" dirty="0">
                <a:latin typeface="Times New Roman" panose="02020603050405020304" pitchFamily="18" charset="0"/>
              </a:rPr>
              <a:t>                                                              </a:t>
            </a:r>
            <a:r>
              <a:rPr lang="en-US" altLang="en-US" sz="2400" i="1" dirty="0">
                <a:latin typeface="Times New Roman" panose="02020603050405020304" pitchFamily="18" charset="0"/>
              </a:rPr>
              <a:t>Theo</a:t>
            </a:r>
            <a:r>
              <a:rPr lang="en-US" altLang="en-US" sz="2400" dirty="0">
                <a:latin typeface="Times New Roman" panose="02020603050405020304" pitchFamily="18" charset="0"/>
              </a:rPr>
              <a:t> </a:t>
            </a:r>
            <a:r>
              <a:rPr lang="en-US" altLang="en-US" sz="2400" dirty="0" err="1">
                <a:latin typeface="Times New Roman" panose="02020603050405020304" pitchFamily="18" charset="0"/>
              </a:rPr>
              <a:t>Đoàn</a:t>
            </a:r>
            <a:r>
              <a:rPr lang="en-US" altLang="en-US" sz="2400" dirty="0">
                <a:latin typeface="Times New Roman" panose="02020603050405020304" pitchFamily="18" charset="0"/>
              </a:rPr>
              <a:t> </a:t>
            </a:r>
            <a:r>
              <a:rPr lang="en-US" altLang="en-US" sz="2400" dirty="0" err="1">
                <a:latin typeface="Times New Roman" panose="02020603050405020304" pitchFamily="18" charset="0"/>
              </a:rPr>
              <a:t>Giỏi</a:t>
            </a:r>
            <a:r>
              <a:rPr lang="en-US" altLang="en-US" sz="2400" dirty="0">
                <a:latin typeface="Times New Roman" panose="02020603050405020304" pitchFamily="18" charset="0"/>
              </a:rPr>
              <a:t>.</a:t>
            </a:r>
          </a:p>
        </p:txBody>
      </p:sp>
      <p:sp>
        <p:nvSpPr>
          <p:cNvPr id="3" name="Text Box 4">
            <a:extLst>
              <a:ext uri="{FF2B5EF4-FFF2-40B4-BE49-F238E27FC236}">
                <a16:creationId xmlns:a16="http://schemas.microsoft.com/office/drawing/2014/main" id="{C436D138-B159-4643-97EE-931D360BEF2F}"/>
              </a:ext>
            </a:extLst>
          </p:cNvPr>
          <p:cNvSpPr txBox="1">
            <a:spLocks noChangeArrowheads="1"/>
          </p:cNvSpPr>
          <p:nvPr/>
        </p:nvSpPr>
        <p:spPr bwMode="auto">
          <a:xfrm>
            <a:off x="533400" y="5864268"/>
            <a:ext cx="8839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Xác</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định</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các</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câu</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văn</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trong</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bài</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văn</a:t>
            </a:r>
            <a:r>
              <a:rPr lang="en-US" altLang="en-US" dirty="0">
                <a:solidFill>
                  <a:srgbClr val="0000FF"/>
                </a:solidFill>
                <a:latin typeface="Times New Roman" panose="02020603050405020304" pitchFamily="18" charset="0"/>
              </a:rPr>
              <a:t>?</a:t>
            </a:r>
          </a:p>
        </p:txBody>
      </p:sp>
      <p:sp>
        <p:nvSpPr>
          <p:cNvPr id="4" name="Text Box 4">
            <a:extLst>
              <a:ext uri="{FF2B5EF4-FFF2-40B4-BE49-F238E27FC236}">
                <a16:creationId xmlns:a16="http://schemas.microsoft.com/office/drawing/2014/main" id="{D4F20A49-24F3-412B-AA9E-C31B1CC1CF43}"/>
              </a:ext>
            </a:extLst>
          </p:cNvPr>
          <p:cNvSpPr txBox="1">
            <a:spLocks noChangeArrowheads="1"/>
          </p:cNvSpPr>
          <p:nvPr/>
        </p:nvSpPr>
        <p:spPr bwMode="auto">
          <a:xfrm>
            <a:off x="381000" y="365625"/>
            <a:ext cx="8763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buFontTx/>
              <a:buNone/>
            </a:pPr>
            <a:r>
              <a:rPr lang="en-US" altLang="en-US" sz="2400" b="1" u="sng" dirty="0" err="1">
                <a:latin typeface="Times New Roman" panose="02020603050405020304" pitchFamily="18" charset="0"/>
              </a:rPr>
              <a:t>Bài</a:t>
            </a:r>
            <a:r>
              <a:rPr lang="en-US" altLang="en-US" sz="2400" b="1" u="sng" dirty="0">
                <a:latin typeface="Times New Roman" panose="02020603050405020304" pitchFamily="18" charset="0"/>
              </a:rPr>
              <a:t> 1</a:t>
            </a:r>
            <a:r>
              <a:rPr lang="en-US" altLang="en-US" sz="2400" dirty="0">
                <a:latin typeface="Times New Roman" panose="02020603050405020304" pitchFamily="18" charset="0"/>
              </a:rPr>
              <a:t>: </a:t>
            </a:r>
            <a:r>
              <a:rPr lang="en-US" altLang="en-US" sz="2400" b="1" dirty="0" err="1">
                <a:latin typeface="Times New Roman" panose="02020603050405020304" pitchFamily="18" charset="0"/>
              </a:rPr>
              <a:t>Tìm</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những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hình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ảnh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em</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thích</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trong</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mỗi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bài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văn</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dưới</a:t>
            </a:r>
            <a:r>
              <a:rPr lang="en-US" altLang="en-US" sz="2400" b="1" dirty="0">
                <a:latin typeface="Times New Roman" panose="02020603050405020304" pitchFamily="18" charset="0"/>
              </a:rPr>
              <a:t> </a:t>
            </a:r>
            <a:r>
              <a:rPr lang="en-US" altLang="en-US" sz="2400" b="1" dirty="0" err="1">
                <a:latin typeface="Times New Roman" panose="02020603050405020304" pitchFamily="18" charset="0"/>
              </a:rPr>
              <a:t>đây</a:t>
            </a:r>
            <a:r>
              <a:rPr lang="en-US" altLang="en-US" sz="2400" b="1" dirty="0">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AC9EDDB4-F52B-4FA1-94DA-381A861FF905}"/>
              </a:ext>
            </a:extLst>
          </p:cNvPr>
          <p:cNvSpPr>
            <a:spLocks noGrp="1" noChangeArrowheads="1"/>
          </p:cNvSpPr>
          <p:nvPr>
            <p:ph type="body" idx="1"/>
          </p:nvPr>
        </p:nvSpPr>
        <p:spPr>
          <a:xfrm>
            <a:off x="-304800" y="0"/>
            <a:ext cx="9296400" cy="6126163"/>
          </a:xfrm>
        </p:spPr>
        <p:txBody>
          <a:bodyPr>
            <a:normAutofit lnSpcReduction="10000"/>
          </a:bodyPr>
          <a:lstStyle/>
          <a:p>
            <a:pPr algn="ctr" eaLnBrk="1" hangingPunct="1">
              <a:lnSpc>
                <a:spcPct val="80000"/>
              </a:lnSpc>
              <a:buFontTx/>
              <a:buNone/>
            </a:pPr>
            <a:r>
              <a:rPr lang="en-US" altLang="en-US" sz="2800" b="1" dirty="0" err="1">
                <a:solidFill>
                  <a:srgbClr val="C00000"/>
                </a:solidFill>
                <a:latin typeface="Times New Roman" panose="02020603050405020304" pitchFamily="18" charset="0"/>
              </a:rPr>
              <a:t>Rừng</a:t>
            </a:r>
            <a:r>
              <a:rPr lang="en-US" altLang="en-US" sz="2800" b="1" dirty="0">
                <a:solidFill>
                  <a:srgbClr val="C00000"/>
                </a:solidFill>
                <a:latin typeface="Times New Roman" panose="02020603050405020304" pitchFamily="18" charset="0"/>
              </a:rPr>
              <a:t> </a:t>
            </a:r>
            <a:r>
              <a:rPr lang="en-US" altLang="en-US" sz="2800" b="1" dirty="0" err="1">
                <a:solidFill>
                  <a:srgbClr val="C00000"/>
                </a:solidFill>
                <a:latin typeface="Times New Roman" panose="02020603050405020304" pitchFamily="18" charset="0"/>
              </a:rPr>
              <a:t>trưa</a:t>
            </a:r>
            <a:endParaRPr lang="en-US" altLang="en-US" sz="2800" b="1" dirty="0">
              <a:solidFill>
                <a:srgbClr val="C00000"/>
              </a:solidFill>
              <a:latin typeface="Times New Roman" panose="02020603050405020304" pitchFamily="18" charset="0"/>
            </a:endParaRPr>
          </a:p>
          <a:p>
            <a:pPr algn="just" eaLnBrk="1" hangingPunct="1">
              <a:lnSpc>
                <a:spcPct val="80000"/>
              </a:lnSpc>
              <a:buFontTx/>
              <a:buNone/>
            </a:pPr>
            <a:r>
              <a:rPr lang="en-US" altLang="en-US" sz="2800" dirty="0">
                <a:latin typeface="Times New Roman" panose="02020603050405020304" pitchFamily="18" charset="0"/>
              </a:rPr>
              <a:t>           </a:t>
            </a:r>
            <a:r>
              <a:rPr lang="en-US" altLang="en-US" sz="2800" dirty="0" err="1">
                <a:latin typeface="Times New Roman" panose="02020603050405020304" pitchFamily="18" charset="0"/>
              </a:rPr>
              <a:t>Rừng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khô</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hiện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với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tất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vẻ</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uy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lệ</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nó</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trong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ánh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trời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óng</a:t>
            </a:r>
            <a:r>
              <a:rPr lang="en-US" altLang="en-US" sz="2800" dirty="0">
                <a:latin typeface="Times New Roman" panose="02020603050405020304" pitchFamily="18" charset="0"/>
              </a:rPr>
              <a:t>. </a:t>
            </a:r>
            <a:r>
              <a:rPr lang="en-US" altLang="en-US" sz="2800" dirty="0" err="1">
                <a:solidFill>
                  <a:srgbClr val="C00000"/>
                </a:solidFill>
                <a:latin typeface="Times New Roman" panose="02020603050405020304" pitchFamily="18" charset="0"/>
              </a:rPr>
              <a:t>Những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thân</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cây</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tràm</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vỏ</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trắng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vươn</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lên</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trời</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chẳng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khác</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gì</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những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cây</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nến</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khổng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lồ</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đầu</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lá</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rủ</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phất</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phơ</a:t>
            </a:r>
            <a:r>
              <a:rPr lang="en-US" altLang="en-US" sz="2800" dirty="0">
                <a:solidFill>
                  <a:srgbClr val="C00000"/>
                </a:solidFill>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trong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biển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lá</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xanh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rờn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bắt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đầu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ngả</a:t>
            </a:r>
            <a:r>
              <a:rPr lang="en-US" altLang="en-US" sz="2800" dirty="0">
                <a:latin typeface="Times New Roman" panose="02020603050405020304" pitchFamily="18" charset="0"/>
              </a:rPr>
              <a:t> sang </a:t>
            </a:r>
            <a:r>
              <a:rPr lang="en-US" altLang="en-US" sz="2800" dirty="0" err="1">
                <a:latin typeface="Times New Roman" panose="02020603050405020304" pitchFamily="18" charset="0"/>
              </a:rPr>
              <a:t>màu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úa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dậy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mùi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hương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lá</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tràm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hun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nóng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dưới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trời</a:t>
            </a:r>
            <a:r>
              <a:rPr lang="en-US" altLang="en-US" sz="2800" dirty="0">
                <a:latin typeface="Times New Roman" panose="02020603050405020304" pitchFamily="18" charset="0"/>
              </a:rPr>
              <a:t>. </a:t>
            </a:r>
            <a:r>
              <a:rPr lang="en-US" altLang="en-US" sz="2800" dirty="0" err="1">
                <a:solidFill>
                  <a:srgbClr val="0000FF"/>
                </a:solidFill>
                <a:latin typeface="Times New Roman" panose="02020603050405020304" pitchFamily="18" charset="0"/>
              </a:rPr>
              <a:t>Tiếng</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chim</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không</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ngớt</a:t>
            </a:r>
            <a:r>
              <a:rPr lang="en-US" altLang="en-US" sz="2800" dirty="0">
                <a:solidFill>
                  <a:srgbClr val="0000FF"/>
                </a:solidFill>
                <a:latin typeface="Times New Roman" panose="02020603050405020304" pitchFamily="18" charset="0"/>
              </a:rPr>
              <a:t> vang ra, </a:t>
            </a:r>
            <a:r>
              <a:rPr lang="en-US" altLang="en-US" sz="2800" dirty="0" err="1">
                <a:solidFill>
                  <a:srgbClr val="0000FF"/>
                </a:solidFill>
                <a:latin typeface="Times New Roman" panose="02020603050405020304" pitchFamily="18" charset="0"/>
              </a:rPr>
              <a:t>vọng</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mãi</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lên</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trời</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cao</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xanh</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thẳm</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không</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cùng</a:t>
            </a:r>
            <a:r>
              <a:rPr lang="en-US" altLang="en-US" sz="2800" dirty="0">
                <a:solidFill>
                  <a:srgbClr val="0000FF"/>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Trên</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các</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trảng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rộng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và</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chung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quanh</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những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lùm</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bụi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thấp</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mọc</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theo</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các</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lạch</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nước</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nơi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mà</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các</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sắc</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lá</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còn</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xanh</a:t>
            </a:r>
            <a:r>
              <a:rPr lang="en-US" altLang="en-US" sz="2800" dirty="0">
                <a:solidFill>
                  <a:schemeClr val="accent5">
                    <a:lumMod val="50000"/>
                  </a:schemeClr>
                </a:solidFill>
                <a:latin typeface="Times New Roman" panose="02020603050405020304" pitchFamily="18" charset="0"/>
              </a:rPr>
              <a:t>, ta </a:t>
            </a:r>
            <a:r>
              <a:rPr lang="en-US" altLang="en-US" sz="2800" dirty="0" err="1">
                <a:solidFill>
                  <a:schemeClr val="accent5">
                    <a:lumMod val="50000"/>
                  </a:schemeClr>
                </a:solidFill>
                <a:latin typeface="Times New Roman" panose="02020603050405020304" pitchFamily="18" charset="0"/>
              </a:rPr>
              <a:t>có</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thể</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nghe</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tiếng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vù</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vù</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bất</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tận</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của</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hàng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nghìn</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loại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côn</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trùng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có</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cánh</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không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ngớt</a:t>
            </a:r>
            <a:r>
              <a:rPr lang="en-US" altLang="en-US" sz="2800" dirty="0">
                <a:solidFill>
                  <a:schemeClr val="accent5">
                    <a:lumMod val="50000"/>
                  </a:schemeClr>
                </a:solidFill>
                <a:latin typeface="Times New Roman" panose="02020603050405020304" pitchFamily="18" charset="0"/>
              </a:rPr>
              <a:t> bay </a:t>
            </a:r>
            <a:r>
              <a:rPr lang="en-US" altLang="en-US" sz="2800" dirty="0" err="1">
                <a:solidFill>
                  <a:schemeClr val="accent5">
                    <a:lumMod val="50000"/>
                  </a:schemeClr>
                </a:solidFill>
                <a:latin typeface="Times New Roman" panose="02020603050405020304" pitchFamily="18" charset="0"/>
              </a:rPr>
              <a:t>đi</a:t>
            </a:r>
            <a:r>
              <a:rPr lang="en-US" altLang="en-US" sz="2800" dirty="0">
                <a:solidFill>
                  <a:schemeClr val="accent5">
                    <a:lumMod val="50000"/>
                  </a:schemeClr>
                </a:solidFill>
                <a:latin typeface="Times New Roman" panose="02020603050405020304" pitchFamily="18" charset="0"/>
              </a:rPr>
              <a:t> bay </a:t>
            </a:r>
            <a:r>
              <a:rPr lang="en-US" altLang="en-US" sz="2800" dirty="0" err="1">
                <a:solidFill>
                  <a:schemeClr val="accent5">
                    <a:lumMod val="50000"/>
                  </a:schemeClr>
                </a:solidFill>
                <a:latin typeface="Times New Roman" panose="02020603050405020304" pitchFamily="18" charset="0"/>
              </a:rPr>
              <a:t>lại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trên</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những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bông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hoa</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nhiệt</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đới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sặc</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sỡ</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vừa</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lộng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lẫy</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nở</a:t>
            </a:r>
            <a:r>
              <a:rPr lang="en-US" altLang="en-US" sz="2800" dirty="0">
                <a:solidFill>
                  <a:schemeClr val="accent5">
                    <a:lumMod val="50000"/>
                  </a:schemeClr>
                </a:solidFill>
                <a:latin typeface="Times New Roman" panose="02020603050405020304" pitchFamily="18" charset="0"/>
              </a:rPr>
              <a:t> ra </a:t>
            </a:r>
            <a:r>
              <a:rPr lang="en-US" altLang="en-US" sz="2800" dirty="0" err="1">
                <a:solidFill>
                  <a:schemeClr val="accent5">
                    <a:lumMod val="50000"/>
                  </a:schemeClr>
                </a:solidFill>
                <a:latin typeface="Times New Roman" panose="02020603050405020304" pitchFamily="18" charset="0"/>
              </a:rPr>
              <a:t>đã</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vội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tàn</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nhanh</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trong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nắng</a:t>
            </a:r>
            <a:r>
              <a:rPr lang="en-US" altLang="en-US" sz="2800" dirty="0">
                <a:solidFill>
                  <a:schemeClr val="accent5">
                    <a:lumMod val="50000"/>
                  </a:schemeClr>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Mùi</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hương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ngòn</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ngọt</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nhức</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đầu</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của</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những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loài</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hoa</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rừng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không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tên</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tuổi</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đắm</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vào</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ánh</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nắng</a:t>
            </a:r>
            <a:r>
              <a:rPr lang="en-US" altLang="en-US" sz="2800" dirty="0">
                <a:solidFill>
                  <a:srgbClr val="C00000"/>
                </a:solidFill>
                <a:latin typeface="Times New Roman" panose="02020603050405020304" pitchFamily="18" charset="0"/>
              </a:rPr>
              <a:t> ban </a:t>
            </a:r>
            <a:r>
              <a:rPr lang="en-US" altLang="en-US" sz="2800" dirty="0" err="1">
                <a:solidFill>
                  <a:srgbClr val="C00000"/>
                </a:solidFill>
                <a:latin typeface="Times New Roman" panose="02020603050405020304" pitchFamily="18" charset="0"/>
              </a:rPr>
              <a:t>trưa</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khiến</a:t>
            </a:r>
            <a:r>
              <a:rPr lang="en-US" altLang="en-US" sz="2800" dirty="0">
                <a:solidFill>
                  <a:srgbClr val="C00000"/>
                </a:solidFill>
                <a:latin typeface="Times New Roman" panose="02020603050405020304" pitchFamily="18" charset="0"/>
              </a:rPr>
              <a:t> con </a:t>
            </a:r>
            <a:r>
              <a:rPr lang="en-US" altLang="en-US" sz="2800" dirty="0" err="1">
                <a:solidFill>
                  <a:srgbClr val="C00000"/>
                </a:solidFill>
                <a:latin typeface="Times New Roman" panose="02020603050405020304" pitchFamily="18" charset="0"/>
              </a:rPr>
              <a:t>người</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dễ</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sinh</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buồn</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ngủ</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và</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sẵn</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sàng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ngả</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lưng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dưới</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một</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bóng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cây</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nào</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đó</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để</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cho</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thứ</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cảm</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giác</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mệt</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mỏi</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chốn</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rừng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trưa</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lơ</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mơ</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đưa</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mình</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vào</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giấc</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ngủ</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chẳng</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đợi</a:t>
            </a:r>
            <a:r>
              <a:rPr lang="en-US" altLang="en-US" sz="2800" dirty="0">
                <a:solidFill>
                  <a:srgbClr val="C00000"/>
                </a:solidFill>
                <a:latin typeface="Times New Roman" panose="02020603050405020304" pitchFamily="18" charset="0"/>
              </a:rPr>
              <a:t> </a:t>
            </a:r>
            <a:r>
              <a:rPr lang="en-US" altLang="en-US" sz="2800" dirty="0" err="1">
                <a:solidFill>
                  <a:srgbClr val="C00000"/>
                </a:solidFill>
                <a:latin typeface="Times New Roman" panose="02020603050405020304" pitchFamily="18" charset="0"/>
              </a:rPr>
              <a:t>chờ</a:t>
            </a:r>
            <a:r>
              <a:rPr lang="en-US" altLang="en-US" sz="2800" dirty="0">
                <a:solidFill>
                  <a:srgbClr val="C00000"/>
                </a:solidFill>
                <a:latin typeface="Times New Roman" panose="02020603050405020304" pitchFamily="18" charset="0"/>
              </a:rPr>
              <a:t>.</a:t>
            </a:r>
          </a:p>
          <a:p>
            <a:pPr algn="just" eaLnBrk="1" hangingPunct="1">
              <a:lnSpc>
                <a:spcPct val="80000"/>
              </a:lnSpc>
              <a:buFontTx/>
              <a:buNone/>
            </a:pPr>
            <a:r>
              <a:rPr lang="en-US" altLang="en-US" sz="2800" dirty="0">
                <a:latin typeface="Times New Roman" panose="02020603050405020304" pitchFamily="18" charset="0"/>
              </a:rPr>
              <a:t>                                                              </a:t>
            </a:r>
            <a:r>
              <a:rPr lang="en-US" altLang="en-US" sz="2800" i="1" dirty="0">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Đoàn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Giỏi</a:t>
            </a:r>
            <a:r>
              <a:rPr lang="en-US" altLang="en-US" sz="2800" dirty="0">
                <a:latin typeface="Times New Roman" panose="02020603050405020304" pitchFamily="18" charset="0"/>
              </a:rPr>
              <a:t>.</a:t>
            </a:r>
          </a:p>
        </p:txBody>
      </p:sp>
      <p:sp>
        <p:nvSpPr>
          <p:cNvPr id="3" name="Text Box 4">
            <a:extLst>
              <a:ext uri="{FF2B5EF4-FFF2-40B4-BE49-F238E27FC236}">
                <a16:creationId xmlns:a16="http://schemas.microsoft.com/office/drawing/2014/main" id="{B809671F-CCAE-44BD-A012-BA701E76F9D7}"/>
              </a:ext>
            </a:extLst>
          </p:cNvPr>
          <p:cNvSpPr txBox="1">
            <a:spLocks noChangeArrowheads="1"/>
          </p:cNvSpPr>
          <p:nvPr/>
        </p:nvSpPr>
        <p:spPr bwMode="auto">
          <a:xfrm>
            <a:off x="609600" y="5638800"/>
            <a:ext cx="8839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Bài</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văn</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miêu</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tả</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những</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sự</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vật</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nào</a:t>
            </a:r>
            <a:r>
              <a:rPr lang="en-US" altLang="en-US" dirty="0">
                <a:solidFill>
                  <a:srgbClr val="0000FF"/>
                </a:solidFill>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42D7B918-B8F7-4CAC-A312-24CD25E367FE}"/>
              </a:ext>
            </a:extLst>
          </p:cNvPr>
          <p:cNvSpPr>
            <a:spLocks noGrp="1" noChangeArrowheads="1"/>
          </p:cNvSpPr>
          <p:nvPr>
            <p:ph type="body" idx="1"/>
          </p:nvPr>
        </p:nvSpPr>
        <p:spPr>
          <a:xfrm>
            <a:off x="-304800" y="0"/>
            <a:ext cx="9296400" cy="6126163"/>
          </a:xfrm>
        </p:spPr>
        <p:txBody>
          <a:bodyPr>
            <a:normAutofit lnSpcReduction="10000"/>
          </a:bodyPr>
          <a:lstStyle/>
          <a:p>
            <a:pPr algn="ctr" eaLnBrk="1" hangingPunct="1">
              <a:lnSpc>
                <a:spcPct val="80000"/>
              </a:lnSpc>
              <a:buFontTx/>
              <a:buNone/>
            </a:pPr>
            <a:r>
              <a:rPr lang="en-US" altLang="en-US" sz="2800" b="1">
                <a:solidFill>
                  <a:srgbClr val="C00000"/>
                </a:solidFill>
                <a:latin typeface="Times New Roman" panose="02020603050405020304" pitchFamily="18" charset="0"/>
              </a:rPr>
              <a:t>Rừng trưa</a:t>
            </a:r>
          </a:p>
          <a:p>
            <a:pPr algn="just" eaLnBrk="1" hangingPunct="1">
              <a:lnSpc>
                <a:spcPct val="80000"/>
              </a:lnSpc>
              <a:buFontTx/>
              <a:buNone/>
            </a:pPr>
            <a:r>
              <a:rPr lang="en-US" altLang="en-US" sz="2800">
                <a:latin typeface="Times New Roman" panose="02020603050405020304" pitchFamily="18" charset="0"/>
              </a:rPr>
              <a:t>           Rừng khô hiện lên với tất cả vẻ uy nghi tráng lệ của nó trong ánh mặt trời vàng óng. </a:t>
            </a:r>
            <a:r>
              <a:rPr lang="en-US" altLang="en-US" sz="2800">
                <a:solidFill>
                  <a:srgbClr val="C00000"/>
                </a:solidFill>
                <a:latin typeface="Times New Roman" panose="02020603050405020304" pitchFamily="18" charset="0"/>
              </a:rPr>
              <a:t>Những thân cây tràm vỏ trắng vươn lên trời, chẳng khác gì những cây nến khổng lồ, đầu lá rủ phất phơ. </a:t>
            </a:r>
            <a:r>
              <a:rPr lang="en-US" altLang="en-US" sz="2800">
                <a:latin typeface="Times New Roman" panose="02020603050405020304" pitchFamily="18" charset="0"/>
              </a:rPr>
              <a:t>Từ trong biển lá xanh rờn đã bắt đầu ngả sang màu úa, ngát dậy một mùi hương lá tràm bị hun nóng dưới mặt trời. </a:t>
            </a:r>
            <a:r>
              <a:rPr lang="en-US" altLang="en-US" sz="2800">
                <a:solidFill>
                  <a:srgbClr val="0000FF"/>
                </a:solidFill>
                <a:latin typeface="Times New Roman" panose="02020603050405020304" pitchFamily="18" charset="0"/>
              </a:rPr>
              <a:t>Tiếng chim không ngớt vang ra, vọng mãi lên trời cao xanh thẳm không cùng. </a:t>
            </a:r>
            <a:r>
              <a:rPr lang="en-US" altLang="en-US" sz="2800">
                <a:latin typeface="Times New Roman" panose="02020603050405020304" pitchFamily="18" charset="0"/>
              </a:rPr>
              <a:t>Trên các trảng rộng và chung quanh những lùm bụi thấp mọc theo các lạch nước, nơi mà các sắc lá còn xanh, ta có thể nghe tiếng vù vù bất tận của hàng nghìn loại côn trùng có cánh không ngớt bay đi bay lại trên những bông hoa nhiệt đới sặc sỡ, vừa lộng lẫy nở ra đã vội tàn nhanh trong nắng. </a:t>
            </a:r>
            <a:r>
              <a:rPr lang="en-US" altLang="en-US" sz="2800">
                <a:solidFill>
                  <a:srgbClr val="C00000"/>
                </a:solidFill>
                <a:latin typeface="Times New Roman" panose="02020603050405020304" pitchFamily="18" charset="0"/>
              </a:rPr>
              <a:t>Mùi hương ngòn ngọt nhức đầu của những loài hoa rừng  không tên tuổi đắm vào ánh nắng ban trưa khiến con người dễ sinh buồn ngủ và sẵn sàng ngả lưng dưới một bóng cây nào đó, để cho thứ cảm giác mệt mỏi chốn rừng trưa lơ mơ đưa mình vào giấc ngủ chẳng đợi chờ.</a:t>
            </a:r>
          </a:p>
          <a:p>
            <a:pPr algn="just" eaLnBrk="1" hangingPunct="1">
              <a:lnSpc>
                <a:spcPct val="80000"/>
              </a:lnSpc>
              <a:buFontTx/>
              <a:buNone/>
            </a:pPr>
            <a:r>
              <a:rPr lang="en-US" altLang="en-US" sz="2800">
                <a:latin typeface="Times New Roman" panose="02020603050405020304" pitchFamily="18" charset="0"/>
              </a:rPr>
              <a:t>                                                              </a:t>
            </a:r>
            <a:r>
              <a:rPr lang="en-US" altLang="en-US" sz="2800" i="1">
                <a:latin typeface="Times New Roman" panose="02020603050405020304" pitchFamily="18" charset="0"/>
              </a:rPr>
              <a:t>Theo</a:t>
            </a:r>
            <a:r>
              <a:rPr lang="en-US" altLang="en-US" sz="2800">
                <a:latin typeface="Times New Roman" panose="02020603050405020304" pitchFamily="18" charset="0"/>
              </a:rPr>
              <a:t> Đoàn Giỏi.</a:t>
            </a:r>
          </a:p>
        </p:txBody>
      </p:sp>
      <p:sp>
        <p:nvSpPr>
          <p:cNvPr id="3" name="Text Box 4">
            <a:extLst>
              <a:ext uri="{FF2B5EF4-FFF2-40B4-BE49-F238E27FC236}">
                <a16:creationId xmlns:a16="http://schemas.microsoft.com/office/drawing/2014/main" id="{03DF95AB-D1E4-45E9-8BDD-584BC7AF5403}"/>
              </a:ext>
            </a:extLst>
          </p:cNvPr>
          <p:cNvSpPr txBox="1">
            <a:spLocks noChangeArrowheads="1"/>
          </p:cNvSpPr>
          <p:nvPr/>
        </p:nvSpPr>
        <p:spPr bwMode="auto">
          <a:xfrm>
            <a:off x="152400" y="5715000"/>
            <a:ext cx="8839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Em</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thích</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hình</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ảnh</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nào</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trong</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bài</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văn</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Vì</a:t>
            </a:r>
            <a:r>
              <a:rPr lang="en-US" altLang="en-US" dirty="0">
                <a:solidFill>
                  <a:srgbClr val="0000FF"/>
                </a:solidFill>
                <a:latin typeface="Times New Roman" panose="02020603050405020304" pitchFamily="18" charset="0"/>
              </a:rPr>
              <a:t> </a:t>
            </a:r>
            <a:r>
              <a:rPr lang="en-US" altLang="en-US" dirty="0" err="1">
                <a:solidFill>
                  <a:srgbClr val="0000FF"/>
                </a:solidFill>
                <a:latin typeface="Times New Roman" panose="02020603050405020304" pitchFamily="18" charset="0"/>
              </a:rPr>
              <a:t>sao</a:t>
            </a:r>
            <a:r>
              <a:rPr lang="en-US" altLang="en-US" dirty="0">
                <a:solidFill>
                  <a:srgbClr val="0000FF"/>
                </a:solidFill>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8AA4AB8-A786-4FBB-913A-F1D8A0DEE7F6}"/>
              </a:ext>
            </a:extLst>
          </p:cNvPr>
          <p:cNvSpPr>
            <a:spLocks noGrp="1" noChangeArrowheads="1"/>
          </p:cNvSpPr>
          <p:nvPr>
            <p:ph type="title"/>
          </p:nvPr>
        </p:nvSpPr>
        <p:spPr>
          <a:xfrm>
            <a:off x="76200" y="-152400"/>
            <a:ext cx="9144000" cy="6400800"/>
          </a:xfrm>
        </p:spPr>
        <p:txBody>
          <a:bodyPr/>
          <a:lstStyle/>
          <a:p>
            <a:pPr algn="l" eaLnBrk="1" hangingPunct="1"/>
            <a:r>
              <a:rPr lang="en-US" altLang="en-US" sz="2400">
                <a:latin typeface="Times New Roman" panose="02020603050405020304" pitchFamily="18" charset="0"/>
              </a:rPr>
              <a:t>                                       </a:t>
            </a:r>
            <a:r>
              <a:rPr lang="en-US" altLang="en-US" sz="3200" b="1">
                <a:latin typeface="Times New Roman" panose="02020603050405020304" pitchFamily="18" charset="0"/>
              </a:rPr>
              <a:t>Chiều tối</a:t>
            </a:r>
            <a:br>
              <a:rPr lang="en-US" altLang="en-US" sz="3200" b="1">
                <a:latin typeface="Times New Roman" panose="02020603050405020304" pitchFamily="18" charset="0"/>
              </a:rPr>
            </a:br>
            <a:r>
              <a:rPr lang="en-US" altLang="en-US" sz="2400">
                <a:latin typeface="Times New Roman" panose="02020603050405020304" pitchFamily="18" charset="0"/>
              </a:rPr>
              <a:t>       Nắng bắt đầu rút lên những  chòm cây cao, rồi nhạt dần và như hòa lẫn với ánh sáng trắng nhợt cuối cùng. </a:t>
            </a:r>
            <a:br>
              <a:rPr lang="en-US" altLang="en-US" sz="2400">
                <a:latin typeface="Times New Roman" panose="02020603050405020304" pitchFamily="18" charset="0"/>
              </a:rPr>
            </a:br>
            <a:r>
              <a:rPr lang="en-US" altLang="en-US" sz="2400">
                <a:latin typeface="Times New Roman" panose="02020603050405020304" pitchFamily="18" charset="0"/>
              </a:rPr>
              <a:t>       Trong những bụi cây đã thấp thoáng những mảng tối. Màu tối lan dần dưới từng gốc cây, ngả dài trên thảm cỏ, rồi đổ lốm đốm trên lá cành, trên những vòm xanh rậm rạp.</a:t>
            </a:r>
            <a:br>
              <a:rPr lang="en-US" altLang="en-US" sz="2400">
                <a:latin typeface="Times New Roman" panose="02020603050405020304" pitchFamily="18" charset="0"/>
              </a:rPr>
            </a:br>
            <a:r>
              <a:rPr lang="en-US" altLang="en-US" sz="2400">
                <a:latin typeface="Times New Roman" panose="02020603050405020304" pitchFamily="18" charset="0"/>
              </a:rPr>
              <a:t>       Bóng tối như những bức màn mỏng, như thứ bụi xốp, mờ đen, phủ dần trên mọi vật.</a:t>
            </a:r>
            <a:br>
              <a:rPr lang="en-US" altLang="en-US" sz="2400">
                <a:latin typeface="Times New Roman" panose="02020603050405020304" pitchFamily="18" charset="0"/>
              </a:rPr>
            </a:br>
            <a:r>
              <a:rPr lang="en-US" altLang="en-US" sz="2400">
                <a:latin typeface="Times New Roman" panose="02020603050405020304" pitchFamily="18" charset="0"/>
              </a:rPr>
              <a: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a:t>
            </a:r>
            <a:br>
              <a:rPr lang="en-US" altLang="en-US" sz="2400">
                <a:latin typeface="Times New Roman" panose="02020603050405020304" pitchFamily="18" charset="0"/>
              </a:rPr>
            </a:br>
            <a:r>
              <a:rPr lang="en-US" altLang="en-US" sz="2400">
                <a:latin typeface="Times New Roman" panose="02020603050405020304" pitchFamily="18" charset="0"/>
              </a:rPr>
              <a:t>        Trong im ắng, hương vườn thơm thoảng bắt đầu rón rén bước ra, và tung tăng trong ngọn gió nhẹ, nhảy trên cỏ, trườn theo nhưng thân cành.                                                            </a:t>
            </a:r>
            <a:br>
              <a:rPr lang="en-US" altLang="en-US" sz="2400">
                <a:latin typeface="Times New Roman" panose="02020603050405020304" pitchFamily="18" charset="0"/>
              </a:rPr>
            </a:br>
            <a:r>
              <a:rPr lang="en-US" altLang="en-US" sz="2400">
                <a:latin typeface="Times New Roman" panose="02020603050405020304" pitchFamily="18" charset="0"/>
              </a:rPr>
              <a:t>                                                                            </a:t>
            </a:r>
            <a:r>
              <a:rPr lang="en-US" altLang="en-US" sz="2400" i="1">
                <a:latin typeface="Times New Roman" panose="02020603050405020304" pitchFamily="18" charset="0"/>
              </a:rPr>
              <a:t>Theo</a:t>
            </a:r>
            <a:r>
              <a:rPr lang="en-US" altLang="en-US" sz="2400" b="1">
                <a:latin typeface="Times New Roman" panose="02020603050405020304" pitchFamily="18" charset="0"/>
              </a:rPr>
              <a:t> Phạm Đức.</a:t>
            </a:r>
          </a:p>
        </p:txBody>
      </p:sp>
      <p:sp>
        <p:nvSpPr>
          <p:cNvPr id="3" name="Text Box 4">
            <a:extLst>
              <a:ext uri="{FF2B5EF4-FFF2-40B4-BE49-F238E27FC236}">
                <a16:creationId xmlns:a16="http://schemas.microsoft.com/office/drawing/2014/main" id="{309273FC-1BFE-4E94-BEA5-343C77EDEFFD}"/>
              </a:ext>
            </a:extLst>
          </p:cNvPr>
          <p:cNvSpPr txBox="1">
            <a:spLocks noChangeArrowheads="1"/>
          </p:cNvSpPr>
          <p:nvPr/>
        </p:nvSpPr>
        <p:spPr bwMode="auto">
          <a:xfrm>
            <a:off x="685800" y="6019800"/>
            <a:ext cx="8839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solidFill>
                  <a:srgbClr val="0000FF"/>
                </a:solidFill>
                <a:latin typeface="Times New Roman" panose="02020603050405020304" pitchFamily="18" charset="0"/>
              </a:rPr>
              <a:t>- Xác định các câu văn trong bài văn?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4" name="Picture 10" descr="Cover">
            <a:extLst>
              <a:ext uri="{FF2B5EF4-FFF2-40B4-BE49-F238E27FC236}">
                <a16:creationId xmlns:a16="http://schemas.microsoft.com/office/drawing/2014/main" id="{AB97FA23-2A15-4751-A3AC-9E8B1F8958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848" y="2738208"/>
            <a:ext cx="3812241" cy="2397399"/>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B5467041-967E-49DA-9454-AE88545597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703942"/>
            <a:ext cx="3829137" cy="1156479"/>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477E4E0D-3E7C-47F4-8EE8-04A27C700A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7717" y="2772474"/>
            <a:ext cx="3570883" cy="2405966"/>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87FECDFE-317B-4988-9FBC-8D505A53056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7717" y="2612159"/>
            <a:ext cx="3429690" cy="1021862"/>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32501539-DF4A-45D2-8A1A-428BE07D3A7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7717" y="1209699"/>
            <a:ext cx="3463480" cy="2042500"/>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8B89CA8C-E62F-489F-811B-52948001C30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72652" y="1092215"/>
            <a:ext cx="3579331" cy="2152641"/>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9A05F6B7-0D4F-4C9B-A46B-6DA47EE6243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3839" y="2316002"/>
            <a:ext cx="2389439" cy="135962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a:extLst>
              <a:ext uri="{FF2B5EF4-FFF2-40B4-BE49-F238E27FC236}">
                <a16:creationId xmlns:a16="http://schemas.microsoft.com/office/drawing/2014/main" id="{0D56BDA0-A581-43C2-8B7F-816C6BBAA376}"/>
              </a:ext>
            </a:extLst>
          </p:cNvPr>
          <p:cNvSpPr txBox="1">
            <a:spLocks noChangeArrowheads="1"/>
          </p:cNvSpPr>
          <p:nvPr/>
        </p:nvSpPr>
        <p:spPr bwMode="auto">
          <a:xfrm>
            <a:off x="637183" y="405651"/>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chọn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p>
          <a:p>
            <a:pPr eaLnBrk="1" hangingPunct="1"/>
            <a:endParaRPr lang="en-US" sz="2800"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168AFF2F-1583-4BA0-BE80-807232D9CEB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772717" y="3978726"/>
            <a:ext cx="1451681" cy="1504023"/>
          </a:xfrm>
          <a:prstGeom prst="rect">
            <a:avLst/>
          </a:prstGeom>
        </p:spPr>
      </p:pic>
      <p:pic>
        <p:nvPicPr>
          <p:cNvPr id="8" name="Picture 7">
            <a:extLst>
              <a:ext uri="{FF2B5EF4-FFF2-40B4-BE49-F238E27FC236}">
                <a16:creationId xmlns:a16="http://schemas.microsoft.com/office/drawing/2014/main" id="{B3327059-FB78-4C18-94F1-9F02FB9D308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949850" y="783017"/>
            <a:ext cx="1359414" cy="1359414"/>
          </a:xfrm>
          <a:prstGeom prst="rect">
            <a:avLst/>
          </a:prstGeom>
        </p:spPr>
      </p:pic>
      <p:sp>
        <p:nvSpPr>
          <p:cNvPr id="2" name="TextBox 1"/>
          <p:cNvSpPr txBox="1"/>
          <p:nvPr/>
        </p:nvSpPr>
        <p:spPr>
          <a:xfrm>
            <a:off x="191315" y="5614664"/>
            <a:ext cx="8876483" cy="923330"/>
          </a:xfrm>
          <a:prstGeom prst="rect">
            <a:avLst/>
          </a:prstGeom>
          <a:noFill/>
        </p:spPr>
        <p:txBody>
          <a:bodyPr wrap="square" rtlCol="0">
            <a:spAutoFit/>
          </a:bodyPr>
          <a:lstStyle/>
          <a:p>
            <a:r>
              <a:rPr lang="en-GB">
                <a:latin typeface="Times New Roman" panose="02020603050405020304" pitchFamily="18" charset="0"/>
                <a:cs typeface="Times New Roman" panose="02020603050405020304" pitchFamily="18" charset="0"/>
              </a:rPr>
              <a:t>Cây thân gỗ cao từ 2m đến 30m, xuất hiện rất nhiều ở miền Nam. L</a:t>
            </a:r>
            <a:r>
              <a:rPr lang="vi-VN">
                <a:latin typeface="Times New Roman" panose="02020603050405020304" pitchFamily="18" charset="0"/>
                <a:cs typeface="Times New Roman" panose="02020603050405020304" pitchFamily="18" charset="0"/>
              </a:rPr>
              <a:t>á chứa nhiều tinh dầu, có mùi thơm, tính ấm, vị hơi cay ch</a:t>
            </a:r>
            <a:r>
              <a:rPr lang="en-US">
                <a:latin typeface="Times New Roman" panose="02020603050405020304" pitchFamily="18" charset="0"/>
                <a:cs typeface="Times New Roman" panose="02020603050405020304" pitchFamily="18" charset="0"/>
              </a:rPr>
              <a:t>át, dùng làm dầu xoa</a:t>
            </a:r>
            <a:r>
              <a:rPr lang="vi-VN">
                <a:latin typeface="Times New Roman" panose="02020603050405020304" pitchFamily="18" charset="0"/>
                <a:cs typeface="Times New Roman" panose="02020603050405020304" pitchFamily="18" charset="0"/>
              </a:rPr>
              <a:t> giúp hoạt huyết, giảm đau,</a:t>
            </a:r>
            <a:r>
              <a:rPr lang="en-GB">
                <a:latin typeface="Times New Roman" panose="02020603050405020304" pitchFamily="18" charset="0"/>
                <a:cs typeface="Times New Roman" panose="02020603050405020304" pitchFamily="18" charset="0"/>
              </a:rPr>
              <a:t> …Gỗ dùng để đóng đồ. Rừng tràm có</a:t>
            </a:r>
            <a:r>
              <a:rPr lang="vi-VN">
                <a:latin typeface="Times New Roman" panose="02020603050405020304" pitchFamily="18" charset="0"/>
                <a:cs typeface="Times New Roman" panose="02020603050405020304" pitchFamily="18" charset="0"/>
              </a:rPr>
              <a:t> vai trò </a:t>
            </a:r>
            <a:r>
              <a:rPr lang="en-US">
                <a:latin typeface="Times New Roman" panose="02020603050405020304" pitchFamily="18" charset="0"/>
                <a:cs typeface="Times New Roman" panose="02020603050405020304" pitchFamily="18" charset="0"/>
              </a:rPr>
              <a:t>lớn trong việc </a:t>
            </a:r>
            <a:r>
              <a:rPr lang="vi-VN">
                <a:latin typeface="Times New Roman" panose="02020603050405020304" pitchFamily="18" charset="0"/>
                <a:cs typeface="Times New Roman" panose="02020603050405020304" pitchFamily="18" charset="0"/>
              </a:rPr>
              <a:t>cân bằng</a:t>
            </a:r>
            <a:r>
              <a:rPr lang="en-US">
                <a:latin typeface="Times New Roman" panose="02020603050405020304" pitchFamily="18" charset="0"/>
                <a:cs typeface="Times New Roman" panose="02020603050405020304" pitchFamily="18" charset="0"/>
              </a:rPr>
              <a:t> sinh thái</a:t>
            </a:r>
            <a:r>
              <a:rPr lang="vi-VN">
                <a:latin typeface="Times New Roman" panose="02020603050405020304" pitchFamily="18" charset="0"/>
                <a:cs typeface="Times New Roman" panose="02020603050405020304" pitchFamily="18" charset="0"/>
              </a:rPr>
              <a:t> và bảo vệ môi trường</a:t>
            </a:r>
            <a:r>
              <a:rPr lang="en-US">
                <a:latin typeface="Times New Roman" panose="02020603050405020304" pitchFamily="18" charset="0"/>
                <a:cs typeface="Times New Roman" panose="02020603050405020304" pitchFamily="18" charset="0"/>
              </a:rPr>
              <a:t>.</a:t>
            </a:r>
            <a:endParaRPr lang="en-GB">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1508"/>
                                        </p:tgtEl>
                                        <p:attrNameLst>
                                          <p:attrName>style.visibility</p:attrName>
                                        </p:attrNameLst>
                                      </p:cBhvr>
                                      <p:to>
                                        <p:strVal val="visible"/>
                                      </p:to>
                                    </p:set>
                                    <p:animEffect transition="in" filter="circle(in)">
                                      <p:cBhvr>
                                        <p:cTn id="12" dur="1250"/>
                                        <p:tgtEl>
                                          <p:spTgt spid="2150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21509"/>
                                        </p:tgtEl>
                                        <p:attrNameLst>
                                          <p:attrName>style.visibility</p:attrName>
                                        </p:attrNameLst>
                                      </p:cBhvr>
                                      <p:to>
                                        <p:strVal val="visible"/>
                                      </p:to>
                                    </p:set>
                                    <p:animEffect transition="in" filter="circle(out)">
                                      <p:cBhvr>
                                        <p:cTn id="17" dur="1250"/>
                                        <p:tgtEl>
                                          <p:spTgt spid="21509"/>
                                        </p:tgtEl>
                                      </p:cBhvr>
                                    </p:animEffect>
                                  </p:childTnLst>
                                </p:cTn>
                              </p:par>
                              <p:par>
                                <p:cTn id="18" presetID="6" presetClass="entr" presetSubtype="32"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out)">
                                      <p:cBhvr>
                                        <p:cTn id="20" dur="125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1510"/>
                                        </p:tgtEl>
                                        <p:attrNameLst>
                                          <p:attrName>style.visibility</p:attrName>
                                        </p:attrNameLst>
                                      </p:cBhvr>
                                      <p:to>
                                        <p:strVal val="visible"/>
                                      </p:to>
                                    </p:set>
                                    <p:animEffect transition="in" filter="wipe(left)">
                                      <p:cBhvr>
                                        <p:cTn id="25" dur="500"/>
                                        <p:tgtEl>
                                          <p:spTgt spid="21510"/>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21511"/>
                                        </p:tgtEl>
                                        <p:attrNameLst>
                                          <p:attrName>style.visibility</p:attrName>
                                        </p:attrNameLst>
                                      </p:cBhvr>
                                      <p:to>
                                        <p:strVal val="visible"/>
                                      </p:to>
                                    </p:set>
                                    <p:animEffect transition="in" filter="wipe(left)">
                                      <p:cBhvr>
                                        <p:cTn id="34" dur="500"/>
                                        <p:tgtEl>
                                          <p:spTgt spid="21511"/>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21512"/>
                                        </p:tgtEl>
                                        <p:attrNameLst>
                                          <p:attrName>style.visibility</p:attrName>
                                        </p:attrNameLst>
                                      </p:cBhvr>
                                      <p:to>
                                        <p:strVal val="visible"/>
                                      </p:to>
                                    </p:set>
                                    <p:animEffect transition="in" filter="wipe(left)">
                                      <p:cBhvr>
                                        <p:cTn id="39" dur="500"/>
                                        <p:tgtEl>
                                          <p:spTgt spid="21512"/>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21513"/>
                                        </p:tgtEl>
                                        <p:attrNameLst>
                                          <p:attrName>style.visibility</p:attrName>
                                        </p:attrNameLst>
                                      </p:cBhvr>
                                      <p:to>
                                        <p:strVal val="visible"/>
                                      </p:to>
                                    </p:set>
                                    <p:animEffect transition="in" filter="wipe(left)">
                                      <p:cBhvr>
                                        <p:cTn id="44" dur="500"/>
                                        <p:tgtEl>
                                          <p:spTgt spid="21513"/>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nodeType="clickEffect">
                                  <p:stCondLst>
                                    <p:cond delay="0"/>
                                  </p:stCondLst>
                                  <p:childTnLst>
                                    <p:set>
                                      <p:cBhvr>
                                        <p:cTn id="48" dur="1" fill="hold">
                                          <p:stCondLst>
                                            <p:cond delay="0"/>
                                          </p:stCondLst>
                                        </p:cTn>
                                        <p:tgtEl>
                                          <p:spTgt spid="21514"/>
                                        </p:tgtEl>
                                        <p:attrNameLst>
                                          <p:attrName>style.visibility</p:attrName>
                                        </p:attrNameLst>
                                      </p:cBhvr>
                                      <p:to>
                                        <p:strVal val="visible"/>
                                      </p:to>
                                    </p:set>
                                    <p:animEffect transition="in" filter="wipe(right)">
                                      <p:cBhvr>
                                        <p:cTn id="49" dur="500"/>
                                        <p:tgtEl>
                                          <p:spTgt spid="21514"/>
                                        </p:tgtEl>
                                      </p:cBhvr>
                                    </p:animEffec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2"/>
                                        </p:tgtEl>
                                        <p:attrNameLst>
                                          <p:attrName>style.visibility</p:attrName>
                                        </p:attrNameLst>
                                      </p:cBhvr>
                                      <p:to>
                                        <p:strVal val="visible"/>
                                      </p:to>
                                    </p:set>
                                    <p:animEffect transition="in" filter="fade">
                                      <p:cBhvr>
                                        <p:cTn id="54" dur="1000"/>
                                        <p:tgtEl>
                                          <p:spTgt spid="2"/>
                                        </p:tgtEl>
                                      </p:cBhvr>
                                    </p:animEffect>
                                    <p:anim calcmode="lin" valueType="num">
                                      <p:cBhvr>
                                        <p:cTn id="55" dur="1000" fill="hold"/>
                                        <p:tgtEl>
                                          <p:spTgt spid="2"/>
                                        </p:tgtEl>
                                        <p:attrNameLst>
                                          <p:attrName>ppt_x</p:attrName>
                                        </p:attrNameLst>
                                      </p:cBhvr>
                                      <p:tavLst>
                                        <p:tav tm="0">
                                          <p:val>
                                            <p:strVal val="#ppt_x"/>
                                          </p:val>
                                        </p:tav>
                                        <p:tav tm="100000">
                                          <p:val>
                                            <p:strVal val="#ppt_x"/>
                                          </p:val>
                                        </p:tav>
                                      </p:tavLst>
                                    </p:anim>
                                    <p:anim calcmode="lin" valueType="num">
                                      <p:cBhvr>
                                        <p:cTn id="5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838200"/>
            <a:ext cx="8153400" cy="2087562"/>
          </a:xfrm>
        </p:spPr>
        <p:txBody>
          <a:bodyPr>
            <a:normAutofit fontScale="90000"/>
          </a:bodyPr>
          <a:lstStyle/>
          <a:p>
            <a:pPr algn="l" eaLnBrk="1" hangingPunct="1"/>
            <a:r>
              <a:rPr lang="en-US" altLang="en-US" sz="3200">
                <a:solidFill>
                  <a:srgbClr val="6600FF"/>
                </a:solidFill>
                <a:latin typeface="Times New Roman" panose="02020603050405020304" pitchFamily="18" charset="0"/>
                <a:cs typeface="Times New Roman" panose="02020603050405020304" pitchFamily="18" charset="0"/>
              </a:rPr>
              <a:t>     Trong cái nắng chói chang, dữ dội làm cho </a:t>
            </a:r>
            <a:br>
              <a:rPr lang="en-US" altLang="en-US" sz="3200">
                <a:solidFill>
                  <a:srgbClr val="6600FF"/>
                </a:solidFill>
                <a:latin typeface="Times New Roman" panose="02020603050405020304" pitchFamily="18" charset="0"/>
                <a:cs typeface="Times New Roman" panose="02020603050405020304" pitchFamily="18" charset="0"/>
              </a:rPr>
            </a:br>
            <a:r>
              <a:rPr lang="en-US" altLang="en-US" sz="3200">
                <a:solidFill>
                  <a:srgbClr val="6600FF"/>
                </a:solidFill>
                <a:latin typeface="Times New Roman" panose="02020603050405020304" pitchFamily="18" charset="0"/>
                <a:cs typeface="Times New Roman" panose="02020603050405020304" pitchFamily="18" charset="0"/>
              </a:rPr>
              <a:t>“ biển lá xanh rờn đã bắt đầu ngả sang màu úa” bị hun nóng, cây tràm vẫn sống, sống oai hùng, thân cây vươn lên trời cao, hương tràm cũng ngát dậy, đầy sức sống.</a:t>
            </a:r>
          </a:p>
        </p:txBody>
      </p:sp>
      <p:sp>
        <p:nvSpPr>
          <p:cNvPr id="6147" name="Rectangle 3"/>
          <p:cNvSpPr>
            <a:spLocks noGrp="1" noChangeArrowheads="1"/>
          </p:cNvSpPr>
          <p:nvPr>
            <p:ph type="body" idx="1"/>
          </p:nvPr>
        </p:nvSpPr>
        <p:spPr>
          <a:xfrm>
            <a:off x="0" y="3505200"/>
            <a:ext cx="8610600" cy="3276600"/>
          </a:xfrm>
        </p:spPr>
        <p:txBody>
          <a:bodyPr>
            <a:normAutofit/>
          </a:bodyPr>
          <a:lstStyle/>
          <a:p>
            <a:pPr eaLnBrk="1" hangingPunct="1">
              <a:lnSpc>
                <a:spcPct val="90000"/>
              </a:lnSpc>
              <a:buFontTx/>
              <a:buNone/>
            </a:pPr>
            <a:r>
              <a:rPr lang="en-US" altLang="en-US">
                <a:solidFill>
                  <a:srgbClr val="FF0000"/>
                </a:solidFill>
                <a:latin typeface="Times New Roman" panose="02020603050405020304" pitchFamily="18" charset="0"/>
                <a:cs typeface="Times New Roman" panose="02020603050405020304" pitchFamily="18" charset="0"/>
              </a:rPr>
              <a:t>         Hình ảnh những bông hoa nhiệt đới thật đẹp. Trong cái nắng hầm hập buổi trưa, những bông hoa nhiệt đới nhỏ bé vẫn nở sặc sỡ, lộng lẫy khoe sắc, tỏa hương ngào ngạt làm cho khu rừng thêm sống động, tràn đầy sức sống.</a:t>
            </a:r>
          </a:p>
        </p:txBody>
      </p:sp>
    </p:spTree>
    <p:extLst>
      <p:ext uri="{BB962C8B-B14F-4D97-AF65-F5344CB8AC3E}">
        <p14:creationId xmlns:p14="http://schemas.microsoft.com/office/powerpoint/2010/main" val="1480037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1f1ac0761fb559d2b3e29ee9f16c962355c3df7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893</TotalTime>
  <Words>3476</Words>
  <Application>Microsoft Office PowerPoint</Application>
  <PresentationFormat>On-screen Show (4:3)</PresentationFormat>
  <Paragraphs>105</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Tahoma</vt:lpstr>
      <vt:lpstr>Times New Roman</vt:lpstr>
      <vt:lpstr>Office Theme</vt:lpstr>
      <vt:lpstr>Clip</vt:lpstr>
      <vt:lpstr>PowerPoint Presentation</vt:lpstr>
      <vt:lpstr>Cấu tạo của bài văn tả cảnh?</vt:lpstr>
      <vt:lpstr>PowerPoint Presentation</vt:lpstr>
      <vt:lpstr>PowerPoint Presentation</vt:lpstr>
      <vt:lpstr>PowerPoint Presentation</vt:lpstr>
      <vt:lpstr>PowerPoint Presentation</vt:lpstr>
      <vt:lpstr>                                       Chiều tối        Nắng bắt đầu rút lên những  chòm cây cao, rồi nhạt dần và như hòa lẫn với ánh sáng trắng nhợt cuối cùng.         Trong những bụi cây đã thấp thoáng những mảng tối. Màu tối lan dần dưới từng gốc cây, ngả dài trên thảm cỏ, rồi đổ lốm đốm trên lá cành, trên những vòm xanh rậm rạp.        Bóng tối như những bức màn mỏng, như thứ bụi xốp, mờ đen, phủ dần trên mọi vật.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         Trong im ắng, hương vườn thơm thoảng bắt đầu rón rén bước ra, và tung tăng trong ngọn gió nhẹ, nhảy trên cỏ, trườn theo nhưng thân cành.                                                                                                                                         Theo Phạm Đức.</vt:lpstr>
      <vt:lpstr>PowerPoint Presentation</vt:lpstr>
      <vt:lpstr>     Trong cái nắng chói chang, dữ dội làm cho  “ biển lá xanh rờn đã bắt đầu ngả sang màu úa” bị hun nóng, cây tràm vẫn sống, sống oai hùng, thân cây vươn lên trời cao, hương tràm cũng ngát dậy, đầy sức sống.</vt:lpstr>
      <vt:lpstr>                                       Chiều tối        Nắng bắt đầu rút lên những  chòm cây cao, rồi nhạt dần và như hòa lẫn với ánh sáng trắng nhợt cuối cùng.         Trong những bụi cây đã thấp thoáng những mảng tối. Màu tối lan dần dưới từng gốc cây, ngả dài trên thảm cỏ, rồi đổ lốm đốm trên lá cành, trên những vòm xanh rậm rạp.        Bóng tối như những bức màn mỏng, như thứ bụi xốp, mờ đen, phủ dần trên mọi vật.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         Trong im ắng, hương vườn thơm thoảng bắt đầu rón rén bước ra, và tung tăng trong ngọn gió nhẹ, nhảy trên cỏ, trườn theo nhưng thân cành.                                                                                                                                         Theo Phạm Đức.</vt:lpstr>
      <vt:lpstr>                                       Chiều tối        Nắng bắt đầu rút lên những  chòm cây cao, rồi nhạt dần và như hòa lẫn với ánh sáng trắng nhợt cuối cùng.         Trong những bụi cây đã thấp thoáng những mảng tối. Màu tối lan dần dưới từng gốc cây, ngả dài trên thảm cỏ, rồi đổ lốm đốm trên lá cành, trên những vòm xanh rậm rạp.        Bóng tối như những bức màn mỏng, như thứ bụi xốp, mờ đen, phủ dần trên mọi vật.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         Trong im ắng, hương vườn thơm thoảng bắt đầu rón rén bước ra, và tung tăng trong ngọn gió nhẹ, nhảy trên cỏ, trườn theo nhưng thân cành.                                                                                                                                         Theo Phạm Đức.</vt:lpstr>
      <vt:lpstr>                                       Chiều tối        Nắng bắt đầu rút lên những  chòm cây cao, rồi nhạt dần và như hòa lẫn với ánh sáng trắng nhợt cuối cùng.         Trong những bụi cây đã thấp thoáng những mảng tối. Màu tối lan dần dưới từng gốc cây, ngả dài trên thảm cỏ, rồi đổ lốm đốm trên lá cành, trên những vòm xanh rậm rạp.        Bóng tối như những bức màn mỏng, như thứ bụi xốp, mờ đen, phủ dần trên mọi vật.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         Trong im ắng, hương vườn thơm thoảng bắt đầu rón rén bước ra, và tung tăng trong ngọn gió nhẹ, nhảy trên cỏ, trườn theo nhưng thân cành.                                                                                                                                         Theo Phạm Đức.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2:    Dựa vào dàn ý đã lập ở tuần 1, em hãy viết đoạn văn tả cảnh một buổi sáng trên đường phố.</vt:lpstr>
      <vt:lpstr>PowerPoint Presentation</vt:lpstr>
      <vt:lpstr>         Khi mặt trời vừa vén bức màn mây, ló mình trên đỉnh những ngôi nhà cao tầng, mọi hoạt động của thành phố bắt đầu diễn ra. Đường phố nhôn nhịp hơn. Xe của những người đi làm, đi học, xe chở hàng về các chợ… Ô tô, xe máy thỉnh thoảng lại bóp còi inh ỏi làm phá tan sự yên tĩnh còn sót lại của buổi sáng.                    Mặt trời đã lên cao, chiếu thêm những ánh nắng vàng xuống mặt đất. Trên vỉa hè, những người đi bộ cũng rảo bước nhanh nhanh, những tốp học sinh tíu tít đến trường. Đường phố ồn ào, xe cộ đi lại như mắc cửi. Lúc này, dường như ai cũng vội vã, nhanh chân để kịp công việc của mình  chẳng còn thời gian để ngắm nhìn không gian một buổi sáng thật là tuyệt.</vt:lpstr>
      <vt:lpstr>     Em thích hình ảnh cây tràm bởi vì: trong cái nắng chói chang, dữ dội ấy làm cho “ biển lá xanh rờn đã bắt đầu ngả sang màu úa”. Nhưng cây tràm vẫn sống, sống oai hùng, thân cây vươn lên trời cao, hương tràm cũng ngát dậy, không chịu khuất phục.</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cp:lastModifiedBy>
  <cp:revision>52</cp:revision>
  <dcterms:created xsi:type="dcterms:W3CDTF">2006-08-16T00:00:00Z</dcterms:created>
  <dcterms:modified xsi:type="dcterms:W3CDTF">2021-09-13T17:11:49Z</dcterms:modified>
</cp:coreProperties>
</file>