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54911-4DBF-4CB3-8616-EE3576C5A289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89784-6BE4-482D-9748-42C9D4C27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749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54911-4DBF-4CB3-8616-EE3576C5A289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89784-6BE4-482D-9748-42C9D4C27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539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54911-4DBF-4CB3-8616-EE3576C5A289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89784-6BE4-482D-9748-42C9D4C27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91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54911-4DBF-4CB3-8616-EE3576C5A289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89784-6BE4-482D-9748-42C9D4C27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363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54911-4DBF-4CB3-8616-EE3576C5A289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89784-6BE4-482D-9748-42C9D4C27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740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54911-4DBF-4CB3-8616-EE3576C5A289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89784-6BE4-482D-9748-42C9D4C27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079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54911-4DBF-4CB3-8616-EE3576C5A289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89784-6BE4-482D-9748-42C9D4C27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689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54911-4DBF-4CB3-8616-EE3576C5A289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89784-6BE4-482D-9748-42C9D4C27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320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54911-4DBF-4CB3-8616-EE3576C5A289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89784-6BE4-482D-9748-42C9D4C27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583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54911-4DBF-4CB3-8616-EE3576C5A289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89784-6BE4-482D-9748-42C9D4C27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250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54911-4DBF-4CB3-8616-EE3576C5A289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89784-6BE4-482D-9748-42C9D4C27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29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D54911-4DBF-4CB3-8616-EE3576C5A289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89784-6BE4-482D-9748-42C9D4C27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311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8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12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openxmlformats.org/officeDocument/2006/relationships/image" Target="../media/image5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9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66.png"/><Relationship Id="rId3" Type="http://schemas.openxmlformats.org/officeDocument/2006/relationships/image" Target="../media/image3.svg"/><Relationship Id="rId7" Type="http://schemas.openxmlformats.org/officeDocument/2006/relationships/image" Target="../media/image21.svg"/><Relationship Id="rId12" Type="http://schemas.openxmlformats.org/officeDocument/2006/relationships/image" Target="../media/image5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9.svg"/><Relationship Id="rId5" Type="http://schemas.openxmlformats.org/officeDocument/2006/relationships/image" Target="../media/image63.svg"/><Relationship Id="rId10" Type="http://schemas.openxmlformats.org/officeDocument/2006/relationships/image" Target="../media/image56.png"/><Relationship Id="rId4" Type="http://schemas.openxmlformats.org/officeDocument/2006/relationships/image" Target="../media/image53.png"/><Relationship Id="rId9" Type="http://schemas.openxmlformats.org/officeDocument/2006/relationships/image" Target="../media/image65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21.svg"/><Relationship Id="rId18" Type="http://schemas.microsoft.com/office/2007/relationships/hdphoto" Target="../media/hdphoto3.wdp"/><Relationship Id="rId3" Type="http://schemas.openxmlformats.org/officeDocument/2006/relationships/image" Target="../media/image3.svg"/><Relationship Id="rId7" Type="http://schemas.openxmlformats.org/officeDocument/2006/relationships/image" Target="../media/image53.svg"/><Relationship Id="rId12" Type="http://schemas.openxmlformats.org/officeDocument/2006/relationships/image" Target="../media/image17.png"/><Relationship Id="rId17" Type="http://schemas.openxmlformats.org/officeDocument/2006/relationships/image" Target="../media/image60.png"/><Relationship Id="rId2" Type="http://schemas.openxmlformats.org/officeDocument/2006/relationships/image" Target="../media/image1.png"/><Relationship Id="rId16" Type="http://schemas.microsoft.com/office/2007/relationships/hdphoto" Target="../media/hdphoto2.wdp"/><Relationship Id="rId20" Type="http://schemas.microsoft.com/office/2007/relationships/hdphoto" Target="../media/hdphoto4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11" Type="http://schemas.openxmlformats.org/officeDocument/2006/relationships/image" Target="../media/image46.png"/><Relationship Id="rId5" Type="http://schemas.openxmlformats.org/officeDocument/2006/relationships/image" Target="../media/image68.svg"/><Relationship Id="rId15" Type="http://schemas.openxmlformats.org/officeDocument/2006/relationships/image" Target="../media/image59.png"/><Relationship Id="rId10" Type="http://schemas.openxmlformats.org/officeDocument/2006/relationships/image" Target="../media/image45.png"/><Relationship Id="rId19" Type="http://schemas.openxmlformats.org/officeDocument/2006/relationships/image" Target="../media/image61.png"/><Relationship Id="rId4" Type="http://schemas.openxmlformats.org/officeDocument/2006/relationships/image" Target="../media/image58.png"/><Relationship Id="rId9" Type="http://schemas.openxmlformats.org/officeDocument/2006/relationships/image" Target="../media/image9.svg"/><Relationship Id="rId14" Type="http://schemas.openxmlformats.org/officeDocument/2006/relationships/image" Target="../media/image6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3.svg"/><Relationship Id="rId7" Type="http://schemas.openxmlformats.org/officeDocument/2006/relationships/image" Target="../media/image9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11" Type="http://schemas.openxmlformats.org/officeDocument/2006/relationships/image" Target="../media/image53.svg"/><Relationship Id="rId5" Type="http://schemas.openxmlformats.org/officeDocument/2006/relationships/image" Target="../media/image68.svg"/><Relationship Id="rId10" Type="http://schemas.openxmlformats.org/officeDocument/2006/relationships/image" Target="../media/image43.png"/><Relationship Id="rId4" Type="http://schemas.openxmlformats.org/officeDocument/2006/relationships/image" Target="../media/image58.png"/><Relationship Id="rId9" Type="http://schemas.openxmlformats.org/officeDocument/2006/relationships/image" Target="../media/image21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3.svg"/><Relationship Id="rId7" Type="http://schemas.openxmlformats.org/officeDocument/2006/relationships/image" Target="../media/image7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11" Type="http://schemas.openxmlformats.org/officeDocument/2006/relationships/image" Target="../media/image67.png"/><Relationship Id="rId5" Type="http://schemas.openxmlformats.org/officeDocument/2006/relationships/image" Target="../media/image5.svg"/><Relationship Id="rId10" Type="http://schemas.openxmlformats.org/officeDocument/2006/relationships/image" Target="../media/image65.png"/><Relationship Id="rId4" Type="http://schemas.openxmlformats.org/officeDocument/2006/relationships/image" Target="../media/image2.png"/><Relationship Id="rId9" Type="http://schemas.openxmlformats.org/officeDocument/2006/relationships/image" Target="../media/image9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4.png"/><Relationship Id="rId3" Type="http://schemas.openxmlformats.org/officeDocument/2006/relationships/image" Target="../media/image3.svg"/><Relationship Id="rId7" Type="http://schemas.openxmlformats.org/officeDocument/2006/relationships/image" Target="../media/image13.svg"/><Relationship Id="rId12" Type="http://schemas.openxmlformats.org/officeDocument/2006/relationships/image" Target="../media/image13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9.svg"/><Relationship Id="rId5" Type="http://schemas.openxmlformats.org/officeDocument/2006/relationships/image" Target="../media/image11.svg"/><Relationship Id="rId15" Type="http://schemas.openxmlformats.org/officeDocument/2006/relationships/image" Target="../media/image15.png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15.svg"/><Relationship Id="rId14" Type="http://schemas.openxmlformats.org/officeDocument/2006/relationships/image" Target="../media/image17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20.png"/><Relationship Id="rId3" Type="http://schemas.openxmlformats.org/officeDocument/2006/relationships/image" Target="../media/image3.svg"/><Relationship Id="rId7" Type="http://schemas.openxmlformats.org/officeDocument/2006/relationships/image" Target="../media/image11.svg"/><Relationship Id="rId12" Type="http://schemas.openxmlformats.org/officeDocument/2006/relationships/image" Target="../media/image23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19.png"/><Relationship Id="rId5" Type="http://schemas.openxmlformats.org/officeDocument/2006/relationships/image" Target="../media/image21.svg"/><Relationship Id="rId15" Type="http://schemas.openxmlformats.org/officeDocument/2006/relationships/image" Target="../media/image26.svg"/><Relationship Id="rId10" Type="http://schemas.openxmlformats.org/officeDocument/2006/relationships/image" Target="../media/image13.png"/><Relationship Id="rId4" Type="http://schemas.openxmlformats.org/officeDocument/2006/relationships/image" Target="../media/image17.png"/><Relationship Id="rId9" Type="http://schemas.openxmlformats.org/officeDocument/2006/relationships/image" Target="../media/image9.svg"/><Relationship Id="rId1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33.svg"/><Relationship Id="rId3" Type="http://schemas.openxmlformats.org/officeDocument/2006/relationships/image" Target="../media/image3.svg"/><Relationship Id="rId7" Type="http://schemas.openxmlformats.org/officeDocument/2006/relationships/image" Target="../media/image28.svg"/><Relationship Id="rId12" Type="http://schemas.openxmlformats.org/officeDocument/2006/relationships/image" Target="../media/image26.png"/><Relationship Id="rId17" Type="http://schemas.openxmlformats.org/officeDocument/2006/relationships/image" Target="../media/image13.svg"/><Relationship Id="rId2" Type="http://schemas.openxmlformats.org/officeDocument/2006/relationships/image" Target="../media/image1.png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5.png"/><Relationship Id="rId5" Type="http://schemas.openxmlformats.org/officeDocument/2006/relationships/image" Target="../media/image21.svg"/><Relationship Id="rId15" Type="http://schemas.openxmlformats.org/officeDocument/2006/relationships/image" Target="../media/image35.svg"/><Relationship Id="rId10" Type="http://schemas.openxmlformats.org/officeDocument/2006/relationships/image" Target="../media/image24.png"/><Relationship Id="rId4" Type="http://schemas.openxmlformats.org/officeDocument/2006/relationships/image" Target="../media/image17.png"/><Relationship Id="rId9" Type="http://schemas.openxmlformats.org/officeDocument/2006/relationships/image" Target="../media/image30.svg"/><Relationship Id="rId1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8.png"/><Relationship Id="rId3" Type="http://schemas.openxmlformats.org/officeDocument/2006/relationships/image" Target="../media/image3.svg"/><Relationship Id="rId7" Type="http://schemas.openxmlformats.org/officeDocument/2006/relationships/image" Target="../media/image5.svg"/><Relationship Id="rId12" Type="http://schemas.openxmlformats.org/officeDocument/2006/relationships/image" Target="../media/image2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17.png"/><Relationship Id="rId5" Type="http://schemas.openxmlformats.org/officeDocument/2006/relationships/image" Target="../media/image37.svg"/><Relationship Id="rId15" Type="http://schemas.openxmlformats.org/officeDocument/2006/relationships/image" Target="../media/image32.gif"/><Relationship Id="rId10" Type="http://schemas.openxmlformats.org/officeDocument/2006/relationships/image" Target="../media/image31.png"/><Relationship Id="rId4" Type="http://schemas.openxmlformats.org/officeDocument/2006/relationships/image" Target="../media/image29.png"/><Relationship Id="rId9" Type="http://schemas.openxmlformats.org/officeDocument/2006/relationships/image" Target="../media/image30.svg"/><Relationship Id="rId14" Type="http://schemas.openxmlformats.org/officeDocument/2006/relationships/image" Target="../media/image3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svg"/><Relationship Id="rId13" Type="http://schemas.openxmlformats.org/officeDocument/2006/relationships/image" Target="../media/image21.svg"/><Relationship Id="rId18" Type="http://schemas.microsoft.com/office/2007/relationships/hdphoto" Target="../media/hdphoto1.wdp"/><Relationship Id="rId3" Type="http://schemas.openxmlformats.org/officeDocument/2006/relationships/image" Target="../media/image1.png"/><Relationship Id="rId7" Type="http://schemas.openxmlformats.org/officeDocument/2006/relationships/image" Target="../media/image35.png"/><Relationship Id="rId12" Type="http://schemas.openxmlformats.org/officeDocument/2006/relationships/image" Target="../media/image17.png"/><Relationship Id="rId17" Type="http://schemas.openxmlformats.org/officeDocument/2006/relationships/image" Target="../media/image41.png"/><Relationship Id="rId2" Type="http://schemas.openxmlformats.org/officeDocument/2006/relationships/image" Target="../media/image33.png"/><Relationship Id="rId16" Type="http://schemas.openxmlformats.org/officeDocument/2006/relationships/image" Target="../media/image50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svg"/><Relationship Id="rId11" Type="http://schemas.openxmlformats.org/officeDocument/2006/relationships/image" Target="../media/image37.png"/><Relationship Id="rId5" Type="http://schemas.openxmlformats.org/officeDocument/2006/relationships/image" Target="../media/image34.png"/><Relationship Id="rId15" Type="http://schemas.openxmlformats.org/officeDocument/2006/relationships/image" Target="../media/image40.png"/><Relationship Id="rId10" Type="http://schemas.openxmlformats.org/officeDocument/2006/relationships/image" Target="../media/image47.svg"/><Relationship Id="rId4" Type="http://schemas.openxmlformats.org/officeDocument/2006/relationships/image" Target="../media/image3.svg"/><Relationship Id="rId9" Type="http://schemas.openxmlformats.org/officeDocument/2006/relationships/image" Target="../media/image36.png"/><Relationship Id="rId14" Type="http://schemas.openxmlformats.org/officeDocument/2006/relationships/image" Target="../media/image4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21.svg"/><Relationship Id="rId18" Type="http://schemas.microsoft.com/office/2007/relationships/hdphoto" Target="../media/hdphoto1.wdp"/><Relationship Id="rId3" Type="http://schemas.openxmlformats.org/officeDocument/2006/relationships/image" Target="../media/image3.svg"/><Relationship Id="rId7" Type="http://schemas.openxmlformats.org/officeDocument/2006/relationships/image" Target="../media/image53.svg"/><Relationship Id="rId12" Type="http://schemas.openxmlformats.org/officeDocument/2006/relationships/image" Target="../media/image17.png"/><Relationship Id="rId17" Type="http://schemas.openxmlformats.org/officeDocument/2006/relationships/image" Target="../media/image47.png"/><Relationship Id="rId2" Type="http://schemas.openxmlformats.org/officeDocument/2006/relationships/image" Target="../media/image1.png"/><Relationship Id="rId16" Type="http://schemas.openxmlformats.org/officeDocument/2006/relationships/image" Target="../media/image50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11" Type="http://schemas.openxmlformats.org/officeDocument/2006/relationships/image" Target="../media/image46.png"/><Relationship Id="rId5" Type="http://schemas.openxmlformats.org/officeDocument/2006/relationships/image" Target="../media/image45.svg"/><Relationship Id="rId1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42.png"/><Relationship Id="rId9" Type="http://schemas.openxmlformats.org/officeDocument/2006/relationships/image" Target="../media/image9.svg"/><Relationship Id="rId14" Type="http://schemas.openxmlformats.org/officeDocument/2006/relationships/image" Target="../media/image5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.svg"/><Relationship Id="rId7" Type="http://schemas.openxmlformats.org/officeDocument/2006/relationships/image" Target="../media/image59.svg"/><Relationship Id="rId12" Type="http://schemas.openxmlformats.org/officeDocument/2006/relationships/image" Target="../media/image6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11" Type="http://schemas.openxmlformats.org/officeDocument/2006/relationships/image" Target="../media/image51.png"/><Relationship Id="rId5" Type="http://schemas.openxmlformats.org/officeDocument/2006/relationships/image" Target="../media/image57.svg"/><Relationship Id="rId10" Type="http://schemas.openxmlformats.org/officeDocument/2006/relationships/image" Target="../media/image13.png"/><Relationship Id="rId4" Type="http://schemas.openxmlformats.org/officeDocument/2006/relationships/image" Target="../media/image49.png"/><Relationship Id="rId9" Type="http://schemas.openxmlformats.org/officeDocument/2006/relationships/image" Target="../media/image9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.svg"/><Relationship Id="rId7" Type="http://schemas.openxmlformats.org/officeDocument/2006/relationships/image" Target="../media/image57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43.svg"/><Relationship Id="rId10" Type="http://schemas.openxmlformats.org/officeDocument/2006/relationships/image" Target="../media/image37.png"/><Relationship Id="rId4" Type="http://schemas.openxmlformats.org/officeDocument/2006/relationships/image" Target="../media/image34.png"/><Relationship Id="rId9" Type="http://schemas.openxmlformats.org/officeDocument/2006/relationships/image" Target="../media/image4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694838" y="-686153"/>
            <a:ext cx="3313961" cy="5677785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552948" y="886250"/>
            <a:ext cx="7784694" cy="6193725"/>
            <a:chOff x="0" y="0"/>
            <a:chExt cx="13616424" cy="8125211"/>
          </a:xfrm>
        </p:grpSpPr>
        <p:sp>
          <p:nvSpPr>
            <p:cNvPr id="4" name="Freeform 4"/>
            <p:cNvSpPr/>
            <p:nvPr/>
          </p:nvSpPr>
          <p:spPr>
            <a:xfrm>
              <a:off x="31750" y="31750"/>
              <a:ext cx="13552925" cy="8061711"/>
            </a:xfrm>
            <a:custGeom>
              <a:avLst/>
              <a:gdLst/>
              <a:ahLst/>
              <a:cxnLst/>
              <a:rect l="l" t="t" r="r" b="b"/>
              <a:pathLst>
                <a:path w="13552925" h="8061711">
                  <a:moveTo>
                    <a:pt x="13460214" y="8061711"/>
                  </a:moveTo>
                  <a:lnTo>
                    <a:pt x="92710" y="8061711"/>
                  </a:lnTo>
                  <a:cubicBezTo>
                    <a:pt x="41910" y="8061711"/>
                    <a:pt x="0" y="8019801"/>
                    <a:pt x="0" y="796900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3458944" y="0"/>
                  </a:lnTo>
                  <a:cubicBezTo>
                    <a:pt x="13509744" y="0"/>
                    <a:pt x="13551653" y="41910"/>
                    <a:pt x="13551653" y="92710"/>
                  </a:cubicBezTo>
                  <a:lnTo>
                    <a:pt x="13551653" y="7967731"/>
                  </a:lnTo>
                  <a:cubicBezTo>
                    <a:pt x="13552925" y="8019801"/>
                    <a:pt x="13511014" y="8061711"/>
                    <a:pt x="13460214" y="8061711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13616425" cy="8125212"/>
            </a:xfrm>
            <a:custGeom>
              <a:avLst/>
              <a:gdLst/>
              <a:ahLst/>
              <a:cxnLst/>
              <a:rect l="l" t="t" r="r" b="b"/>
              <a:pathLst>
                <a:path w="13616425" h="8125212">
                  <a:moveTo>
                    <a:pt x="13491964" y="59690"/>
                  </a:moveTo>
                  <a:cubicBezTo>
                    <a:pt x="13527525" y="59690"/>
                    <a:pt x="13556734" y="88900"/>
                    <a:pt x="13556734" y="124460"/>
                  </a:cubicBezTo>
                  <a:lnTo>
                    <a:pt x="13556734" y="8000751"/>
                  </a:lnTo>
                  <a:cubicBezTo>
                    <a:pt x="13556734" y="8036312"/>
                    <a:pt x="13527525" y="8065522"/>
                    <a:pt x="13491964" y="8065522"/>
                  </a:cubicBezTo>
                  <a:lnTo>
                    <a:pt x="124460" y="8065522"/>
                  </a:lnTo>
                  <a:cubicBezTo>
                    <a:pt x="88900" y="8065522"/>
                    <a:pt x="59690" y="8036312"/>
                    <a:pt x="59690" y="800075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3491964" y="59690"/>
                  </a:lnTo>
                  <a:moveTo>
                    <a:pt x="13491964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8000751"/>
                  </a:lnTo>
                  <a:cubicBezTo>
                    <a:pt x="0" y="8069331"/>
                    <a:pt x="55880" y="8125212"/>
                    <a:pt x="124460" y="8125212"/>
                  </a:cubicBezTo>
                  <a:lnTo>
                    <a:pt x="13491964" y="8125212"/>
                  </a:lnTo>
                  <a:cubicBezTo>
                    <a:pt x="13560544" y="8125212"/>
                    <a:pt x="13616425" y="8069331"/>
                    <a:pt x="13616425" y="8000751"/>
                  </a:cubicBezTo>
                  <a:lnTo>
                    <a:pt x="13616425" y="124460"/>
                  </a:lnTo>
                  <a:cubicBezTo>
                    <a:pt x="13616425" y="55880"/>
                    <a:pt x="13560544" y="0"/>
                    <a:pt x="13491964" y="0"/>
                  </a:cubicBezTo>
                  <a:close/>
                </a:path>
              </a:pathLst>
            </a:custGeom>
            <a:solidFill>
              <a:srgbClr val="403C38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5981895">
            <a:off x="-442179" y="5709522"/>
            <a:ext cx="3350815" cy="2408018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552948" y="685800"/>
            <a:ext cx="7784694" cy="400900"/>
            <a:chOff x="0" y="0"/>
            <a:chExt cx="59843839" cy="23114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59843839" cy="2311400"/>
            </a:xfrm>
            <a:custGeom>
              <a:avLst/>
              <a:gdLst/>
              <a:ahLst/>
              <a:cxnLst/>
              <a:rect l="l" t="t" r="r" b="b"/>
              <a:pathLst>
                <a:path w="59843839" h="2311400">
                  <a:moveTo>
                    <a:pt x="59539039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006600"/>
                  </a:lnTo>
                  <a:cubicBezTo>
                    <a:pt x="0" y="2175510"/>
                    <a:pt x="135890" y="2311400"/>
                    <a:pt x="304800" y="2311400"/>
                  </a:cubicBezTo>
                  <a:lnTo>
                    <a:pt x="59539039" y="2311400"/>
                  </a:lnTo>
                  <a:cubicBezTo>
                    <a:pt x="59707946" y="2311400"/>
                    <a:pt x="59843839" y="2175510"/>
                    <a:pt x="59843839" y="2006600"/>
                  </a:cubicBezTo>
                  <a:lnTo>
                    <a:pt x="59843839" y="304800"/>
                  </a:lnTo>
                  <a:cubicBezTo>
                    <a:pt x="59843839" y="135890"/>
                    <a:pt x="59707946" y="0"/>
                    <a:pt x="59539039" y="0"/>
                  </a:cubicBezTo>
                  <a:close/>
                </a:path>
              </a:pathLst>
            </a:custGeom>
            <a:solidFill>
              <a:srgbClr val="403C38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4361714">
            <a:off x="3669876" y="-1264381"/>
            <a:ext cx="6543171" cy="470216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5342216" y="3205331"/>
            <a:ext cx="3975848" cy="3874644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427801" y="1102471"/>
            <a:ext cx="5268325" cy="50321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10900" spc="75">
                <a:ln>
                  <a:solidFill>
                    <a:srgbClr val="FCC85E"/>
                  </a:solidFill>
                </a:ln>
                <a:solidFill>
                  <a:srgbClr val="15172B"/>
                </a:solidFill>
                <a:effectLst>
                  <a:outerShdw blurRad="12700" dist="50800" dir="2700000" algn="tl">
                    <a:srgbClr val="FCC85E"/>
                  </a:outerShdw>
                </a:effectLst>
                <a:latin typeface="#9Slide05 Brannboll Ny" panose="02000000000000000000" pitchFamily="2" charset="0"/>
              </a:rPr>
              <a:t>Luyện tập chung</a:t>
            </a: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6578193" y="788362"/>
            <a:ext cx="363269" cy="484359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1311650" y="-90664"/>
            <a:ext cx="3759374" cy="11695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algn="ctr">
              <a:defRPr sz="19400" spc="134">
                <a:solidFill>
                  <a:srgbClr val="15172B"/>
                </a:solidFill>
                <a:effectLst>
                  <a:outerShdw blurRad="12700" dist="50800" dir="2700000" algn="tl">
                    <a:srgbClr val="FCC85E"/>
                  </a:outerShdw>
                </a:effectLst>
                <a:latin typeface="#9Slide05 Brannboll Ny" panose="02000000000000000000" pitchFamily="2" charset="0"/>
              </a:defRPr>
            </a:lvl1pPr>
          </a:lstStyle>
          <a:p>
            <a:r>
              <a:rPr lang="en-US" sz="7600">
                <a:solidFill>
                  <a:srgbClr val="2B0806"/>
                </a:solidFill>
                <a:latin typeface="SVN-FFF Tusj" panose="02040802050405020203" pitchFamily="18" charset="0"/>
              </a:rPr>
              <a:t>Toán</a:t>
            </a: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7799550" y="288518"/>
            <a:ext cx="738153" cy="984203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7219189" y="1392878"/>
            <a:ext cx="510907" cy="681209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259521" y="6348688"/>
            <a:ext cx="293428" cy="391237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130793" y="6348688"/>
            <a:ext cx="204871" cy="27316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217F5F74-7E63-481B-AF9E-BE66922B5018}"/>
              </a:ext>
            </a:extLst>
          </p:cNvPr>
          <p:cNvSpPr txBox="1"/>
          <p:nvPr/>
        </p:nvSpPr>
        <p:spPr>
          <a:xfrm>
            <a:off x="2552700" y="6019800"/>
            <a:ext cx="1598950" cy="436427"/>
          </a:xfrm>
          <a:prstGeom prst="rect">
            <a:avLst/>
          </a:prstGeom>
          <a:noFill/>
        </p:spPr>
        <p:txBody>
          <a:bodyPr wrap="none" lIns="51206" tIns="25603" rIns="51206" bIns="25603" rtlCol="0">
            <a:spAutoFit/>
          </a:bodyPr>
          <a:lstStyle/>
          <a:p>
            <a:r>
              <a:rPr lang="en-US" sz="2500" b="1">
                <a:latin typeface="Arial" panose="020B0604020202020204" pitchFamily="34" charset="0"/>
                <a:cs typeface="Arial" panose="020B0604020202020204" pitchFamily="34" charset="0"/>
              </a:rPr>
              <a:t>Trang 152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3B3874E6-336C-433C-ADD8-0CFEF8D930CF}"/>
              </a:ext>
            </a:extLst>
          </p:cNvPr>
          <p:cNvSpPr txBox="1"/>
          <p:nvPr/>
        </p:nvSpPr>
        <p:spPr>
          <a:xfrm>
            <a:off x="8061608" y="6543420"/>
            <a:ext cx="847205" cy="328705"/>
          </a:xfrm>
          <a:prstGeom prst="rect">
            <a:avLst/>
          </a:prstGeom>
          <a:noFill/>
        </p:spPr>
        <p:txBody>
          <a:bodyPr wrap="none" lIns="51206" tIns="25603" rIns="51206" bIns="25603" rtlCol="0">
            <a:spAutoFit/>
          </a:bodyPr>
          <a:lstStyle/>
          <a:p>
            <a:r>
              <a:rPr lang="en-US">
                <a:solidFill>
                  <a:schemeClr val="accent6">
                    <a:lumMod val="60000"/>
                    <a:lumOff val="40000"/>
                  </a:schemeClr>
                </a:solidFill>
                <a:latin typeface="UTM Banque" panose="02040603050506020204" pitchFamily="18" charset="0"/>
              </a:rPr>
              <a:t>KTUTS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BD90FDA3-01E6-4DE1-89C4-D170B877F2BF}"/>
              </a:ext>
            </a:extLst>
          </p:cNvPr>
          <p:cNvSpPr txBox="1"/>
          <p:nvPr/>
        </p:nvSpPr>
        <p:spPr>
          <a:xfrm>
            <a:off x="208429" y="165407"/>
            <a:ext cx="847205" cy="328705"/>
          </a:xfrm>
          <a:prstGeom prst="rect">
            <a:avLst/>
          </a:prstGeom>
          <a:noFill/>
        </p:spPr>
        <p:txBody>
          <a:bodyPr wrap="none" lIns="51206" tIns="25603" rIns="51206" bIns="25603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TM Banque" panose="02040603050506020204" pitchFamily="18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2867425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5400000">
            <a:off x="4807065" y="-216014"/>
            <a:ext cx="4702113" cy="4531554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616812" y="946395"/>
            <a:ext cx="7910377" cy="6215588"/>
            <a:chOff x="0" y="0"/>
            <a:chExt cx="13836260" cy="8153893"/>
          </a:xfrm>
        </p:grpSpPr>
        <p:sp>
          <p:nvSpPr>
            <p:cNvPr id="4" name="Freeform 4"/>
            <p:cNvSpPr/>
            <p:nvPr/>
          </p:nvSpPr>
          <p:spPr>
            <a:xfrm>
              <a:off x="31750" y="31750"/>
              <a:ext cx="13772759" cy="8090393"/>
            </a:xfrm>
            <a:custGeom>
              <a:avLst/>
              <a:gdLst/>
              <a:ahLst/>
              <a:cxnLst/>
              <a:rect l="l" t="t" r="r" b="b"/>
              <a:pathLst>
                <a:path w="13772759" h="8090393">
                  <a:moveTo>
                    <a:pt x="13680050" y="8090393"/>
                  </a:moveTo>
                  <a:lnTo>
                    <a:pt x="92710" y="8090393"/>
                  </a:lnTo>
                  <a:cubicBezTo>
                    <a:pt x="41910" y="8090393"/>
                    <a:pt x="0" y="8048482"/>
                    <a:pt x="0" y="7997682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3678779" y="0"/>
                  </a:lnTo>
                  <a:cubicBezTo>
                    <a:pt x="13729579" y="0"/>
                    <a:pt x="13771490" y="41910"/>
                    <a:pt x="13771490" y="92710"/>
                  </a:cubicBezTo>
                  <a:lnTo>
                    <a:pt x="13771490" y="7996413"/>
                  </a:lnTo>
                  <a:cubicBezTo>
                    <a:pt x="13772759" y="8048482"/>
                    <a:pt x="13730850" y="8090393"/>
                    <a:pt x="13680050" y="8090393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13836259" cy="8153893"/>
            </a:xfrm>
            <a:custGeom>
              <a:avLst/>
              <a:gdLst/>
              <a:ahLst/>
              <a:cxnLst/>
              <a:rect l="l" t="t" r="r" b="b"/>
              <a:pathLst>
                <a:path w="13836259" h="8153893">
                  <a:moveTo>
                    <a:pt x="13711800" y="59690"/>
                  </a:moveTo>
                  <a:cubicBezTo>
                    <a:pt x="13747359" y="59690"/>
                    <a:pt x="13776570" y="88900"/>
                    <a:pt x="13776570" y="124460"/>
                  </a:cubicBezTo>
                  <a:lnTo>
                    <a:pt x="13776570" y="8029432"/>
                  </a:lnTo>
                  <a:cubicBezTo>
                    <a:pt x="13776570" y="8064993"/>
                    <a:pt x="13747359" y="8094203"/>
                    <a:pt x="13711800" y="8094203"/>
                  </a:cubicBezTo>
                  <a:lnTo>
                    <a:pt x="124460" y="8094203"/>
                  </a:lnTo>
                  <a:cubicBezTo>
                    <a:pt x="88900" y="8094203"/>
                    <a:pt x="59690" y="8064993"/>
                    <a:pt x="59690" y="8029432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3711800" y="59690"/>
                  </a:lnTo>
                  <a:moveTo>
                    <a:pt x="1371180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8029432"/>
                  </a:lnTo>
                  <a:cubicBezTo>
                    <a:pt x="0" y="8098013"/>
                    <a:pt x="55880" y="8153893"/>
                    <a:pt x="124460" y="8153893"/>
                  </a:cubicBezTo>
                  <a:lnTo>
                    <a:pt x="13711800" y="8153893"/>
                  </a:lnTo>
                  <a:cubicBezTo>
                    <a:pt x="13780379" y="8153893"/>
                    <a:pt x="13836259" y="8098013"/>
                    <a:pt x="13836259" y="8029432"/>
                  </a:cubicBezTo>
                  <a:lnTo>
                    <a:pt x="13836259" y="124460"/>
                  </a:lnTo>
                  <a:cubicBezTo>
                    <a:pt x="13836259" y="55880"/>
                    <a:pt x="13780379" y="0"/>
                    <a:pt x="13711800" y="0"/>
                  </a:cubicBezTo>
                  <a:close/>
                </a:path>
              </a:pathLst>
            </a:custGeom>
            <a:solidFill>
              <a:srgbClr val="403C38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616812" y="685800"/>
            <a:ext cx="7910377" cy="400900"/>
            <a:chOff x="0" y="0"/>
            <a:chExt cx="60810011" cy="2311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0810012" cy="2311400"/>
            </a:xfrm>
            <a:custGeom>
              <a:avLst/>
              <a:gdLst/>
              <a:ahLst/>
              <a:cxnLst/>
              <a:rect l="l" t="t" r="r" b="b"/>
              <a:pathLst>
                <a:path w="60810012" h="2311400">
                  <a:moveTo>
                    <a:pt x="60505212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006600"/>
                  </a:lnTo>
                  <a:cubicBezTo>
                    <a:pt x="0" y="2175510"/>
                    <a:pt x="135890" y="2311400"/>
                    <a:pt x="304800" y="2311400"/>
                  </a:cubicBezTo>
                  <a:lnTo>
                    <a:pt x="60505212" y="2311400"/>
                  </a:lnTo>
                  <a:cubicBezTo>
                    <a:pt x="60674120" y="2311400"/>
                    <a:pt x="60810012" y="2175510"/>
                    <a:pt x="60810012" y="2006600"/>
                  </a:cubicBezTo>
                  <a:lnTo>
                    <a:pt x="60810012" y="304800"/>
                  </a:lnTo>
                  <a:cubicBezTo>
                    <a:pt x="60810012" y="135890"/>
                    <a:pt x="60674120" y="0"/>
                    <a:pt x="60505212" y="0"/>
                  </a:cubicBezTo>
                  <a:close/>
                </a:path>
              </a:pathLst>
            </a:custGeom>
            <a:solidFill>
              <a:srgbClr val="403C38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1041653" y="1721141"/>
            <a:ext cx="7142451" cy="4825031"/>
            <a:chOff x="0" y="0"/>
            <a:chExt cx="12493058" cy="5110958"/>
          </a:xfrm>
        </p:grpSpPr>
        <p:sp>
          <p:nvSpPr>
            <p:cNvPr id="9" name="Freeform 9"/>
            <p:cNvSpPr/>
            <p:nvPr/>
          </p:nvSpPr>
          <p:spPr>
            <a:xfrm>
              <a:off x="31750" y="31750"/>
              <a:ext cx="12429558" cy="5047458"/>
            </a:xfrm>
            <a:custGeom>
              <a:avLst/>
              <a:gdLst/>
              <a:ahLst/>
              <a:cxnLst/>
              <a:rect l="l" t="t" r="r" b="b"/>
              <a:pathLst>
                <a:path w="12429558" h="5047458">
                  <a:moveTo>
                    <a:pt x="12336848" y="5047458"/>
                  </a:moveTo>
                  <a:lnTo>
                    <a:pt x="92710" y="5047458"/>
                  </a:lnTo>
                  <a:cubicBezTo>
                    <a:pt x="41910" y="5047458"/>
                    <a:pt x="0" y="5005548"/>
                    <a:pt x="0" y="4954748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2335578" y="0"/>
                  </a:lnTo>
                  <a:cubicBezTo>
                    <a:pt x="12386378" y="0"/>
                    <a:pt x="12428288" y="41910"/>
                    <a:pt x="12428288" y="92710"/>
                  </a:cubicBezTo>
                  <a:lnTo>
                    <a:pt x="12428288" y="4953478"/>
                  </a:lnTo>
                  <a:cubicBezTo>
                    <a:pt x="12429558" y="5005548"/>
                    <a:pt x="12387648" y="5047458"/>
                    <a:pt x="12336848" y="504745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0" y="0"/>
              <a:ext cx="12493058" cy="5110958"/>
            </a:xfrm>
            <a:custGeom>
              <a:avLst/>
              <a:gdLst/>
              <a:ahLst/>
              <a:cxnLst/>
              <a:rect l="l" t="t" r="r" b="b"/>
              <a:pathLst>
                <a:path w="12493058" h="5110958">
                  <a:moveTo>
                    <a:pt x="12368598" y="59690"/>
                  </a:moveTo>
                  <a:cubicBezTo>
                    <a:pt x="12404158" y="59690"/>
                    <a:pt x="12433368" y="88900"/>
                    <a:pt x="12433368" y="124460"/>
                  </a:cubicBezTo>
                  <a:lnTo>
                    <a:pt x="12433368" y="4986498"/>
                  </a:lnTo>
                  <a:cubicBezTo>
                    <a:pt x="12433368" y="5022058"/>
                    <a:pt x="12404158" y="5051268"/>
                    <a:pt x="12368598" y="5051268"/>
                  </a:cubicBezTo>
                  <a:lnTo>
                    <a:pt x="124460" y="5051268"/>
                  </a:lnTo>
                  <a:cubicBezTo>
                    <a:pt x="88900" y="5051268"/>
                    <a:pt x="59690" y="5022058"/>
                    <a:pt x="59690" y="4986498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2368598" y="59690"/>
                  </a:lnTo>
                  <a:moveTo>
                    <a:pt x="12368598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4986498"/>
                  </a:lnTo>
                  <a:cubicBezTo>
                    <a:pt x="0" y="5055078"/>
                    <a:pt x="55880" y="5110958"/>
                    <a:pt x="124460" y="5110958"/>
                  </a:cubicBezTo>
                  <a:lnTo>
                    <a:pt x="12368598" y="5110958"/>
                  </a:lnTo>
                  <a:cubicBezTo>
                    <a:pt x="12437178" y="5110958"/>
                    <a:pt x="12493058" y="5055078"/>
                    <a:pt x="12493058" y="4986498"/>
                  </a:cubicBezTo>
                  <a:lnTo>
                    <a:pt x="12493058" y="124460"/>
                  </a:lnTo>
                  <a:cubicBezTo>
                    <a:pt x="12493058" y="55880"/>
                    <a:pt x="12437178" y="0"/>
                    <a:pt x="12368598" y="0"/>
                  </a:cubicBezTo>
                  <a:close/>
                </a:path>
              </a:pathLst>
            </a:custGeom>
            <a:solidFill>
              <a:srgbClr val="403C38"/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597204">
            <a:off x="6435855" y="4816175"/>
            <a:ext cx="2800916" cy="27432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7845838" y="2807538"/>
            <a:ext cx="249076" cy="32606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-154081" y="-301294"/>
            <a:ext cx="2310204" cy="295146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329798" y="1174436"/>
            <a:ext cx="410029" cy="546705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739826" y="516422"/>
            <a:ext cx="567330" cy="75643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="" id="{12DE20DC-5941-4E07-89E5-2CD8E7928700}"/>
                  </a:ext>
                </a:extLst>
              </p:cNvPr>
              <p:cNvSpPr txBox="1"/>
              <p:nvPr/>
            </p:nvSpPr>
            <p:spPr>
              <a:xfrm>
                <a:off x="1273102" y="1802412"/>
                <a:ext cx="6501699" cy="4206237"/>
              </a:xfrm>
              <a:prstGeom prst="rect">
                <a:avLst/>
              </a:prstGeom>
              <a:noFill/>
            </p:spPr>
            <p:txBody>
              <a:bodyPr wrap="square" lIns="51206" tIns="25603" rIns="51206" bIns="25603">
                <a:spAutoFit/>
              </a:bodyPr>
              <a:lstStyle/>
              <a:p>
                <a:pPr indent="512064" algn="just"/>
                <a:r>
                  <a:rPr lang="en-US" sz="3400" b="1" dirty="0">
                    <a:latin typeface="Times New Roman" pitchFamily="18" charset="0"/>
                    <a:cs typeface="Times New Roman" pitchFamily="18" charset="0"/>
                  </a:rPr>
                  <a:t>Quãng </a:t>
                </a:r>
                <a:r>
                  <a:rPr lang="en-US" sz="3400" b="1" dirty="0" err="1">
                    <a:latin typeface="Times New Roman" pitchFamily="18" charset="0"/>
                    <a:cs typeface="Times New Roman" pitchFamily="18" charset="0"/>
                  </a:rPr>
                  <a:t>đường</a:t>
                </a:r>
                <a:r>
                  <a:rPr lang="en-US" sz="3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400" b="1" dirty="0" err="1">
                    <a:latin typeface="Times New Roman" pitchFamily="18" charset="0"/>
                    <a:cs typeface="Times New Roman" pitchFamily="18" charset="0"/>
                  </a:rPr>
                  <a:t>từ</a:t>
                </a:r>
                <a:r>
                  <a:rPr lang="en-US" sz="3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400" b="1" dirty="0" err="1">
                    <a:latin typeface="Times New Roman" pitchFamily="18" charset="0"/>
                    <a:cs typeface="Times New Roman" pitchFamily="18" charset="0"/>
                  </a:rPr>
                  <a:t>nhà</a:t>
                </a:r>
                <a:r>
                  <a:rPr lang="en-US" sz="3400" b="1" dirty="0">
                    <a:latin typeface="Times New Roman" pitchFamily="18" charset="0"/>
                    <a:cs typeface="Times New Roman" pitchFamily="18" charset="0"/>
                  </a:rPr>
                  <a:t> An </a:t>
                </a:r>
                <a:r>
                  <a:rPr lang="en-US" sz="3400" b="1" dirty="0" err="1">
                    <a:latin typeface="Times New Roman" pitchFamily="18" charset="0"/>
                    <a:cs typeface="Times New Roman" pitchFamily="18" charset="0"/>
                  </a:rPr>
                  <a:t>đến</a:t>
                </a:r>
                <a:r>
                  <a:rPr lang="en-US" sz="3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400" b="1" dirty="0" err="1">
                    <a:latin typeface="Times New Roman" pitchFamily="18" charset="0"/>
                    <a:cs typeface="Times New Roman" pitchFamily="18" charset="0"/>
                  </a:rPr>
                  <a:t>trường</a:t>
                </a:r>
                <a:r>
                  <a:rPr lang="en-US" sz="3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400" b="1" dirty="0" err="1">
                    <a:latin typeface="Times New Roman" pitchFamily="18" charset="0"/>
                    <a:cs typeface="Times New Roman" pitchFamily="18" charset="0"/>
                  </a:rPr>
                  <a:t>học</a:t>
                </a:r>
                <a:r>
                  <a:rPr lang="en-US" sz="3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400" b="1" dirty="0" err="1">
                    <a:latin typeface="Times New Roman" pitchFamily="18" charset="0"/>
                    <a:cs typeface="Times New Roman" pitchFamily="18" charset="0"/>
                  </a:rPr>
                  <a:t>dài</a:t>
                </a:r>
                <a:r>
                  <a:rPr lang="en-US" sz="3400" b="1" dirty="0">
                    <a:latin typeface="Times New Roman" pitchFamily="18" charset="0"/>
                    <a:cs typeface="Times New Roman" pitchFamily="18" charset="0"/>
                  </a:rPr>
                  <a:t> 840m </a:t>
                </a:r>
                <a:r>
                  <a:rPr lang="en-US" sz="3400" b="1" dirty="0" err="1">
                    <a:latin typeface="Times New Roman" pitchFamily="18" charset="0"/>
                    <a:cs typeface="Times New Roman" pitchFamily="18" charset="0"/>
                  </a:rPr>
                  <a:t>gồm</a:t>
                </a:r>
                <a:r>
                  <a:rPr lang="en-US" sz="3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400" b="1" dirty="0" err="1">
                    <a:latin typeface="Times New Roman" pitchFamily="18" charset="0"/>
                    <a:cs typeface="Times New Roman" pitchFamily="18" charset="0"/>
                  </a:rPr>
                  <a:t>hai</a:t>
                </a:r>
                <a:r>
                  <a:rPr lang="en-US" sz="3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400" b="1" dirty="0" err="1">
                    <a:latin typeface="Times New Roman" pitchFamily="18" charset="0"/>
                    <a:cs typeface="Times New Roman" pitchFamily="18" charset="0"/>
                  </a:rPr>
                  <a:t>đoạn</a:t>
                </a:r>
                <a:r>
                  <a:rPr lang="en-US" sz="3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400" b="1" dirty="0" err="1">
                    <a:latin typeface="Times New Roman" pitchFamily="18" charset="0"/>
                    <a:cs typeface="Times New Roman" pitchFamily="18" charset="0"/>
                  </a:rPr>
                  <a:t>đường</a:t>
                </a:r>
                <a:r>
                  <a:rPr lang="en-US" sz="3400" b="1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3400" b="1" dirty="0" err="1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đoạn</a:t>
                </a:r>
                <a:r>
                  <a:rPr lang="en-US" sz="34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400" b="1" dirty="0" err="1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đường</a:t>
                </a:r>
                <a:r>
                  <a:rPr lang="en-US" sz="34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400" b="1" dirty="0" err="1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từ</a:t>
                </a:r>
                <a:r>
                  <a:rPr lang="en-US" sz="34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400" b="1" dirty="0" err="1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nhà</a:t>
                </a:r>
                <a:r>
                  <a:rPr lang="en-US" sz="34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An </a:t>
                </a:r>
                <a:r>
                  <a:rPr lang="en-US" sz="3400" b="1" dirty="0" err="1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đến</a:t>
                </a:r>
                <a:r>
                  <a:rPr lang="en-US" sz="34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bệnh viện </a:t>
                </a:r>
                <a:r>
                  <a:rPr lang="en-US" sz="3400" b="1" dirty="0" err="1">
                    <a:latin typeface="Times New Roman" pitchFamily="18" charset="0"/>
                    <a:cs typeface="Times New Roman" pitchFamily="18" charset="0"/>
                  </a:rPr>
                  <a:t>bằng</a:t>
                </a:r>
                <a14:m>
                  <m:oMath xmlns:m="http://schemas.openxmlformats.org/officeDocument/2006/math">
                    <m:r>
                      <a:rPr lang="en-US" sz="4000" b="1">
                        <a:solidFill>
                          <a:srgbClr val="C00000"/>
                        </a:solidFill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𝟓</m:t>
                        </m:r>
                      </m:den>
                    </m:f>
                    <m:r>
                      <a:rPr lang="en-US" sz="4000" b="1" i="1">
                        <a:solidFill>
                          <a:srgbClr val="C0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3400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đoạn </a:t>
                </a:r>
                <a:r>
                  <a:rPr lang="en-US" sz="3400" b="1" dirty="0" err="1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đường</a:t>
                </a:r>
                <a:r>
                  <a:rPr lang="en-US" sz="3400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400" b="1" dirty="0" err="1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từ</a:t>
                </a:r>
                <a:r>
                  <a:rPr lang="en-US" sz="3400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400" b="1" dirty="0" err="1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bệnh</a:t>
                </a:r>
                <a:r>
                  <a:rPr lang="en-US" sz="3400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400" b="1" dirty="0" err="1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viện</a:t>
                </a:r>
                <a:r>
                  <a:rPr lang="en-US" sz="3400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400" b="1" dirty="0" err="1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đến</a:t>
                </a:r>
                <a:r>
                  <a:rPr lang="en-US" sz="3400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400" b="1" dirty="0" err="1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trường</a:t>
                </a:r>
                <a:r>
                  <a:rPr lang="en-US" sz="3400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400" b="1" dirty="0" err="1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học</a:t>
                </a:r>
                <a:r>
                  <a:rPr lang="en-US" sz="3400" b="1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3400" b="1" dirty="0" err="1">
                    <a:latin typeface="Times New Roman" pitchFamily="18" charset="0"/>
                    <a:cs typeface="Times New Roman" pitchFamily="18" charset="0"/>
                  </a:rPr>
                  <a:t>Tính</a:t>
                </a:r>
                <a:r>
                  <a:rPr lang="en-US" sz="3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400" b="1" dirty="0" err="1">
                    <a:latin typeface="Times New Roman" pitchFamily="18" charset="0"/>
                    <a:cs typeface="Times New Roman" pitchFamily="18" charset="0"/>
                  </a:rPr>
                  <a:t>độ</a:t>
                </a:r>
                <a:r>
                  <a:rPr lang="en-US" sz="3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400" b="1" dirty="0" err="1">
                    <a:latin typeface="Times New Roman" pitchFamily="18" charset="0"/>
                    <a:cs typeface="Times New Roman" pitchFamily="18" charset="0"/>
                  </a:rPr>
                  <a:t>dài</a:t>
                </a:r>
                <a:r>
                  <a:rPr lang="en-US" sz="3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400" b="1" dirty="0" err="1">
                    <a:latin typeface="Times New Roman" pitchFamily="18" charset="0"/>
                    <a:cs typeface="Times New Roman" pitchFamily="18" charset="0"/>
                  </a:rPr>
                  <a:t>mỗi</a:t>
                </a:r>
                <a:r>
                  <a:rPr lang="en-US" sz="3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400" b="1" dirty="0" err="1">
                    <a:latin typeface="Times New Roman" pitchFamily="18" charset="0"/>
                    <a:cs typeface="Times New Roman" pitchFamily="18" charset="0"/>
                  </a:rPr>
                  <a:t>đoạn</a:t>
                </a:r>
                <a:r>
                  <a:rPr lang="en-US" sz="3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400" b="1" dirty="0" err="1">
                    <a:latin typeface="Times New Roman" pitchFamily="18" charset="0"/>
                    <a:cs typeface="Times New Roman" pitchFamily="18" charset="0"/>
                  </a:rPr>
                  <a:t>đường</a:t>
                </a:r>
                <a:r>
                  <a:rPr lang="en-US" sz="3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400" b="1" dirty="0" err="1">
                    <a:latin typeface="Times New Roman" pitchFamily="18" charset="0"/>
                    <a:cs typeface="Times New Roman" pitchFamily="18" charset="0"/>
                  </a:rPr>
                  <a:t>đó</a:t>
                </a:r>
                <a:r>
                  <a:rPr lang="en-US" sz="3400" b="1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2DE20DC-5941-4E07-89E5-2CD8E79287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6203" y="2703617"/>
                <a:ext cx="13003398" cy="6309356"/>
              </a:xfrm>
              <a:prstGeom prst="rect">
                <a:avLst/>
              </a:prstGeom>
              <a:blipFill>
                <a:blip r:embed="rId13"/>
                <a:stretch>
                  <a:fillRect l="-2860" t="-2995" r="-2813" b="-5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371860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EB0A9393-CBB7-4240-9B8F-086EDDDD34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5400000">
            <a:off x="4800761" y="-256004"/>
            <a:ext cx="5049700" cy="4866534"/>
          </a:xfrm>
          <a:prstGeom prst="rect">
            <a:avLst/>
          </a:prstGeom>
        </p:spPr>
      </p:pic>
      <p:grpSp>
        <p:nvGrpSpPr>
          <p:cNvPr id="3" name="Group 3">
            <a:extLst>
              <a:ext uri="{FF2B5EF4-FFF2-40B4-BE49-F238E27FC236}">
                <a16:creationId xmlns:a16="http://schemas.microsoft.com/office/drawing/2014/main" xmlns="" id="{5D1CFE03-E6AD-4D40-8FD5-9E314FF53905}"/>
              </a:ext>
            </a:extLst>
          </p:cNvPr>
          <p:cNvGrpSpPr/>
          <p:nvPr/>
        </p:nvGrpSpPr>
        <p:grpSpPr>
          <a:xfrm>
            <a:off x="616811" y="685800"/>
            <a:ext cx="8069989" cy="6389176"/>
            <a:chOff x="0" y="0"/>
            <a:chExt cx="13836260" cy="8381614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xmlns="" id="{8CE7C0BD-3B56-44B8-8A3C-08BF00CF346F}"/>
                </a:ext>
              </a:extLst>
            </p:cNvPr>
            <p:cNvSpPr/>
            <p:nvPr/>
          </p:nvSpPr>
          <p:spPr>
            <a:xfrm>
              <a:off x="31750" y="31750"/>
              <a:ext cx="13772759" cy="8318114"/>
            </a:xfrm>
            <a:custGeom>
              <a:avLst/>
              <a:gdLst/>
              <a:ahLst/>
              <a:cxnLst/>
              <a:rect l="l" t="t" r="r" b="b"/>
              <a:pathLst>
                <a:path w="13772759" h="8318114">
                  <a:moveTo>
                    <a:pt x="13680050" y="8318114"/>
                  </a:moveTo>
                  <a:lnTo>
                    <a:pt x="92710" y="8318114"/>
                  </a:lnTo>
                  <a:cubicBezTo>
                    <a:pt x="41910" y="8318114"/>
                    <a:pt x="0" y="8276203"/>
                    <a:pt x="0" y="8225403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3678779" y="0"/>
                  </a:lnTo>
                  <a:cubicBezTo>
                    <a:pt x="13729579" y="0"/>
                    <a:pt x="13771490" y="41910"/>
                    <a:pt x="13771490" y="92710"/>
                  </a:cubicBezTo>
                  <a:lnTo>
                    <a:pt x="13771490" y="8224134"/>
                  </a:lnTo>
                  <a:cubicBezTo>
                    <a:pt x="13772759" y="8276203"/>
                    <a:pt x="13730850" y="8318114"/>
                    <a:pt x="13680050" y="8318114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xmlns="" id="{1E904DB0-7952-47A3-9784-8A09CA585889}"/>
                </a:ext>
              </a:extLst>
            </p:cNvPr>
            <p:cNvSpPr/>
            <p:nvPr/>
          </p:nvSpPr>
          <p:spPr>
            <a:xfrm>
              <a:off x="0" y="0"/>
              <a:ext cx="13836259" cy="8381614"/>
            </a:xfrm>
            <a:custGeom>
              <a:avLst/>
              <a:gdLst/>
              <a:ahLst/>
              <a:cxnLst/>
              <a:rect l="l" t="t" r="r" b="b"/>
              <a:pathLst>
                <a:path w="13836259" h="8381614">
                  <a:moveTo>
                    <a:pt x="13711800" y="59690"/>
                  </a:moveTo>
                  <a:cubicBezTo>
                    <a:pt x="13747359" y="59690"/>
                    <a:pt x="13776570" y="88900"/>
                    <a:pt x="13776570" y="124460"/>
                  </a:cubicBezTo>
                  <a:lnTo>
                    <a:pt x="13776570" y="8257153"/>
                  </a:lnTo>
                  <a:cubicBezTo>
                    <a:pt x="13776570" y="8292714"/>
                    <a:pt x="13747359" y="8321924"/>
                    <a:pt x="13711800" y="8321924"/>
                  </a:cubicBezTo>
                  <a:lnTo>
                    <a:pt x="124460" y="8321924"/>
                  </a:lnTo>
                  <a:cubicBezTo>
                    <a:pt x="88900" y="8321924"/>
                    <a:pt x="59690" y="8292714"/>
                    <a:pt x="59690" y="8257153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3711800" y="59690"/>
                  </a:lnTo>
                  <a:moveTo>
                    <a:pt x="1371180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8257153"/>
                  </a:lnTo>
                  <a:cubicBezTo>
                    <a:pt x="0" y="8325734"/>
                    <a:pt x="55880" y="8381614"/>
                    <a:pt x="124460" y="8381614"/>
                  </a:cubicBezTo>
                  <a:lnTo>
                    <a:pt x="13711800" y="8381614"/>
                  </a:lnTo>
                  <a:cubicBezTo>
                    <a:pt x="13780379" y="8381614"/>
                    <a:pt x="13836259" y="8325734"/>
                    <a:pt x="13836259" y="8257153"/>
                  </a:cubicBezTo>
                  <a:lnTo>
                    <a:pt x="13836259" y="124460"/>
                  </a:lnTo>
                  <a:cubicBezTo>
                    <a:pt x="13836259" y="55880"/>
                    <a:pt x="13780379" y="0"/>
                    <a:pt x="13711800" y="0"/>
                  </a:cubicBezTo>
                  <a:close/>
                </a:path>
              </a:pathLst>
            </a:custGeom>
            <a:solidFill>
              <a:srgbClr val="403C38"/>
            </a:solidFill>
          </p:spPr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xmlns="" id="{536C853D-547D-4207-8A4B-07C2BC5AA3DC}"/>
              </a:ext>
            </a:extLst>
          </p:cNvPr>
          <p:cNvGrpSpPr/>
          <p:nvPr/>
        </p:nvGrpSpPr>
        <p:grpSpPr>
          <a:xfrm>
            <a:off x="616812" y="431555"/>
            <a:ext cx="8069988" cy="400900"/>
            <a:chOff x="0" y="0"/>
            <a:chExt cx="60810011" cy="2311400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xmlns="" id="{F4CD3184-836E-455C-BAE8-0D2726601584}"/>
                </a:ext>
              </a:extLst>
            </p:cNvPr>
            <p:cNvSpPr/>
            <p:nvPr/>
          </p:nvSpPr>
          <p:spPr>
            <a:xfrm>
              <a:off x="0" y="0"/>
              <a:ext cx="60810012" cy="2311400"/>
            </a:xfrm>
            <a:custGeom>
              <a:avLst/>
              <a:gdLst/>
              <a:ahLst/>
              <a:cxnLst/>
              <a:rect l="l" t="t" r="r" b="b"/>
              <a:pathLst>
                <a:path w="60810012" h="2311400">
                  <a:moveTo>
                    <a:pt x="60505212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006600"/>
                  </a:lnTo>
                  <a:cubicBezTo>
                    <a:pt x="0" y="2175510"/>
                    <a:pt x="135890" y="2311400"/>
                    <a:pt x="304800" y="2311400"/>
                  </a:cubicBezTo>
                  <a:lnTo>
                    <a:pt x="60505212" y="2311400"/>
                  </a:lnTo>
                  <a:cubicBezTo>
                    <a:pt x="60674120" y="2311400"/>
                    <a:pt x="60810012" y="2175510"/>
                    <a:pt x="60810012" y="2006600"/>
                  </a:cubicBezTo>
                  <a:lnTo>
                    <a:pt x="60810012" y="304800"/>
                  </a:lnTo>
                  <a:cubicBezTo>
                    <a:pt x="60810012" y="135890"/>
                    <a:pt x="60674120" y="0"/>
                    <a:pt x="60505212" y="0"/>
                  </a:cubicBezTo>
                  <a:close/>
                </a:path>
              </a:pathLst>
            </a:custGeom>
            <a:solidFill>
              <a:srgbClr val="403C38"/>
            </a:solidFill>
          </p:spPr>
        </p:sp>
      </p:grpSp>
      <p:pic>
        <p:nvPicPr>
          <p:cNvPr id="8" name="Picture 11">
            <a:extLst>
              <a:ext uri="{FF2B5EF4-FFF2-40B4-BE49-F238E27FC236}">
                <a16:creationId xmlns:a16="http://schemas.microsoft.com/office/drawing/2014/main" xmlns="" id="{3AC198F1-067D-4CDE-B28E-03E29DD848A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280274" flipH="1" flipV="1">
            <a:off x="7652342" y="5558773"/>
            <a:ext cx="1331418" cy="1700987"/>
          </a:xfrm>
          <a:prstGeom prst="rect">
            <a:avLst/>
          </a:prstGeom>
        </p:spPr>
      </p:pic>
      <p:pic>
        <p:nvPicPr>
          <p:cNvPr id="9" name="Picture 13">
            <a:extLst>
              <a:ext uri="{FF2B5EF4-FFF2-40B4-BE49-F238E27FC236}">
                <a16:creationId xmlns:a16="http://schemas.microsoft.com/office/drawing/2014/main" xmlns="" id="{894FB19D-4307-4F05-9F34-168F7B4EBC9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21135" y="3447430"/>
            <a:ext cx="2838212" cy="3488421"/>
          </a:xfrm>
          <a:prstGeom prst="rect">
            <a:avLst/>
          </a:prstGeom>
        </p:spPr>
      </p:pic>
      <p:pic>
        <p:nvPicPr>
          <p:cNvPr id="10" name="Picture 15">
            <a:extLst>
              <a:ext uri="{FF2B5EF4-FFF2-40B4-BE49-F238E27FC236}">
                <a16:creationId xmlns:a16="http://schemas.microsoft.com/office/drawing/2014/main" xmlns="" id="{97C1B7EF-7484-496D-A347-70F15A6C75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0635297" flipH="1" flipV="1">
            <a:off x="302419" y="236207"/>
            <a:ext cx="1331418" cy="1700987"/>
          </a:xfrm>
          <a:prstGeom prst="rect">
            <a:avLst/>
          </a:prstGeom>
        </p:spPr>
      </p:pic>
      <p:pic>
        <p:nvPicPr>
          <p:cNvPr id="11" name="Picture 16">
            <a:extLst>
              <a:ext uri="{FF2B5EF4-FFF2-40B4-BE49-F238E27FC236}">
                <a16:creationId xmlns:a16="http://schemas.microsoft.com/office/drawing/2014/main" xmlns="" id="{4231960B-707E-421A-9127-D03A71B0872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742797" y="317828"/>
            <a:ext cx="381209" cy="508278"/>
          </a:xfrm>
          <a:prstGeom prst="rect">
            <a:avLst/>
          </a:prstGeom>
        </p:spPr>
      </p:pic>
      <p:pic>
        <p:nvPicPr>
          <p:cNvPr id="12" name="Picture 17">
            <a:extLst>
              <a:ext uri="{FF2B5EF4-FFF2-40B4-BE49-F238E27FC236}">
                <a16:creationId xmlns:a16="http://schemas.microsoft.com/office/drawing/2014/main" xmlns="" id="{63058704-996B-4D89-BE2E-D76BAD24220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93386" y="826106"/>
            <a:ext cx="622936" cy="830581"/>
          </a:xfrm>
          <a:prstGeom prst="rect">
            <a:avLst/>
          </a:prstGeom>
        </p:spPr>
      </p:pic>
      <p:pic>
        <p:nvPicPr>
          <p:cNvPr id="13" name="Picture 18">
            <a:extLst>
              <a:ext uri="{FF2B5EF4-FFF2-40B4-BE49-F238E27FC236}">
                <a16:creationId xmlns:a16="http://schemas.microsoft.com/office/drawing/2014/main" xmlns="" id="{2489CD7C-3525-474E-832A-BBE00A53711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8449723" y="6172200"/>
            <a:ext cx="359854" cy="479805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1FFF9AE4-AE58-42AE-A471-217C4F178584}"/>
              </a:ext>
            </a:extLst>
          </p:cNvPr>
          <p:cNvGrpSpPr/>
          <p:nvPr/>
        </p:nvGrpSpPr>
        <p:grpSpPr>
          <a:xfrm>
            <a:off x="2525574" y="4057176"/>
            <a:ext cx="5077918" cy="2039605"/>
            <a:chOff x="7265878" y="6143273"/>
            <a:chExt cx="10155836" cy="3059407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xmlns="" id="{465F7171-6940-4087-87BF-8CE022D9268F}"/>
                </a:ext>
              </a:extLst>
            </p:cNvPr>
            <p:cNvGrpSpPr/>
            <p:nvPr/>
          </p:nvGrpSpPr>
          <p:grpSpPr>
            <a:xfrm>
              <a:off x="8229600" y="6143273"/>
              <a:ext cx="8228395" cy="3059407"/>
              <a:chOff x="3886200" y="5865271"/>
              <a:chExt cx="8228395" cy="3059407"/>
            </a:xfrm>
          </p:grpSpPr>
          <p:grpSp>
            <p:nvGrpSpPr>
              <p:cNvPr id="17" name="Group 12">
                <a:extLst>
                  <a:ext uri="{FF2B5EF4-FFF2-40B4-BE49-F238E27FC236}">
                    <a16:creationId xmlns:a16="http://schemas.microsoft.com/office/drawing/2014/main" xmlns="" id="{01688E7D-68B7-4EAA-BE49-5C63F5F651A6}"/>
                  </a:ext>
                </a:extLst>
              </p:cNvPr>
              <p:cNvGrpSpPr/>
              <p:nvPr/>
            </p:nvGrpSpPr>
            <p:grpSpPr>
              <a:xfrm>
                <a:off x="3886200" y="5865271"/>
                <a:ext cx="8228395" cy="3059407"/>
                <a:chOff x="0" y="0"/>
                <a:chExt cx="4146501" cy="3446965"/>
              </a:xfrm>
            </p:grpSpPr>
            <p:sp>
              <p:nvSpPr>
                <p:cNvPr id="19" name="Freeform 13">
                  <a:extLst>
                    <a:ext uri="{FF2B5EF4-FFF2-40B4-BE49-F238E27FC236}">
                      <a16:creationId xmlns:a16="http://schemas.microsoft.com/office/drawing/2014/main" xmlns="" id="{C2BD12E7-48E9-4395-8B4B-2444C0D2CCF4}"/>
                    </a:ext>
                  </a:extLst>
                </p:cNvPr>
                <p:cNvSpPr/>
                <p:nvPr/>
              </p:nvSpPr>
              <p:spPr>
                <a:xfrm>
                  <a:off x="31750" y="31750"/>
                  <a:ext cx="4083000" cy="33834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83000" h="3383465">
                      <a:moveTo>
                        <a:pt x="3990291" y="3383465"/>
                      </a:moveTo>
                      <a:lnTo>
                        <a:pt x="92710" y="3383465"/>
                      </a:lnTo>
                      <a:cubicBezTo>
                        <a:pt x="41910" y="3383465"/>
                        <a:pt x="0" y="3341555"/>
                        <a:pt x="0" y="3290755"/>
                      </a:cubicBezTo>
                      <a:lnTo>
                        <a:pt x="0" y="92710"/>
                      </a:lnTo>
                      <a:cubicBezTo>
                        <a:pt x="0" y="41910"/>
                        <a:pt x="41910" y="0"/>
                        <a:pt x="92710" y="0"/>
                      </a:cubicBezTo>
                      <a:lnTo>
                        <a:pt x="3989020" y="0"/>
                      </a:lnTo>
                      <a:cubicBezTo>
                        <a:pt x="4039820" y="0"/>
                        <a:pt x="4081731" y="41910"/>
                        <a:pt x="4081731" y="92710"/>
                      </a:cubicBezTo>
                      <a:lnTo>
                        <a:pt x="4081731" y="3289485"/>
                      </a:lnTo>
                      <a:cubicBezTo>
                        <a:pt x="4083000" y="3341555"/>
                        <a:pt x="4041091" y="3383465"/>
                        <a:pt x="3990291" y="338346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</p:spPr>
            </p:sp>
            <p:sp>
              <p:nvSpPr>
                <p:cNvPr id="20" name="Freeform 14">
                  <a:extLst>
                    <a:ext uri="{FF2B5EF4-FFF2-40B4-BE49-F238E27FC236}">
                      <a16:creationId xmlns:a16="http://schemas.microsoft.com/office/drawing/2014/main" xmlns="" id="{FEE0CDAC-0BBD-4F14-9539-939EA618A321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4146501" cy="34469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6501" h="3446965">
                      <a:moveTo>
                        <a:pt x="4022041" y="59690"/>
                      </a:moveTo>
                      <a:cubicBezTo>
                        <a:pt x="4057600" y="59690"/>
                        <a:pt x="4086811" y="88900"/>
                        <a:pt x="4086811" y="124460"/>
                      </a:cubicBezTo>
                      <a:lnTo>
                        <a:pt x="4086811" y="3322505"/>
                      </a:lnTo>
                      <a:cubicBezTo>
                        <a:pt x="4086811" y="3358065"/>
                        <a:pt x="4057600" y="3387275"/>
                        <a:pt x="4022041" y="3387275"/>
                      </a:cubicBezTo>
                      <a:lnTo>
                        <a:pt x="124460" y="3387275"/>
                      </a:lnTo>
                      <a:cubicBezTo>
                        <a:pt x="88900" y="3387275"/>
                        <a:pt x="59690" y="3358065"/>
                        <a:pt x="59690" y="3322505"/>
                      </a:cubicBezTo>
                      <a:lnTo>
                        <a:pt x="59690" y="124460"/>
                      </a:lnTo>
                      <a:cubicBezTo>
                        <a:pt x="59690" y="88900"/>
                        <a:pt x="88900" y="59690"/>
                        <a:pt x="124460" y="59690"/>
                      </a:cubicBezTo>
                      <a:lnTo>
                        <a:pt x="4022041" y="59690"/>
                      </a:lnTo>
                      <a:moveTo>
                        <a:pt x="4022041" y="0"/>
                      </a:moveTo>
                      <a:lnTo>
                        <a:pt x="124460" y="0"/>
                      </a:lnTo>
                      <a:cubicBezTo>
                        <a:pt x="55880" y="0"/>
                        <a:pt x="0" y="55880"/>
                        <a:pt x="0" y="124460"/>
                      </a:cubicBezTo>
                      <a:lnTo>
                        <a:pt x="0" y="3322505"/>
                      </a:lnTo>
                      <a:cubicBezTo>
                        <a:pt x="0" y="3391085"/>
                        <a:pt x="55880" y="3446965"/>
                        <a:pt x="124460" y="3446965"/>
                      </a:cubicBezTo>
                      <a:lnTo>
                        <a:pt x="4022041" y="3446965"/>
                      </a:lnTo>
                      <a:cubicBezTo>
                        <a:pt x="4090620" y="3446965"/>
                        <a:pt x="4146501" y="3391085"/>
                        <a:pt x="4146501" y="3322505"/>
                      </a:cubicBezTo>
                      <a:lnTo>
                        <a:pt x="4146501" y="124460"/>
                      </a:lnTo>
                      <a:cubicBezTo>
                        <a:pt x="4146501" y="55880"/>
                        <a:pt x="4090620" y="0"/>
                        <a:pt x="4022041" y="0"/>
                      </a:cubicBezTo>
                      <a:close/>
                    </a:path>
                  </a:pathLst>
                </a:custGeom>
                <a:solidFill>
                  <a:srgbClr val="403C38"/>
                </a:solidFill>
              </p:spPr>
            </p:sp>
          </p:grpSp>
          <p:pic>
            <p:nvPicPr>
              <p:cNvPr id="18" name="Picture 21">
                <a:extLst>
                  <a:ext uri="{FF2B5EF4-FFF2-40B4-BE49-F238E27FC236}">
                    <a16:creationId xmlns:a16="http://schemas.microsoft.com/office/drawing/2014/main" xmlns="" id="{91863416-DD9F-4087-A4D1-102C4B0701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13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1351242" y="6039551"/>
                <a:ext cx="498152" cy="489095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xmlns="" id="{E3BDC967-C2DC-4BDA-9272-094C93609AE3}"/>
                    </a:ext>
                  </a:extLst>
                </p:cNvPr>
                <p:cNvSpPr txBox="1"/>
                <p:nvPr/>
              </p:nvSpPr>
              <p:spPr>
                <a:xfrm>
                  <a:off x="7265878" y="6600702"/>
                  <a:ext cx="10155836" cy="248019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>
                  <a:defPPr>
                    <a:defRPr lang="en-US"/>
                  </a:defPPr>
                  <a:lvl1pPr algn="ctr">
                    <a:defRPr sz="4800" b="1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</a:lstStyle>
                <a:p>
                  <a:r>
                    <a:rPr lang="en-US">
                      <a:latin typeface="Arial" panose="020B0604020202020204" pitchFamily="34" charset="0"/>
                      <a:cs typeface="Arial" panose="020B0604020202020204" pitchFamily="34" charset="0"/>
                    </a:rPr>
                    <a:t>Tổng: </a:t>
                  </a:r>
                  <a:r>
                    <a:rPr lang="en-US">
                      <a:solidFill>
                        <a:srgbClr val="C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840m</a:t>
                  </a:r>
                  <a:endParaRPr lang="en-US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r>
                    <a:rPr lang="en-US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Tỉ</a:t>
                  </a:r>
                  <a:r>
                    <a:rPr lang="en-US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số</a:t>
                  </a:r>
                  <a:r>
                    <a:rPr lang="en-US">
                      <a:latin typeface="Arial" panose="020B0604020202020204" pitchFamily="34" charset="0"/>
                      <a:cs typeface="Arial" panose="020B0604020202020204" pitchFamily="34" charset="0"/>
                    </a:rPr>
                    <a:t> là</a:t>
                  </a:r>
                  <a:r>
                    <a:rPr lang="en-US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: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700" i="1">
                              <a:solidFill>
                                <a:srgbClr val="C00000"/>
                              </a:solidFill>
                              <a:latin typeface="Cambria Math"/>
                              <a:cs typeface="+mn-cs"/>
                            </a:rPr>
                          </m:ctrlPr>
                        </m:fPr>
                        <m:num>
                          <m:r>
                            <a:rPr lang="en-US" sz="37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𝟑</m:t>
                          </m:r>
                        </m:num>
                        <m:den>
                          <m:r>
                            <a:rPr lang="en-US" sz="37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𝟓</m:t>
                          </m:r>
                        </m:den>
                      </m:f>
                    </m:oMath>
                  </a14:m>
                  <a:r>
                    <a:rPr lang="en-US" sz="3700" i="1" dirty="0">
                      <a:solidFill>
                        <a:srgbClr val="C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E3BDC967-C2DC-4BDA-9272-094C93609AE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65878" y="6600703"/>
                  <a:ext cx="10155836" cy="2293256"/>
                </a:xfrm>
                <a:prstGeom prst="rect">
                  <a:avLst/>
                </a:prstGeom>
                <a:blipFill>
                  <a:blip r:embed="rId14"/>
                  <a:stretch>
                    <a:fillRect t="-6366" b="-26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A99AC20E-1162-4ABA-ADB1-F8844A712B11}"/>
              </a:ext>
            </a:extLst>
          </p:cNvPr>
          <p:cNvGrpSpPr/>
          <p:nvPr/>
        </p:nvGrpSpPr>
        <p:grpSpPr>
          <a:xfrm>
            <a:off x="1752600" y="2155916"/>
            <a:ext cx="6248401" cy="366653"/>
            <a:chOff x="1680139" y="5675400"/>
            <a:chExt cx="5872703" cy="269420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xmlns="" id="{C2518822-38E9-442C-A021-491EB2A39003}"/>
                </a:ext>
              </a:extLst>
            </p:cNvPr>
            <p:cNvCxnSpPr>
              <a:cxnSpLocks/>
            </p:cNvCxnSpPr>
            <p:nvPr/>
          </p:nvCxnSpPr>
          <p:spPr>
            <a:xfrm>
              <a:off x="3848954" y="5791200"/>
              <a:ext cx="3703888" cy="0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xmlns="" id="{598F6300-23FA-4CDD-9158-BB5BB919B82C}"/>
                </a:ext>
              </a:extLst>
            </p:cNvPr>
            <p:cNvCxnSpPr/>
            <p:nvPr/>
          </p:nvCxnSpPr>
          <p:spPr>
            <a:xfrm>
              <a:off x="1680139" y="5791200"/>
              <a:ext cx="2160000" cy="0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xmlns="" id="{1B4E7BFA-7175-4FD6-9245-5BD9F367A55C}"/>
                </a:ext>
              </a:extLst>
            </p:cNvPr>
            <p:cNvCxnSpPr/>
            <p:nvPr/>
          </p:nvCxnSpPr>
          <p:spPr>
            <a:xfrm>
              <a:off x="1691625" y="5675400"/>
              <a:ext cx="0" cy="249925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xmlns="" id="{CEAE2658-D858-4EBC-8693-DDA05F339B3F}"/>
                </a:ext>
              </a:extLst>
            </p:cNvPr>
            <p:cNvCxnSpPr/>
            <p:nvPr/>
          </p:nvCxnSpPr>
          <p:spPr>
            <a:xfrm>
              <a:off x="3848954" y="5683866"/>
              <a:ext cx="0" cy="249925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xmlns="" id="{058AD77E-3EB1-45D5-876A-C49CD91796FD}"/>
                </a:ext>
              </a:extLst>
            </p:cNvPr>
            <p:cNvCxnSpPr/>
            <p:nvPr/>
          </p:nvCxnSpPr>
          <p:spPr>
            <a:xfrm>
              <a:off x="7552842" y="5694895"/>
              <a:ext cx="0" cy="249925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Left Brace 37">
            <a:extLst>
              <a:ext uri="{FF2B5EF4-FFF2-40B4-BE49-F238E27FC236}">
                <a16:creationId xmlns:a16="http://schemas.microsoft.com/office/drawing/2014/main" xmlns="" id="{9AAB58CE-2799-4FF8-ACA1-0731C33C06C4}"/>
              </a:ext>
            </a:extLst>
          </p:cNvPr>
          <p:cNvSpPr/>
          <p:nvPr/>
        </p:nvSpPr>
        <p:spPr>
          <a:xfrm rot="16200000">
            <a:off x="4529386" y="-405306"/>
            <a:ext cx="741543" cy="6201687"/>
          </a:xfrm>
          <a:prstGeom prst="leftBrace">
            <a:avLst>
              <a:gd name="adj1" fmla="val 42745"/>
              <a:gd name="adj2" fmla="val 49489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51206" tIns="25603" rIns="51206" bIns="25603"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7D2F4D49-332B-4964-A80F-FA33D6C69869}"/>
              </a:ext>
            </a:extLst>
          </p:cNvPr>
          <p:cNvSpPr txBox="1"/>
          <p:nvPr/>
        </p:nvSpPr>
        <p:spPr>
          <a:xfrm>
            <a:off x="4557356" y="3062788"/>
            <a:ext cx="1527169" cy="436427"/>
          </a:xfrm>
          <a:prstGeom prst="rect">
            <a:avLst/>
          </a:prstGeom>
          <a:noFill/>
        </p:spPr>
        <p:txBody>
          <a:bodyPr wrap="square" lIns="51206" tIns="25603" rIns="51206" bIns="25603" rtlCol="0">
            <a:spAutoFit/>
          </a:bodyPr>
          <a:lstStyle/>
          <a:p>
            <a:r>
              <a:rPr lang="en-US" sz="25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840 m</a:t>
            </a:r>
            <a:endParaRPr lang="en-US" sz="25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" name="Picture 2">
            <a:extLst>
              <a:ext uri="{FF2B5EF4-FFF2-40B4-BE49-F238E27FC236}">
                <a16:creationId xmlns:a16="http://schemas.microsoft.com/office/drawing/2014/main" xmlns="" id="{9EB786AB-2197-42C7-A6BD-13C68DA8F3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441" y="876547"/>
            <a:ext cx="969300" cy="1087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3">
            <a:extLst>
              <a:ext uri="{FF2B5EF4-FFF2-40B4-BE49-F238E27FC236}">
                <a16:creationId xmlns:a16="http://schemas.microsoft.com/office/drawing/2014/main" xmlns="" id="{00EFE843-EDEB-44A5-AE90-BF11B554A1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85087" y="775100"/>
            <a:ext cx="1315363" cy="1837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4">
            <a:extLst>
              <a:ext uri="{FF2B5EF4-FFF2-40B4-BE49-F238E27FC236}">
                <a16:creationId xmlns:a16="http://schemas.microsoft.com/office/drawing/2014/main" xmlns="" id="{3149819E-C91B-44BF-BAD0-F0C12660AE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42584" y="1463889"/>
            <a:ext cx="1262877" cy="1697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" name="Left Bracket 42">
            <a:extLst>
              <a:ext uri="{FF2B5EF4-FFF2-40B4-BE49-F238E27FC236}">
                <a16:creationId xmlns:a16="http://schemas.microsoft.com/office/drawing/2014/main" xmlns="" id="{56A1BBBA-382B-47A2-A0BF-765966925BAD}"/>
              </a:ext>
            </a:extLst>
          </p:cNvPr>
          <p:cNvSpPr/>
          <p:nvPr/>
        </p:nvSpPr>
        <p:spPr>
          <a:xfrm rot="5400000">
            <a:off x="2743027" y="971748"/>
            <a:ext cx="370948" cy="2263321"/>
          </a:xfrm>
          <a:prstGeom prst="leftBracket">
            <a:avLst>
              <a:gd name="adj" fmla="val 190742"/>
            </a:avLst>
          </a:prstGeom>
          <a:ln w="381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51206" tIns="25603" rIns="51206" bIns="25603" rtlCol="0" anchor="ctr"/>
          <a:lstStyle/>
          <a:p>
            <a:pPr algn="ctr"/>
            <a:endParaRPr lang="en-US"/>
          </a:p>
        </p:txBody>
      </p:sp>
      <p:sp>
        <p:nvSpPr>
          <p:cNvPr id="44" name="Left Bracket 43">
            <a:extLst>
              <a:ext uri="{FF2B5EF4-FFF2-40B4-BE49-F238E27FC236}">
                <a16:creationId xmlns:a16="http://schemas.microsoft.com/office/drawing/2014/main" xmlns="" id="{C091C21D-D2B0-496A-ACC7-94F031094AC8}"/>
              </a:ext>
            </a:extLst>
          </p:cNvPr>
          <p:cNvSpPr/>
          <p:nvPr/>
        </p:nvSpPr>
        <p:spPr>
          <a:xfrm rot="5400000">
            <a:off x="5841973" y="152371"/>
            <a:ext cx="377217" cy="3940840"/>
          </a:xfrm>
          <a:prstGeom prst="leftBracket">
            <a:avLst>
              <a:gd name="adj" fmla="val 190742"/>
            </a:avLst>
          </a:prstGeom>
          <a:ln w="381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51206" tIns="25603" rIns="51206" bIns="25603"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05FD28B4-8DDE-415B-B7FA-CF7E5072926C}"/>
              </a:ext>
            </a:extLst>
          </p:cNvPr>
          <p:cNvSpPr txBox="1"/>
          <p:nvPr/>
        </p:nvSpPr>
        <p:spPr>
          <a:xfrm>
            <a:off x="2379023" y="1304163"/>
            <a:ext cx="1055470" cy="3902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51206" tIns="25603" rIns="51206" bIns="25603" rtlCol="0">
            <a:spAutoFit/>
          </a:bodyPr>
          <a:lstStyle/>
          <a:p>
            <a:pPr algn="ctr"/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? m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04C91C51-4832-45E1-B071-807438D7A22D}"/>
              </a:ext>
            </a:extLst>
          </p:cNvPr>
          <p:cNvSpPr txBox="1"/>
          <p:nvPr/>
        </p:nvSpPr>
        <p:spPr>
          <a:xfrm>
            <a:off x="5475463" y="1366972"/>
            <a:ext cx="1055470" cy="3902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51206" tIns="25603" rIns="51206" bIns="25603" rtlCol="0">
            <a:spAutoFit/>
          </a:bodyPr>
          <a:lstStyle/>
          <a:p>
            <a:pPr algn="ctr"/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? m</a:t>
            </a:r>
          </a:p>
        </p:txBody>
      </p:sp>
    </p:spTree>
    <p:extLst>
      <p:ext uri="{BB962C8B-B14F-4D97-AF65-F5344CB8AC3E}">
        <p14:creationId xmlns:p14="http://schemas.microsoft.com/office/powerpoint/2010/main" val="3036419958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EB0A9393-CBB7-4240-9B8F-086EDDDD34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5400000">
            <a:off x="4800761" y="-256004"/>
            <a:ext cx="5049700" cy="4866534"/>
          </a:xfrm>
          <a:prstGeom prst="rect">
            <a:avLst/>
          </a:prstGeom>
        </p:spPr>
      </p:pic>
      <p:grpSp>
        <p:nvGrpSpPr>
          <p:cNvPr id="3" name="Group 3">
            <a:extLst>
              <a:ext uri="{FF2B5EF4-FFF2-40B4-BE49-F238E27FC236}">
                <a16:creationId xmlns:a16="http://schemas.microsoft.com/office/drawing/2014/main" xmlns="" id="{5D1CFE03-E6AD-4D40-8FD5-9E314FF53905}"/>
              </a:ext>
            </a:extLst>
          </p:cNvPr>
          <p:cNvGrpSpPr/>
          <p:nvPr/>
        </p:nvGrpSpPr>
        <p:grpSpPr>
          <a:xfrm>
            <a:off x="616811" y="685800"/>
            <a:ext cx="8069989" cy="6389176"/>
            <a:chOff x="0" y="0"/>
            <a:chExt cx="13836260" cy="8381614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xmlns="" id="{8CE7C0BD-3B56-44B8-8A3C-08BF00CF346F}"/>
                </a:ext>
              </a:extLst>
            </p:cNvPr>
            <p:cNvSpPr/>
            <p:nvPr/>
          </p:nvSpPr>
          <p:spPr>
            <a:xfrm>
              <a:off x="31750" y="31750"/>
              <a:ext cx="13772759" cy="8318114"/>
            </a:xfrm>
            <a:custGeom>
              <a:avLst/>
              <a:gdLst/>
              <a:ahLst/>
              <a:cxnLst/>
              <a:rect l="l" t="t" r="r" b="b"/>
              <a:pathLst>
                <a:path w="13772759" h="8318114">
                  <a:moveTo>
                    <a:pt x="13680050" y="8318114"/>
                  </a:moveTo>
                  <a:lnTo>
                    <a:pt x="92710" y="8318114"/>
                  </a:lnTo>
                  <a:cubicBezTo>
                    <a:pt x="41910" y="8318114"/>
                    <a:pt x="0" y="8276203"/>
                    <a:pt x="0" y="8225403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3678779" y="0"/>
                  </a:lnTo>
                  <a:cubicBezTo>
                    <a:pt x="13729579" y="0"/>
                    <a:pt x="13771490" y="41910"/>
                    <a:pt x="13771490" y="92710"/>
                  </a:cubicBezTo>
                  <a:lnTo>
                    <a:pt x="13771490" y="8224134"/>
                  </a:lnTo>
                  <a:cubicBezTo>
                    <a:pt x="13772759" y="8276203"/>
                    <a:pt x="13730850" y="8318114"/>
                    <a:pt x="13680050" y="8318114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xmlns="" id="{1E904DB0-7952-47A3-9784-8A09CA585889}"/>
                </a:ext>
              </a:extLst>
            </p:cNvPr>
            <p:cNvSpPr/>
            <p:nvPr/>
          </p:nvSpPr>
          <p:spPr>
            <a:xfrm>
              <a:off x="0" y="0"/>
              <a:ext cx="13836259" cy="8381614"/>
            </a:xfrm>
            <a:custGeom>
              <a:avLst/>
              <a:gdLst/>
              <a:ahLst/>
              <a:cxnLst/>
              <a:rect l="l" t="t" r="r" b="b"/>
              <a:pathLst>
                <a:path w="13836259" h="8381614">
                  <a:moveTo>
                    <a:pt x="13711800" y="59690"/>
                  </a:moveTo>
                  <a:cubicBezTo>
                    <a:pt x="13747359" y="59690"/>
                    <a:pt x="13776570" y="88900"/>
                    <a:pt x="13776570" y="124460"/>
                  </a:cubicBezTo>
                  <a:lnTo>
                    <a:pt x="13776570" y="8257153"/>
                  </a:lnTo>
                  <a:cubicBezTo>
                    <a:pt x="13776570" y="8292714"/>
                    <a:pt x="13747359" y="8321924"/>
                    <a:pt x="13711800" y="8321924"/>
                  </a:cubicBezTo>
                  <a:lnTo>
                    <a:pt x="124460" y="8321924"/>
                  </a:lnTo>
                  <a:cubicBezTo>
                    <a:pt x="88900" y="8321924"/>
                    <a:pt x="59690" y="8292714"/>
                    <a:pt x="59690" y="8257153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3711800" y="59690"/>
                  </a:lnTo>
                  <a:moveTo>
                    <a:pt x="1371180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8257153"/>
                  </a:lnTo>
                  <a:cubicBezTo>
                    <a:pt x="0" y="8325734"/>
                    <a:pt x="55880" y="8381614"/>
                    <a:pt x="124460" y="8381614"/>
                  </a:cubicBezTo>
                  <a:lnTo>
                    <a:pt x="13711800" y="8381614"/>
                  </a:lnTo>
                  <a:cubicBezTo>
                    <a:pt x="13780379" y="8381614"/>
                    <a:pt x="13836259" y="8325734"/>
                    <a:pt x="13836259" y="8257153"/>
                  </a:cubicBezTo>
                  <a:lnTo>
                    <a:pt x="13836259" y="124460"/>
                  </a:lnTo>
                  <a:cubicBezTo>
                    <a:pt x="13836259" y="55880"/>
                    <a:pt x="13780379" y="0"/>
                    <a:pt x="13711800" y="0"/>
                  </a:cubicBezTo>
                  <a:close/>
                </a:path>
              </a:pathLst>
            </a:custGeom>
            <a:solidFill>
              <a:srgbClr val="403C38"/>
            </a:solidFill>
          </p:spPr>
        </p:sp>
      </p:grpSp>
      <p:pic>
        <p:nvPicPr>
          <p:cNvPr id="8" name="Picture 11">
            <a:extLst>
              <a:ext uri="{FF2B5EF4-FFF2-40B4-BE49-F238E27FC236}">
                <a16:creationId xmlns:a16="http://schemas.microsoft.com/office/drawing/2014/main" xmlns="" id="{3AC198F1-067D-4CDE-B28E-03E29DD848A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280274" flipH="1" flipV="1">
            <a:off x="7652342" y="5558773"/>
            <a:ext cx="1331418" cy="1700987"/>
          </a:xfrm>
          <a:prstGeom prst="rect">
            <a:avLst/>
          </a:prstGeom>
        </p:spPr>
      </p:pic>
      <p:pic>
        <p:nvPicPr>
          <p:cNvPr id="13" name="Picture 18">
            <a:extLst>
              <a:ext uri="{FF2B5EF4-FFF2-40B4-BE49-F238E27FC236}">
                <a16:creationId xmlns:a16="http://schemas.microsoft.com/office/drawing/2014/main" xmlns="" id="{2489CD7C-3525-474E-832A-BBE00A53711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8449723" y="6172200"/>
            <a:ext cx="359854" cy="47980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465F7171-6940-4087-87BF-8CE022D9268F}"/>
              </a:ext>
            </a:extLst>
          </p:cNvPr>
          <p:cNvGrpSpPr/>
          <p:nvPr/>
        </p:nvGrpSpPr>
        <p:grpSpPr>
          <a:xfrm>
            <a:off x="1409700" y="1041400"/>
            <a:ext cx="6768260" cy="5232400"/>
            <a:chOff x="3886200" y="5865271"/>
            <a:chExt cx="8228395" cy="3059407"/>
          </a:xfrm>
        </p:grpSpPr>
        <p:grpSp>
          <p:nvGrpSpPr>
            <p:cNvPr id="17" name="Group 12">
              <a:extLst>
                <a:ext uri="{FF2B5EF4-FFF2-40B4-BE49-F238E27FC236}">
                  <a16:creationId xmlns:a16="http://schemas.microsoft.com/office/drawing/2014/main" xmlns="" id="{01688E7D-68B7-4EAA-BE49-5C63F5F651A6}"/>
                </a:ext>
              </a:extLst>
            </p:cNvPr>
            <p:cNvGrpSpPr/>
            <p:nvPr/>
          </p:nvGrpSpPr>
          <p:grpSpPr>
            <a:xfrm>
              <a:off x="3886200" y="5865271"/>
              <a:ext cx="8228395" cy="3059407"/>
              <a:chOff x="0" y="0"/>
              <a:chExt cx="4146501" cy="3446965"/>
            </a:xfrm>
          </p:grpSpPr>
          <p:sp>
            <p:nvSpPr>
              <p:cNvPr id="19" name="Freeform 13">
                <a:extLst>
                  <a:ext uri="{FF2B5EF4-FFF2-40B4-BE49-F238E27FC236}">
                    <a16:creationId xmlns:a16="http://schemas.microsoft.com/office/drawing/2014/main" xmlns="" id="{C2BD12E7-48E9-4395-8B4B-2444C0D2CCF4}"/>
                  </a:ext>
                </a:extLst>
              </p:cNvPr>
              <p:cNvSpPr/>
              <p:nvPr/>
            </p:nvSpPr>
            <p:spPr>
              <a:xfrm>
                <a:off x="31750" y="31750"/>
                <a:ext cx="4083000" cy="3383465"/>
              </a:xfrm>
              <a:custGeom>
                <a:avLst/>
                <a:gdLst/>
                <a:ahLst/>
                <a:cxnLst/>
                <a:rect l="l" t="t" r="r" b="b"/>
                <a:pathLst>
                  <a:path w="4083000" h="3383465">
                    <a:moveTo>
                      <a:pt x="3990291" y="3383465"/>
                    </a:moveTo>
                    <a:lnTo>
                      <a:pt x="92710" y="3383465"/>
                    </a:lnTo>
                    <a:cubicBezTo>
                      <a:pt x="41910" y="3383465"/>
                      <a:pt x="0" y="3341555"/>
                      <a:pt x="0" y="3290755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3989020" y="0"/>
                    </a:lnTo>
                    <a:cubicBezTo>
                      <a:pt x="4039820" y="0"/>
                      <a:pt x="4081731" y="41910"/>
                      <a:pt x="4081731" y="92710"/>
                    </a:cubicBezTo>
                    <a:lnTo>
                      <a:pt x="4081731" y="3289485"/>
                    </a:lnTo>
                    <a:cubicBezTo>
                      <a:pt x="4083000" y="3341555"/>
                      <a:pt x="4041091" y="3383465"/>
                      <a:pt x="3990291" y="3383465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20" name="Freeform 14">
                <a:extLst>
                  <a:ext uri="{FF2B5EF4-FFF2-40B4-BE49-F238E27FC236}">
                    <a16:creationId xmlns:a16="http://schemas.microsoft.com/office/drawing/2014/main" xmlns="" id="{FEE0CDAC-0BBD-4F14-9539-939EA618A321}"/>
                  </a:ext>
                </a:extLst>
              </p:cNvPr>
              <p:cNvSpPr/>
              <p:nvPr/>
            </p:nvSpPr>
            <p:spPr>
              <a:xfrm>
                <a:off x="0" y="0"/>
                <a:ext cx="4146501" cy="3446965"/>
              </a:xfrm>
              <a:custGeom>
                <a:avLst/>
                <a:gdLst/>
                <a:ahLst/>
                <a:cxnLst/>
                <a:rect l="l" t="t" r="r" b="b"/>
                <a:pathLst>
                  <a:path w="4146501" h="3446965">
                    <a:moveTo>
                      <a:pt x="4022041" y="59690"/>
                    </a:moveTo>
                    <a:cubicBezTo>
                      <a:pt x="4057600" y="59690"/>
                      <a:pt x="4086811" y="88900"/>
                      <a:pt x="4086811" y="124460"/>
                    </a:cubicBezTo>
                    <a:lnTo>
                      <a:pt x="4086811" y="3322505"/>
                    </a:lnTo>
                    <a:cubicBezTo>
                      <a:pt x="4086811" y="3358065"/>
                      <a:pt x="4057600" y="3387275"/>
                      <a:pt x="4022041" y="3387275"/>
                    </a:cubicBezTo>
                    <a:lnTo>
                      <a:pt x="124460" y="3387275"/>
                    </a:lnTo>
                    <a:cubicBezTo>
                      <a:pt x="88900" y="3387275"/>
                      <a:pt x="59690" y="3358065"/>
                      <a:pt x="59690" y="3322505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4022041" y="59690"/>
                    </a:lnTo>
                    <a:moveTo>
                      <a:pt x="4022041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3322505"/>
                    </a:lnTo>
                    <a:cubicBezTo>
                      <a:pt x="0" y="3391085"/>
                      <a:pt x="55880" y="3446965"/>
                      <a:pt x="124460" y="3446965"/>
                    </a:cubicBezTo>
                    <a:lnTo>
                      <a:pt x="4022041" y="3446965"/>
                    </a:lnTo>
                    <a:cubicBezTo>
                      <a:pt x="4090620" y="3446965"/>
                      <a:pt x="4146501" y="3391085"/>
                      <a:pt x="4146501" y="3322505"/>
                    </a:cubicBezTo>
                    <a:lnTo>
                      <a:pt x="4146501" y="124460"/>
                    </a:lnTo>
                    <a:cubicBezTo>
                      <a:pt x="4146501" y="55880"/>
                      <a:pt x="4090620" y="0"/>
                      <a:pt x="4022041" y="0"/>
                    </a:cubicBezTo>
                    <a:close/>
                  </a:path>
                </a:pathLst>
              </a:custGeom>
              <a:solidFill>
                <a:srgbClr val="403C38"/>
              </a:solidFill>
            </p:spPr>
          </p:sp>
        </p:grpSp>
        <p:pic>
          <p:nvPicPr>
            <p:cNvPr id="18" name="Picture 21">
              <a:extLst>
                <a:ext uri="{FF2B5EF4-FFF2-40B4-BE49-F238E27FC236}">
                  <a16:creationId xmlns:a16="http://schemas.microsoft.com/office/drawing/2014/main" xmlns="" id="{91863416-DD9F-4087-A4D1-102C4B0701B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11351242" y="6039551"/>
              <a:ext cx="498152" cy="489095"/>
            </a:xfrm>
            <a:prstGeom prst="rect">
              <a:avLst/>
            </a:prstGeom>
          </p:spPr>
        </p:pic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63E1EBFD-3A92-4E2A-817D-6F8378CEA7E7}"/>
              </a:ext>
            </a:extLst>
          </p:cNvPr>
          <p:cNvSpPr txBox="1"/>
          <p:nvPr/>
        </p:nvSpPr>
        <p:spPr>
          <a:xfrm>
            <a:off x="1676401" y="1393389"/>
            <a:ext cx="6335243" cy="5437796"/>
          </a:xfrm>
          <a:prstGeom prst="rect">
            <a:avLst/>
          </a:prstGeom>
          <a:noFill/>
        </p:spPr>
        <p:txBody>
          <a:bodyPr wrap="square" lIns="51206" tIns="25603" rIns="51206" bIns="25603">
            <a:spAutoFit/>
          </a:bodyPr>
          <a:lstStyle/>
          <a:p>
            <a:pPr indent="256032" algn="just"/>
            <a:r>
              <a:rPr lang="en-US" sz="2500" b="1">
                <a:latin typeface="Arial" panose="020B0604020202020204" pitchFamily="34" charset="0"/>
                <a:cs typeface="Arial" panose="020B0604020202020204" pitchFamily="34" charset="0"/>
              </a:rPr>
              <a:t>Tổng số phần bằng nhau:</a:t>
            </a:r>
          </a:p>
          <a:p>
            <a:pPr indent="512064" algn="just"/>
            <a:r>
              <a:rPr lang="en-US" sz="2500" b="1">
                <a:latin typeface="Arial" panose="020B0604020202020204" pitchFamily="34" charset="0"/>
                <a:cs typeface="Arial" panose="020B0604020202020204" pitchFamily="34" charset="0"/>
              </a:rPr>
              <a:t>	3 + 5 = 8 (phần)</a:t>
            </a:r>
          </a:p>
          <a:p>
            <a:pPr indent="256032" algn="just"/>
            <a:r>
              <a:rPr lang="en-US" sz="2500" b="1">
                <a:latin typeface="Arial" panose="020B0604020202020204" pitchFamily="34" charset="0"/>
                <a:cs typeface="Arial" panose="020B0604020202020204" pitchFamily="34" charset="0"/>
              </a:rPr>
              <a:t>Giá trị một phần:</a:t>
            </a:r>
          </a:p>
          <a:p>
            <a:pPr indent="512064" algn="just"/>
            <a:r>
              <a:rPr lang="en-US" sz="2500" b="1">
                <a:latin typeface="Arial" panose="020B0604020202020204" pitchFamily="34" charset="0"/>
                <a:cs typeface="Arial" panose="020B0604020202020204" pitchFamily="34" charset="0"/>
              </a:rPr>
              <a:t>	840 : 8 = 105 (m)</a:t>
            </a:r>
          </a:p>
          <a:p>
            <a:pPr indent="288925" algn="just"/>
            <a:r>
              <a:rPr lang="en-US" sz="2500" b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 đường từ nhà An đến bệnh viện: 		</a:t>
            </a:r>
          </a:p>
          <a:p>
            <a:pPr indent="288925" algn="just"/>
            <a:r>
              <a:rPr lang="en-US" sz="2500" b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105 X 3 = 315 (m)</a:t>
            </a:r>
          </a:p>
          <a:p>
            <a:pPr indent="256032" algn="just"/>
            <a:r>
              <a:rPr lang="en-US" sz="25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 đường từ bệnh viện đến trường học: </a:t>
            </a:r>
          </a:p>
          <a:p>
            <a:pPr indent="256032" algn="just"/>
            <a:r>
              <a:rPr lang="en-US" sz="25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105 X 5 = 525 (m)</a:t>
            </a:r>
          </a:p>
          <a:p>
            <a:pPr indent="512064" algn="just"/>
            <a:r>
              <a:rPr lang="en-US" sz="2500" b="1">
                <a:latin typeface="Arial" panose="020B0604020202020204" pitchFamily="34" charset="0"/>
                <a:cs typeface="Arial" panose="020B0604020202020204" pitchFamily="34" charset="0"/>
              </a:rPr>
              <a:t>		ĐS: </a:t>
            </a:r>
            <a:r>
              <a:rPr lang="en-US" sz="2500" b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 An đến bệnh viện: 315m</a:t>
            </a:r>
          </a:p>
          <a:p>
            <a:pPr indent="512064" algn="just"/>
            <a:r>
              <a:rPr lang="en-US" sz="2500" b="1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en-US" sz="25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Bệnh viện đến trường học: 525m</a:t>
            </a:r>
            <a:endParaRPr lang="en-US" sz="25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8" name="Group 6">
            <a:extLst>
              <a:ext uri="{FF2B5EF4-FFF2-40B4-BE49-F238E27FC236}">
                <a16:creationId xmlns:a16="http://schemas.microsoft.com/office/drawing/2014/main" xmlns="" id="{AEECCBE2-16BA-4C78-9A79-1FED47B019BF}"/>
              </a:ext>
            </a:extLst>
          </p:cNvPr>
          <p:cNvGrpSpPr/>
          <p:nvPr/>
        </p:nvGrpSpPr>
        <p:grpSpPr>
          <a:xfrm>
            <a:off x="616812" y="431555"/>
            <a:ext cx="8069988" cy="400900"/>
            <a:chOff x="0" y="0"/>
            <a:chExt cx="60810011" cy="2311400"/>
          </a:xfrm>
        </p:grpSpPr>
        <p:sp>
          <p:nvSpPr>
            <p:cNvPr id="49" name="Freeform 7">
              <a:extLst>
                <a:ext uri="{FF2B5EF4-FFF2-40B4-BE49-F238E27FC236}">
                  <a16:creationId xmlns:a16="http://schemas.microsoft.com/office/drawing/2014/main" xmlns="" id="{BF379048-A509-4C96-AE6D-2919520765B5}"/>
                </a:ext>
              </a:extLst>
            </p:cNvPr>
            <p:cNvSpPr/>
            <p:nvPr/>
          </p:nvSpPr>
          <p:spPr>
            <a:xfrm>
              <a:off x="0" y="0"/>
              <a:ext cx="60810012" cy="2311400"/>
            </a:xfrm>
            <a:custGeom>
              <a:avLst/>
              <a:gdLst/>
              <a:ahLst/>
              <a:cxnLst/>
              <a:rect l="l" t="t" r="r" b="b"/>
              <a:pathLst>
                <a:path w="60810012" h="2311400">
                  <a:moveTo>
                    <a:pt x="60505212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006600"/>
                  </a:lnTo>
                  <a:cubicBezTo>
                    <a:pt x="0" y="2175510"/>
                    <a:pt x="135890" y="2311400"/>
                    <a:pt x="304800" y="2311400"/>
                  </a:cubicBezTo>
                  <a:lnTo>
                    <a:pt x="60505212" y="2311400"/>
                  </a:lnTo>
                  <a:cubicBezTo>
                    <a:pt x="60674120" y="2311400"/>
                    <a:pt x="60810012" y="2175510"/>
                    <a:pt x="60810012" y="2006600"/>
                  </a:cubicBezTo>
                  <a:lnTo>
                    <a:pt x="60810012" y="304800"/>
                  </a:lnTo>
                  <a:cubicBezTo>
                    <a:pt x="60810012" y="135890"/>
                    <a:pt x="60674120" y="0"/>
                    <a:pt x="60505212" y="0"/>
                  </a:cubicBezTo>
                  <a:close/>
                </a:path>
              </a:pathLst>
            </a:custGeom>
            <a:solidFill>
              <a:srgbClr val="403C38"/>
            </a:solidFill>
          </p:spPr>
        </p:sp>
      </p:grpSp>
      <p:pic>
        <p:nvPicPr>
          <p:cNvPr id="9" name="Picture 13">
            <a:extLst>
              <a:ext uri="{FF2B5EF4-FFF2-40B4-BE49-F238E27FC236}">
                <a16:creationId xmlns:a16="http://schemas.microsoft.com/office/drawing/2014/main" xmlns="" id="{894FB19D-4307-4F05-9F34-168F7B4EBC9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3444567">
            <a:off x="-972763" y="4181153"/>
            <a:ext cx="3784283" cy="261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2957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5400000">
            <a:off x="3238251" y="-260310"/>
            <a:ext cx="7449447" cy="7179235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616812" y="946395"/>
            <a:ext cx="7910377" cy="6159021"/>
            <a:chOff x="0" y="0"/>
            <a:chExt cx="13836260" cy="8079687"/>
          </a:xfrm>
        </p:grpSpPr>
        <p:sp>
          <p:nvSpPr>
            <p:cNvPr id="4" name="Freeform 4"/>
            <p:cNvSpPr/>
            <p:nvPr/>
          </p:nvSpPr>
          <p:spPr>
            <a:xfrm>
              <a:off x="31750" y="31750"/>
              <a:ext cx="13772759" cy="8016187"/>
            </a:xfrm>
            <a:custGeom>
              <a:avLst/>
              <a:gdLst/>
              <a:ahLst/>
              <a:cxnLst/>
              <a:rect l="l" t="t" r="r" b="b"/>
              <a:pathLst>
                <a:path w="13772759" h="8016187">
                  <a:moveTo>
                    <a:pt x="13680050" y="8016187"/>
                  </a:moveTo>
                  <a:lnTo>
                    <a:pt x="92710" y="8016187"/>
                  </a:lnTo>
                  <a:cubicBezTo>
                    <a:pt x="41910" y="8016187"/>
                    <a:pt x="0" y="7974277"/>
                    <a:pt x="0" y="7923477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3678779" y="0"/>
                  </a:lnTo>
                  <a:cubicBezTo>
                    <a:pt x="13729579" y="0"/>
                    <a:pt x="13771490" y="41910"/>
                    <a:pt x="13771490" y="92710"/>
                  </a:cubicBezTo>
                  <a:lnTo>
                    <a:pt x="13771490" y="7922206"/>
                  </a:lnTo>
                  <a:cubicBezTo>
                    <a:pt x="13772759" y="7974277"/>
                    <a:pt x="13730850" y="8016187"/>
                    <a:pt x="13680050" y="801618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13836259" cy="8079687"/>
            </a:xfrm>
            <a:custGeom>
              <a:avLst/>
              <a:gdLst/>
              <a:ahLst/>
              <a:cxnLst/>
              <a:rect l="l" t="t" r="r" b="b"/>
              <a:pathLst>
                <a:path w="13836259" h="8079687">
                  <a:moveTo>
                    <a:pt x="13711800" y="59690"/>
                  </a:moveTo>
                  <a:cubicBezTo>
                    <a:pt x="13747359" y="59690"/>
                    <a:pt x="13776570" y="88900"/>
                    <a:pt x="13776570" y="124460"/>
                  </a:cubicBezTo>
                  <a:lnTo>
                    <a:pt x="13776570" y="7955227"/>
                  </a:lnTo>
                  <a:cubicBezTo>
                    <a:pt x="13776570" y="7990787"/>
                    <a:pt x="13747359" y="8019997"/>
                    <a:pt x="13711800" y="8019997"/>
                  </a:cubicBezTo>
                  <a:lnTo>
                    <a:pt x="124460" y="8019997"/>
                  </a:lnTo>
                  <a:cubicBezTo>
                    <a:pt x="88900" y="8019997"/>
                    <a:pt x="59690" y="7990787"/>
                    <a:pt x="59690" y="7955227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3711800" y="59690"/>
                  </a:lnTo>
                  <a:moveTo>
                    <a:pt x="1371180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7955227"/>
                  </a:lnTo>
                  <a:cubicBezTo>
                    <a:pt x="0" y="8023807"/>
                    <a:pt x="55880" y="8079687"/>
                    <a:pt x="124460" y="8079687"/>
                  </a:cubicBezTo>
                  <a:lnTo>
                    <a:pt x="13711800" y="8079687"/>
                  </a:lnTo>
                  <a:cubicBezTo>
                    <a:pt x="13780379" y="8079687"/>
                    <a:pt x="13836259" y="8023807"/>
                    <a:pt x="13836259" y="7955227"/>
                  </a:cubicBezTo>
                  <a:lnTo>
                    <a:pt x="13836259" y="124460"/>
                  </a:lnTo>
                  <a:cubicBezTo>
                    <a:pt x="13836259" y="55880"/>
                    <a:pt x="13780379" y="0"/>
                    <a:pt x="13711800" y="0"/>
                  </a:cubicBezTo>
                  <a:close/>
                </a:path>
              </a:pathLst>
            </a:custGeom>
            <a:solidFill>
              <a:srgbClr val="403C38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616812" y="685800"/>
            <a:ext cx="7910377" cy="400900"/>
            <a:chOff x="0" y="0"/>
            <a:chExt cx="60810011" cy="2311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0810012" cy="2311400"/>
            </a:xfrm>
            <a:custGeom>
              <a:avLst/>
              <a:gdLst/>
              <a:ahLst/>
              <a:cxnLst/>
              <a:rect l="l" t="t" r="r" b="b"/>
              <a:pathLst>
                <a:path w="60810012" h="2311400">
                  <a:moveTo>
                    <a:pt x="60505212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006600"/>
                  </a:lnTo>
                  <a:cubicBezTo>
                    <a:pt x="0" y="2175510"/>
                    <a:pt x="135890" y="2311400"/>
                    <a:pt x="304800" y="2311400"/>
                  </a:cubicBezTo>
                  <a:lnTo>
                    <a:pt x="60505212" y="2311400"/>
                  </a:lnTo>
                  <a:cubicBezTo>
                    <a:pt x="60674120" y="2311400"/>
                    <a:pt x="60810012" y="2175510"/>
                    <a:pt x="60810012" y="2006600"/>
                  </a:cubicBezTo>
                  <a:lnTo>
                    <a:pt x="60810012" y="304800"/>
                  </a:lnTo>
                  <a:cubicBezTo>
                    <a:pt x="60810012" y="135890"/>
                    <a:pt x="60674120" y="0"/>
                    <a:pt x="60505212" y="0"/>
                  </a:cubicBezTo>
                  <a:close/>
                </a:path>
              </a:pathLst>
            </a:custGeom>
            <a:solidFill>
              <a:srgbClr val="403C38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276420" y="-256395"/>
            <a:ext cx="3807149" cy="486392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321883" flipH="1" flipV="1">
            <a:off x="5321443" y="3529103"/>
            <a:ext cx="3818043" cy="487783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16368" y="3148624"/>
            <a:ext cx="3471942" cy="390540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925069" y="1582786"/>
            <a:ext cx="927270" cy="1236360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3654384" y="1797859"/>
            <a:ext cx="4293319" cy="41549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9000" spc="-218">
                <a:solidFill>
                  <a:srgbClr val="15172B"/>
                </a:solidFill>
                <a:latin typeface="Livvic Bold Bold"/>
              </a:rPr>
              <a:t>Chúc em</a:t>
            </a:r>
          </a:p>
          <a:p>
            <a:pPr algn="ctr"/>
            <a:r>
              <a:rPr lang="en-US" sz="9000" spc="-218">
                <a:solidFill>
                  <a:srgbClr val="15172B"/>
                </a:solidFill>
                <a:latin typeface="Livvic Bold Bold"/>
              </a:rPr>
              <a:t>học tốt! </a:t>
            </a: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2013338" y="705872"/>
            <a:ext cx="571242" cy="761656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6784799" y="5672309"/>
            <a:ext cx="571242" cy="761656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8060593" y="5291481"/>
            <a:ext cx="367842" cy="490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352177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6592862" y="-1351677"/>
            <a:ext cx="3313961" cy="5677785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441217" y="1295400"/>
            <a:ext cx="8228148" cy="5685117"/>
            <a:chOff x="0" y="0"/>
            <a:chExt cx="14392081" cy="7628479"/>
          </a:xfrm>
        </p:grpSpPr>
        <p:sp>
          <p:nvSpPr>
            <p:cNvPr id="4" name="Freeform 4"/>
            <p:cNvSpPr/>
            <p:nvPr/>
          </p:nvSpPr>
          <p:spPr>
            <a:xfrm>
              <a:off x="31750" y="31750"/>
              <a:ext cx="14328581" cy="7564979"/>
            </a:xfrm>
            <a:custGeom>
              <a:avLst/>
              <a:gdLst/>
              <a:ahLst/>
              <a:cxnLst/>
              <a:rect l="l" t="t" r="r" b="b"/>
              <a:pathLst>
                <a:path w="14328581" h="7564979">
                  <a:moveTo>
                    <a:pt x="14235872" y="7564979"/>
                  </a:moveTo>
                  <a:lnTo>
                    <a:pt x="92710" y="7564979"/>
                  </a:lnTo>
                  <a:cubicBezTo>
                    <a:pt x="41910" y="7564979"/>
                    <a:pt x="0" y="7523069"/>
                    <a:pt x="0" y="7472269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4234601" y="0"/>
                  </a:lnTo>
                  <a:cubicBezTo>
                    <a:pt x="14285401" y="0"/>
                    <a:pt x="14327312" y="41910"/>
                    <a:pt x="14327312" y="92710"/>
                  </a:cubicBezTo>
                  <a:lnTo>
                    <a:pt x="14327312" y="7470999"/>
                  </a:lnTo>
                  <a:cubicBezTo>
                    <a:pt x="14328581" y="7523069"/>
                    <a:pt x="14286672" y="7564979"/>
                    <a:pt x="14235872" y="7564979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14392081" cy="7628479"/>
            </a:xfrm>
            <a:custGeom>
              <a:avLst/>
              <a:gdLst/>
              <a:ahLst/>
              <a:cxnLst/>
              <a:rect l="l" t="t" r="r" b="b"/>
              <a:pathLst>
                <a:path w="14392081" h="7628479">
                  <a:moveTo>
                    <a:pt x="14267622" y="59690"/>
                  </a:moveTo>
                  <a:cubicBezTo>
                    <a:pt x="14303181" y="59690"/>
                    <a:pt x="14332392" y="88900"/>
                    <a:pt x="14332392" y="124460"/>
                  </a:cubicBezTo>
                  <a:lnTo>
                    <a:pt x="14332392" y="7504019"/>
                  </a:lnTo>
                  <a:cubicBezTo>
                    <a:pt x="14332392" y="7539579"/>
                    <a:pt x="14303181" y="7568789"/>
                    <a:pt x="14267622" y="7568789"/>
                  </a:cubicBezTo>
                  <a:lnTo>
                    <a:pt x="124460" y="7568789"/>
                  </a:lnTo>
                  <a:cubicBezTo>
                    <a:pt x="88900" y="7568789"/>
                    <a:pt x="59690" y="7539579"/>
                    <a:pt x="59690" y="7504019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4267622" y="59690"/>
                  </a:lnTo>
                  <a:moveTo>
                    <a:pt x="14267622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7504019"/>
                  </a:lnTo>
                  <a:cubicBezTo>
                    <a:pt x="0" y="7572599"/>
                    <a:pt x="55880" y="7628479"/>
                    <a:pt x="124460" y="7628479"/>
                  </a:cubicBezTo>
                  <a:lnTo>
                    <a:pt x="14267622" y="7628479"/>
                  </a:lnTo>
                  <a:cubicBezTo>
                    <a:pt x="14336201" y="7628479"/>
                    <a:pt x="14392081" y="7572599"/>
                    <a:pt x="14392081" y="7504019"/>
                  </a:cubicBezTo>
                  <a:lnTo>
                    <a:pt x="14392081" y="124460"/>
                  </a:lnTo>
                  <a:cubicBezTo>
                    <a:pt x="14392081" y="55880"/>
                    <a:pt x="14336201" y="0"/>
                    <a:pt x="14267622" y="0"/>
                  </a:cubicBezTo>
                  <a:close/>
                </a:path>
              </a:pathLst>
            </a:custGeom>
            <a:solidFill>
              <a:srgbClr val="403C38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293644" y="1086315"/>
            <a:ext cx="7384294" cy="400900"/>
            <a:chOff x="0" y="0"/>
            <a:chExt cx="56765814" cy="2311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6765813" cy="2311400"/>
            </a:xfrm>
            <a:custGeom>
              <a:avLst/>
              <a:gdLst/>
              <a:ahLst/>
              <a:cxnLst/>
              <a:rect l="l" t="t" r="r" b="b"/>
              <a:pathLst>
                <a:path w="56765813" h="2311400">
                  <a:moveTo>
                    <a:pt x="56461013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006600"/>
                  </a:lnTo>
                  <a:cubicBezTo>
                    <a:pt x="0" y="2175510"/>
                    <a:pt x="135890" y="2311400"/>
                    <a:pt x="304800" y="2311400"/>
                  </a:cubicBezTo>
                  <a:lnTo>
                    <a:pt x="56461013" y="2311400"/>
                  </a:lnTo>
                  <a:cubicBezTo>
                    <a:pt x="56629926" y="2311400"/>
                    <a:pt x="56765813" y="2175510"/>
                    <a:pt x="56765813" y="2006600"/>
                  </a:cubicBezTo>
                  <a:lnTo>
                    <a:pt x="56765813" y="304800"/>
                  </a:lnTo>
                  <a:cubicBezTo>
                    <a:pt x="56765813" y="135890"/>
                    <a:pt x="56629926" y="0"/>
                    <a:pt x="56461013" y="0"/>
                  </a:cubicBezTo>
                  <a:close/>
                </a:path>
              </a:pathLst>
            </a:custGeom>
            <a:solidFill>
              <a:srgbClr val="403C38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535395" y="0"/>
            <a:ext cx="3053116" cy="390058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8015619" y="1559254"/>
            <a:ext cx="579994" cy="75926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-28217" y="3022601"/>
            <a:ext cx="3266717" cy="397549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449790" y="1830957"/>
            <a:ext cx="407530" cy="54337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819815" y="804900"/>
            <a:ext cx="632580" cy="843440"/>
          </a:xfrm>
          <a:prstGeom prst="rect">
            <a:avLst/>
          </a:prstGeom>
        </p:spPr>
      </p:pic>
      <p:pic>
        <p:nvPicPr>
          <p:cNvPr id="15" name="Picture 6">
            <a:extLst>
              <a:ext uri="{FF2B5EF4-FFF2-40B4-BE49-F238E27FC236}">
                <a16:creationId xmlns:a16="http://schemas.microsoft.com/office/drawing/2014/main" xmlns="" id="{A6E52ED2-C3F8-4224-82E0-B635096EF3C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3089609" y="1830957"/>
            <a:ext cx="4829489" cy="4747643"/>
          </a:xfrm>
          <a:prstGeom prst="rect">
            <a:avLst/>
          </a:prstGeom>
        </p:spPr>
      </p:pic>
      <p:sp>
        <p:nvSpPr>
          <p:cNvPr id="16" name="TextBox 11">
            <a:extLst>
              <a:ext uri="{FF2B5EF4-FFF2-40B4-BE49-F238E27FC236}">
                <a16:creationId xmlns:a16="http://schemas.microsoft.com/office/drawing/2014/main" xmlns="" id="{88BDE219-4C1F-4336-A6B4-188AD1478DA9}"/>
              </a:ext>
            </a:extLst>
          </p:cNvPr>
          <p:cNvSpPr txBox="1"/>
          <p:nvPr/>
        </p:nvSpPr>
        <p:spPr>
          <a:xfrm>
            <a:off x="2781300" y="2626369"/>
            <a:ext cx="5268325" cy="29238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9500" b="1" spc="75">
                <a:ln w="28575">
                  <a:solidFill>
                    <a:srgbClr val="D93645"/>
                  </a:solidFill>
                </a:ln>
                <a:solidFill>
                  <a:schemeClr val="bg1"/>
                </a:solidFill>
                <a:effectLst>
                  <a:outerShdw blurRad="12700" dist="50800" dir="2700000" algn="tl">
                    <a:srgbClr val="D93645"/>
                  </a:outerShdw>
                </a:effectLst>
                <a:latin typeface="#9Slide05 SVNMonday" pitchFamily="2" charset="0"/>
              </a:rPr>
              <a:t>Khởi động</a:t>
            </a:r>
          </a:p>
        </p:txBody>
      </p:sp>
      <p:pic>
        <p:nvPicPr>
          <p:cNvPr id="18" name="Picture 5">
            <a:extLst>
              <a:ext uri="{FF2B5EF4-FFF2-40B4-BE49-F238E27FC236}">
                <a16:creationId xmlns:a16="http://schemas.microsoft.com/office/drawing/2014/main" xmlns="" id="{9CD2C76C-E72B-420E-957D-2BEFB81A637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7666448" y="6046395"/>
            <a:ext cx="1435574" cy="624475"/>
          </a:xfrm>
          <a:prstGeom prst="rect">
            <a:avLst/>
          </a:prstGeom>
        </p:spPr>
      </p:pic>
      <p:pic>
        <p:nvPicPr>
          <p:cNvPr id="19" name="Picture 9">
            <a:extLst>
              <a:ext uri="{FF2B5EF4-FFF2-40B4-BE49-F238E27FC236}">
                <a16:creationId xmlns:a16="http://schemas.microsoft.com/office/drawing/2014/main" xmlns="" id="{FD698C3B-1190-4BA7-BC0A-B67BCD4E0929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7850806" y="2131604"/>
            <a:ext cx="329626" cy="431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135980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5400000">
            <a:off x="5332860" y="-218994"/>
            <a:ext cx="4702113" cy="4531554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342900" y="782899"/>
            <a:ext cx="8609584" cy="5922701"/>
            <a:chOff x="0" y="0"/>
            <a:chExt cx="13836259" cy="7555190"/>
          </a:xfrm>
        </p:grpSpPr>
        <p:sp>
          <p:nvSpPr>
            <p:cNvPr id="4" name="Freeform 4"/>
            <p:cNvSpPr/>
            <p:nvPr/>
          </p:nvSpPr>
          <p:spPr>
            <a:xfrm>
              <a:off x="31750" y="31750"/>
              <a:ext cx="13772759" cy="7491690"/>
            </a:xfrm>
            <a:custGeom>
              <a:avLst/>
              <a:gdLst/>
              <a:ahLst/>
              <a:cxnLst/>
              <a:rect l="l" t="t" r="r" b="b"/>
              <a:pathLst>
                <a:path w="13772759" h="7491690">
                  <a:moveTo>
                    <a:pt x="13680050" y="7491689"/>
                  </a:moveTo>
                  <a:lnTo>
                    <a:pt x="92710" y="7491689"/>
                  </a:lnTo>
                  <a:cubicBezTo>
                    <a:pt x="41910" y="7491689"/>
                    <a:pt x="0" y="7449779"/>
                    <a:pt x="0" y="7398979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3678779" y="0"/>
                  </a:lnTo>
                  <a:cubicBezTo>
                    <a:pt x="13729579" y="0"/>
                    <a:pt x="13771490" y="41910"/>
                    <a:pt x="13771490" y="92710"/>
                  </a:cubicBezTo>
                  <a:lnTo>
                    <a:pt x="13771490" y="7397710"/>
                  </a:lnTo>
                  <a:cubicBezTo>
                    <a:pt x="13772759" y="7449779"/>
                    <a:pt x="13730850" y="7491690"/>
                    <a:pt x="13680050" y="749169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13836259" cy="7555190"/>
            </a:xfrm>
            <a:custGeom>
              <a:avLst/>
              <a:gdLst/>
              <a:ahLst/>
              <a:cxnLst/>
              <a:rect l="l" t="t" r="r" b="b"/>
              <a:pathLst>
                <a:path w="13836259" h="7555190">
                  <a:moveTo>
                    <a:pt x="13711800" y="59690"/>
                  </a:moveTo>
                  <a:cubicBezTo>
                    <a:pt x="13747359" y="59690"/>
                    <a:pt x="13776570" y="88900"/>
                    <a:pt x="13776570" y="124460"/>
                  </a:cubicBezTo>
                  <a:lnTo>
                    <a:pt x="13776570" y="7430729"/>
                  </a:lnTo>
                  <a:cubicBezTo>
                    <a:pt x="13776570" y="7466290"/>
                    <a:pt x="13747359" y="7495500"/>
                    <a:pt x="13711800" y="7495500"/>
                  </a:cubicBezTo>
                  <a:lnTo>
                    <a:pt x="124460" y="7495500"/>
                  </a:lnTo>
                  <a:cubicBezTo>
                    <a:pt x="88900" y="7495500"/>
                    <a:pt x="59690" y="7466290"/>
                    <a:pt x="59690" y="7430729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3711800" y="59690"/>
                  </a:lnTo>
                  <a:moveTo>
                    <a:pt x="1371180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7430729"/>
                  </a:lnTo>
                  <a:cubicBezTo>
                    <a:pt x="0" y="7499310"/>
                    <a:pt x="55880" y="7555190"/>
                    <a:pt x="124460" y="7555190"/>
                  </a:cubicBezTo>
                  <a:lnTo>
                    <a:pt x="13711800" y="7555190"/>
                  </a:lnTo>
                  <a:cubicBezTo>
                    <a:pt x="13780379" y="7555190"/>
                    <a:pt x="13836259" y="7499310"/>
                    <a:pt x="13836259" y="7430729"/>
                  </a:cubicBezTo>
                  <a:lnTo>
                    <a:pt x="13836259" y="124460"/>
                  </a:lnTo>
                  <a:cubicBezTo>
                    <a:pt x="13836259" y="55880"/>
                    <a:pt x="13780379" y="0"/>
                    <a:pt x="13711800" y="0"/>
                  </a:cubicBezTo>
                  <a:close/>
                </a:path>
              </a:pathLst>
            </a:custGeom>
            <a:solidFill>
              <a:srgbClr val="403C38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903771" y="381999"/>
            <a:ext cx="8048713" cy="400900"/>
            <a:chOff x="0" y="0"/>
            <a:chExt cx="60810011" cy="2311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0810012" cy="2311400"/>
            </a:xfrm>
            <a:custGeom>
              <a:avLst/>
              <a:gdLst/>
              <a:ahLst/>
              <a:cxnLst/>
              <a:rect l="l" t="t" r="r" b="b"/>
              <a:pathLst>
                <a:path w="60810012" h="2311400">
                  <a:moveTo>
                    <a:pt x="60505212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006600"/>
                  </a:lnTo>
                  <a:cubicBezTo>
                    <a:pt x="0" y="2175510"/>
                    <a:pt x="135890" y="2311400"/>
                    <a:pt x="304800" y="2311400"/>
                  </a:cubicBezTo>
                  <a:lnTo>
                    <a:pt x="60505212" y="2311400"/>
                  </a:lnTo>
                  <a:cubicBezTo>
                    <a:pt x="60674120" y="2311400"/>
                    <a:pt x="60810012" y="2175510"/>
                    <a:pt x="60810012" y="2006600"/>
                  </a:cubicBezTo>
                  <a:lnTo>
                    <a:pt x="60810012" y="304800"/>
                  </a:lnTo>
                  <a:cubicBezTo>
                    <a:pt x="60810012" y="135890"/>
                    <a:pt x="60674120" y="0"/>
                    <a:pt x="60505212" y="0"/>
                  </a:cubicBezTo>
                  <a:close/>
                </a:path>
              </a:pathLst>
            </a:custGeom>
            <a:solidFill>
              <a:srgbClr val="403C38"/>
            </a:solid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8249842" y="2820767"/>
            <a:ext cx="249076" cy="32606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10376685" flipH="1" flipV="1">
            <a:off x="59134" y="-216491"/>
            <a:ext cx="2151768" cy="2749047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616230" y="1236039"/>
            <a:ext cx="407530" cy="543373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918269" y="270060"/>
            <a:ext cx="632580" cy="843440"/>
          </a:xfrm>
          <a:prstGeom prst="rect">
            <a:avLst/>
          </a:prstGeom>
        </p:spPr>
      </p:pic>
      <p:pic>
        <p:nvPicPr>
          <p:cNvPr id="30" name="Picture 7">
            <a:extLst>
              <a:ext uri="{FF2B5EF4-FFF2-40B4-BE49-F238E27FC236}">
                <a16:creationId xmlns:a16="http://schemas.microsoft.com/office/drawing/2014/main" xmlns="" id="{D79EBFB9-1007-4FCD-9B03-EE0E3714F68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366392">
            <a:off x="1388629" y="688102"/>
            <a:ext cx="2978872" cy="1752237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6ADC56FC-1B55-4507-A25B-31A9F660F215}"/>
              </a:ext>
            </a:extLst>
          </p:cNvPr>
          <p:cNvSpPr/>
          <p:nvPr/>
        </p:nvSpPr>
        <p:spPr>
          <a:xfrm>
            <a:off x="993933" y="1308973"/>
            <a:ext cx="3596609" cy="6604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/>
            <a:r>
              <a:rPr lang="en-US" sz="3400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38100" dist="63500" dir="2400000" algn="tl" rotWithShape="0">
                    <a:schemeClr val="tx2"/>
                  </a:outerShdw>
                </a:effectLst>
                <a:latin typeface="SVN-Gretoon" panose="02040603050506020204" pitchFamily="18" charset="0"/>
                <a:cs typeface="Times New Roman" pitchFamily="18" charset="0"/>
              </a:rPr>
              <a:t>Tổng</a:t>
            </a:r>
            <a:r>
              <a:rPr lang="en-US" sz="3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38100" dist="63500" dir="2400000" algn="tl" rotWithShape="0">
                    <a:schemeClr val="tx2"/>
                  </a:outerShdw>
                </a:effectLst>
                <a:latin typeface="SVN-Gretoon" panose="02040603050506020204" pitchFamily="18" charset="0"/>
                <a:cs typeface="Times New Roman" pitchFamily="18" charset="0"/>
              </a:rPr>
              <a:t> – </a:t>
            </a:r>
            <a:r>
              <a:rPr lang="en-US" sz="3400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38100" dist="63500" dir="2400000" algn="tl" rotWithShape="0">
                    <a:schemeClr val="tx2"/>
                  </a:outerShdw>
                </a:effectLst>
                <a:latin typeface="SVN-Gretoon" panose="02040603050506020204" pitchFamily="18" charset="0"/>
                <a:cs typeface="Times New Roman" pitchFamily="18" charset="0"/>
              </a:rPr>
              <a:t>Tỉ</a:t>
            </a:r>
            <a:endParaRPr lang="en-US" sz="3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38100" dist="63500" dir="2400000" algn="tl" rotWithShape="0">
                  <a:schemeClr val="tx2"/>
                </a:outerShdw>
              </a:effectLst>
              <a:latin typeface="SVN-Gretoon" panose="02040603050506020204" pitchFamily="18" charset="0"/>
              <a:cs typeface="Times New Roman" pitchFamily="18" charset="0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699D2798-2D9A-4797-B987-376480BA8013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52" t="4949" r="35799" b="68079"/>
          <a:stretch/>
        </p:blipFill>
        <p:spPr>
          <a:xfrm>
            <a:off x="5418139" y="722574"/>
            <a:ext cx="3224645" cy="1522934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99D41CE3-19BC-4297-AD7D-7B2A4602491F}"/>
              </a:ext>
            </a:extLst>
          </p:cNvPr>
          <p:cNvSpPr/>
          <p:nvPr/>
        </p:nvSpPr>
        <p:spPr>
          <a:xfrm>
            <a:off x="5738390" y="1288457"/>
            <a:ext cx="2511452" cy="6604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/>
            <a:r>
              <a:rPr lang="en-US" sz="34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12700" dist="63500" dir="2400000" algn="tl" rotWithShape="0">
                    <a:schemeClr val="accent6">
                      <a:lumMod val="50000"/>
                    </a:schemeClr>
                  </a:outerShdw>
                </a:effectLst>
                <a:latin typeface="SVN-Gretoon" panose="02040603050506020204" pitchFamily="18" charset="0"/>
                <a:cs typeface="Times New Roman" pitchFamily="18" charset="0"/>
              </a:rPr>
              <a:t>Hiệu</a:t>
            </a:r>
            <a:r>
              <a:rPr lang="en-US" sz="37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12700" dist="63500" dir="2400000" algn="tl" rotWithShape="0">
                    <a:schemeClr val="accent6">
                      <a:lumMod val="50000"/>
                    </a:schemeClr>
                  </a:outerShdw>
                </a:effectLst>
                <a:latin typeface="SVN-Gretoon" panose="02040603050506020204" pitchFamily="18" charset="0"/>
                <a:cs typeface="Times New Roman" pitchFamily="18" charset="0"/>
              </a:rPr>
              <a:t> – </a:t>
            </a:r>
            <a:r>
              <a:rPr lang="en-US" sz="37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12700" dist="63500" dir="2400000" algn="tl" rotWithShape="0">
                    <a:schemeClr val="accent6">
                      <a:lumMod val="50000"/>
                    </a:schemeClr>
                  </a:outerShdw>
                </a:effectLst>
                <a:latin typeface="SVN-Gretoon" panose="02040603050506020204" pitchFamily="18" charset="0"/>
                <a:cs typeface="Times New Roman" pitchFamily="18" charset="0"/>
              </a:rPr>
              <a:t>Tỉ</a:t>
            </a:r>
            <a:endParaRPr lang="en-US" sz="37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bg1"/>
              </a:solidFill>
              <a:effectLst>
                <a:outerShdw blurRad="12700" dist="63500" dir="2400000" algn="tl" rotWithShape="0">
                  <a:schemeClr val="accent6">
                    <a:lumMod val="50000"/>
                  </a:schemeClr>
                </a:outerShdw>
              </a:effectLst>
              <a:latin typeface="SVN-Gretoon" panose="02040603050506020204" pitchFamily="18" charset="0"/>
              <a:cs typeface="Times New Roman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E930DD53-BFB2-4370-890A-FBF8076E0364}"/>
              </a:ext>
            </a:extLst>
          </p:cNvPr>
          <p:cNvGrpSpPr/>
          <p:nvPr/>
        </p:nvGrpSpPr>
        <p:grpSpPr>
          <a:xfrm>
            <a:off x="1498598" y="2448730"/>
            <a:ext cx="2904740" cy="915730"/>
            <a:chOff x="1789326" y="4343736"/>
            <a:chExt cx="5809479" cy="1424029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EBEC4111-48E0-4964-837F-86E4D9635C52}"/>
                </a:ext>
              </a:extLst>
            </p:cNvPr>
            <p:cNvSpPr/>
            <p:nvPr/>
          </p:nvSpPr>
          <p:spPr>
            <a:xfrm>
              <a:off x="3212228" y="4343736"/>
              <a:ext cx="4386577" cy="1424029"/>
            </a:xfrm>
            <a:custGeom>
              <a:avLst/>
              <a:gdLst>
                <a:gd name="connsiteX0" fmla="*/ 5097579 w 5809480"/>
                <a:gd name="connsiteY0" fmla="*/ 1424029 h 1424029"/>
                <a:gd name="connsiteX1" fmla="*/ 0 w 5809480"/>
                <a:gd name="connsiteY1" fmla="*/ 1424029 h 1424029"/>
                <a:gd name="connsiteX2" fmla="*/ 0 w 5809480"/>
                <a:gd name="connsiteY2" fmla="*/ 0 h 1424029"/>
                <a:gd name="connsiteX3" fmla="*/ 5097579 w 5809480"/>
                <a:gd name="connsiteY3" fmla="*/ 0 h 1424029"/>
                <a:gd name="connsiteX4" fmla="*/ 5809481 w 5809480"/>
                <a:gd name="connsiteY4" fmla="*/ 712015 h 1424029"/>
                <a:gd name="connsiteX5" fmla="*/ 5809481 w 5809480"/>
                <a:gd name="connsiteY5" fmla="*/ 712015 h 1424029"/>
                <a:gd name="connsiteX6" fmla="*/ 5097579 w 5809480"/>
                <a:gd name="connsiteY6" fmla="*/ 1424029 h 1424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09480" h="1424029">
                  <a:moveTo>
                    <a:pt x="5097579" y="1424029"/>
                  </a:moveTo>
                  <a:lnTo>
                    <a:pt x="0" y="1424029"/>
                  </a:lnTo>
                  <a:lnTo>
                    <a:pt x="0" y="0"/>
                  </a:lnTo>
                  <a:lnTo>
                    <a:pt x="5097579" y="0"/>
                  </a:lnTo>
                  <a:cubicBezTo>
                    <a:pt x="5490751" y="0"/>
                    <a:pt x="5809481" y="318780"/>
                    <a:pt x="5809481" y="712015"/>
                  </a:cubicBezTo>
                  <a:lnTo>
                    <a:pt x="5809481" y="712015"/>
                  </a:lnTo>
                  <a:cubicBezTo>
                    <a:pt x="5809481" y="1105249"/>
                    <a:pt x="5490751" y="1424029"/>
                    <a:pt x="5097579" y="1424029"/>
                  </a:cubicBezTo>
                  <a:close/>
                </a:path>
              </a:pathLst>
            </a:custGeom>
            <a:solidFill>
              <a:srgbClr val="FFD4E2"/>
            </a:solidFill>
            <a:ln w="900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25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Tổng</a:t>
              </a:r>
              <a:r>
                <a:rPr lang="en-US" sz="25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số phần bằng nhau</a:t>
              </a:r>
              <a:endPara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E60432F3-6A6D-4E4D-8C0C-9D2CF4C6FCB9}"/>
                </a:ext>
              </a:extLst>
            </p:cNvPr>
            <p:cNvSpPr/>
            <p:nvPr/>
          </p:nvSpPr>
          <p:spPr>
            <a:xfrm>
              <a:off x="1789326" y="4343736"/>
              <a:ext cx="1423803" cy="1424029"/>
            </a:xfrm>
            <a:custGeom>
              <a:avLst/>
              <a:gdLst>
                <a:gd name="connsiteX0" fmla="*/ 0 w 1423803"/>
                <a:gd name="connsiteY0" fmla="*/ 0 h 1424029"/>
                <a:gd name="connsiteX1" fmla="*/ 1423804 w 1423803"/>
                <a:gd name="connsiteY1" fmla="*/ 0 h 1424029"/>
                <a:gd name="connsiteX2" fmla="*/ 1423804 w 1423803"/>
                <a:gd name="connsiteY2" fmla="*/ 1424029 h 1424029"/>
                <a:gd name="connsiteX3" fmla="*/ 0 w 1423803"/>
                <a:gd name="connsiteY3" fmla="*/ 1424029 h 1424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3803" h="1424029">
                  <a:moveTo>
                    <a:pt x="0" y="0"/>
                  </a:moveTo>
                  <a:lnTo>
                    <a:pt x="1423804" y="0"/>
                  </a:lnTo>
                  <a:lnTo>
                    <a:pt x="1423804" y="1424029"/>
                  </a:lnTo>
                  <a:lnTo>
                    <a:pt x="0" y="1424029"/>
                  </a:lnTo>
                  <a:close/>
                </a:path>
              </a:pathLst>
            </a:custGeom>
            <a:solidFill>
              <a:srgbClr val="FF9CC0"/>
            </a:solidFill>
            <a:ln w="90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xmlns="" id="{351FC6AC-5A22-4635-8BBC-C3F2CF5B0651}"/>
                </a:ext>
              </a:extLst>
            </p:cNvPr>
            <p:cNvSpPr/>
            <p:nvPr/>
          </p:nvSpPr>
          <p:spPr>
            <a:xfrm>
              <a:off x="2092831" y="4729324"/>
              <a:ext cx="815893" cy="653051"/>
            </a:xfrm>
            <a:custGeom>
              <a:avLst/>
              <a:gdLst>
                <a:gd name="connsiteX0" fmla="*/ 901 w 815893"/>
                <a:gd name="connsiteY0" fmla="*/ 211783 h 653051"/>
                <a:gd name="connsiteX1" fmla="*/ 0 w 815893"/>
                <a:gd name="connsiteY1" fmla="*/ 225302 h 653051"/>
                <a:gd name="connsiteX2" fmla="*/ 0 w 815893"/>
                <a:gd name="connsiteY2" fmla="*/ 226834 h 653051"/>
                <a:gd name="connsiteX3" fmla="*/ 0 w 815893"/>
                <a:gd name="connsiteY3" fmla="*/ 239362 h 653051"/>
                <a:gd name="connsiteX4" fmla="*/ 0 w 815893"/>
                <a:gd name="connsiteY4" fmla="*/ 240264 h 653051"/>
                <a:gd name="connsiteX5" fmla="*/ 631 w 815893"/>
                <a:gd name="connsiteY5" fmla="*/ 253513 h 653051"/>
                <a:gd name="connsiteX6" fmla="*/ 631 w 815893"/>
                <a:gd name="connsiteY6" fmla="*/ 255225 h 653051"/>
                <a:gd name="connsiteX7" fmla="*/ 1892 w 815893"/>
                <a:gd name="connsiteY7" fmla="*/ 266671 h 653051"/>
                <a:gd name="connsiteX8" fmla="*/ 1892 w 815893"/>
                <a:gd name="connsiteY8" fmla="*/ 268744 h 653051"/>
                <a:gd name="connsiteX9" fmla="*/ 4055 w 815893"/>
                <a:gd name="connsiteY9" fmla="*/ 281452 h 653051"/>
                <a:gd name="connsiteX10" fmla="*/ 4055 w 815893"/>
                <a:gd name="connsiteY10" fmla="*/ 282804 h 653051"/>
                <a:gd name="connsiteX11" fmla="*/ 6668 w 815893"/>
                <a:gd name="connsiteY11" fmla="*/ 293890 h 653051"/>
                <a:gd name="connsiteX12" fmla="*/ 7299 w 815893"/>
                <a:gd name="connsiteY12" fmla="*/ 296594 h 653051"/>
                <a:gd name="connsiteX13" fmla="*/ 10904 w 815893"/>
                <a:gd name="connsiteY13" fmla="*/ 308761 h 653051"/>
                <a:gd name="connsiteX14" fmla="*/ 10904 w 815893"/>
                <a:gd name="connsiteY14" fmla="*/ 309482 h 653051"/>
                <a:gd name="connsiteX15" fmla="*/ 14779 w 815893"/>
                <a:gd name="connsiteY15" fmla="*/ 320388 h 653051"/>
                <a:gd name="connsiteX16" fmla="*/ 68847 w 815893"/>
                <a:gd name="connsiteY16" fmla="*/ 402495 h 653051"/>
                <a:gd name="connsiteX17" fmla="*/ 76777 w 815893"/>
                <a:gd name="connsiteY17" fmla="*/ 410066 h 653051"/>
                <a:gd name="connsiteX18" fmla="*/ 84167 w 815893"/>
                <a:gd name="connsiteY18" fmla="*/ 416465 h 653051"/>
                <a:gd name="connsiteX19" fmla="*/ 92097 w 815893"/>
                <a:gd name="connsiteY19" fmla="*/ 422774 h 653051"/>
                <a:gd name="connsiteX20" fmla="*/ 96242 w 815893"/>
                <a:gd name="connsiteY20" fmla="*/ 425928 h 653051"/>
                <a:gd name="connsiteX21" fmla="*/ 407767 w 815893"/>
                <a:gd name="connsiteY21" fmla="*/ 653052 h 653051"/>
                <a:gd name="connsiteX22" fmla="*/ 719562 w 815893"/>
                <a:gd name="connsiteY22" fmla="*/ 426379 h 653051"/>
                <a:gd name="connsiteX23" fmla="*/ 800664 w 815893"/>
                <a:gd name="connsiteY23" fmla="*/ 320478 h 653051"/>
                <a:gd name="connsiteX24" fmla="*/ 804810 w 815893"/>
                <a:gd name="connsiteY24" fmla="*/ 308851 h 653051"/>
                <a:gd name="connsiteX25" fmla="*/ 804810 w 815893"/>
                <a:gd name="connsiteY25" fmla="*/ 308851 h 653051"/>
                <a:gd name="connsiteX26" fmla="*/ 808324 w 815893"/>
                <a:gd name="connsiteY26" fmla="*/ 296774 h 653051"/>
                <a:gd name="connsiteX27" fmla="*/ 809045 w 815893"/>
                <a:gd name="connsiteY27" fmla="*/ 294070 h 653051"/>
                <a:gd name="connsiteX28" fmla="*/ 811839 w 815893"/>
                <a:gd name="connsiteY28" fmla="*/ 282173 h 653051"/>
                <a:gd name="connsiteX29" fmla="*/ 811839 w 815893"/>
                <a:gd name="connsiteY29" fmla="*/ 282173 h 653051"/>
                <a:gd name="connsiteX30" fmla="*/ 814001 w 815893"/>
                <a:gd name="connsiteY30" fmla="*/ 269285 h 653051"/>
                <a:gd name="connsiteX31" fmla="*/ 814001 w 815893"/>
                <a:gd name="connsiteY31" fmla="*/ 267302 h 653051"/>
                <a:gd name="connsiteX32" fmla="*/ 815263 w 815893"/>
                <a:gd name="connsiteY32" fmla="*/ 255135 h 653051"/>
                <a:gd name="connsiteX33" fmla="*/ 815263 w 815893"/>
                <a:gd name="connsiteY33" fmla="*/ 254234 h 653051"/>
                <a:gd name="connsiteX34" fmla="*/ 815894 w 815893"/>
                <a:gd name="connsiteY34" fmla="*/ 240714 h 653051"/>
                <a:gd name="connsiteX35" fmla="*/ 815894 w 815893"/>
                <a:gd name="connsiteY35" fmla="*/ 239903 h 653051"/>
                <a:gd name="connsiteX36" fmla="*/ 815894 w 815893"/>
                <a:gd name="connsiteY36" fmla="*/ 226834 h 653051"/>
                <a:gd name="connsiteX37" fmla="*/ 815894 w 815893"/>
                <a:gd name="connsiteY37" fmla="*/ 226114 h 653051"/>
                <a:gd name="connsiteX38" fmla="*/ 814812 w 815893"/>
                <a:gd name="connsiteY38" fmla="*/ 212234 h 653051"/>
                <a:gd name="connsiteX39" fmla="*/ 814812 w 815893"/>
                <a:gd name="connsiteY39" fmla="*/ 212234 h 653051"/>
                <a:gd name="connsiteX40" fmla="*/ 800394 w 815893"/>
                <a:gd name="connsiteY40" fmla="*/ 151938 h 653051"/>
                <a:gd name="connsiteX41" fmla="*/ 800394 w 815893"/>
                <a:gd name="connsiteY41" fmla="*/ 151938 h 653051"/>
                <a:gd name="connsiteX42" fmla="*/ 798141 w 815893"/>
                <a:gd name="connsiteY42" fmla="*/ 146079 h 653051"/>
                <a:gd name="connsiteX43" fmla="*/ 795077 w 815893"/>
                <a:gd name="connsiteY43" fmla="*/ 139320 h 653051"/>
                <a:gd name="connsiteX44" fmla="*/ 791923 w 815893"/>
                <a:gd name="connsiteY44" fmla="*/ 132380 h 653051"/>
                <a:gd name="connsiteX45" fmla="*/ 787147 w 815893"/>
                <a:gd name="connsiteY45" fmla="*/ 123367 h 653051"/>
                <a:gd name="connsiteX46" fmla="*/ 784895 w 815893"/>
                <a:gd name="connsiteY46" fmla="*/ 119311 h 653051"/>
                <a:gd name="connsiteX47" fmla="*/ 778947 w 815893"/>
                <a:gd name="connsiteY47" fmla="*/ 109307 h 653051"/>
                <a:gd name="connsiteX48" fmla="*/ 778947 w 815893"/>
                <a:gd name="connsiteY48" fmla="*/ 109307 h 653051"/>
                <a:gd name="connsiteX49" fmla="*/ 771377 w 815893"/>
                <a:gd name="connsiteY49" fmla="*/ 98221 h 653051"/>
                <a:gd name="connsiteX50" fmla="*/ 771377 w 815893"/>
                <a:gd name="connsiteY50" fmla="*/ 98221 h 653051"/>
                <a:gd name="connsiteX51" fmla="*/ 676307 w 815893"/>
                <a:gd name="connsiteY51" fmla="*/ 21161 h 653051"/>
                <a:gd name="connsiteX52" fmla="*/ 676307 w 815893"/>
                <a:gd name="connsiteY52" fmla="*/ 21161 h 653051"/>
                <a:gd name="connsiteX53" fmla="*/ 407586 w 815893"/>
                <a:gd name="connsiteY53" fmla="*/ 76230 h 653051"/>
                <a:gd name="connsiteX54" fmla="*/ 139407 w 815893"/>
                <a:gd name="connsiteY54" fmla="*/ 19990 h 653051"/>
                <a:gd name="connsiteX55" fmla="*/ 139407 w 815893"/>
                <a:gd name="connsiteY55" fmla="*/ 19990 h 653051"/>
                <a:gd name="connsiteX56" fmla="*/ 44336 w 815893"/>
                <a:gd name="connsiteY56" fmla="*/ 97140 h 653051"/>
                <a:gd name="connsiteX57" fmla="*/ 44336 w 815893"/>
                <a:gd name="connsiteY57" fmla="*/ 97140 h 653051"/>
                <a:gd name="connsiteX58" fmla="*/ 30819 w 815893"/>
                <a:gd name="connsiteY58" fmla="*/ 118230 h 653051"/>
                <a:gd name="connsiteX59" fmla="*/ 28566 w 815893"/>
                <a:gd name="connsiteY59" fmla="*/ 122195 h 653051"/>
                <a:gd name="connsiteX60" fmla="*/ 23880 w 815893"/>
                <a:gd name="connsiteY60" fmla="*/ 131208 h 653051"/>
                <a:gd name="connsiteX61" fmla="*/ 20726 w 815893"/>
                <a:gd name="connsiteY61" fmla="*/ 138058 h 653051"/>
                <a:gd name="connsiteX62" fmla="*/ 17662 w 815893"/>
                <a:gd name="connsiteY62" fmla="*/ 144818 h 653051"/>
                <a:gd name="connsiteX63" fmla="*/ 15229 w 815893"/>
                <a:gd name="connsiteY63" fmla="*/ 151127 h 653051"/>
                <a:gd name="connsiteX64" fmla="*/ 15229 w 815893"/>
                <a:gd name="connsiteY64" fmla="*/ 151127 h 653051"/>
                <a:gd name="connsiteX65" fmla="*/ 901 w 815893"/>
                <a:gd name="connsiteY65" fmla="*/ 211423 h 65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815893" h="653051">
                  <a:moveTo>
                    <a:pt x="901" y="211783"/>
                  </a:moveTo>
                  <a:cubicBezTo>
                    <a:pt x="901" y="216289"/>
                    <a:pt x="180" y="220796"/>
                    <a:pt x="0" y="225302"/>
                  </a:cubicBezTo>
                  <a:cubicBezTo>
                    <a:pt x="0" y="225843"/>
                    <a:pt x="0" y="226294"/>
                    <a:pt x="0" y="226834"/>
                  </a:cubicBezTo>
                  <a:cubicBezTo>
                    <a:pt x="0" y="230980"/>
                    <a:pt x="0" y="235216"/>
                    <a:pt x="0" y="239362"/>
                  </a:cubicBezTo>
                  <a:lnTo>
                    <a:pt x="0" y="240264"/>
                  </a:lnTo>
                  <a:cubicBezTo>
                    <a:pt x="0" y="244680"/>
                    <a:pt x="0" y="249277"/>
                    <a:pt x="631" y="253513"/>
                  </a:cubicBezTo>
                  <a:cubicBezTo>
                    <a:pt x="631" y="254053"/>
                    <a:pt x="631" y="254684"/>
                    <a:pt x="631" y="255225"/>
                  </a:cubicBezTo>
                  <a:cubicBezTo>
                    <a:pt x="631" y="259100"/>
                    <a:pt x="1352" y="262886"/>
                    <a:pt x="1892" y="266671"/>
                  </a:cubicBezTo>
                  <a:lnTo>
                    <a:pt x="1892" y="268744"/>
                  </a:lnTo>
                  <a:cubicBezTo>
                    <a:pt x="2433" y="272950"/>
                    <a:pt x="3154" y="277186"/>
                    <a:pt x="4055" y="281452"/>
                  </a:cubicBezTo>
                  <a:lnTo>
                    <a:pt x="4055" y="282804"/>
                  </a:lnTo>
                  <a:cubicBezTo>
                    <a:pt x="4776" y="286590"/>
                    <a:pt x="5677" y="290285"/>
                    <a:pt x="6668" y="293890"/>
                  </a:cubicBezTo>
                  <a:cubicBezTo>
                    <a:pt x="6668" y="294791"/>
                    <a:pt x="6668" y="295693"/>
                    <a:pt x="7299" y="296594"/>
                  </a:cubicBezTo>
                  <a:cubicBezTo>
                    <a:pt x="8381" y="300650"/>
                    <a:pt x="9552" y="304705"/>
                    <a:pt x="10904" y="308761"/>
                  </a:cubicBezTo>
                  <a:lnTo>
                    <a:pt x="10904" y="309482"/>
                  </a:lnTo>
                  <a:cubicBezTo>
                    <a:pt x="12075" y="313087"/>
                    <a:pt x="13427" y="316783"/>
                    <a:pt x="14779" y="320388"/>
                  </a:cubicBezTo>
                  <a:cubicBezTo>
                    <a:pt x="26861" y="351238"/>
                    <a:pt x="45281" y="379209"/>
                    <a:pt x="68847" y="402495"/>
                  </a:cubicBezTo>
                  <a:cubicBezTo>
                    <a:pt x="71370" y="405018"/>
                    <a:pt x="74074" y="407542"/>
                    <a:pt x="76777" y="410066"/>
                  </a:cubicBezTo>
                  <a:lnTo>
                    <a:pt x="84167" y="416465"/>
                  </a:lnTo>
                  <a:cubicBezTo>
                    <a:pt x="86690" y="418628"/>
                    <a:pt x="89393" y="420701"/>
                    <a:pt x="92097" y="422774"/>
                  </a:cubicBezTo>
                  <a:cubicBezTo>
                    <a:pt x="94800" y="424847"/>
                    <a:pt x="94800" y="424937"/>
                    <a:pt x="96242" y="425928"/>
                  </a:cubicBezTo>
                  <a:lnTo>
                    <a:pt x="407767" y="653052"/>
                  </a:lnTo>
                  <a:lnTo>
                    <a:pt x="719562" y="426379"/>
                  </a:lnTo>
                  <a:cubicBezTo>
                    <a:pt x="756254" y="399653"/>
                    <a:pt x="784423" y="362871"/>
                    <a:pt x="800664" y="320478"/>
                  </a:cubicBezTo>
                  <a:cubicBezTo>
                    <a:pt x="802106" y="316602"/>
                    <a:pt x="803548" y="312727"/>
                    <a:pt x="804810" y="308851"/>
                  </a:cubicBezTo>
                  <a:lnTo>
                    <a:pt x="804810" y="308851"/>
                  </a:lnTo>
                  <a:cubicBezTo>
                    <a:pt x="806161" y="304886"/>
                    <a:pt x="807243" y="300830"/>
                    <a:pt x="808324" y="296774"/>
                  </a:cubicBezTo>
                  <a:cubicBezTo>
                    <a:pt x="808324" y="295873"/>
                    <a:pt x="808865" y="294972"/>
                    <a:pt x="809045" y="294070"/>
                  </a:cubicBezTo>
                  <a:cubicBezTo>
                    <a:pt x="810036" y="290105"/>
                    <a:pt x="811028" y="286229"/>
                    <a:pt x="811839" y="282173"/>
                  </a:cubicBezTo>
                  <a:lnTo>
                    <a:pt x="811839" y="282173"/>
                  </a:lnTo>
                  <a:cubicBezTo>
                    <a:pt x="812650" y="277847"/>
                    <a:pt x="813371" y="273160"/>
                    <a:pt x="814001" y="269285"/>
                  </a:cubicBezTo>
                  <a:lnTo>
                    <a:pt x="814001" y="267302"/>
                  </a:lnTo>
                  <a:cubicBezTo>
                    <a:pt x="814542" y="263246"/>
                    <a:pt x="814993" y="259191"/>
                    <a:pt x="815263" y="255135"/>
                  </a:cubicBezTo>
                  <a:cubicBezTo>
                    <a:pt x="815307" y="254836"/>
                    <a:pt x="815307" y="254532"/>
                    <a:pt x="815263" y="254234"/>
                  </a:cubicBezTo>
                  <a:cubicBezTo>
                    <a:pt x="815263" y="249727"/>
                    <a:pt x="815804" y="245221"/>
                    <a:pt x="815894" y="240714"/>
                  </a:cubicBezTo>
                  <a:lnTo>
                    <a:pt x="815894" y="239903"/>
                  </a:lnTo>
                  <a:cubicBezTo>
                    <a:pt x="815894" y="235577"/>
                    <a:pt x="815894" y="230890"/>
                    <a:pt x="815894" y="226834"/>
                  </a:cubicBezTo>
                  <a:lnTo>
                    <a:pt x="815894" y="226114"/>
                  </a:lnTo>
                  <a:cubicBezTo>
                    <a:pt x="815894" y="221517"/>
                    <a:pt x="815353" y="217101"/>
                    <a:pt x="814812" y="212234"/>
                  </a:cubicBezTo>
                  <a:lnTo>
                    <a:pt x="814812" y="212234"/>
                  </a:lnTo>
                  <a:cubicBezTo>
                    <a:pt x="812688" y="191587"/>
                    <a:pt x="807840" y="171312"/>
                    <a:pt x="800394" y="151938"/>
                  </a:cubicBezTo>
                  <a:lnTo>
                    <a:pt x="800394" y="151938"/>
                  </a:lnTo>
                  <a:cubicBezTo>
                    <a:pt x="799583" y="149955"/>
                    <a:pt x="798862" y="148062"/>
                    <a:pt x="798141" y="146079"/>
                  </a:cubicBezTo>
                  <a:lnTo>
                    <a:pt x="795077" y="139320"/>
                  </a:lnTo>
                  <a:cubicBezTo>
                    <a:pt x="793996" y="136977"/>
                    <a:pt x="793005" y="134633"/>
                    <a:pt x="791923" y="132380"/>
                  </a:cubicBezTo>
                  <a:cubicBezTo>
                    <a:pt x="790842" y="130127"/>
                    <a:pt x="788769" y="126341"/>
                    <a:pt x="787147" y="123367"/>
                  </a:cubicBezTo>
                  <a:cubicBezTo>
                    <a:pt x="786426" y="122015"/>
                    <a:pt x="785706" y="120663"/>
                    <a:pt x="784895" y="119311"/>
                  </a:cubicBezTo>
                  <a:cubicBezTo>
                    <a:pt x="783002" y="115977"/>
                    <a:pt x="781020" y="112552"/>
                    <a:pt x="778947" y="109307"/>
                  </a:cubicBezTo>
                  <a:lnTo>
                    <a:pt x="778947" y="109307"/>
                  </a:lnTo>
                  <a:cubicBezTo>
                    <a:pt x="776544" y="105522"/>
                    <a:pt x="774021" y="101826"/>
                    <a:pt x="771377" y="98221"/>
                  </a:cubicBezTo>
                  <a:lnTo>
                    <a:pt x="771377" y="98221"/>
                  </a:lnTo>
                  <a:cubicBezTo>
                    <a:pt x="747041" y="64595"/>
                    <a:pt x="714240" y="38008"/>
                    <a:pt x="676307" y="21161"/>
                  </a:cubicBezTo>
                  <a:lnTo>
                    <a:pt x="676307" y="21161"/>
                  </a:lnTo>
                  <a:cubicBezTo>
                    <a:pt x="584193" y="-20003"/>
                    <a:pt x="476091" y="2150"/>
                    <a:pt x="407586" y="76230"/>
                  </a:cubicBezTo>
                  <a:cubicBezTo>
                    <a:pt x="339469" y="1960"/>
                    <a:pt x="231616" y="-20658"/>
                    <a:pt x="139407" y="19990"/>
                  </a:cubicBezTo>
                  <a:lnTo>
                    <a:pt x="139407" y="19990"/>
                  </a:lnTo>
                  <a:cubicBezTo>
                    <a:pt x="101467" y="36869"/>
                    <a:pt x="68668" y="63486"/>
                    <a:pt x="44336" y="97140"/>
                  </a:cubicBezTo>
                  <a:lnTo>
                    <a:pt x="44336" y="97140"/>
                  </a:lnTo>
                  <a:cubicBezTo>
                    <a:pt x="39455" y="103922"/>
                    <a:pt x="34943" y="110962"/>
                    <a:pt x="30819" y="118230"/>
                  </a:cubicBezTo>
                  <a:lnTo>
                    <a:pt x="28566" y="122195"/>
                  </a:lnTo>
                  <a:cubicBezTo>
                    <a:pt x="26944" y="125170"/>
                    <a:pt x="25412" y="128144"/>
                    <a:pt x="23880" y="131208"/>
                  </a:cubicBezTo>
                  <a:cubicBezTo>
                    <a:pt x="22348" y="134273"/>
                    <a:pt x="21718" y="135715"/>
                    <a:pt x="20726" y="138058"/>
                  </a:cubicBezTo>
                  <a:cubicBezTo>
                    <a:pt x="19735" y="140401"/>
                    <a:pt x="18654" y="142474"/>
                    <a:pt x="17662" y="144818"/>
                  </a:cubicBezTo>
                  <a:cubicBezTo>
                    <a:pt x="16671" y="147161"/>
                    <a:pt x="16040" y="149054"/>
                    <a:pt x="15229" y="151127"/>
                  </a:cubicBezTo>
                  <a:lnTo>
                    <a:pt x="15229" y="151127"/>
                  </a:lnTo>
                  <a:cubicBezTo>
                    <a:pt x="7853" y="170517"/>
                    <a:pt x="3037" y="190786"/>
                    <a:pt x="901" y="211423"/>
                  </a:cubicBezTo>
                  <a:close/>
                </a:path>
              </a:pathLst>
            </a:custGeom>
            <a:solidFill>
              <a:srgbClr val="FFFFFF"/>
            </a:solidFill>
            <a:ln w="90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E3CB28F3-AD39-4853-845F-B2797A65772F}"/>
              </a:ext>
            </a:extLst>
          </p:cNvPr>
          <p:cNvGrpSpPr/>
          <p:nvPr/>
        </p:nvGrpSpPr>
        <p:grpSpPr>
          <a:xfrm>
            <a:off x="1498598" y="3533352"/>
            <a:ext cx="2904740" cy="915731"/>
            <a:chOff x="1789326" y="4343736"/>
            <a:chExt cx="5809479" cy="1424029"/>
          </a:xfrm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xmlns="" id="{C0A0B510-C635-42F9-915D-E9E8E6238F19}"/>
                </a:ext>
              </a:extLst>
            </p:cNvPr>
            <p:cNvSpPr/>
            <p:nvPr/>
          </p:nvSpPr>
          <p:spPr>
            <a:xfrm>
              <a:off x="3212228" y="4343736"/>
              <a:ext cx="4386577" cy="1424029"/>
            </a:xfrm>
            <a:custGeom>
              <a:avLst/>
              <a:gdLst>
                <a:gd name="connsiteX0" fmla="*/ 5097579 w 5809480"/>
                <a:gd name="connsiteY0" fmla="*/ 1424029 h 1424029"/>
                <a:gd name="connsiteX1" fmla="*/ 0 w 5809480"/>
                <a:gd name="connsiteY1" fmla="*/ 1424029 h 1424029"/>
                <a:gd name="connsiteX2" fmla="*/ 0 w 5809480"/>
                <a:gd name="connsiteY2" fmla="*/ 0 h 1424029"/>
                <a:gd name="connsiteX3" fmla="*/ 5097579 w 5809480"/>
                <a:gd name="connsiteY3" fmla="*/ 0 h 1424029"/>
                <a:gd name="connsiteX4" fmla="*/ 5809481 w 5809480"/>
                <a:gd name="connsiteY4" fmla="*/ 712015 h 1424029"/>
                <a:gd name="connsiteX5" fmla="*/ 5809481 w 5809480"/>
                <a:gd name="connsiteY5" fmla="*/ 712015 h 1424029"/>
                <a:gd name="connsiteX6" fmla="*/ 5097579 w 5809480"/>
                <a:gd name="connsiteY6" fmla="*/ 1424029 h 1424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09480" h="1424029">
                  <a:moveTo>
                    <a:pt x="5097579" y="1424029"/>
                  </a:moveTo>
                  <a:lnTo>
                    <a:pt x="0" y="1424029"/>
                  </a:lnTo>
                  <a:lnTo>
                    <a:pt x="0" y="0"/>
                  </a:lnTo>
                  <a:lnTo>
                    <a:pt x="5097579" y="0"/>
                  </a:lnTo>
                  <a:cubicBezTo>
                    <a:pt x="5490751" y="0"/>
                    <a:pt x="5809481" y="318780"/>
                    <a:pt x="5809481" y="712015"/>
                  </a:cubicBezTo>
                  <a:lnTo>
                    <a:pt x="5809481" y="712015"/>
                  </a:lnTo>
                  <a:cubicBezTo>
                    <a:pt x="5809481" y="1105249"/>
                    <a:pt x="5490751" y="1424029"/>
                    <a:pt x="5097579" y="1424029"/>
                  </a:cubicBezTo>
                  <a:close/>
                </a:path>
              </a:pathLst>
            </a:custGeom>
            <a:solidFill>
              <a:srgbClr val="FFD4E2"/>
            </a:solidFill>
            <a:ln w="900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25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Giá trị một phần</a:t>
              </a: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xmlns="" id="{5F10DF3A-8542-4648-94C5-D04545DA87B6}"/>
                </a:ext>
              </a:extLst>
            </p:cNvPr>
            <p:cNvSpPr/>
            <p:nvPr/>
          </p:nvSpPr>
          <p:spPr>
            <a:xfrm>
              <a:off x="1789326" y="4343736"/>
              <a:ext cx="1423803" cy="1424029"/>
            </a:xfrm>
            <a:custGeom>
              <a:avLst/>
              <a:gdLst>
                <a:gd name="connsiteX0" fmla="*/ 0 w 1423803"/>
                <a:gd name="connsiteY0" fmla="*/ 0 h 1424029"/>
                <a:gd name="connsiteX1" fmla="*/ 1423804 w 1423803"/>
                <a:gd name="connsiteY1" fmla="*/ 0 h 1424029"/>
                <a:gd name="connsiteX2" fmla="*/ 1423804 w 1423803"/>
                <a:gd name="connsiteY2" fmla="*/ 1424029 h 1424029"/>
                <a:gd name="connsiteX3" fmla="*/ 0 w 1423803"/>
                <a:gd name="connsiteY3" fmla="*/ 1424029 h 1424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3803" h="1424029">
                  <a:moveTo>
                    <a:pt x="0" y="0"/>
                  </a:moveTo>
                  <a:lnTo>
                    <a:pt x="1423804" y="0"/>
                  </a:lnTo>
                  <a:lnTo>
                    <a:pt x="1423804" y="1424029"/>
                  </a:lnTo>
                  <a:lnTo>
                    <a:pt x="0" y="1424029"/>
                  </a:lnTo>
                  <a:close/>
                </a:path>
              </a:pathLst>
            </a:custGeom>
            <a:solidFill>
              <a:srgbClr val="FF9CC0"/>
            </a:solidFill>
            <a:ln w="90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xmlns="" id="{513142A9-D79F-45B3-83F4-EE9FC623E412}"/>
                </a:ext>
              </a:extLst>
            </p:cNvPr>
            <p:cNvSpPr/>
            <p:nvPr/>
          </p:nvSpPr>
          <p:spPr>
            <a:xfrm>
              <a:off x="2092831" y="4729324"/>
              <a:ext cx="815893" cy="653051"/>
            </a:xfrm>
            <a:custGeom>
              <a:avLst/>
              <a:gdLst>
                <a:gd name="connsiteX0" fmla="*/ 901 w 815893"/>
                <a:gd name="connsiteY0" fmla="*/ 211783 h 653051"/>
                <a:gd name="connsiteX1" fmla="*/ 0 w 815893"/>
                <a:gd name="connsiteY1" fmla="*/ 225302 h 653051"/>
                <a:gd name="connsiteX2" fmla="*/ 0 w 815893"/>
                <a:gd name="connsiteY2" fmla="*/ 226834 h 653051"/>
                <a:gd name="connsiteX3" fmla="*/ 0 w 815893"/>
                <a:gd name="connsiteY3" fmla="*/ 239362 h 653051"/>
                <a:gd name="connsiteX4" fmla="*/ 0 w 815893"/>
                <a:gd name="connsiteY4" fmla="*/ 240264 h 653051"/>
                <a:gd name="connsiteX5" fmla="*/ 631 w 815893"/>
                <a:gd name="connsiteY5" fmla="*/ 253513 h 653051"/>
                <a:gd name="connsiteX6" fmla="*/ 631 w 815893"/>
                <a:gd name="connsiteY6" fmla="*/ 255225 h 653051"/>
                <a:gd name="connsiteX7" fmla="*/ 1892 w 815893"/>
                <a:gd name="connsiteY7" fmla="*/ 266671 h 653051"/>
                <a:gd name="connsiteX8" fmla="*/ 1892 w 815893"/>
                <a:gd name="connsiteY8" fmla="*/ 268744 h 653051"/>
                <a:gd name="connsiteX9" fmla="*/ 4055 w 815893"/>
                <a:gd name="connsiteY9" fmla="*/ 281452 h 653051"/>
                <a:gd name="connsiteX10" fmla="*/ 4055 w 815893"/>
                <a:gd name="connsiteY10" fmla="*/ 282804 h 653051"/>
                <a:gd name="connsiteX11" fmla="*/ 6668 w 815893"/>
                <a:gd name="connsiteY11" fmla="*/ 293890 h 653051"/>
                <a:gd name="connsiteX12" fmla="*/ 7299 w 815893"/>
                <a:gd name="connsiteY12" fmla="*/ 296594 h 653051"/>
                <a:gd name="connsiteX13" fmla="*/ 10904 w 815893"/>
                <a:gd name="connsiteY13" fmla="*/ 308761 h 653051"/>
                <a:gd name="connsiteX14" fmla="*/ 10904 w 815893"/>
                <a:gd name="connsiteY14" fmla="*/ 309482 h 653051"/>
                <a:gd name="connsiteX15" fmla="*/ 14779 w 815893"/>
                <a:gd name="connsiteY15" fmla="*/ 320388 h 653051"/>
                <a:gd name="connsiteX16" fmla="*/ 68847 w 815893"/>
                <a:gd name="connsiteY16" fmla="*/ 402495 h 653051"/>
                <a:gd name="connsiteX17" fmla="*/ 76777 w 815893"/>
                <a:gd name="connsiteY17" fmla="*/ 410066 h 653051"/>
                <a:gd name="connsiteX18" fmla="*/ 84167 w 815893"/>
                <a:gd name="connsiteY18" fmla="*/ 416465 h 653051"/>
                <a:gd name="connsiteX19" fmla="*/ 92097 w 815893"/>
                <a:gd name="connsiteY19" fmla="*/ 422774 h 653051"/>
                <a:gd name="connsiteX20" fmla="*/ 96242 w 815893"/>
                <a:gd name="connsiteY20" fmla="*/ 425928 h 653051"/>
                <a:gd name="connsiteX21" fmla="*/ 407767 w 815893"/>
                <a:gd name="connsiteY21" fmla="*/ 653052 h 653051"/>
                <a:gd name="connsiteX22" fmla="*/ 719562 w 815893"/>
                <a:gd name="connsiteY22" fmla="*/ 426379 h 653051"/>
                <a:gd name="connsiteX23" fmla="*/ 800664 w 815893"/>
                <a:gd name="connsiteY23" fmla="*/ 320478 h 653051"/>
                <a:gd name="connsiteX24" fmla="*/ 804810 w 815893"/>
                <a:gd name="connsiteY24" fmla="*/ 308851 h 653051"/>
                <a:gd name="connsiteX25" fmla="*/ 804810 w 815893"/>
                <a:gd name="connsiteY25" fmla="*/ 308851 h 653051"/>
                <a:gd name="connsiteX26" fmla="*/ 808324 w 815893"/>
                <a:gd name="connsiteY26" fmla="*/ 296774 h 653051"/>
                <a:gd name="connsiteX27" fmla="*/ 809045 w 815893"/>
                <a:gd name="connsiteY27" fmla="*/ 294070 h 653051"/>
                <a:gd name="connsiteX28" fmla="*/ 811839 w 815893"/>
                <a:gd name="connsiteY28" fmla="*/ 282173 h 653051"/>
                <a:gd name="connsiteX29" fmla="*/ 811839 w 815893"/>
                <a:gd name="connsiteY29" fmla="*/ 282173 h 653051"/>
                <a:gd name="connsiteX30" fmla="*/ 814001 w 815893"/>
                <a:gd name="connsiteY30" fmla="*/ 269285 h 653051"/>
                <a:gd name="connsiteX31" fmla="*/ 814001 w 815893"/>
                <a:gd name="connsiteY31" fmla="*/ 267302 h 653051"/>
                <a:gd name="connsiteX32" fmla="*/ 815263 w 815893"/>
                <a:gd name="connsiteY32" fmla="*/ 255135 h 653051"/>
                <a:gd name="connsiteX33" fmla="*/ 815263 w 815893"/>
                <a:gd name="connsiteY33" fmla="*/ 254234 h 653051"/>
                <a:gd name="connsiteX34" fmla="*/ 815894 w 815893"/>
                <a:gd name="connsiteY34" fmla="*/ 240714 h 653051"/>
                <a:gd name="connsiteX35" fmla="*/ 815894 w 815893"/>
                <a:gd name="connsiteY35" fmla="*/ 239903 h 653051"/>
                <a:gd name="connsiteX36" fmla="*/ 815894 w 815893"/>
                <a:gd name="connsiteY36" fmla="*/ 226834 h 653051"/>
                <a:gd name="connsiteX37" fmla="*/ 815894 w 815893"/>
                <a:gd name="connsiteY37" fmla="*/ 226114 h 653051"/>
                <a:gd name="connsiteX38" fmla="*/ 814812 w 815893"/>
                <a:gd name="connsiteY38" fmla="*/ 212234 h 653051"/>
                <a:gd name="connsiteX39" fmla="*/ 814812 w 815893"/>
                <a:gd name="connsiteY39" fmla="*/ 212234 h 653051"/>
                <a:gd name="connsiteX40" fmla="*/ 800394 w 815893"/>
                <a:gd name="connsiteY40" fmla="*/ 151938 h 653051"/>
                <a:gd name="connsiteX41" fmla="*/ 800394 w 815893"/>
                <a:gd name="connsiteY41" fmla="*/ 151938 h 653051"/>
                <a:gd name="connsiteX42" fmla="*/ 798141 w 815893"/>
                <a:gd name="connsiteY42" fmla="*/ 146079 h 653051"/>
                <a:gd name="connsiteX43" fmla="*/ 795077 w 815893"/>
                <a:gd name="connsiteY43" fmla="*/ 139320 h 653051"/>
                <a:gd name="connsiteX44" fmla="*/ 791923 w 815893"/>
                <a:gd name="connsiteY44" fmla="*/ 132380 h 653051"/>
                <a:gd name="connsiteX45" fmla="*/ 787147 w 815893"/>
                <a:gd name="connsiteY45" fmla="*/ 123367 h 653051"/>
                <a:gd name="connsiteX46" fmla="*/ 784895 w 815893"/>
                <a:gd name="connsiteY46" fmla="*/ 119311 h 653051"/>
                <a:gd name="connsiteX47" fmla="*/ 778947 w 815893"/>
                <a:gd name="connsiteY47" fmla="*/ 109307 h 653051"/>
                <a:gd name="connsiteX48" fmla="*/ 778947 w 815893"/>
                <a:gd name="connsiteY48" fmla="*/ 109307 h 653051"/>
                <a:gd name="connsiteX49" fmla="*/ 771377 w 815893"/>
                <a:gd name="connsiteY49" fmla="*/ 98221 h 653051"/>
                <a:gd name="connsiteX50" fmla="*/ 771377 w 815893"/>
                <a:gd name="connsiteY50" fmla="*/ 98221 h 653051"/>
                <a:gd name="connsiteX51" fmla="*/ 676307 w 815893"/>
                <a:gd name="connsiteY51" fmla="*/ 21161 h 653051"/>
                <a:gd name="connsiteX52" fmla="*/ 676307 w 815893"/>
                <a:gd name="connsiteY52" fmla="*/ 21161 h 653051"/>
                <a:gd name="connsiteX53" fmla="*/ 407586 w 815893"/>
                <a:gd name="connsiteY53" fmla="*/ 76230 h 653051"/>
                <a:gd name="connsiteX54" fmla="*/ 139407 w 815893"/>
                <a:gd name="connsiteY54" fmla="*/ 19990 h 653051"/>
                <a:gd name="connsiteX55" fmla="*/ 139407 w 815893"/>
                <a:gd name="connsiteY55" fmla="*/ 19990 h 653051"/>
                <a:gd name="connsiteX56" fmla="*/ 44336 w 815893"/>
                <a:gd name="connsiteY56" fmla="*/ 97140 h 653051"/>
                <a:gd name="connsiteX57" fmla="*/ 44336 w 815893"/>
                <a:gd name="connsiteY57" fmla="*/ 97140 h 653051"/>
                <a:gd name="connsiteX58" fmla="*/ 30819 w 815893"/>
                <a:gd name="connsiteY58" fmla="*/ 118230 h 653051"/>
                <a:gd name="connsiteX59" fmla="*/ 28566 w 815893"/>
                <a:gd name="connsiteY59" fmla="*/ 122195 h 653051"/>
                <a:gd name="connsiteX60" fmla="*/ 23880 w 815893"/>
                <a:gd name="connsiteY60" fmla="*/ 131208 h 653051"/>
                <a:gd name="connsiteX61" fmla="*/ 20726 w 815893"/>
                <a:gd name="connsiteY61" fmla="*/ 138058 h 653051"/>
                <a:gd name="connsiteX62" fmla="*/ 17662 w 815893"/>
                <a:gd name="connsiteY62" fmla="*/ 144818 h 653051"/>
                <a:gd name="connsiteX63" fmla="*/ 15229 w 815893"/>
                <a:gd name="connsiteY63" fmla="*/ 151127 h 653051"/>
                <a:gd name="connsiteX64" fmla="*/ 15229 w 815893"/>
                <a:gd name="connsiteY64" fmla="*/ 151127 h 653051"/>
                <a:gd name="connsiteX65" fmla="*/ 901 w 815893"/>
                <a:gd name="connsiteY65" fmla="*/ 211423 h 65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815893" h="653051">
                  <a:moveTo>
                    <a:pt x="901" y="211783"/>
                  </a:moveTo>
                  <a:cubicBezTo>
                    <a:pt x="901" y="216289"/>
                    <a:pt x="180" y="220796"/>
                    <a:pt x="0" y="225302"/>
                  </a:cubicBezTo>
                  <a:cubicBezTo>
                    <a:pt x="0" y="225843"/>
                    <a:pt x="0" y="226294"/>
                    <a:pt x="0" y="226834"/>
                  </a:cubicBezTo>
                  <a:cubicBezTo>
                    <a:pt x="0" y="230980"/>
                    <a:pt x="0" y="235216"/>
                    <a:pt x="0" y="239362"/>
                  </a:cubicBezTo>
                  <a:lnTo>
                    <a:pt x="0" y="240264"/>
                  </a:lnTo>
                  <a:cubicBezTo>
                    <a:pt x="0" y="244680"/>
                    <a:pt x="0" y="249277"/>
                    <a:pt x="631" y="253513"/>
                  </a:cubicBezTo>
                  <a:cubicBezTo>
                    <a:pt x="631" y="254053"/>
                    <a:pt x="631" y="254684"/>
                    <a:pt x="631" y="255225"/>
                  </a:cubicBezTo>
                  <a:cubicBezTo>
                    <a:pt x="631" y="259100"/>
                    <a:pt x="1352" y="262886"/>
                    <a:pt x="1892" y="266671"/>
                  </a:cubicBezTo>
                  <a:lnTo>
                    <a:pt x="1892" y="268744"/>
                  </a:lnTo>
                  <a:cubicBezTo>
                    <a:pt x="2433" y="272950"/>
                    <a:pt x="3154" y="277186"/>
                    <a:pt x="4055" y="281452"/>
                  </a:cubicBezTo>
                  <a:lnTo>
                    <a:pt x="4055" y="282804"/>
                  </a:lnTo>
                  <a:cubicBezTo>
                    <a:pt x="4776" y="286590"/>
                    <a:pt x="5677" y="290285"/>
                    <a:pt x="6668" y="293890"/>
                  </a:cubicBezTo>
                  <a:cubicBezTo>
                    <a:pt x="6668" y="294791"/>
                    <a:pt x="6668" y="295693"/>
                    <a:pt x="7299" y="296594"/>
                  </a:cubicBezTo>
                  <a:cubicBezTo>
                    <a:pt x="8381" y="300650"/>
                    <a:pt x="9552" y="304705"/>
                    <a:pt x="10904" y="308761"/>
                  </a:cubicBezTo>
                  <a:lnTo>
                    <a:pt x="10904" y="309482"/>
                  </a:lnTo>
                  <a:cubicBezTo>
                    <a:pt x="12075" y="313087"/>
                    <a:pt x="13427" y="316783"/>
                    <a:pt x="14779" y="320388"/>
                  </a:cubicBezTo>
                  <a:cubicBezTo>
                    <a:pt x="26861" y="351238"/>
                    <a:pt x="45281" y="379209"/>
                    <a:pt x="68847" y="402495"/>
                  </a:cubicBezTo>
                  <a:cubicBezTo>
                    <a:pt x="71370" y="405018"/>
                    <a:pt x="74074" y="407542"/>
                    <a:pt x="76777" y="410066"/>
                  </a:cubicBezTo>
                  <a:lnTo>
                    <a:pt x="84167" y="416465"/>
                  </a:lnTo>
                  <a:cubicBezTo>
                    <a:pt x="86690" y="418628"/>
                    <a:pt x="89393" y="420701"/>
                    <a:pt x="92097" y="422774"/>
                  </a:cubicBezTo>
                  <a:cubicBezTo>
                    <a:pt x="94800" y="424847"/>
                    <a:pt x="94800" y="424937"/>
                    <a:pt x="96242" y="425928"/>
                  </a:cubicBezTo>
                  <a:lnTo>
                    <a:pt x="407767" y="653052"/>
                  </a:lnTo>
                  <a:lnTo>
                    <a:pt x="719562" y="426379"/>
                  </a:lnTo>
                  <a:cubicBezTo>
                    <a:pt x="756254" y="399653"/>
                    <a:pt x="784423" y="362871"/>
                    <a:pt x="800664" y="320478"/>
                  </a:cubicBezTo>
                  <a:cubicBezTo>
                    <a:pt x="802106" y="316602"/>
                    <a:pt x="803548" y="312727"/>
                    <a:pt x="804810" y="308851"/>
                  </a:cubicBezTo>
                  <a:lnTo>
                    <a:pt x="804810" y="308851"/>
                  </a:lnTo>
                  <a:cubicBezTo>
                    <a:pt x="806161" y="304886"/>
                    <a:pt x="807243" y="300830"/>
                    <a:pt x="808324" y="296774"/>
                  </a:cubicBezTo>
                  <a:cubicBezTo>
                    <a:pt x="808324" y="295873"/>
                    <a:pt x="808865" y="294972"/>
                    <a:pt x="809045" y="294070"/>
                  </a:cubicBezTo>
                  <a:cubicBezTo>
                    <a:pt x="810036" y="290105"/>
                    <a:pt x="811028" y="286229"/>
                    <a:pt x="811839" y="282173"/>
                  </a:cubicBezTo>
                  <a:lnTo>
                    <a:pt x="811839" y="282173"/>
                  </a:lnTo>
                  <a:cubicBezTo>
                    <a:pt x="812650" y="277847"/>
                    <a:pt x="813371" y="273160"/>
                    <a:pt x="814001" y="269285"/>
                  </a:cubicBezTo>
                  <a:lnTo>
                    <a:pt x="814001" y="267302"/>
                  </a:lnTo>
                  <a:cubicBezTo>
                    <a:pt x="814542" y="263246"/>
                    <a:pt x="814993" y="259191"/>
                    <a:pt x="815263" y="255135"/>
                  </a:cubicBezTo>
                  <a:cubicBezTo>
                    <a:pt x="815307" y="254836"/>
                    <a:pt x="815307" y="254532"/>
                    <a:pt x="815263" y="254234"/>
                  </a:cubicBezTo>
                  <a:cubicBezTo>
                    <a:pt x="815263" y="249727"/>
                    <a:pt x="815804" y="245221"/>
                    <a:pt x="815894" y="240714"/>
                  </a:cubicBezTo>
                  <a:lnTo>
                    <a:pt x="815894" y="239903"/>
                  </a:lnTo>
                  <a:cubicBezTo>
                    <a:pt x="815894" y="235577"/>
                    <a:pt x="815894" y="230890"/>
                    <a:pt x="815894" y="226834"/>
                  </a:cubicBezTo>
                  <a:lnTo>
                    <a:pt x="815894" y="226114"/>
                  </a:lnTo>
                  <a:cubicBezTo>
                    <a:pt x="815894" y="221517"/>
                    <a:pt x="815353" y="217101"/>
                    <a:pt x="814812" y="212234"/>
                  </a:cubicBezTo>
                  <a:lnTo>
                    <a:pt x="814812" y="212234"/>
                  </a:lnTo>
                  <a:cubicBezTo>
                    <a:pt x="812688" y="191587"/>
                    <a:pt x="807840" y="171312"/>
                    <a:pt x="800394" y="151938"/>
                  </a:cubicBezTo>
                  <a:lnTo>
                    <a:pt x="800394" y="151938"/>
                  </a:lnTo>
                  <a:cubicBezTo>
                    <a:pt x="799583" y="149955"/>
                    <a:pt x="798862" y="148062"/>
                    <a:pt x="798141" y="146079"/>
                  </a:cubicBezTo>
                  <a:lnTo>
                    <a:pt x="795077" y="139320"/>
                  </a:lnTo>
                  <a:cubicBezTo>
                    <a:pt x="793996" y="136977"/>
                    <a:pt x="793005" y="134633"/>
                    <a:pt x="791923" y="132380"/>
                  </a:cubicBezTo>
                  <a:cubicBezTo>
                    <a:pt x="790842" y="130127"/>
                    <a:pt x="788769" y="126341"/>
                    <a:pt x="787147" y="123367"/>
                  </a:cubicBezTo>
                  <a:cubicBezTo>
                    <a:pt x="786426" y="122015"/>
                    <a:pt x="785706" y="120663"/>
                    <a:pt x="784895" y="119311"/>
                  </a:cubicBezTo>
                  <a:cubicBezTo>
                    <a:pt x="783002" y="115977"/>
                    <a:pt x="781020" y="112552"/>
                    <a:pt x="778947" y="109307"/>
                  </a:cubicBezTo>
                  <a:lnTo>
                    <a:pt x="778947" y="109307"/>
                  </a:lnTo>
                  <a:cubicBezTo>
                    <a:pt x="776544" y="105522"/>
                    <a:pt x="774021" y="101826"/>
                    <a:pt x="771377" y="98221"/>
                  </a:cubicBezTo>
                  <a:lnTo>
                    <a:pt x="771377" y="98221"/>
                  </a:lnTo>
                  <a:cubicBezTo>
                    <a:pt x="747041" y="64595"/>
                    <a:pt x="714240" y="38008"/>
                    <a:pt x="676307" y="21161"/>
                  </a:cubicBezTo>
                  <a:lnTo>
                    <a:pt x="676307" y="21161"/>
                  </a:lnTo>
                  <a:cubicBezTo>
                    <a:pt x="584193" y="-20003"/>
                    <a:pt x="476091" y="2150"/>
                    <a:pt x="407586" y="76230"/>
                  </a:cubicBezTo>
                  <a:cubicBezTo>
                    <a:pt x="339469" y="1960"/>
                    <a:pt x="231616" y="-20658"/>
                    <a:pt x="139407" y="19990"/>
                  </a:cubicBezTo>
                  <a:lnTo>
                    <a:pt x="139407" y="19990"/>
                  </a:lnTo>
                  <a:cubicBezTo>
                    <a:pt x="101467" y="36869"/>
                    <a:pt x="68668" y="63486"/>
                    <a:pt x="44336" y="97140"/>
                  </a:cubicBezTo>
                  <a:lnTo>
                    <a:pt x="44336" y="97140"/>
                  </a:lnTo>
                  <a:cubicBezTo>
                    <a:pt x="39455" y="103922"/>
                    <a:pt x="34943" y="110962"/>
                    <a:pt x="30819" y="118230"/>
                  </a:cubicBezTo>
                  <a:lnTo>
                    <a:pt x="28566" y="122195"/>
                  </a:lnTo>
                  <a:cubicBezTo>
                    <a:pt x="26944" y="125170"/>
                    <a:pt x="25412" y="128144"/>
                    <a:pt x="23880" y="131208"/>
                  </a:cubicBezTo>
                  <a:cubicBezTo>
                    <a:pt x="22348" y="134273"/>
                    <a:pt x="21718" y="135715"/>
                    <a:pt x="20726" y="138058"/>
                  </a:cubicBezTo>
                  <a:cubicBezTo>
                    <a:pt x="19735" y="140401"/>
                    <a:pt x="18654" y="142474"/>
                    <a:pt x="17662" y="144818"/>
                  </a:cubicBezTo>
                  <a:cubicBezTo>
                    <a:pt x="16671" y="147161"/>
                    <a:pt x="16040" y="149054"/>
                    <a:pt x="15229" y="151127"/>
                  </a:cubicBezTo>
                  <a:lnTo>
                    <a:pt x="15229" y="151127"/>
                  </a:lnTo>
                  <a:cubicBezTo>
                    <a:pt x="7853" y="170517"/>
                    <a:pt x="3037" y="190786"/>
                    <a:pt x="901" y="211423"/>
                  </a:cubicBezTo>
                  <a:close/>
                </a:path>
              </a:pathLst>
            </a:custGeom>
            <a:solidFill>
              <a:srgbClr val="FFFFFF"/>
            </a:solidFill>
            <a:ln w="90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022718B3-6E4A-4E27-96A9-C249A9752968}"/>
              </a:ext>
            </a:extLst>
          </p:cNvPr>
          <p:cNvGrpSpPr/>
          <p:nvPr/>
        </p:nvGrpSpPr>
        <p:grpSpPr>
          <a:xfrm>
            <a:off x="1498598" y="4594819"/>
            <a:ext cx="2904740" cy="915731"/>
            <a:chOff x="1789326" y="4343736"/>
            <a:chExt cx="5809479" cy="1424029"/>
          </a:xfrm>
        </p:grpSpPr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xmlns="" id="{1FE78C93-A526-43A6-8E6E-3FD0E8539920}"/>
                </a:ext>
              </a:extLst>
            </p:cNvPr>
            <p:cNvSpPr/>
            <p:nvPr/>
          </p:nvSpPr>
          <p:spPr>
            <a:xfrm>
              <a:off x="3212228" y="4343736"/>
              <a:ext cx="4386577" cy="1424029"/>
            </a:xfrm>
            <a:custGeom>
              <a:avLst/>
              <a:gdLst>
                <a:gd name="connsiteX0" fmla="*/ 5097579 w 5809480"/>
                <a:gd name="connsiteY0" fmla="*/ 1424029 h 1424029"/>
                <a:gd name="connsiteX1" fmla="*/ 0 w 5809480"/>
                <a:gd name="connsiteY1" fmla="*/ 1424029 h 1424029"/>
                <a:gd name="connsiteX2" fmla="*/ 0 w 5809480"/>
                <a:gd name="connsiteY2" fmla="*/ 0 h 1424029"/>
                <a:gd name="connsiteX3" fmla="*/ 5097579 w 5809480"/>
                <a:gd name="connsiteY3" fmla="*/ 0 h 1424029"/>
                <a:gd name="connsiteX4" fmla="*/ 5809481 w 5809480"/>
                <a:gd name="connsiteY4" fmla="*/ 712015 h 1424029"/>
                <a:gd name="connsiteX5" fmla="*/ 5809481 w 5809480"/>
                <a:gd name="connsiteY5" fmla="*/ 712015 h 1424029"/>
                <a:gd name="connsiteX6" fmla="*/ 5097579 w 5809480"/>
                <a:gd name="connsiteY6" fmla="*/ 1424029 h 1424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09480" h="1424029">
                  <a:moveTo>
                    <a:pt x="5097579" y="1424029"/>
                  </a:moveTo>
                  <a:lnTo>
                    <a:pt x="0" y="1424029"/>
                  </a:lnTo>
                  <a:lnTo>
                    <a:pt x="0" y="0"/>
                  </a:lnTo>
                  <a:lnTo>
                    <a:pt x="5097579" y="0"/>
                  </a:lnTo>
                  <a:cubicBezTo>
                    <a:pt x="5490751" y="0"/>
                    <a:pt x="5809481" y="318780"/>
                    <a:pt x="5809481" y="712015"/>
                  </a:cubicBezTo>
                  <a:lnTo>
                    <a:pt x="5809481" y="712015"/>
                  </a:lnTo>
                  <a:cubicBezTo>
                    <a:pt x="5809481" y="1105249"/>
                    <a:pt x="5490751" y="1424029"/>
                    <a:pt x="5097579" y="1424029"/>
                  </a:cubicBezTo>
                  <a:close/>
                </a:path>
              </a:pathLst>
            </a:custGeom>
            <a:solidFill>
              <a:srgbClr val="FFD4E2"/>
            </a:solidFill>
            <a:ln w="900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25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Tìm số bé</a:t>
              </a: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xmlns="" id="{91955E4D-4C8B-4E7A-B1D6-3CF9F520383C}"/>
                </a:ext>
              </a:extLst>
            </p:cNvPr>
            <p:cNvSpPr/>
            <p:nvPr/>
          </p:nvSpPr>
          <p:spPr>
            <a:xfrm>
              <a:off x="1789326" y="4343736"/>
              <a:ext cx="1423803" cy="1424029"/>
            </a:xfrm>
            <a:custGeom>
              <a:avLst/>
              <a:gdLst>
                <a:gd name="connsiteX0" fmla="*/ 0 w 1423803"/>
                <a:gd name="connsiteY0" fmla="*/ 0 h 1424029"/>
                <a:gd name="connsiteX1" fmla="*/ 1423804 w 1423803"/>
                <a:gd name="connsiteY1" fmla="*/ 0 h 1424029"/>
                <a:gd name="connsiteX2" fmla="*/ 1423804 w 1423803"/>
                <a:gd name="connsiteY2" fmla="*/ 1424029 h 1424029"/>
                <a:gd name="connsiteX3" fmla="*/ 0 w 1423803"/>
                <a:gd name="connsiteY3" fmla="*/ 1424029 h 1424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3803" h="1424029">
                  <a:moveTo>
                    <a:pt x="0" y="0"/>
                  </a:moveTo>
                  <a:lnTo>
                    <a:pt x="1423804" y="0"/>
                  </a:lnTo>
                  <a:lnTo>
                    <a:pt x="1423804" y="1424029"/>
                  </a:lnTo>
                  <a:lnTo>
                    <a:pt x="0" y="1424029"/>
                  </a:lnTo>
                  <a:close/>
                </a:path>
              </a:pathLst>
            </a:custGeom>
            <a:solidFill>
              <a:srgbClr val="FF9CC0"/>
            </a:solidFill>
            <a:ln w="90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xmlns="" id="{BEE7B150-AE5D-4A37-98AE-2D4B5F68EEC1}"/>
                </a:ext>
              </a:extLst>
            </p:cNvPr>
            <p:cNvSpPr/>
            <p:nvPr/>
          </p:nvSpPr>
          <p:spPr>
            <a:xfrm>
              <a:off x="2092831" y="4729324"/>
              <a:ext cx="815893" cy="653051"/>
            </a:xfrm>
            <a:custGeom>
              <a:avLst/>
              <a:gdLst>
                <a:gd name="connsiteX0" fmla="*/ 901 w 815893"/>
                <a:gd name="connsiteY0" fmla="*/ 211783 h 653051"/>
                <a:gd name="connsiteX1" fmla="*/ 0 w 815893"/>
                <a:gd name="connsiteY1" fmla="*/ 225302 h 653051"/>
                <a:gd name="connsiteX2" fmla="*/ 0 w 815893"/>
                <a:gd name="connsiteY2" fmla="*/ 226834 h 653051"/>
                <a:gd name="connsiteX3" fmla="*/ 0 w 815893"/>
                <a:gd name="connsiteY3" fmla="*/ 239362 h 653051"/>
                <a:gd name="connsiteX4" fmla="*/ 0 w 815893"/>
                <a:gd name="connsiteY4" fmla="*/ 240264 h 653051"/>
                <a:gd name="connsiteX5" fmla="*/ 631 w 815893"/>
                <a:gd name="connsiteY5" fmla="*/ 253513 h 653051"/>
                <a:gd name="connsiteX6" fmla="*/ 631 w 815893"/>
                <a:gd name="connsiteY6" fmla="*/ 255225 h 653051"/>
                <a:gd name="connsiteX7" fmla="*/ 1892 w 815893"/>
                <a:gd name="connsiteY7" fmla="*/ 266671 h 653051"/>
                <a:gd name="connsiteX8" fmla="*/ 1892 w 815893"/>
                <a:gd name="connsiteY8" fmla="*/ 268744 h 653051"/>
                <a:gd name="connsiteX9" fmla="*/ 4055 w 815893"/>
                <a:gd name="connsiteY9" fmla="*/ 281452 h 653051"/>
                <a:gd name="connsiteX10" fmla="*/ 4055 w 815893"/>
                <a:gd name="connsiteY10" fmla="*/ 282804 h 653051"/>
                <a:gd name="connsiteX11" fmla="*/ 6668 w 815893"/>
                <a:gd name="connsiteY11" fmla="*/ 293890 h 653051"/>
                <a:gd name="connsiteX12" fmla="*/ 7299 w 815893"/>
                <a:gd name="connsiteY12" fmla="*/ 296594 h 653051"/>
                <a:gd name="connsiteX13" fmla="*/ 10904 w 815893"/>
                <a:gd name="connsiteY13" fmla="*/ 308761 h 653051"/>
                <a:gd name="connsiteX14" fmla="*/ 10904 w 815893"/>
                <a:gd name="connsiteY14" fmla="*/ 309482 h 653051"/>
                <a:gd name="connsiteX15" fmla="*/ 14779 w 815893"/>
                <a:gd name="connsiteY15" fmla="*/ 320388 h 653051"/>
                <a:gd name="connsiteX16" fmla="*/ 68847 w 815893"/>
                <a:gd name="connsiteY16" fmla="*/ 402495 h 653051"/>
                <a:gd name="connsiteX17" fmla="*/ 76777 w 815893"/>
                <a:gd name="connsiteY17" fmla="*/ 410066 h 653051"/>
                <a:gd name="connsiteX18" fmla="*/ 84167 w 815893"/>
                <a:gd name="connsiteY18" fmla="*/ 416465 h 653051"/>
                <a:gd name="connsiteX19" fmla="*/ 92097 w 815893"/>
                <a:gd name="connsiteY19" fmla="*/ 422774 h 653051"/>
                <a:gd name="connsiteX20" fmla="*/ 96242 w 815893"/>
                <a:gd name="connsiteY20" fmla="*/ 425928 h 653051"/>
                <a:gd name="connsiteX21" fmla="*/ 407767 w 815893"/>
                <a:gd name="connsiteY21" fmla="*/ 653052 h 653051"/>
                <a:gd name="connsiteX22" fmla="*/ 719562 w 815893"/>
                <a:gd name="connsiteY22" fmla="*/ 426379 h 653051"/>
                <a:gd name="connsiteX23" fmla="*/ 800664 w 815893"/>
                <a:gd name="connsiteY23" fmla="*/ 320478 h 653051"/>
                <a:gd name="connsiteX24" fmla="*/ 804810 w 815893"/>
                <a:gd name="connsiteY24" fmla="*/ 308851 h 653051"/>
                <a:gd name="connsiteX25" fmla="*/ 804810 w 815893"/>
                <a:gd name="connsiteY25" fmla="*/ 308851 h 653051"/>
                <a:gd name="connsiteX26" fmla="*/ 808324 w 815893"/>
                <a:gd name="connsiteY26" fmla="*/ 296774 h 653051"/>
                <a:gd name="connsiteX27" fmla="*/ 809045 w 815893"/>
                <a:gd name="connsiteY27" fmla="*/ 294070 h 653051"/>
                <a:gd name="connsiteX28" fmla="*/ 811839 w 815893"/>
                <a:gd name="connsiteY28" fmla="*/ 282173 h 653051"/>
                <a:gd name="connsiteX29" fmla="*/ 811839 w 815893"/>
                <a:gd name="connsiteY29" fmla="*/ 282173 h 653051"/>
                <a:gd name="connsiteX30" fmla="*/ 814001 w 815893"/>
                <a:gd name="connsiteY30" fmla="*/ 269285 h 653051"/>
                <a:gd name="connsiteX31" fmla="*/ 814001 w 815893"/>
                <a:gd name="connsiteY31" fmla="*/ 267302 h 653051"/>
                <a:gd name="connsiteX32" fmla="*/ 815263 w 815893"/>
                <a:gd name="connsiteY32" fmla="*/ 255135 h 653051"/>
                <a:gd name="connsiteX33" fmla="*/ 815263 w 815893"/>
                <a:gd name="connsiteY33" fmla="*/ 254234 h 653051"/>
                <a:gd name="connsiteX34" fmla="*/ 815894 w 815893"/>
                <a:gd name="connsiteY34" fmla="*/ 240714 h 653051"/>
                <a:gd name="connsiteX35" fmla="*/ 815894 w 815893"/>
                <a:gd name="connsiteY35" fmla="*/ 239903 h 653051"/>
                <a:gd name="connsiteX36" fmla="*/ 815894 w 815893"/>
                <a:gd name="connsiteY36" fmla="*/ 226834 h 653051"/>
                <a:gd name="connsiteX37" fmla="*/ 815894 w 815893"/>
                <a:gd name="connsiteY37" fmla="*/ 226114 h 653051"/>
                <a:gd name="connsiteX38" fmla="*/ 814812 w 815893"/>
                <a:gd name="connsiteY38" fmla="*/ 212234 h 653051"/>
                <a:gd name="connsiteX39" fmla="*/ 814812 w 815893"/>
                <a:gd name="connsiteY39" fmla="*/ 212234 h 653051"/>
                <a:gd name="connsiteX40" fmla="*/ 800394 w 815893"/>
                <a:gd name="connsiteY40" fmla="*/ 151938 h 653051"/>
                <a:gd name="connsiteX41" fmla="*/ 800394 w 815893"/>
                <a:gd name="connsiteY41" fmla="*/ 151938 h 653051"/>
                <a:gd name="connsiteX42" fmla="*/ 798141 w 815893"/>
                <a:gd name="connsiteY42" fmla="*/ 146079 h 653051"/>
                <a:gd name="connsiteX43" fmla="*/ 795077 w 815893"/>
                <a:gd name="connsiteY43" fmla="*/ 139320 h 653051"/>
                <a:gd name="connsiteX44" fmla="*/ 791923 w 815893"/>
                <a:gd name="connsiteY44" fmla="*/ 132380 h 653051"/>
                <a:gd name="connsiteX45" fmla="*/ 787147 w 815893"/>
                <a:gd name="connsiteY45" fmla="*/ 123367 h 653051"/>
                <a:gd name="connsiteX46" fmla="*/ 784895 w 815893"/>
                <a:gd name="connsiteY46" fmla="*/ 119311 h 653051"/>
                <a:gd name="connsiteX47" fmla="*/ 778947 w 815893"/>
                <a:gd name="connsiteY47" fmla="*/ 109307 h 653051"/>
                <a:gd name="connsiteX48" fmla="*/ 778947 w 815893"/>
                <a:gd name="connsiteY48" fmla="*/ 109307 h 653051"/>
                <a:gd name="connsiteX49" fmla="*/ 771377 w 815893"/>
                <a:gd name="connsiteY49" fmla="*/ 98221 h 653051"/>
                <a:gd name="connsiteX50" fmla="*/ 771377 w 815893"/>
                <a:gd name="connsiteY50" fmla="*/ 98221 h 653051"/>
                <a:gd name="connsiteX51" fmla="*/ 676307 w 815893"/>
                <a:gd name="connsiteY51" fmla="*/ 21161 h 653051"/>
                <a:gd name="connsiteX52" fmla="*/ 676307 w 815893"/>
                <a:gd name="connsiteY52" fmla="*/ 21161 h 653051"/>
                <a:gd name="connsiteX53" fmla="*/ 407586 w 815893"/>
                <a:gd name="connsiteY53" fmla="*/ 76230 h 653051"/>
                <a:gd name="connsiteX54" fmla="*/ 139407 w 815893"/>
                <a:gd name="connsiteY54" fmla="*/ 19990 h 653051"/>
                <a:gd name="connsiteX55" fmla="*/ 139407 w 815893"/>
                <a:gd name="connsiteY55" fmla="*/ 19990 h 653051"/>
                <a:gd name="connsiteX56" fmla="*/ 44336 w 815893"/>
                <a:gd name="connsiteY56" fmla="*/ 97140 h 653051"/>
                <a:gd name="connsiteX57" fmla="*/ 44336 w 815893"/>
                <a:gd name="connsiteY57" fmla="*/ 97140 h 653051"/>
                <a:gd name="connsiteX58" fmla="*/ 30819 w 815893"/>
                <a:gd name="connsiteY58" fmla="*/ 118230 h 653051"/>
                <a:gd name="connsiteX59" fmla="*/ 28566 w 815893"/>
                <a:gd name="connsiteY59" fmla="*/ 122195 h 653051"/>
                <a:gd name="connsiteX60" fmla="*/ 23880 w 815893"/>
                <a:gd name="connsiteY60" fmla="*/ 131208 h 653051"/>
                <a:gd name="connsiteX61" fmla="*/ 20726 w 815893"/>
                <a:gd name="connsiteY61" fmla="*/ 138058 h 653051"/>
                <a:gd name="connsiteX62" fmla="*/ 17662 w 815893"/>
                <a:gd name="connsiteY62" fmla="*/ 144818 h 653051"/>
                <a:gd name="connsiteX63" fmla="*/ 15229 w 815893"/>
                <a:gd name="connsiteY63" fmla="*/ 151127 h 653051"/>
                <a:gd name="connsiteX64" fmla="*/ 15229 w 815893"/>
                <a:gd name="connsiteY64" fmla="*/ 151127 h 653051"/>
                <a:gd name="connsiteX65" fmla="*/ 901 w 815893"/>
                <a:gd name="connsiteY65" fmla="*/ 211423 h 65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815893" h="653051">
                  <a:moveTo>
                    <a:pt x="901" y="211783"/>
                  </a:moveTo>
                  <a:cubicBezTo>
                    <a:pt x="901" y="216289"/>
                    <a:pt x="180" y="220796"/>
                    <a:pt x="0" y="225302"/>
                  </a:cubicBezTo>
                  <a:cubicBezTo>
                    <a:pt x="0" y="225843"/>
                    <a:pt x="0" y="226294"/>
                    <a:pt x="0" y="226834"/>
                  </a:cubicBezTo>
                  <a:cubicBezTo>
                    <a:pt x="0" y="230980"/>
                    <a:pt x="0" y="235216"/>
                    <a:pt x="0" y="239362"/>
                  </a:cubicBezTo>
                  <a:lnTo>
                    <a:pt x="0" y="240264"/>
                  </a:lnTo>
                  <a:cubicBezTo>
                    <a:pt x="0" y="244680"/>
                    <a:pt x="0" y="249277"/>
                    <a:pt x="631" y="253513"/>
                  </a:cubicBezTo>
                  <a:cubicBezTo>
                    <a:pt x="631" y="254053"/>
                    <a:pt x="631" y="254684"/>
                    <a:pt x="631" y="255225"/>
                  </a:cubicBezTo>
                  <a:cubicBezTo>
                    <a:pt x="631" y="259100"/>
                    <a:pt x="1352" y="262886"/>
                    <a:pt x="1892" y="266671"/>
                  </a:cubicBezTo>
                  <a:lnTo>
                    <a:pt x="1892" y="268744"/>
                  </a:lnTo>
                  <a:cubicBezTo>
                    <a:pt x="2433" y="272950"/>
                    <a:pt x="3154" y="277186"/>
                    <a:pt x="4055" y="281452"/>
                  </a:cubicBezTo>
                  <a:lnTo>
                    <a:pt x="4055" y="282804"/>
                  </a:lnTo>
                  <a:cubicBezTo>
                    <a:pt x="4776" y="286590"/>
                    <a:pt x="5677" y="290285"/>
                    <a:pt x="6668" y="293890"/>
                  </a:cubicBezTo>
                  <a:cubicBezTo>
                    <a:pt x="6668" y="294791"/>
                    <a:pt x="6668" y="295693"/>
                    <a:pt x="7299" y="296594"/>
                  </a:cubicBezTo>
                  <a:cubicBezTo>
                    <a:pt x="8381" y="300650"/>
                    <a:pt x="9552" y="304705"/>
                    <a:pt x="10904" y="308761"/>
                  </a:cubicBezTo>
                  <a:lnTo>
                    <a:pt x="10904" y="309482"/>
                  </a:lnTo>
                  <a:cubicBezTo>
                    <a:pt x="12075" y="313087"/>
                    <a:pt x="13427" y="316783"/>
                    <a:pt x="14779" y="320388"/>
                  </a:cubicBezTo>
                  <a:cubicBezTo>
                    <a:pt x="26861" y="351238"/>
                    <a:pt x="45281" y="379209"/>
                    <a:pt x="68847" y="402495"/>
                  </a:cubicBezTo>
                  <a:cubicBezTo>
                    <a:pt x="71370" y="405018"/>
                    <a:pt x="74074" y="407542"/>
                    <a:pt x="76777" y="410066"/>
                  </a:cubicBezTo>
                  <a:lnTo>
                    <a:pt x="84167" y="416465"/>
                  </a:lnTo>
                  <a:cubicBezTo>
                    <a:pt x="86690" y="418628"/>
                    <a:pt x="89393" y="420701"/>
                    <a:pt x="92097" y="422774"/>
                  </a:cubicBezTo>
                  <a:cubicBezTo>
                    <a:pt x="94800" y="424847"/>
                    <a:pt x="94800" y="424937"/>
                    <a:pt x="96242" y="425928"/>
                  </a:cubicBezTo>
                  <a:lnTo>
                    <a:pt x="407767" y="653052"/>
                  </a:lnTo>
                  <a:lnTo>
                    <a:pt x="719562" y="426379"/>
                  </a:lnTo>
                  <a:cubicBezTo>
                    <a:pt x="756254" y="399653"/>
                    <a:pt x="784423" y="362871"/>
                    <a:pt x="800664" y="320478"/>
                  </a:cubicBezTo>
                  <a:cubicBezTo>
                    <a:pt x="802106" y="316602"/>
                    <a:pt x="803548" y="312727"/>
                    <a:pt x="804810" y="308851"/>
                  </a:cubicBezTo>
                  <a:lnTo>
                    <a:pt x="804810" y="308851"/>
                  </a:lnTo>
                  <a:cubicBezTo>
                    <a:pt x="806161" y="304886"/>
                    <a:pt x="807243" y="300830"/>
                    <a:pt x="808324" y="296774"/>
                  </a:cubicBezTo>
                  <a:cubicBezTo>
                    <a:pt x="808324" y="295873"/>
                    <a:pt x="808865" y="294972"/>
                    <a:pt x="809045" y="294070"/>
                  </a:cubicBezTo>
                  <a:cubicBezTo>
                    <a:pt x="810036" y="290105"/>
                    <a:pt x="811028" y="286229"/>
                    <a:pt x="811839" y="282173"/>
                  </a:cubicBezTo>
                  <a:lnTo>
                    <a:pt x="811839" y="282173"/>
                  </a:lnTo>
                  <a:cubicBezTo>
                    <a:pt x="812650" y="277847"/>
                    <a:pt x="813371" y="273160"/>
                    <a:pt x="814001" y="269285"/>
                  </a:cubicBezTo>
                  <a:lnTo>
                    <a:pt x="814001" y="267302"/>
                  </a:lnTo>
                  <a:cubicBezTo>
                    <a:pt x="814542" y="263246"/>
                    <a:pt x="814993" y="259191"/>
                    <a:pt x="815263" y="255135"/>
                  </a:cubicBezTo>
                  <a:cubicBezTo>
                    <a:pt x="815307" y="254836"/>
                    <a:pt x="815307" y="254532"/>
                    <a:pt x="815263" y="254234"/>
                  </a:cubicBezTo>
                  <a:cubicBezTo>
                    <a:pt x="815263" y="249727"/>
                    <a:pt x="815804" y="245221"/>
                    <a:pt x="815894" y="240714"/>
                  </a:cubicBezTo>
                  <a:lnTo>
                    <a:pt x="815894" y="239903"/>
                  </a:lnTo>
                  <a:cubicBezTo>
                    <a:pt x="815894" y="235577"/>
                    <a:pt x="815894" y="230890"/>
                    <a:pt x="815894" y="226834"/>
                  </a:cubicBezTo>
                  <a:lnTo>
                    <a:pt x="815894" y="226114"/>
                  </a:lnTo>
                  <a:cubicBezTo>
                    <a:pt x="815894" y="221517"/>
                    <a:pt x="815353" y="217101"/>
                    <a:pt x="814812" y="212234"/>
                  </a:cubicBezTo>
                  <a:lnTo>
                    <a:pt x="814812" y="212234"/>
                  </a:lnTo>
                  <a:cubicBezTo>
                    <a:pt x="812688" y="191587"/>
                    <a:pt x="807840" y="171312"/>
                    <a:pt x="800394" y="151938"/>
                  </a:cubicBezTo>
                  <a:lnTo>
                    <a:pt x="800394" y="151938"/>
                  </a:lnTo>
                  <a:cubicBezTo>
                    <a:pt x="799583" y="149955"/>
                    <a:pt x="798862" y="148062"/>
                    <a:pt x="798141" y="146079"/>
                  </a:cubicBezTo>
                  <a:lnTo>
                    <a:pt x="795077" y="139320"/>
                  </a:lnTo>
                  <a:cubicBezTo>
                    <a:pt x="793996" y="136977"/>
                    <a:pt x="793005" y="134633"/>
                    <a:pt x="791923" y="132380"/>
                  </a:cubicBezTo>
                  <a:cubicBezTo>
                    <a:pt x="790842" y="130127"/>
                    <a:pt x="788769" y="126341"/>
                    <a:pt x="787147" y="123367"/>
                  </a:cubicBezTo>
                  <a:cubicBezTo>
                    <a:pt x="786426" y="122015"/>
                    <a:pt x="785706" y="120663"/>
                    <a:pt x="784895" y="119311"/>
                  </a:cubicBezTo>
                  <a:cubicBezTo>
                    <a:pt x="783002" y="115977"/>
                    <a:pt x="781020" y="112552"/>
                    <a:pt x="778947" y="109307"/>
                  </a:cubicBezTo>
                  <a:lnTo>
                    <a:pt x="778947" y="109307"/>
                  </a:lnTo>
                  <a:cubicBezTo>
                    <a:pt x="776544" y="105522"/>
                    <a:pt x="774021" y="101826"/>
                    <a:pt x="771377" y="98221"/>
                  </a:cubicBezTo>
                  <a:lnTo>
                    <a:pt x="771377" y="98221"/>
                  </a:lnTo>
                  <a:cubicBezTo>
                    <a:pt x="747041" y="64595"/>
                    <a:pt x="714240" y="38008"/>
                    <a:pt x="676307" y="21161"/>
                  </a:cubicBezTo>
                  <a:lnTo>
                    <a:pt x="676307" y="21161"/>
                  </a:lnTo>
                  <a:cubicBezTo>
                    <a:pt x="584193" y="-20003"/>
                    <a:pt x="476091" y="2150"/>
                    <a:pt x="407586" y="76230"/>
                  </a:cubicBezTo>
                  <a:cubicBezTo>
                    <a:pt x="339469" y="1960"/>
                    <a:pt x="231616" y="-20658"/>
                    <a:pt x="139407" y="19990"/>
                  </a:cubicBezTo>
                  <a:lnTo>
                    <a:pt x="139407" y="19990"/>
                  </a:lnTo>
                  <a:cubicBezTo>
                    <a:pt x="101467" y="36869"/>
                    <a:pt x="68668" y="63486"/>
                    <a:pt x="44336" y="97140"/>
                  </a:cubicBezTo>
                  <a:lnTo>
                    <a:pt x="44336" y="97140"/>
                  </a:lnTo>
                  <a:cubicBezTo>
                    <a:pt x="39455" y="103922"/>
                    <a:pt x="34943" y="110962"/>
                    <a:pt x="30819" y="118230"/>
                  </a:cubicBezTo>
                  <a:lnTo>
                    <a:pt x="28566" y="122195"/>
                  </a:lnTo>
                  <a:cubicBezTo>
                    <a:pt x="26944" y="125170"/>
                    <a:pt x="25412" y="128144"/>
                    <a:pt x="23880" y="131208"/>
                  </a:cubicBezTo>
                  <a:cubicBezTo>
                    <a:pt x="22348" y="134273"/>
                    <a:pt x="21718" y="135715"/>
                    <a:pt x="20726" y="138058"/>
                  </a:cubicBezTo>
                  <a:cubicBezTo>
                    <a:pt x="19735" y="140401"/>
                    <a:pt x="18654" y="142474"/>
                    <a:pt x="17662" y="144818"/>
                  </a:cubicBezTo>
                  <a:cubicBezTo>
                    <a:pt x="16671" y="147161"/>
                    <a:pt x="16040" y="149054"/>
                    <a:pt x="15229" y="151127"/>
                  </a:cubicBezTo>
                  <a:lnTo>
                    <a:pt x="15229" y="151127"/>
                  </a:lnTo>
                  <a:cubicBezTo>
                    <a:pt x="7853" y="170517"/>
                    <a:pt x="3037" y="190786"/>
                    <a:pt x="901" y="211423"/>
                  </a:cubicBezTo>
                  <a:close/>
                </a:path>
              </a:pathLst>
            </a:custGeom>
            <a:solidFill>
              <a:srgbClr val="FFFFFF"/>
            </a:solidFill>
            <a:ln w="90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xmlns="" id="{D9AF0E7B-34D6-443A-A99F-99B136B4A504}"/>
              </a:ext>
            </a:extLst>
          </p:cNvPr>
          <p:cNvGrpSpPr/>
          <p:nvPr/>
        </p:nvGrpSpPr>
        <p:grpSpPr>
          <a:xfrm>
            <a:off x="1480500" y="5642795"/>
            <a:ext cx="2904740" cy="915732"/>
            <a:chOff x="1789326" y="4343736"/>
            <a:chExt cx="5809479" cy="1424029"/>
          </a:xfrm>
        </p:grpSpPr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xmlns="" id="{11C117EE-DF9B-43AB-B41D-1B88B03DEF72}"/>
                </a:ext>
              </a:extLst>
            </p:cNvPr>
            <p:cNvSpPr/>
            <p:nvPr/>
          </p:nvSpPr>
          <p:spPr>
            <a:xfrm>
              <a:off x="3212228" y="4343736"/>
              <a:ext cx="4386577" cy="1424029"/>
            </a:xfrm>
            <a:custGeom>
              <a:avLst/>
              <a:gdLst>
                <a:gd name="connsiteX0" fmla="*/ 5097579 w 5809480"/>
                <a:gd name="connsiteY0" fmla="*/ 1424029 h 1424029"/>
                <a:gd name="connsiteX1" fmla="*/ 0 w 5809480"/>
                <a:gd name="connsiteY1" fmla="*/ 1424029 h 1424029"/>
                <a:gd name="connsiteX2" fmla="*/ 0 w 5809480"/>
                <a:gd name="connsiteY2" fmla="*/ 0 h 1424029"/>
                <a:gd name="connsiteX3" fmla="*/ 5097579 w 5809480"/>
                <a:gd name="connsiteY3" fmla="*/ 0 h 1424029"/>
                <a:gd name="connsiteX4" fmla="*/ 5809481 w 5809480"/>
                <a:gd name="connsiteY4" fmla="*/ 712015 h 1424029"/>
                <a:gd name="connsiteX5" fmla="*/ 5809481 w 5809480"/>
                <a:gd name="connsiteY5" fmla="*/ 712015 h 1424029"/>
                <a:gd name="connsiteX6" fmla="*/ 5097579 w 5809480"/>
                <a:gd name="connsiteY6" fmla="*/ 1424029 h 1424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09480" h="1424029">
                  <a:moveTo>
                    <a:pt x="5097579" y="1424029"/>
                  </a:moveTo>
                  <a:lnTo>
                    <a:pt x="0" y="1424029"/>
                  </a:lnTo>
                  <a:lnTo>
                    <a:pt x="0" y="0"/>
                  </a:lnTo>
                  <a:lnTo>
                    <a:pt x="5097579" y="0"/>
                  </a:lnTo>
                  <a:cubicBezTo>
                    <a:pt x="5490751" y="0"/>
                    <a:pt x="5809481" y="318780"/>
                    <a:pt x="5809481" y="712015"/>
                  </a:cubicBezTo>
                  <a:lnTo>
                    <a:pt x="5809481" y="712015"/>
                  </a:lnTo>
                  <a:cubicBezTo>
                    <a:pt x="5809481" y="1105249"/>
                    <a:pt x="5490751" y="1424029"/>
                    <a:pt x="5097579" y="1424029"/>
                  </a:cubicBezTo>
                  <a:close/>
                </a:path>
              </a:pathLst>
            </a:custGeom>
            <a:solidFill>
              <a:srgbClr val="FFD4E2"/>
            </a:solidFill>
            <a:ln w="900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25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Tìm số lớn</a:t>
              </a: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xmlns="" id="{FD1E57A4-A798-468A-B17A-42208BCA5F1B}"/>
                </a:ext>
              </a:extLst>
            </p:cNvPr>
            <p:cNvSpPr/>
            <p:nvPr/>
          </p:nvSpPr>
          <p:spPr>
            <a:xfrm>
              <a:off x="1789326" y="4343736"/>
              <a:ext cx="1423803" cy="1424029"/>
            </a:xfrm>
            <a:custGeom>
              <a:avLst/>
              <a:gdLst>
                <a:gd name="connsiteX0" fmla="*/ 0 w 1423803"/>
                <a:gd name="connsiteY0" fmla="*/ 0 h 1424029"/>
                <a:gd name="connsiteX1" fmla="*/ 1423804 w 1423803"/>
                <a:gd name="connsiteY1" fmla="*/ 0 h 1424029"/>
                <a:gd name="connsiteX2" fmla="*/ 1423804 w 1423803"/>
                <a:gd name="connsiteY2" fmla="*/ 1424029 h 1424029"/>
                <a:gd name="connsiteX3" fmla="*/ 0 w 1423803"/>
                <a:gd name="connsiteY3" fmla="*/ 1424029 h 1424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3803" h="1424029">
                  <a:moveTo>
                    <a:pt x="0" y="0"/>
                  </a:moveTo>
                  <a:lnTo>
                    <a:pt x="1423804" y="0"/>
                  </a:lnTo>
                  <a:lnTo>
                    <a:pt x="1423804" y="1424029"/>
                  </a:lnTo>
                  <a:lnTo>
                    <a:pt x="0" y="1424029"/>
                  </a:lnTo>
                  <a:close/>
                </a:path>
              </a:pathLst>
            </a:custGeom>
            <a:solidFill>
              <a:srgbClr val="FF9CC0"/>
            </a:solidFill>
            <a:ln w="90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xmlns="" id="{7338DB69-0C53-4B23-8DEF-344F15EFD58E}"/>
                </a:ext>
              </a:extLst>
            </p:cNvPr>
            <p:cNvSpPr/>
            <p:nvPr/>
          </p:nvSpPr>
          <p:spPr>
            <a:xfrm>
              <a:off x="2092831" y="4729324"/>
              <a:ext cx="815893" cy="653051"/>
            </a:xfrm>
            <a:custGeom>
              <a:avLst/>
              <a:gdLst>
                <a:gd name="connsiteX0" fmla="*/ 901 w 815893"/>
                <a:gd name="connsiteY0" fmla="*/ 211783 h 653051"/>
                <a:gd name="connsiteX1" fmla="*/ 0 w 815893"/>
                <a:gd name="connsiteY1" fmla="*/ 225302 h 653051"/>
                <a:gd name="connsiteX2" fmla="*/ 0 w 815893"/>
                <a:gd name="connsiteY2" fmla="*/ 226834 h 653051"/>
                <a:gd name="connsiteX3" fmla="*/ 0 w 815893"/>
                <a:gd name="connsiteY3" fmla="*/ 239362 h 653051"/>
                <a:gd name="connsiteX4" fmla="*/ 0 w 815893"/>
                <a:gd name="connsiteY4" fmla="*/ 240264 h 653051"/>
                <a:gd name="connsiteX5" fmla="*/ 631 w 815893"/>
                <a:gd name="connsiteY5" fmla="*/ 253513 h 653051"/>
                <a:gd name="connsiteX6" fmla="*/ 631 w 815893"/>
                <a:gd name="connsiteY6" fmla="*/ 255225 h 653051"/>
                <a:gd name="connsiteX7" fmla="*/ 1892 w 815893"/>
                <a:gd name="connsiteY7" fmla="*/ 266671 h 653051"/>
                <a:gd name="connsiteX8" fmla="*/ 1892 w 815893"/>
                <a:gd name="connsiteY8" fmla="*/ 268744 h 653051"/>
                <a:gd name="connsiteX9" fmla="*/ 4055 w 815893"/>
                <a:gd name="connsiteY9" fmla="*/ 281452 h 653051"/>
                <a:gd name="connsiteX10" fmla="*/ 4055 w 815893"/>
                <a:gd name="connsiteY10" fmla="*/ 282804 h 653051"/>
                <a:gd name="connsiteX11" fmla="*/ 6668 w 815893"/>
                <a:gd name="connsiteY11" fmla="*/ 293890 h 653051"/>
                <a:gd name="connsiteX12" fmla="*/ 7299 w 815893"/>
                <a:gd name="connsiteY12" fmla="*/ 296594 h 653051"/>
                <a:gd name="connsiteX13" fmla="*/ 10904 w 815893"/>
                <a:gd name="connsiteY13" fmla="*/ 308761 h 653051"/>
                <a:gd name="connsiteX14" fmla="*/ 10904 w 815893"/>
                <a:gd name="connsiteY14" fmla="*/ 309482 h 653051"/>
                <a:gd name="connsiteX15" fmla="*/ 14779 w 815893"/>
                <a:gd name="connsiteY15" fmla="*/ 320388 h 653051"/>
                <a:gd name="connsiteX16" fmla="*/ 68847 w 815893"/>
                <a:gd name="connsiteY16" fmla="*/ 402495 h 653051"/>
                <a:gd name="connsiteX17" fmla="*/ 76777 w 815893"/>
                <a:gd name="connsiteY17" fmla="*/ 410066 h 653051"/>
                <a:gd name="connsiteX18" fmla="*/ 84167 w 815893"/>
                <a:gd name="connsiteY18" fmla="*/ 416465 h 653051"/>
                <a:gd name="connsiteX19" fmla="*/ 92097 w 815893"/>
                <a:gd name="connsiteY19" fmla="*/ 422774 h 653051"/>
                <a:gd name="connsiteX20" fmla="*/ 96242 w 815893"/>
                <a:gd name="connsiteY20" fmla="*/ 425928 h 653051"/>
                <a:gd name="connsiteX21" fmla="*/ 407767 w 815893"/>
                <a:gd name="connsiteY21" fmla="*/ 653052 h 653051"/>
                <a:gd name="connsiteX22" fmla="*/ 719562 w 815893"/>
                <a:gd name="connsiteY22" fmla="*/ 426379 h 653051"/>
                <a:gd name="connsiteX23" fmla="*/ 800664 w 815893"/>
                <a:gd name="connsiteY23" fmla="*/ 320478 h 653051"/>
                <a:gd name="connsiteX24" fmla="*/ 804810 w 815893"/>
                <a:gd name="connsiteY24" fmla="*/ 308851 h 653051"/>
                <a:gd name="connsiteX25" fmla="*/ 804810 w 815893"/>
                <a:gd name="connsiteY25" fmla="*/ 308851 h 653051"/>
                <a:gd name="connsiteX26" fmla="*/ 808324 w 815893"/>
                <a:gd name="connsiteY26" fmla="*/ 296774 h 653051"/>
                <a:gd name="connsiteX27" fmla="*/ 809045 w 815893"/>
                <a:gd name="connsiteY27" fmla="*/ 294070 h 653051"/>
                <a:gd name="connsiteX28" fmla="*/ 811839 w 815893"/>
                <a:gd name="connsiteY28" fmla="*/ 282173 h 653051"/>
                <a:gd name="connsiteX29" fmla="*/ 811839 w 815893"/>
                <a:gd name="connsiteY29" fmla="*/ 282173 h 653051"/>
                <a:gd name="connsiteX30" fmla="*/ 814001 w 815893"/>
                <a:gd name="connsiteY30" fmla="*/ 269285 h 653051"/>
                <a:gd name="connsiteX31" fmla="*/ 814001 w 815893"/>
                <a:gd name="connsiteY31" fmla="*/ 267302 h 653051"/>
                <a:gd name="connsiteX32" fmla="*/ 815263 w 815893"/>
                <a:gd name="connsiteY32" fmla="*/ 255135 h 653051"/>
                <a:gd name="connsiteX33" fmla="*/ 815263 w 815893"/>
                <a:gd name="connsiteY33" fmla="*/ 254234 h 653051"/>
                <a:gd name="connsiteX34" fmla="*/ 815894 w 815893"/>
                <a:gd name="connsiteY34" fmla="*/ 240714 h 653051"/>
                <a:gd name="connsiteX35" fmla="*/ 815894 w 815893"/>
                <a:gd name="connsiteY35" fmla="*/ 239903 h 653051"/>
                <a:gd name="connsiteX36" fmla="*/ 815894 w 815893"/>
                <a:gd name="connsiteY36" fmla="*/ 226834 h 653051"/>
                <a:gd name="connsiteX37" fmla="*/ 815894 w 815893"/>
                <a:gd name="connsiteY37" fmla="*/ 226114 h 653051"/>
                <a:gd name="connsiteX38" fmla="*/ 814812 w 815893"/>
                <a:gd name="connsiteY38" fmla="*/ 212234 h 653051"/>
                <a:gd name="connsiteX39" fmla="*/ 814812 w 815893"/>
                <a:gd name="connsiteY39" fmla="*/ 212234 h 653051"/>
                <a:gd name="connsiteX40" fmla="*/ 800394 w 815893"/>
                <a:gd name="connsiteY40" fmla="*/ 151938 h 653051"/>
                <a:gd name="connsiteX41" fmla="*/ 800394 w 815893"/>
                <a:gd name="connsiteY41" fmla="*/ 151938 h 653051"/>
                <a:gd name="connsiteX42" fmla="*/ 798141 w 815893"/>
                <a:gd name="connsiteY42" fmla="*/ 146079 h 653051"/>
                <a:gd name="connsiteX43" fmla="*/ 795077 w 815893"/>
                <a:gd name="connsiteY43" fmla="*/ 139320 h 653051"/>
                <a:gd name="connsiteX44" fmla="*/ 791923 w 815893"/>
                <a:gd name="connsiteY44" fmla="*/ 132380 h 653051"/>
                <a:gd name="connsiteX45" fmla="*/ 787147 w 815893"/>
                <a:gd name="connsiteY45" fmla="*/ 123367 h 653051"/>
                <a:gd name="connsiteX46" fmla="*/ 784895 w 815893"/>
                <a:gd name="connsiteY46" fmla="*/ 119311 h 653051"/>
                <a:gd name="connsiteX47" fmla="*/ 778947 w 815893"/>
                <a:gd name="connsiteY47" fmla="*/ 109307 h 653051"/>
                <a:gd name="connsiteX48" fmla="*/ 778947 w 815893"/>
                <a:gd name="connsiteY48" fmla="*/ 109307 h 653051"/>
                <a:gd name="connsiteX49" fmla="*/ 771377 w 815893"/>
                <a:gd name="connsiteY49" fmla="*/ 98221 h 653051"/>
                <a:gd name="connsiteX50" fmla="*/ 771377 w 815893"/>
                <a:gd name="connsiteY50" fmla="*/ 98221 h 653051"/>
                <a:gd name="connsiteX51" fmla="*/ 676307 w 815893"/>
                <a:gd name="connsiteY51" fmla="*/ 21161 h 653051"/>
                <a:gd name="connsiteX52" fmla="*/ 676307 w 815893"/>
                <a:gd name="connsiteY52" fmla="*/ 21161 h 653051"/>
                <a:gd name="connsiteX53" fmla="*/ 407586 w 815893"/>
                <a:gd name="connsiteY53" fmla="*/ 76230 h 653051"/>
                <a:gd name="connsiteX54" fmla="*/ 139407 w 815893"/>
                <a:gd name="connsiteY54" fmla="*/ 19990 h 653051"/>
                <a:gd name="connsiteX55" fmla="*/ 139407 w 815893"/>
                <a:gd name="connsiteY55" fmla="*/ 19990 h 653051"/>
                <a:gd name="connsiteX56" fmla="*/ 44336 w 815893"/>
                <a:gd name="connsiteY56" fmla="*/ 97140 h 653051"/>
                <a:gd name="connsiteX57" fmla="*/ 44336 w 815893"/>
                <a:gd name="connsiteY57" fmla="*/ 97140 h 653051"/>
                <a:gd name="connsiteX58" fmla="*/ 30819 w 815893"/>
                <a:gd name="connsiteY58" fmla="*/ 118230 h 653051"/>
                <a:gd name="connsiteX59" fmla="*/ 28566 w 815893"/>
                <a:gd name="connsiteY59" fmla="*/ 122195 h 653051"/>
                <a:gd name="connsiteX60" fmla="*/ 23880 w 815893"/>
                <a:gd name="connsiteY60" fmla="*/ 131208 h 653051"/>
                <a:gd name="connsiteX61" fmla="*/ 20726 w 815893"/>
                <a:gd name="connsiteY61" fmla="*/ 138058 h 653051"/>
                <a:gd name="connsiteX62" fmla="*/ 17662 w 815893"/>
                <a:gd name="connsiteY62" fmla="*/ 144818 h 653051"/>
                <a:gd name="connsiteX63" fmla="*/ 15229 w 815893"/>
                <a:gd name="connsiteY63" fmla="*/ 151127 h 653051"/>
                <a:gd name="connsiteX64" fmla="*/ 15229 w 815893"/>
                <a:gd name="connsiteY64" fmla="*/ 151127 h 653051"/>
                <a:gd name="connsiteX65" fmla="*/ 901 w 815893"/>
                <a:gd name="connsiteY65" fmla="*/ 211423 h 65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815893" h="653051">
                  <a:moveTo>
                    <a:pt x="901" y="211783"/>
                  </a:moveTo>
                  <a:cubicBezTo>
                    <a:pt x="901" y="216289"/>
                    <a:pt x="180" y="220796"/>
                    <a:pt x="0" y="225302"/>
                  </a:cubicBezTo>
                  <a:cubicBezTo>
                    <a:pt x="0" y="225843"/>
                    <a:pt x="0" y="226294"/>
                    <a:pt x="0" y="226834"/>
                  </a:cubicBezTo>
                  <a:cubicBezTo>
                    <a:pt x="0" y="230980"/>
                    <a:pt x="0" y="235216"/>
                    <a:pt x="0" y="239362"/>
                  </a:cubicBezTo>
                  <a:lnTo>
                    <a:pt x="0" y="240264"/>
                  </a:lnTo>
                  <a:cubicBezTo>
                    <a:pt x="0" y="244680"/>
                    <a:pt x="0" y="249277"/>
                    <a:pt x="631" y="253513"/>
                  </a:cubicBezTo>
                  <a:cubicBezTo>
                    <a:pt x="631" y="254053"/>
                    <a:pt x="631" y="254684"/>
                    <a:pt x="631" y="255225"/>
                  </a:cubicBezTo>
                  <a:cubicBezTo>
                    <a:pt x="631" y="259100"/>
                    <a:pt x="1352" y="262886"/>
                    <a:pt x="1892" y="266671"/>
                  </a:cubicBezTo>
                  <a:lnTo>
                    <a:pt x="1892" y="268744"/>
                  </a:lnTo>
                  <a:cubicBezTo>
                    <a:pt x="2433" y="272950"/>
                    <a:pt x="3154" y="277186"/>
                    <a:pt x="4055" y="281452"/>
                  </a:cubicBezTo>
                  <a:lnTo>
                    <a:pt x="4055" y="282804"/>
                  </a:lnTo>
                  <a:cubicBezTo>
                    <a:pt x="4776" y="286590"/>
                    <a:pt x="5677" y="290285"/>
                    <a:pt x="6668" y="293890"/>
                  </a:cubicBezTo>
                  <a:cubicBezTo>
                    <a:pt x="6668" y="294791"/>
                    <a:pt x="6668" y="295693"/>
                    <a:pt x="7299" y="296594"/>
                  </a:cubicBezTo>
                  <a:cubicBezTo>
                    <a:pt x="8381" y="300650"/>
                    <a:pt x="9552" y="304705"/>
                    <a:pt x="10904" y="308761"/>
                  </a:cubicBezTo>
                  <a:lnTo>
                    <a:pt x="10904" y="309482"/>
                  </a:lnTo>
                  <a:cubicBezTo>
                    <a:pt x="12075" y="313087"/>
                    <a:pt x="13427" y="316783"/>
                    <a:pt x="14779" y="320388"/>
                  </a:cubicBezTo>
                  <a:cubicBezTo>
                    <a:pt x="26861" y="351238"/>
                    <a:pt x="45281" y="379209"/>
                    <a:pt x="68847" y="402495"/>
                  </a:cubicBezTo>
                  <a:cubicBezTo>
                    <a:pt x="71370" y="405018"/>
                    <a:pt x="74074" y="407542"/>
                    <a:pt x="76777" y="410066"/>
                  </a:cubicBezTo>
                  <a:lnTo>
                    <a:pt x="84167" y="416465"/>
                  </a:lnTo>
                  <a:cubicBezTo>
                    <a:pt x="86690" y="418628"/>
                    <a:pt x="89393" y="420701"/>
                    <a:pt x="92097" y="422774"/>
                  </a:cubicBezTo>
                  <a:cubicBezTo>
                    <a:pt x="94800" y="424847"/>
                    <a:pt x="94800" y="424937"/>
                    <a:pt x="96242" y="425928"/>
                  </a:cubicBezTo>
                  <a:lnTo>
                    <a:pt x="407767" y="653052"/>
                  </a:lnTo>
                  <a:lnTo>
                    <a:pt x="719562" y="426379"/>
                  </a:lnTo>
                  <a:cubicBezTo>
                    <a:pt x="756254" y="399653"/>
                    <a:pt x="784423" y="362871"/>
                    <a:pt x="800664" y="320478"/>
                  </a:cubicBezTo>
                  <a:cubicBezTo>
                    <a:pt x="802106" y="316602"/>
                    <a:pt x="803548" y="312727"/>
                    <a:pt x="804810" y="308851"/>
                  </a:cubicBezTo>
                  <a:lnTo>
                    <a:pt x="804810" y="308851"/>
                  </a:lnTo>
                  <a:cubicBezTo>
                    <a:pt x="806161" y="304886"/>
                    <a:pt x="807243" y="300830"/>
                    <a:pt x="808324" y="296774"/>
                  </a:cubicBezTo>
                  <a:cubicBezTo>
                    <a:pt x="808324" y="295873"/>
                    <a:pt x="808865" y="294972"/>
                    <a:pt x="809045" y="294070"/>
                  </a:cubicBezTo>
                  <a:cubicBezTo>
                    <a:pt x="810036" y="290105"/>
                    <a:pt x="811028" y="286229"/>
                    <a:pt x="811839" y="282173"/>
                  </a:cubicBezTo>
                  <a:lnTo>
                    <a:pt x="811839" y="282173"/>
                  </a:lnTo>
                  <a:cubicBezTo>
                    <a:pt x="812650" y="277847"/>
                    <a:pt x="813371" y="273160"/>
                    <a:pt x="814001" y="269285"/>
                  </a:cubicBezTo>
                  <a:lnTo>
                    <a:pt x="814001" y="267302"/>
                  </a:lnTo>
                  <a:cubicBezTo>
                    <a:pt x="814542" y="263246"/>
                    <a:pt x="814993" y="259191"/>
                    <a:pt x="815263" y="255135"/>
                  </a:cubicBezTo>
                  <a:cubicBezTo>
                    <a:pt x="815307" y="254836"/>
                    <a:pt x="815307" y="254532"/>
                    <a:pt x="815263" y="254234"/>
                  </a:cubicBezTo>
                  <a:cubicBezTo>
                    <a:pt x="815263" y="249727"/>
                    <a:pt x="815804" y="245221"/>
                    <a:pt x="815894" y="240714"/>
                  </a:cubicBezTo>
                  <a:lnTo>
                    <a:pt x="815894" y="239903"/>
                  </a:lnTo>
                  <a:cubicBezTo>
                    <a:pt x="815894" y="235577"/>
                    <a:pt x="815894" y="230890"/>
                    <a:pt x="815894" y="226834"/>
                  </a:cubicBezTo>
                  <a:lnTo>
                    <a:pt x="815894" y="226114"/>
                  </a:lnTo>
                  <a:cubicBezTo>
                    <a:pt x="815894" y="221517"/>
                    <a:pt x="815353" y="217101"/>
                    <a:pt x="814812" y="212234"/>
                  </a:cubicBezTo>
                  <a:lnTo>
                    <a:pt x="814812" y="212234"/>
                  </a:lnTo>
                  <a:cubicBezTo>
                    <a:pt x="812688" y="191587"/>
                    <a:pt x="807840" y="171312"/>
                    <a:pt x="800394" y="151938"/>
                  </a:cubicBezTo>
                  <a:lnTo>
                    <a:pt x="800394" y="151938"/>
                  </a:lnTo>
                  <a:cubicBezTo>
                    <a:pt x="799583" y="149955"/>
                    <a:pt x="798862" y="148062"/>
                    <a:pt x="798141" y="146079"/>
                  </a:cubicBezTo>
                  <a:lnTo>
                    <a:pt x="795077" y="139320"/>
                  </a:lnTo>
                  <a:cubicBezTo>
                    <a:pt x="793996" y="136977"/>
                    <a:pt x="793005" y="134633"/>
                    <a:pt x="791923" y="132380"/>
                  </a:cubicBezTo>
                  <a:cubicBezTo>
                    <a:pt x="790842" y="130127"/>
                    <a:pt x="788769" y="126341"/>
                    <a:pt x="787147" y="123367"/>
                  </a:cubicBezTo>
                  <a:cubicBezTo>
                    <a:pt x="786426" y="122015"/>
                    <a:pt x="785706" y="120663"/>
                    <a:pt x="784895" y="119311"/>
                  </a:cubicBezTo>
                  <a:cubicBezTo>
                    <a:pt x="783002" y="115977"/>
                    <a:pt x="781020" y="112552"/>
                    <a:pt x="778947" y="109307"/>
                  </a:cubicBezTo>
                  <a:lnTo>
                    <a:pt x="778947" y="109307"/>
                  </a:lnTo>
                  <a:cubicBezTo>
                    <a:pt x="776544" y="105522"/>
                    <a:pt x="774021" y="101826"/>
                    <a:pt x="771377" y="98221"/>
                  </a:cubicBezTo>
                  <a:lnTo>
                    <a:pt x="771377" y="98221"/>
                  </a:lnTo>
                  <a:cubicBezTo>
                    <a:pt x="747041" y="64595"/>
                    <a:pt x="714240" y="38008"/>
                    <a:pt x="676307" y="21161"/>
                  </a:cubicBezTo>
                  <a:lnTo>
                    <a:pt x="676307" y="21161"/>
                  </a:lnTo>
                  <a:cubicBezTo>
                    <a:pt x="584193" y="-20003"/>
                    <a:pt x="476091" y="2150"/>
                    <a:pt x="407586" y="76230"/>
                  </a:cubicBezTo>
                  <a:cubicBezTo>
                    <a:pt x="339469" y="1960"/>
                    <a:pt x="231616" y="-20658"/>
                    <a:pt x="139407" y="19990"/>
                  </a:cubicBezTo>
                  <a:lnTo>
                    <a:pt x="139407" y="19990"/>
                  </a:lnTo>
                  <a:cubicBezTo>
                    <a:pt x="101467" y="36869"/>
                    <a:pt x="68668" y="63486"/>
                    <a:pt x="44336" y="97140"/>
                  </a:cubicBezTo>
                  <a:lnTo>
                    <a:pt x="44336" y="97140"/>
                  </a:lnTo>
                  <a:cubicBezTo>
                    <a:pt x="39455" y="103922"/>
                    <a:pt x="34943" y="110962"/>
                    <a:pt x="30819" y="118230"/>
                  </a:cubicBezTo>
                  <a:lnTo>
                    <a:pt x="28566" y="122195"/>
                  </a:lnTo>
                  <a:cubicBezTo>
                    <a:pt x="26944" y="125170"/>
                    <a:pt x="25412" y="128144"/>
                    <a:pt x="23880" y="131208"/>
                  </a:cubicBezTo>
                  <a:cubicBezTo>
                    <a:pt x="22348" y="134273"/>
                    <a:pt x="21718" y="135715"/>
                    <a:pt x="20726" y="138058"/>
                  </a:cubicBezTo>
                  <a:cubicBezTo>
                    <a:pt x="19735" y="140401"/>
                    <a:pt x="18654" y="142474"/>
                    <a:pt x="17662" y="144818"/>
                  </a:cubicBezTo>
                  <a:cubicBezTo>
                    <a:pt x="16671" y="147161"/>
                    <a:pt x="16040" y="149054"/>
                    <a:pt x="15229" y="151127"/>
                  </a:cubicBezTo>
                  <a:lnTo>
                    <a:pt x="15229" y="151127"/>
                  </a:lnTo>
                  <a:cubicBezTo>
                    <a:pt x="7853" y="170517"/>
                    <a:pt x="3037" y="190786"/>
                    <a:pt x="901" y="211423"/>
                  </a:cubicBezTo>
                  <a:close/>
                </a:path>
              </a:pathLst>
            </a:custGeom>
            <a:solidFill>
              <a:srgbClr val="FFFFFF"/>
            </a:solidFill>
            <a:ln w="90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381382">
            <a:off x="-178903" y="4925347"/>
            <a:ext cx="1986511" cy="2143024"/>
          </a:xfrm>
          <a:prstGeom prst="rect">
            <a:avLst/>
          </a:prstGeom>
        </p:spPr>
      </p:pic>
      <p:grpSp>
        <p:nvGrpSpPr>
          <p:cNvPr id="47" name="Group 46">
            <a:extLst>
              <a:ext uri="{FF2B5EF4-FFF2-40B4-BE49-F238E27FC236}">
                <a16:creationId xmlns:a16="http://schemas.microsoft.com/office/drawing/2014/main" xmlns="" id="{E18D99DD-3119-44FC-A3C2-CB704AA1182A}"/>
              </a:ext>
            </a:extLst>
          </p:cNvPr>
          <p:cNvGrpSpPr/>
          <p:nvPr/>
        </p:nvGrpSpPr>
        <p:grpSpPr>
          <a:xfrm flipH="1">
            <a:off x="5668003" y="2448730"/>
            <a:ext cx="2904740" cy="914401"/>
            <a:chOff x="1789326" y="4343736"/>
            <a:chExt cx="5809479" cy="1424029"/>
          </a:xfrm>
        </p:grpSpPr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xmlns="" id="{E6147F72-8F4A-45F2-8416-49C906A54F4E}"/>
                </a:ext>
              </a:extLst>
            </p:cNvPr>
            <p:cNvSpPr/>
            <p:nvPr/>
          </p:nvSpPr>
          <p:spPr>
            <a:xfrm>
              <a:off x="3212228" y="4343736"/>
              <a:ext cx="4386577" cy="1424029"/>
            </a:xfrm>
            <a:custGeom>
              <a:avLst/>
              <a:gdLst>
                <a:gd name="connsiteX0" fmla="*/ 5097579 w 5809480"/>
                <a:gd name="connsiteY0" fmla="*/ 1424029 h 1424029"/>
                <a:gd name="connsiteX1" fmla="*/ 0 w 5809480"/>
                <a:gd name="connsiteY1" fmla="*/ 1424029 h 1424029"/>
                <a:gd name="connsiteX2" fmla="*/ 0 w 5809480"/>
                <a:gd name="connsiteY2" fmla="*/ 0 h 1424029"/>
                <a:gd name="connsiteX3" fmla="*/ 5097579 w 5809480"/>
                <a:gd name="connsiteY3" fmla="*/ 0 h 1424029"/>
                <a:gd name="connsiteX4" fmla="*/ 5809481 w 5809480"/>
                <a:gd name="connsiteY4" fmla="*/ 712015 h 1424029"/>
                <a:gd name="connsiteX5" fmla="*/ 5809481 w 5809480"/>
                <a:gd name="connsiteY5" fmla="*/ 712015 h 1424029"/>
                <a:gd name="connsiteX6" fmla="*/ 5097579 w 5809480"/>
                <a:gd name="connsiteY6" fmla="*/ 1424029 h 1424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09480" h="1424029">
                  <a:moveTo>
                    <a:pt x="5097579" y="1424029"/>
                  </a:moveTo>
                  <a:lnTo>
                    <a:pt x="0" y="1424029"/>
                  </a:lnTo>
                  <a:lnTo>
                    <a:pt x="0" y="0"/>
                  </a:lnTo>
                  <a:lnTo>
                    <a:pt x="5097579" y="0"/>
                  </a:lnTo>
                  <a:cubicBezTo>
                    <a:pt x="5490751" y="0"/>
                    <a:pt x="5809481" y="318780"/>
                    <a:pt x="5809481" y="712015"/>
                  </a:cubicBezTo>
                  <a:lnTo>
                    <a:pt x="5809481" y="712015"/>
                  </a:lnTo>
                  <a:cubicBezTo>
                    <a:pt x="5809481" y="1105249"/>
                    <a:pt x="5490751" y="1424029"/>
                    <a:pt x="5097579" y="1424029"/>
                  </a:cubicBezTo>
                  <a:close/>
                </a:path>
              </a:pathLst>
            </a:custGeom>
            <a:solidFill>
              <a:srgbClr val="D6EBC7"/>
            </a:solidFill>
            <a:ln w="900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25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Hiệu</a:t>
              </a:r>
              <a:r>
                <a:rPr lang="en-US" sz="25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số phần bằng nhau</a:t>
              </a:r>
              <a:endPara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xmlns="" id="{96911DA6-8E24-40C3-97D1-968C3E818C37}"/>
                </a:ext>
              </a:extLst>
            </p:cNvPr>
            <p:cNvSpPr/>
            <p:nvPr/>
          </p:nvSpPr>
          <p:spPr>
            <a:xfrm>
              <a:off x="1789326" y="4343736"/>
              <a:ext cx="1423803" cy="1424029"/>
            </a:xfrm>
            <a:custGeom>
              <a:avLst/>
              <a:gdLst>
                <a:gd name="connsiteX0" fmla="*/ 0 w 1423803"/>
                <a:gd name="connsiteY0" fmla="*/ 0 h 1424029"/>
                <a:gd name="connsiteX1" fmla="*/ 1423804 w 1423803"/>
                <a:gd name="connsiteY1" fmla="*/ 0 h 1424029"/>
                <a:gd name="connsiteX2" fmla="*/ 1423804 w 1423803"/>
                <a:gd name="connsiteY2" fmla="*/ 1424029 h 1424029"/>
                <a:gd name="connsiteX3" fmla="*/ 0 w 1423803"/>
                <a:gd name="connsiteY3" fmla="*/ 1424029 h 1424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3803" h="1424029">
                  <a:moveTo>
                    <a:pt x="0" y="0"/>
                  </a:moveTo>
                  <a:lnTo>
                    <a:pt x="1423804" y="0"/>
                  </a:lnTo>
                  <a:lnTo>
                    <a:pt x="1423804" y="1424029"/>
                  </a:lnTo>
                  <a:lnTo>
                    <a:pt x="0" y="1424029"/>
                  </a:lnTo>
                  <a:close/>
                </a:path>
              </a:pathLst>
            </a:custGeom>
            <a:solidFill>
              <a:srgbClr val="9DD076"/>
            </a:solidFill>
            <a:ln w="90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Star: 4 Points 49">
              <a:extLst>
                <a:ext uri="{FF2B5EF4-FFF2-40B4-BE49-F238E27FC236}">
                  <a16:creationId xmlns:a16="http://schemas.microsoft.com/office/drawing/2014/main" xmlns="" id="{722F3176-C662-4F43-BDD1-69D5D6679268}"/>
                </a:ext>
              </a:extLst>
            </p:cNvPr>
            <p:cNvSpPr/>
            <p:nvPr/>
          </p:nvSpPr>
          <p:spPr>
            <a:xfrm>
              <a:off x="2092831" y="4651587"/>
              <a:ext cx="815893" cy="775737"/>
            </a:xfrm>
            <a:prstGeom prst="star4">
              <a:avLst>
                <a:gd name="adj" fmla="val 22019"/>
              </a:avLst>
            </a:prstGeom>
            <a:solidFill>
              <a:srgbClr val="FFFFFF"/>
            </a:solidFill>
            <a:ln w="90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xmlns="" id="{6A8DFFF2-A195-45A0-B6AA-CB1409E567FE}"/>
              </a:ext>
            </a:extLst>
          </p:cNvPr>
          <p:cNvGrpSpPr/>
          <p:nvPr/>
        </p:nvGrpSpPr>
        <p:grpSpPr>
          <a:xfrm flipH="1">
            <a:off x="5668003" y="3530358"/>
            <a:ext cx="2904740" cy="914401"/>
            <a:chOff x="1789326" y="4343736"/>
            <a:chExt cx="5809479" cy="1424029"/>
          </a:xfrm>
        </p:grpSpPr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xmlns="" id="{4B8D10B7-619C-4806-A8E4-76AE1F9267A6}"/>
                </a:ext>
              </a:extLst>
            </p:cNvPr>
            <p:cNvSpPr/>
            <p:nvPr/>
          </p:nvSpPr>
          <p:spPr>
            <a:xfrm>
              <a:off x="3212228" y="4343736"/>
              <a:ext cx="4386577" cy="1424029"/>
            </a:xfrm>
            <a:custGeom>
              <a:avLst/>
              <a:gdLst>
                <a:gd name="connsiteX0" fmla="*/ 5097579 w 5809480"/>
                <a:gd name="connsiteY0" fmla="*/ 1424029 h 1424029"/>
                <a:gd name="connsiteX1" fmla="*/ 0 w 5809480"/>
                <a:gd name="connsiteY1" fmla="*/ 1424029 h 1424029"/>
                <a:gd name="connsiteX2" fmla="*/ 0 w 5809480"/>
                <a:gd name="connsiteY2" fmla="*/ 0 h 1424029"/>
                <a:gd name="connsiteX3" fmla="*/ 5097579 w 5809480"/>
                <a:gd name="connsiteY3" fmla="*/ 0 h 1424029"/>
                <a:gd name="connsiteX4" fmla="*/ 5809481 w 5809480"/>
                <a:gd name="connsiteY4" fmla="*/ 712015 h 1424029"/>
                <a:gd name="connsiteX5" fmla="*/ 5809481 w 5809480"/>
                <a:gd name="connsiteY5" fmla="*/ 712015 h 1424029"/>
                <a:gd name="connsiteX6" fmla="*/ 5097579 w 5809480"/>
                <a:gd name="connsiteY6" fmla="*/ 1424029 h 1424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09480" h="1424029">
                  <a:moveTo>
                    <a:pt x="5097579" y="1424029"/>
                  </a:moveTo>
                  <a:lnTo>
                    <a:pt x="0" y="1424029"/>
                  </a:lnTo>
                  <a:lnTo>
                    <a:pt x="0" y="0"/>
                  </a:lnTo>
                  <a:lnTo>
                    <a:pt x="5097579" y="0"/>
                  </a:lnTo>
                  <a:cubicBezTo>
                    <a:pt x="5490751" y="0"/>
                    <a:pt x="5809481" y="318780"/>
                    <a:pt x="5809481" y="712015"/>
                  </a:cubicBezTo>
                  <a:lnTo>
                    <a:pt x="5809481" y="712015"/>
                  </a:lnTo>
                  <a:cubicBezTo>
                    <a:pt x="5809481" y="1105249"/>
                    <a:pt x="5490751" y="1424029"/>
                    <a:pt x="5097579" y="1424029"/>
                  </a:cubicBezTo>
                  <a:close/>
                </a:path>
              </a:pathLst>
            </a:custGeom>
            <a:solidFill>
              <a:srgbClr val="D6EBC7"/>
            </a:solidFill>
            <a:ln w="900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25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Giá trị một phần</a:t>
              </a:r>
              <a:endPara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xmlns="" id="{09EEFFB9-4682-41D4-B741-5D3E45317FA8}"/>
                </a:ext>
              </a:extLst>
            </p:cNvPr>
            <p:cNvSpPr/>
            <p:nvPr/>
          </p:nvSpPr>
          <p:spPr>
            <a:xfrm>
              <a:off x="1789326" y="4343736"/>
              <a:ext cx="1423803" cy="1424029"/>
            </a:xfrm>
            <a:custGeom>
              <a:avLst/>
              <a:gdLst>
                <a:gd name="connsiteX0" fmla="*/ 0 w 1423803"/>
                <a:gd name="connsiteY0" fmla="*/ 0 h 1424029"/>
                <a:gd name="connsiteX1" fmla="*/ 1423804 w 1423803"/>
                <a:gd name="connsiteY1" fmla="*/ 0 h 1424029"/>
                <a:gd name="connsiteX2" fmla="*/ 1423804 w 1423803"/>
                <a:gd name="connsiteY2" fmla="*/ 1424029 h 1424029"/>
                <a:gd name="connsiteX3" fmla="*/ 0 w 1423803"/>
                <a:gd name="connsiteY3" fmla="*/ 1424029 h 1424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3803" h="1424029">
                  <a:moveTo>
                    <a:pt x="0" y="0"/>
                  </a:moveTo>
                  <a:lnTo>
                    <a:pt x="1423804" y="0"/>
                  </a:lnTo>
                  <a:lnTo>
                    <a:pt x="1423804" y="1424029"/>
                  </a:lnTo>
                  <a:lnTo>
                    <a:pt x="0" y="1424029"/>
                  </a:lnTo>
                  <a:close/>
                </a:path>
              </a:pathLst>
            </a:custGeom>
            <a:solidFill>
              <a:srgbClr val="9DD076"/>
            </a:solidFill>
            <a:ln w="90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Star: 4 Points 53">
              <a:extLst>
                <a:ext uri="{FF2B5EF4-FFF2-40B4-BE49-F238E27FC236}">
                  <a16:creationId xmlns:a16="http://schemas.microsoft.com/office/drawing/2014/main" xmlns="" id="{19B5B6B1-CECC-43DE-894D-823211588C9A}"/>
                </a:ext>
              </a:extLst>
            </p:cNvPr>
            <p:cNvSpPr/>
            <p:nvPr/>
          </p:nvSpPr>
          <p:spPr>
            <a:xfrm>
              <a:off x="2092831" y="4651587"/>
              <a:ext cx="815893" cy="775737"/>
            </a:xfrm>
            <a:prstGeom prst="star4">
              <a:avLst>
                <a:gd name="adj" fmla="val 22019"/>
              </a:avLst>
            </a:prstGeom>
            <a:solidFill>
              <a:srgbClr val="FFFFFF"/>
            </a:solidFill>
            <a:ln w="90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xmlns="" id="{46AFBB45-8BD0-4049-81D0-DC2D1ACF8877}"/>
              </a:ext>
            </a:extLst>
          </p:cNvPr>
          <p:cNvGrpSpPr/>
          <p:nvPr/>
        </p:nvGrpSpPr>
        <p:grpSpPr>
          <a:xfrm flipH="1">
            <a:off x="5668003" y="5642795"/>
            <a:ext cx="2904740" cy="914401"/>
            <a:chOff x="1789326" y="4343736"/>
            <a:chExt cx="5809479" cy="1424029"/>
          </a:xfrm>
        </p:grpSpPr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xmlns="" id="{123BE821-21EB-4843-9745-B1A1D19E9A29}"/>
                </a:ext>
              </a:extLst>
            </p:cNvPr>
            <p:cNvSpPr/>
            <p:nvPr/>
          </p:nvSpPr>
          <p:spPr>
            <a:xfrm>
              <a:off x="3212228" y="4343736"/>
              <a:ext cx="4386577" cy="1424029"/>
            </a:xfrm>
            <a:custGeom>
              <a:avLst/>
              <a:gdLst>
                <a:gd name="connsiteX0" fmla="*/ 5097579 w 5809480"/>
                <a:gd name="connsiteY0" fmla="*/ 1424029 h 1424029"/>
                <a:gd name="connsiteX1" fmla="*/ 0 w 5809480"/>
                <a:gd name="connsiteY1" fmla="*/ 1424029 h 1424029"/>
                <a:gd name="connsiteX2" fmla="*/ 0 w 5809480"/>
                <a:gd name="connsiteY2" fmla="*/ 0 h 1424029"/>
                <a:gd name="connsiteX3" fmla="*/ 5097579 w 5809480"/>
                <a:gd name="connsiteY3" fmla="*/ 0 h 1424029"/>
                <a:gd name="connsiteX4" fmla="*/ 5809481 w 5809480"/>
                <a:gd name="connsiteY4" fmla="*/ 712015 h 1424029"/>
                <a:gd name="connsiteX5" fmla="*/ 5809481 w 5809480"/>
                <a:gd name="connsiteY5" fmla="*/ 712015 h 1424029"/>
                <a:gd name="connsiteX6" fmla="*/ 5097579 w 5809480"/>
                <a:gd name="connsiteY6" fmla="*/ 1424029 h 1424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09480" h="1424029">
                  <a:moveTo>
                    <a:pt x="5097579" y="1424029"/>
                  </a:moveTo>
                  <a:lnTo>
                    <a:pt x="0" y="1424029"/>
                  </a:lnTo>
                  <a:lnTo>
                    <a:pt x="0" y="0"/>
                  </a:lnTo>
                  <a:lnTo>
                    <a:pt x="5097579" y="0"/>
                  </a:lnTo>
                  <a:cubicBezTo>
                    <a:pt x="5490751" y="0"/>
                    <a:pt x="5809481" y="318780"/>
                    <a:pt x="5809481" y="712015"/>
                  </a:cubicBezTo>
                  <a:lnTo>
                    <a:pt x="5809481" y="712015"/>
                  </a:lnTo>
                  <a:cubicBezTo>
                    <a:pt x="5809481" y="1105249"/>
                    <a:pt x="5490751" y="1424029"/>
                    <a:pt x="5097579" y="1424029"/>
                  </a:cubicBezTo>
                  <a:close/>
                </a:path>
              </a:pathLst>
            </a:custGeom>
            <a:solidFill>
              <a:srgbClr val="D6EBC7"/>
            </a:solidFill>
            <a:ln w="900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25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Tìm số lớn</a:t>
              </a:r>
              <a:endPara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xmlns="" id="{F66E633B-18FF-4DA9-A072-14D466D50520}"/>
                </a:ext>
              </a:extLst>
            </p:cNvPr>
            <p:cNvSpPr/>
            <p:nvPr/>
          </p:nvSpPr>
          <p:spPr>
            <a:xfrm>
              <a:off x="1789326" y="4343736"/>
              <a:ext cx="1423803" cy="1424029"/>
            </a:xfrm>
            <a:custGeom>
              <a:avLst/>
              <a:gdLst>
                <a:gd name="connsiteX0" fmla="*/ 0 w 1423803"/>
                <a:gd name="connsiteY0" fmla="*/ 0 h 1424029"/>
                <a:gd name="connsiteX1" fmla="*/ 1423804 w 1423803"/>
                <a:gd name="connsiteY1" fmla="*/ 0 h 1424029"/>
                <a:gd name="connsiteX2" fmla="*/ 1423804 w 1423803"/>
                <a:gd name="connsiteY2" fmla="*/ 1424029 h 1424029"/>
                <a:gd name="connsiteX3" fmla="*/ 0 w 1423803"/>
                <a:gd name="connsiteY3" fmla="*/ 1424029 h 1424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3803" h="1424029">
                  <a:moveTo>
                    <a:pt x="0" y="0"/>
                  </a:moveTo>
                  <a:lnTo>
                    <a:pt x="1423804" y="0"/>
                  </a:lnTo>
                  <a:lnTo>
                    <a:pt x="1423804" y="1424029"/>
                  </a:lnTo>
                  <a:lnTo>
                    <a:pt x="0" y="1424029"/>
                  </a:lnTo>
                  <a:close/>
                </a:path>
              </a:pathLst>
            </a:custGeom>
            <a:solidFill>
              <a:srgbClr val="9DD076"/>
            </a:solidFill>
            <a:ln w="90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Star: 4 Points 61">
              <a:extLst>
                <a:ext uri="{FF2B5EF4-FFF2-40B4-BE49-F238E27FC236}">
                  <a16:creationId xmlns:a16="http://schemas.microsoft.com/office/drawing/2014/main" xmlns="" id="{271C153A-F6C5-4340-A489-744B79AC4B0C}"/>
                </a:ext>
              </a:extLst>
            </p:cNvPr>
            <p:cNvSpPr/>
            <p:nvPr/>
          </p:nvSpPr>
          <p:spPr>
            <a:xfrm>
              <a:off x="2092831" y="4651587"/>
              <a:ext cx="815893" cy="775737"/>
            </a:xfrm>
            <a:prstGeom prst="star4">
              <a:avLst>
                <a:gd name="adj" fmla="val 22019"/>
              </a:avLst>
            </a:prstGeom>
            <a:solidFill>
              <a:srgbClr val="FFFFFF"/>
            </a:solidFill>
            <a:ln w="90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xmlns="" id="{1DCD2FEF-C5B8-4DF3-9DD2-A35EC3384529}"/>
              </a:ext>
            </a:extLst>
          </p:cNvPr>
          <p:cNvGrpSpPr/>
          <p:nvPr/>
        </p:nvGrpSpPr>
        <p:grpSpPr>
          <a:xfrm flipH="1">
            <a:off x="5668003" y="4583065"/>
            <a:ext cx="2904740" cy="914401"/>
            <a:chOff x="1789326" y="4343736"/>
            <a:chExt cx="5809479" cy="1424029"/>
          </a:xfrm>
        </p:grpSpPr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xmlns="" id="{C650A44B-2774-4158-89B0-A60FFE327B18}"/>
                </a:ext>
              </a:extLst>
            </p:cNvPr>
            <p:cNvSpPr/>
            <p:nvPr/>
          </p:nvSpPr>
          <p:spPr>
            <a:xfrm>
              <a:off x="3212228" y="4343736"/>
              <a:ext cx="4386577" cy="1424029"/>
            </a:xfrm>
            <a:custGeom>
              <a:avLst/>
              <a:gdLst>
                <a:gd name="connsiteX0" fmla="*/ 5097579 w 5809480"/>
                <a:gd name="connsiteY0" fmla="*/ 1424029 h 1424029"/>
                <a:gd name="connsiteX1" fmla="*/ 0 w 5809480"/>
                <a:gd name="connsiteY1" fmla="*/ 1424029 h 1424029"/>
                <a:gd name="connsiteX2" fmla="*/ 0 w 5809480"/>
                <a:gd name="connsiteY2" fmla="*/ 0 h 1424029"/>
                <a:gd name="connsiteX3" fmla="*/ 5097579 w 5809480"/>
                <a:gd name="connsiteY3" fmla="*/ 0 h 1424029"/>
                <a:gd name="connsiteX4" fmla="*/ 5809481 w 5809480"/>
                <a:gd name="connsiteY4" fmla="*/ 712015 h 1424029"/>
                <a:gd name="connsiteX5" fmla="*/ 5809481 w 5809480"/>
                <a:gd name="connsiteY5" fmla="*/ 712015 h 1424029"/>
                <a:gd name="connsiteX6" fmla="*/ 5097579 w 5809480"/>
                <a:gd name="connsiteY6" fmla="*/ 1424029 h 1424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09480" h="1424029">
                  <a:moveTo>
                    <a:pt x="5097579" y="1424029"/>
                  </a:moveTo>
                  <a:lnTo>
                    <a:pt x="0" y="1424029"/>
                  </a:lnTo>
                  <a:lnTo>
                    <a:pt x="0" y="0"/>
                  </a:lnTo>
                  <a:lnTo>
                    <a:pt x="5097579" y="0"/>
                  </a:lnTo>
                  <a:cubicBezTo>
                    <a:pt x="5490751" y="0"/>
                    <a:pt x="5809481" y="318780"/>
                    <a:pt x="5809481" y="712015"/>
                  </a:cubicBezTo>
                  <a:lnTo>
                    <a:pt x="5809481" y="712015"/>
                  </a:lnTo>
                  <a:cubicBezTo>
                    <a:pt x="5809481" y="1105249"/>
                    <a:pt x="5490751" y="1424029"/>
                    <a:pt x="5097579" y="1424029"/>
                  </a:cubicBezTo>
                  <a:close/>
                </a:path>
              </a:pathLst>
            </a:custGeom>
            <a:solidFill>
              <a:srgbClr val="D6EBC7"/>
            </a:solidFill>
            <a:ln w="900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25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Tìm số bé</a:t>
              </a:r>
              <a:endPara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xmlns="" id="{97D7DE49-9B71-4EF6-BAC5-7E50BC0DF7D1}"/>
                </a:ext>
              </a:extLst>
            </p:cNvPr>
            <p:cNvSpPr/>
            <p:nvPr/>
          </p:nvSpPr>
          <p:spPr>
            <a:xfrm>
              <a:off x="1789326" y="4343736"/>
              <a:ext cx="1423803" cy="1424029"/>
            </a:xfrm>
            <a:custGeom>
              <a:avLst/>
              <a:gdLst>
                <a:gd name="connsiteX0" fmla="*/ 0 w 1423803"/>
                <a:gd name="connsiteY0" fmla="*/ 0 h 1424029"/>
                <a:gd name="connsiteX1" fmla="*/ 1423804 w 1423803"/>
                <a:gd name="connsiteY1" fmla="*/ 0 h 1424029"/>
                <a:gd name="connsiteX2" fmla="*/ 1423804 w 1423803"/>
                <a:gd name="connsiteY2" fmla="*/ 1424029 h 1424029"/>
                <a:gd name="connsiteX3" fmla="*/ 0 w 1423803"/>
                <a:gd name="connsiteY3" fmla="*/ 1424029 h 1424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3803" h="1424029">
                  <a:moveTo>
                    <a:pt x="0" y="0"/>
                  </a:moveTo>
                  <a:lnTo>
                    <a:pt x="1423804" y="0"/>
                  </a:lnTo>
                  <a:lnTo>
                    <a:pt x="1423804" y="1424029"/>
                  </a:lnTo>
                  <a:lnTo>
                    <a:pt x="0" y="1424029"/>
                  </a:lnTo>
                  <a:close/>
                </a:path>
              </a:pathLst>
            </a:custGeom>
            <a:solidFill>
              <a:srgbClr val="9DD076"/>
            </a:solidFill>
            <a:ln w="90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Star: 4 Points 57">
              <a:extLst>
                <a:ext uri="{FF2B5EF4-FFF2-40B4-BE49-F238E27FC236}">
                  <a16:creationId xmlns:a16="http://schemas.microsoft.com/office/drawing/2014/main" xmlns="" id="{BB20FAAE-A4FC-4CDE-A1BD-AE543CDA626F}"/>
                </a:ext>
              </a:extLst>
            </p:cNvPr>
            <p:cNvSpPr/>
            <p:nvPr/>
          </p:nvSpPr>
          <p:spPr>
            <a:xfrm>
              <a:off x="2092831" y="4651587"/>
              <a:ext cx="815893" cy="775737"/>
            </a:xfrm>
            <a:prstGeom prst="star4">
              <a:avLst>
                <a:gd name="adj" fmla="val 22019"/>
              </a:avLst>
            </a:prstGeom>
            <a:solidFill>
              <a:srgbClr val="FFFFFF"/>
            </a:solidFill>
            <a:ln w="90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7" name="Rectangle: Diagonal Corners Rounded 26">
            <a:extLst>
              <a:ext uri="{FF2B5EF4-FFF2-40B4-BE49-F238E27FC236}">
                <a16:creationId xmlns:a16="http://schemas.microsoft.com/office/drawing/2014/main" xmlns="" id="{1C08F719-173A-422C-86D0-897E86ECF455}"/>
              </a:ext>
            </a:extLst>
          </p:cNvPr>
          <p:cNvSpPr/>
          <p:nvPr/>
        </p:nvSpPr>
        <p:spPr>
          <a:xfrm>
            <a:off x="3387152" y="3664084"/>
            <a:ext cx="3276600" cy="660400"/>
          </a:xfrm>
          <a:prstGeom prst="round2DiagRect">
            <a:avLst>
              <a:gd name="adj1" fmla="val 24770"/>
              <a:gd name="adj2" fmla="val 0"/>
            </a:avLst>
          </a:prstGeom>
          <a:ln w="57150">
            <a:solidFill>
              <a:schemeClr val="tx2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51206" tIns="25603" rIns="51206" bIns="25603" rtlCol="0" anchor="ctr"/>
          <a:lstStyle/>
          <a:p>
            <a:pPr algn="ctr"/>
            <a:r>
              <a:rPr lang="en-US" sz="2500" b="1" dirty="0" err="1">
                <a:solidFill>
                  <a:schemeClr val="tx1"/>
                </a:solidFill>
                <a:latin typeface="UTM Banque" panose="02040603050506020204" pitchFamily="18" charset="0"/>
              </a:rPr>
              <a:t>Giá</a:t>
            </a:r>
            <a:r>
              <a:rPr lang="en-US" sz="2500" b="1" dirty="0">
                <a:solidFill>
                  <a:schemeClr val="tx1"/>
                </a:solidFill>
                <a:latin typeface="UTM Banque" panose="02040603050506020204" pitchFamily="18" charset="0"/>
              </a:rPr>
              <a:t> </a:t>
            </a:r>
            <a:r>
              <a:rPr lang="en-US" sz="2500" b="1" dirty="0" err="1">
                <a:solidFill>
                  <a:schemeClr val="tx1"/>
                </a:solidFill>
                <a:latin typeface="UTM Banque" panose="02040603050506020204" pitchFamily="18" charset="0"/>
              </a:rPr>
              <a:t>trị</a:t>
            </a:r>
            <a:r>
              <a:rPr lang="en-US" sz="2500" b="1" dirty="0">
                <a:solidFill>
                  <a:schemeClr val="tx1"/>
                </a:solidFill>
                <a:latin typeface="UTM Banque" panose="02040603050506020204" pitchFamily="18" charset="0"/>
              </a:rPr>
              <a:t> </a:t>
            </a:r>
            <a:r>
              <a:rPr lang="en-US" sz="2500" b="1" dirty="0" err="1">
                <a:solidFill>
                  <a:schemeClr val="tx1"/>
                </a:solidFill>
                <a:latin typeface="UTM Banque" panose="02040603050506020204" pitchFamily="18" charset="0"/>
              </a:rPr>
              <a:t>một</a:t>
            </a:r>
            <a:r>
              <a:rPr lang="en-US" sz="2500" b="1" dirty="0">
                <a:solidFill>
                  <a:schemeClr val="tx1"/>
                </a:solidFill>
                <a:latin typeface="UTM Banque" panose="02040603050506020204" pitchFamily="18" charset="0"/>
              </a:rPr>
              <a:t> </a:t>
            </a:r>
            <a:r>
              <a:rPr lang="en-US" sz="2500" b="1" dirty="0" err="1">
                <a:solidFill>
                  <a:schemeClr val="tx1"/>
                </a:solidFill>
                <a:latin typeface="UTM Banque" panose="02040603050506020204" pitchFamily="18" charset="0"/>
              </a:rPr>
              <a:t>phần</a:t>
            </a:r>
            <a:endParaRPr lang="en-US" sz="2500" b="1" dirty="0">
              <a:solidFill>
                <a:schemeClr val="tx1"/>
              </a:solidFill>
              <a:latin typeface="UTM Banque" panose="02040603050506020204" pitchFamily="18" charset="0"/>
            </a:endParaRPr>
          </a:p>
        </p:txBody>
      </p:sp>
      <p:sp>
        <p:nvSpPr>
          <p:cNvPr id="28" name="Rectangle: Diagonal Corners Rounded 27">
            <a:extLst>
              <a:ext uri="{FF2B5EF4-FFF2-40B4-BE49-F238E27FC236}">
                <a16:creationId xmlns:a16="http://schemas.microsoft.com/office/drawing/2014/main" xmlns="" id="{07BBF9D9-002A-4F87-A937-A33F9BD3EEBB}"/>
              </a:ext>
            </a:extLst>
          </p:cNvPr>
          <p:cNvSpPr/>
          <p:nvPr/>
        </p:nvSpPr>
        <p:spPr>
          <a:xfrm>
            <a:off x="3390900" y="4722484"/>
            <a:ext cx="3276600" cy="660401"/>
          </a:xfrm>
          <a:prstGeom prst="round2DiagRect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51206" tIns="25603" rIns="51206" bIns="25603" rtlCol="0" anchor="ctr"/>
          <a:lstStyle/>
          <a:p>
            <a:pPr algn="ctr"/>
            <a:r>
              <a:rPr lang="en-US" sz="2500" b="1" dirty="0" err="1">
                <a:solidFill>
                  <a:schemeClr val="tx1"/>
                </a:solidFill>
                <a:latin typeface="UTM Banque" panose="02040603050506020204" pitchFamily="18" charset="0"/>
              </a:rPr>
              <a:t>Tìm</a:t>
            </a:r>
            <a:r>
              <a:rPr lang="en-US" sz="2500" b="1" dirty="0">
                <a:solidFill>
                  <a:schemeClr val="tx1"/>
                </a:solidFill>
                <a:latin typeface="UTM Banque" panose="02040603050506020204" pitchFamily="18" charset="0"/>
              </a:rPr>
              <a:t> </a:t>
            </a:r>
            <a:r>
              <a:rPr lang="en-US" sz="2500" b="1" dirty="0" err="1">
                <a:solidFill>
                  <a:schemeClr val="tx1"/>
                </a:solidFill>
                <a:latin typeface="UTM Banque" panose="02040603050506020204" pitchFamily="18" charset="0"/>
              </a:rPr>
              <a:t>số</a:t>
            </a:r>
            <a:r>
              <a:rPr lang="en-US" sz="2500" b="1" dirty="0">
                <a:solidFill>
                  <a:schemeClr val="tx1"/>
                </a:solidFill>
                <a:latin typeface="UTM Banque" panose="02040603050506020204" pitchFamily="18" charset="0"/>
              </a:rPr>
              <a:t> </a:t>
            </a:r>
            <a:r>
              <a:rPr lang="en-US" sz="2500" b="1" dirty="0" err="1">
                <a:solidFill>
                  <a:schemeClr val="tx1"/>
                </a:solidFill>
                <a:latin typeface="UTM Banque" panose="02040603050506020204" pitchFamily="18" charset="0"/>
              </a:rPr>
              <a:t>bé</a:t>
            </a:r>
            <a:endParaRPr lang="en-US" sz="2500" b="1" dirty="0">
              <a:solidFill>
                <a:schemeClr val="tx1"/>
              </a:solidFill>
              <a:latin typeface="UTM Banque" panose="02040603050506020204" pitchFamily="18" charset="0"/>
            </a:endParaRPr>
          </a:p>
        </p:txBody>
      </p:sp>
      <p:sp>
        <p:nvSpPr>
          <p:cNvPr id="29" name="Rectangle: Diagonal Corners Rounded 28">
            <a:extLst>
              <a:ext uri="{FF2B5EF4-FFF2-40B4-BE49-F238E27FC236}">
                <a16:creationId xmlns:a16="http://schemas.microsoft.com/office/drawing/2014/main" xmlns="" id="{F05F1569-4F80-4431-B086-680661D78FC0}"/>
              </a:ext>
            </a:extLst>
          </p:cNvPr>
          <p:cNvSpPr/>
          <p:nvPr/>
        </p:nvSpPr>
        <p:spPr>
          <a:xfrm>
            <a:off x="3390900" y="5781121"/>
            <a:ext cx="3276600" cy="660401"/>
          </a:xfrm>
          <a:prstGeom prst="round2DiagRect">
            <a:avLst>
              <a:gd name="adj1" fmla="val 27357"/>
              <a:gd name="adj2" fmla="val 0"/>
            </a:avLst>
          </a:prstGeom>
          <a:ln w="57150">
            <a:solidFill>
              <a:schemeClr val="tx2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51206" tIns="25603" rIns="51206" bIns="25603" rtlCol="0" anchor="ctr"/>
          <a:lstStyle/>
          <a:p>
            <a:pPr algn="ctr"/>
            <a:r>
              <a:rPr lang="en-US" sz="2500" b="1" dirty="0" err="1">
                <a:solidFill>
                  <a:schemeClr val="tx1"/>
                </a:solidFill>
                <a:latin typeface="UTM Banque" panose="02040603050506020204" pitchFamily="18" charset="0"/>
              </a:rPr>
              <a:t>Tìm</a:t>
            </a:r>
            <a:r>
              <a:rPr lang="en-US" sz="2500" b="1" dirty="0">
                <a:solidFill>
                  <a:schemeClr val="tx1"/>
                </a:solidFill>
                <a:latin typeface="UTM Banque" panose="02040603050506020204" pitchFamily="18" charset="0"/>
              </a:rPr>
              <a:t> </a:t>
            </a:r>
            <a:r>
              <a:rPr lang="en-US" sz="2500" b="1" dirty="0" err="1">
                <a:solidFill>
                  <a:schemeClr val="tx1"/>
                </a:solidFill>
                <a:latin typeface="UTM Banque" panose="02040603050506020204" pitchFamily="18" charset="0"/>
              </a:rPr>
              <a:t>số</a:t>
            </a:r>
            <a:r>
              <a:rPr lang="en-US" sz="2500" b="1" dirty="0">
                <a:solidFill>
                  <a:schemeClr val="tx1"/>
                </a:solidFill>
                <a:latin typeface="UTM Banque" panose="02040603050506020204" pitchFamily="18" charset="0"/>
              </a:rPr>
              <a:t> </a:t>
            </a:r>
            <a:r>
              <a:rPr lang="en-US" sz="2500" b="1" dirty="0" err="1">
                <a:solidFill>
                  <a:schemeClr val="tx1"/>
                </a:solidFill>
                <a:latin typeface="UTM Banque" panose="02040603050506020204" pitchFamily="18" charset="0"/>
              </a:rPr>
              <a:t>lớn</a:t>
            </a:r>
            <a:endParaRPr lang="en-US" sz="2500" b="1" dirty="0">
              <a:solidFill>
                <a:schemeClr val="tx1"/>
              </a:solidFill>
              <a:latin typeface="UTM Banque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35799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100"/>
                            </p:stCondLst>
                            <p:childTnLst>
                              <p:par>
                                <p:cTn id="7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900"/>
                            </p:stCondLst>
                            <p:childTnLst>
                              <p:par>
                                <p:cTn id="8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5400000">
            <a:off x="5540918" y="-33784"/>
            <a:ext cx="4702113" cy="4531554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616812" y="946395"/>
            <a:ext cx="7910377" cy="6148525"/>
            <a:chOff x="0" y="0"/>
            <a:chExt cx="13836260" cy="8065916"/>
          </a:xfrm>
        </p:grpSpPr>
        <p:sp>
          <p:nvSpPr>
            <p:cNvPr id="4" name="Freeform 4"/>
            <p:cNvSpPr/>
            <p:nvPr/>
          </p:nvSpPr>
          <p:spPr>
            <a:xfrm>
              <a:off x="31750" y="31750"/>
              <a:ext cx="13772759" cy="8002416"/>
            </a:xfrm>
            <a:custGeom>
              <a:avLst/>
              <a:gdLst/>
              <a:ahLst/>
              <a:cxnLst/>
              <a:rect l="l" t="t" r="r" b="b"/>
              <a:pathLst>
                <a:path w="13772759" h="8002416">
                  <a:moveTo>
                    <a:pt x="13680050" y="8002416"/>
                  </a:moveTo>
                  <a:lnTo>
                    <a:pt x="92710" y="8002416"/>
                  </a:lnTo>
                  <a:cubicBezTo>
                    <a:pt x="41910" y="8002416"/>
                    <a:pt x="0" y="7960506"/>
                    <a:pt x="0" y="7909706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3678779" y="0"/>
                  </a:lnTo>
                  <a:cubicBezTo>
                    <a:pt x="13729579" y="0"/>
                    <a:pt x="13771490" y="41910"/>
                    <a:pt x="13771490" y="92710"/>
                  </a:cubicBezTo>
                  <a:lnTo>
                    <a:pt x="13771490" y="7908436"/>
                  </a:lnTo>
                  <a:cubicBezTo>
                    <a:pt x="13772759" y="7960506"/>
                    <a:pt x="13730850" y="8002416"/>
                    <a:pt x="13680050" y="8002416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13836259" cy="8065916"/>
            </a:xfrm>
            <a:custGeom>
              <a:avLst/>
              <a:gdLst/>
              <a:ahLst/>
              <a:cxnLst/>
              <a:rect l="l" t="t" r="r" b="b"/>
              <a:pathLst>
                <a:path w="13836259" h="8065916">
                  <a:moveTo>
                    <a:pt x="13711800" y="59690"/>
                  </a:moveTo>
                  <a:cubicBezTo>
                    <a:pt x="13747359" y="59690"/>
                    <a:pt x="13776570" y="88900"/>
                    <a:pt x="13776570" y="124460"/>
                  </a:cubicBezTo>
                  <a:lnTo>
                    <a:pt x="13776570" y="7941456"/>
                  </a:lnTo>
                  <a:cubicBezTo>
                    <a:pt x="13776570" y="7977016"/>
                    <a:pt x="13747359" y="8006226"/>
                    <a:pt x="13711800" y="8006226"/>
                  </a:cubicBezTo>
                  <a:lnTo>
                    <a:pt x="124460" y="8006226"/>
                  </a:lnTo>
                  <a:cubicBezTo>
                    <a:pt x="88900" y="8006226"/>
                    <a:pt x="59690" y="7977016"/>
                    <a:pt x="59690" y="7941456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3711800" y="59690"/>
                  </a:lnTo>
                  <a:moveTo>
                    <a:pt x="1371180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7941456"/>
                  </a:lnTo>
                  <a:cubicBezTo>
                    <a:pt x="0" y="8010036"/>
                    <a:pt x="55880" y="8065916"/>
                    <a:pt x="124460" y="8065916"/>
                  </a:cubicBezTo>
                  <a:lnTo>
                    <a:pt x="13711800" y="8065916"/>
                  </a:lnTo>
                  <a:cubicBezTo>
                    <a:pt x="13780379" y="8065916"/>
                    <a:pt x="13836259" y="8010036"/>
                    <a:pt x="13836259" y="7941456"/>
                  </a:cubicBezTo>
                  <a:lnTo>
                    <a:pt x="13836259" y="124460"/>
                  </a:lnTo>
                  <a:cubicBezTo>
                    <a:pt x="13836259" y="55880"/>
                    <a:pt x="13780379" y="0"/>
                    <a:pt x="13711800" y="0"/>
                  </a:cubicBezTo>
                  <a:close/>
                </a:path>
              </a:pathLst>
            </a:custGeom>
            <a:solidFill>
              <a:srgbClr val="403C38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616812" y="685800"/>
            <a:ext cx="7910377" cy="400900"/>
            <a:chOff x="0" y="0"/>
            <a:chExt cx="60810011" cy="2311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0810012" cy="2311400"/>
            </a:xfrm>
            <a:custGeom>
              <a:avLst/>
              <a:gdLst/>
              <a:ahLst/>
              <a:cxnLst/>
              <a:rect l="l" t="t" r="r" b="b"/>
              <a:pathLst>
                <a:path w="60810012" h="2311400">
                  <a:moveTo>
                    <a:pt x="60505212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006600"/>
                  </a:lnTo>
                  <a:cubicBezTo>
                    <a:pt x="0" y="2175510"/>
                    <a:pt x="135890" y="2311400"/>
                    <a:pt x="304800" y="2311400"/>
                  </a:cubicBezTo>
                  <a:lnTo>
                    <a:pt x="60505212" y="2311400"/>
                  </a:lnTo>
                  <a:cubicBezTo>
                    <a:pt x="60674120" y="2311400"/>
                    <a:pt x="60810012" y="2175510"/>
                    <a:pt x="60810012" y="2006600"/>
                  </a:cubicBezTo>
                  <a:lnTo>
                    <a:pt x="60810012" y="304800"/>
                  </a:lnTo>
                  <a:cubicBezTo>
                    <a:pt x="60810012" y="135890"/>
                    <a:pt x="60674120" y="0"/>
                    <a:pt x="60505212" y="0"/>
                  </a:cubicBezTo>
                  <a:close/>
                </a:path>
              </a:pathLst>
            </a:custGeom>
            <a:solidFill>
              <a:srgbClr val="403C38"/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7767436" y="1711376"/>
            <a:ext cx="249076" cy="32606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491294" y="381000"/>
            <a:ext cx="1630759" cy="2038065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060947" y="592365"/>
            <a:ext cx="491451" cy="623099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616811" y="1355321"/>
            <a:ext cx="393978" cy="499516"/>
          </a:xfrm>
          <a:prstGeom prst="rect">
            <a:avLst/>
          </a:prstGeom>
        </p:spPr>
      </p:pic>
      <p:pic>
        <p:nvPicPr>
          <p:cNvPr id="22" name="Picture 2">
            <a:extLst>
              <a:ext uri="{FF2B5EF4-FFF2-40B4-BE49-F238E27FC236}">
                <a16:creationId xmlns:a16="http://schemas.microsoft.com/office/drawing/2014/main" xmlns="" id="{40D6E9FF-BD92-4050-BBA0-5820D9167CB2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l="39951" r="39951"/>
          <a:stretch>
            <a:fillRect/>
          </a:stretch>
        </p:blipFill>
        <p:spPr>
          <a:xfrm>
            <a:off x="3568667" y="2242133"/>
            <a:ext cx="4640570" cy="2304467"/>
          </a:xfrm>
          <a:prstGeom prst="rect">
            <a:avLst/>
          </a:prstGeom>
        </p:spPr>
      </p:pic>
      <p:sp>
        <p:nvSpPr>
          <p:cNvPr id="17" name="TextBox 11">
            <a:extLst>
              <a:ext uri="{FF2B5EF4-FFF2-40B4-BE49-F238E27FC236}">
                <a16:creationId xmlns:a16="http://schemas.microsoft.com/office/drawing/2014/main" xmlns="" id="{F17787F2-2A95-4575-86D7-874B0B7CA31A}"/>
              </a:ext>
            </a:extLst>
          </p:cNvPr>
          <p:cNvSpPr txBox="1"/>
          <p:nvPr/>
        </p:nvSpPr>
        <p:spPr>
          <a:xfrm>
            <a:off x="3352800" y="2254472"/>
            <a:ext cx="5001625" cy="34778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11300" b="1" spc="75">
                <a:ln w="28575">
                  <a:solidFill>
                    <a:srgbClr val="D5B1DF"/>
                  </a:solidFill>
                </a:ln>
                <a:solidFill>
                  <a:schemeClr val="bg1"/>
                </a:solidFill>
                <a:effectLst>
                  <a:outerShdw blurRad="12700" dist="50800" dir="2700000" algn="tl">
                    <a:srgbClr val="D5B1DF"/>
                  </a:outerShdw>
                </a:effectLst>
                <a:latin typeface="#9Slide05 SVNMonday" pitchFamily="2" charset="0"/>
              </a:rPr>
              <a:t>Luyện tập</a:t>
            </a: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-217810" y="2673204"/>
            <a:ext cx="3959239" cy="4184796"/>
          </a:xfrm>
          <a:prstGeom prst="rect">
            <a:avLst/>
          </a:prstGeom>
        </p:spPr>
      </p:pic>
      <p:pic>
        <p:nvPicPr>
          <p:cNvPr id="21" name="Picture 11">
            <a:extLst>
              <a:ext uri="{FF2B5EF4-FFF2-40B4-BE49-F238E27FC236}">
                <a16:creationId xmlns:a16="http://schemas.microsoft.com/office/drawing/2014/main" xmlns="" id="{291D10EE-DAA8-4072-A9E4-E770E0C199F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7412533" y="6019243"/>
            <a:ext cx="1364437" cy="463082"/>
          </a:xfrm>
          <a:prstGeom prst="rect">
            <a:avLst/>
          </a:prstGeom>
        </p:spPr>
      </p:pic>
      <p:pic>
        <p:nvPicPr>
          <p:cNvPr id="23" name="Picture 9">
            <a:extLst>
              <a:ext uri="{FF2B5EF4-FFF2-40B4-BE49-F238E27FC236}">
                <a16:creationId xmlns:a16="http://schemas.microsoft.com/office/drawing/2014/main" xmlns="" id="{FB4F637C-A6A6-47F5-9E54-28DCEAA81F61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7917443" y="1250193"/>
            <a:ext cx="489937" cy="641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300392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5400000">
            <a:off x="5540918" y="-33784"/>
            <a:ext cx="4702113" cy="4531554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616812" y="946395"/>
            <a:ext cx="7910377" cy="5783788"/>
            <a:chOff x="0" y="0"/>
            <a:chExt cx="13836260" cy="7587438"/>
          </a:xfrm>
        </p:grpSpPr>
        <p:sp>
          <p:nvSpPr>
            <p:cNvPr id="4" name="Freeform 4"/>
            <p:cNvSpPr/>
            <p:nvPr/>
          </p:nvSpPr>
          <p:spPr>
            <a:xfrm>
              <a:off x="31750" y="31750"/>
              <a:ext cx="13772759" cy="7523938"/>
            </a:xfrm>
            <a:custGeom>
              <a:avLst/>
              <a:gdLst/>
              <a:ahLst/>
              <a:cxnLst/>
              <a:rect l="l" t="t" r="r" b="b"/>
              <a:pathLst>
                <a:path w="13772759" h="7523938">
                  <a:moveTo>
                    <a:pt x="13680050" y="7523938"/>
                  </a:moveTo>
                  <a:lnTo>
                    <a:pt x="92710" y="7523938"/>
                  </a:lnTo>
                  <a:cubicBezTo>
                    <a:pt x="41910" y="7523938"/>
                    <a:pt x="0" y="7482028"/>
                    <a:pt x="0" y="7431228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3678779" y="0"/>
                  </a:lnTo>
                  <a:cubicBezTo>
                    <a:pt x="13729579" y="0"/>
                    <a:pt x="13771490" y="41910"/>
                    <a:pt x="13771490" y="92710"/>
                  </a:cubicBezTo>
                  <a:lnTo>
                    <a:pt x="13771490" y="7429957"/>
                  </a:lnTo>
                  <a:cubicBezTo>
                    <a:pt x="13772759" y="7482028"/>
                    <a:pt x="13730850" y="7523938"/>
                    <a:pt x="13680050" y="752393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13836259" cy="7587438"/>
            </a:xfrm>
            <a:custGeom>
              <a:avLst/>
              <a:gdLst/>
              <a:ahLst/>
              <a:cxnLst/>
              <a:rect l="l" t="t" r="r" b="b"/>
              <a:pathLst>
                <a:path w="13836259" h="7587438">
                  <a:moveTo>
                    <a:pt x="13711800" y="59690"/>
                  </a:moveTo>
                  <a:cubicBezTo>
                    <a:pt x="13747359" y="59690"/>
                    <a:pt x="13776570" y="88900"/>
                    <a:pt x="13776570" y="124460"/>
                  </a:cubicBezTo>
                  <a:lnTo>
                    <a:pt x="13776570" y="7462978"/>
                  </a:lnTo>
                  <a:cubicBezTo>
                    <a:pt x="13776570" y="7498538"/>
                    <a:pt x="13747359" y="7527747"/>
                    <a:pt x="13711800" y="7527747"/>
                  </a:cubicBezTo>
                  <a:lnTo>
                    <a:pt x="124460" y="7527747"/>
                  </a:lnTo>
                  <a:cubicBezTo>
                    <a:pt x="88900" y="7527747"/>
                    <a:pt x="59690" y="7498538"/>
                    <a:pt x="59690" y="7462978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3711800" y="59690"/>
                  </a:lnTo>
                  <a:moveTo>
                    <a:pt x="1371180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7462978"/>
                  </a:lnTo>
                  <a:cubicBezTo>
                    <a:pt x="0" y="7531557"/>
                    <a:pt x="55880" y="7587438"/>
                    <a:pt x="124460" y="7587438"/>
                  </a:cubicBezTo>
                  <a:lnTo>
                    <a:pt x="13711800" y="7587438"/>
                  </a:lnTo>
                  <a:cubicBezTo>
                    <a:pt x="13780379" y="7587438"/>
                    <a:pt x="13836259" y="7531557"/>
                    <a:pt x="13836259" y="7462978"/>
                  </a:cubicBezTo>
                  <a:lnTo>
                    <a:pt x="13836259" y="124460"/>
                  </a:lnTo>
                  <a:cubicBezTo>
                    <a:pt x="13836259" y="55880"/>
                    <a:pt x="13780379" y="0"/>
                    <a:pt x="13711800" y="0"/>
                  </a:cubicBezTo>
                  <a:close/>
                </a:path>
              </a:pathLst>
            </a:custGeom>
            <a:solidFill>
              <a:srgbClr val="403C38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616812" y="685800"/>
            <a:ext cx="7910377" cy="400900"/>
            <a:chOff x="0" y="0"/>
            <a:chExt cx="60810011" cy="2311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0810012" cy="2311400"/>
            </a:xfrm>
            <a:custGeom>
              <a:avLst/>
              <a:gdLst/>
              <a:ahLst/>
              <a:cxnLst/>
              <a:rect l="l" t="t" r="r" b="b"/>
              <a:pathLst>
                <a:path w="60810012" h="2311400">
                  <a:moveTo>
                    <a:pt x="60505212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006600"/>
                  </a:lnTo>
                  <a:cubicBezTo>
                    <a:pt x="0" y="2175510"/>
                    <a:pt x="135890" y="2311400"/>
                    <a:pt x="304800" y="2311400"/>
                  </a:cubicBezTo>
                  <a:lnTo>
                    <a:pt x="60505212" y="2311400"/>
                  </a:lnTo>
                  <a:cubicBezTo>
                    <a:pt x="60674120" y="2311400"/>
                    <a:pt x="60810012" y="2175510"/>
                    <a:pt x="60810012" y="2006600"/>
                  </a:cubicBezTo>
                  <a:lnTo>
                    <a:pt x="60810012" y="304800"/>
                  </a:lnTo>
                  <a:cubicBezTo>
                    <a:pt x="60810012" y="135890"/>
                    <a:pt x="60674120" y="0"/>
                    <a:pt x="60505212" y="0"/>
                  </a:cubicBezTo>
                  <a:close/>
                </a:path>
              </a:pathLst>
            </a:custGeom>
            <a:solidFill>
              <a:srgbClr val="403C38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138113" y="4383098"/>
            <a:ext cx="2589415" cy="2793429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206772" y="192389"/>
            <a:ext cx="1596465" cy="2039605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677591" y="260879"/>
            <a:ext cx="465225" cy="589849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231551" y="1155190"/>
            <a:ext cx="375998" cy="476720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06241B1D-DCC3-43CA-B697-D2A2A6CC16FE}"/>
              </a:ext>
            </a:extLst>
          </p:cNvPr>
          <p:cNvGrpSpPr/>
          <p:nvPr/>
        </p:nvGrpSpPr>
        <p:grpSpPr>
          <a:xfrm>
            <a:off x="1425118" y="1480888"/>
            <a:ext cx="5077918" cy="2039605"/>
            <a:chOff x="2850236" y="2221331"/>
            <a:chExt cx="10155836" cy="3059407"/>
          </a:xfrm>
        </p:grpSpPr>
        <p:grpSp>
          <p:nvGrpSpPr>
            <p:cNvPr id="9" name="Group 9"/>
            <p:cNvGrpSpPr/>
            <p:nvPr/>
          </p:nvGrpSpPr>
          <p:grpSpPr>
            <a:xfrm>
              <a:off x="3886200" y="2221331"/>
              <a:ext cx="8228395" cy="3059407"/>
              <a:chOff x="0" y="0"/>
              <a:chExt cx="4146501" cy="3446965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31750" y="31750"/>
                <a:ext cx="4083000" cy="3383465"/>
              </a:xfrm>
              <a:custGeom>
                <a:avLst/>
                <a:gdLst/>
                <a:ahLst/>
                <a:cxnLst/>
                <a:rect l="l" t="t" r="r" b="b"/>
                <a:pathLst>
                  <a:path w="4083000" h="3383465">
                    <a:moveTo>
                      <a:pt x="3990291" y="3383465"/>
                    </a:moveTo>
                    <a:lnTo>
                      <a:pt x="92710" y="3383465"/>
                    </a:lnTo>
                    <a:cubicBezTo>
                      <a:pt x="41910" y="3383465"/>
                      <a:pt x="0" y="3341555"/>
                      <a:pt x="0" y="3290755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3989020" y="0"/>
                    </a:lnTo>
                    <a:cubicBezTo>
                      <a:pt x="4039820" y="0"/>
                      <a:pt x="4081731" y="41910"/>
                      <a:pt x="4081731" y="92710"/>
                    </a:cubicBezTo>
                    <a:lnTo>
                      <a:pt x="4081731" y="3289485"/>
                    </a:lnTo>
                    <a:cubicBezTo>
                      <a:pt x="4083000" y="3341555"/>
                      <a:pt x="4041091" y="3383465"/>
                      <a:pt x="3990291" y="3383465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1" name="Freeform 11"/>
              <p:cNvSpPr/>
              <p:nvPr/>
            </p:nvSpPr>
            <p:spPr>
              <a:xfrm>
                <a:off x="0" y="0"/>
                <a:ext cx="4146501" cy="3446965"/>
              </a:xfrm>
              <a:custGeom>
                <a:avLst/>
                <a:gdLst/>
                <a:ahLst/>
                <a:cxnLst/>
                <a:rect l="l" t="t" r="r" b="b"/>
                <a:pathLst>
                  <a:path w="4146501" h="3446965">
                    <a:moveTo>
                      <a:pt x="4022041" y="59690"/>
                    </a:moveTo>
                    <a:cubicBezTo>
                      <a:pt x="4057600" y="59690"/>
                      <a:pt x="4086811" y="88900"/>
                      <a:pt x="4086811" y="124460"/>
                    </a:cubicBezTo>
                    <a:lnTo>
                      <a:pt x="4086811" y="3322505"/>
                    </a:lnTo>
                    <a:cubicBezTo>
                      <a:pt x="4086811" y="3358065"/>
                      <a:pt x="4057600" y="3387275"/>
                      <a:pt x="4022041" y="3387275"/>
                    </a:cubicBezTo>
                    <a:lnTo>
                      <a:pt x="124460" y="3387275"/>
                    </a:lnTo>
                    <a:cubicBezTo>
                      <a:pt x="88900" y="3387275"/>
                      <a:pt x="59690" y="3358065"/>
                      <a:pt x="59690" y="3322505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4022041" y="59690"/>
                    </a:lnTo>
                    <a:moveTo>
                      <a:pt x="4022041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3322505"/>
                    </a:lnTo>
                    <a:cubicBezTo>
                      <a:pt x="0" y="3391085"/>
                      <a:pt x="55880" y="3446965"/>
                      <a:pt x="124460" y="3446965"/>
                    </a:cubicBezTo>
                    <a:lnTo>
                      <a:pt x="4022041" y="3446965"/>
                    </a:lnTo>
                    <a:cubicBezTo>
                      <a:pt x="4090620" y="3446965"/>
                      <a:pt x="4146501" y="3391085"/>
                      <a:pt x="4146501" y="3322505"/>
                    </a:cubicBezTo>
                    <a:lnTo>
                      <a:pt x="4146501" y="124460"/>
                    </a:lnTo>
                    <a:cubicBezTo>
                      <a:pt x="4146501" y="55880"/>
                      <a:pt x="4090620" y="0"/>
                      <a:pt x="4022041" y="0"/>
                    </a:cubicBezTo>
                    <a:close/>
                  </a:path>
                </a:pathLst>
              </a:custGeom>
              <a:solidFill>
                <a:srgbClr val="403C38"/>
              </a:solidFill>
            </p:spPr>
          </p:sp>
        </p:grpSp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rcRect/>
            <a:stretch>
              <a:fillRect/>
            </a:stretch>
          </p:blipFill>
          <p:spPr>
            <a:xfrm>
              <a:off x="11385519" y="2406382"/>
              <a:ext cx="498152" cy="48909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xmlns="" id="{3C0123F4-BE89-4711-B07C-F56E3AB4287F}"/>
                    </a:ext>
                  </a:extLst>
                </p:cNvPr>
                <p:cNvSpPr txBox="1"/>
                <p:nvPr/>
              </p:nvSpPr>
              <p:spPr>
                <a:xfrm>
                  <a:off x="2850236" y="2685768"/>
                  <a:ext cx="10155836" cy="199545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27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Hiệu </a:t>
                  </a:r>
                  <a:r>
                    <a:rPr lang="en-US" sz="27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của</a:t>
                  </a:r>
                  <a:r>
                    <a:rPr lang="en-US" sz="27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7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hai</a:t>
                  </a:r>
                  <a:r>
                    <a:rPr lang="en-US" sz="27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7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số</a:t>
                  </a:r>
                  <a:r>
                    <a:rPr lang="en-US" sz="27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7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là</a:t>
                  </a:r>
                  <a:r>
                    <a:rPr lang="en-US" sz="27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: </a:t>
                  </a:r>
                  <a:r>
                    <a:rPr lang="en-US" sz="2700" b="1" dirty="0">
                      <a:solidFill>
                        <a:srgbClr val="C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15</a:t>
                  </a:r>
                </a:p>
                <a:p>
                  <a:pPr algn="ctr"/>
                  <a:r>
                    <a:rPr lang="en-US" sz="27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Tỉ</a:t>
                  </a:r>
                  <a:r>
                    <a:rPr lang="en-US" sz="27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7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số</a:t>
                  </a:r>
                  <a:r>
                    <a:rPr lang="en-US" sz="27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7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của</a:t>
                  </a:r>
                  <a:r>
                    <a:rPr lang="en-US" sz="27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7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hai</a:t>
                  </a:r>
                  <a:r>
                    <a:rPr lang="en-US" sz="27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7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số</a:t>
                  </a:r>
                  <a:r>
                    <a:rPr lang="en-US" sz="27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7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là</a:t>
                  </a:r>
                  <a:r>
                    <a:rPr lang="en-US" sz="27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: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7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7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𝟐</m:t>
                          </m:r>
                        </m:num>
                        <m:den>
                          <m:r>
                            <a:rPr lang="en-US" sz="37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𝟑</m:t>
                          </m:r>
                        </m:den>
                      </m:f>
                    </m:oMath>
                  </a14:m>
                  <a:r>
                    <a:rPr lang="en-US" sz="27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3C0123F4-BE89-4711-B07C-F56E3AB4287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50236" y="2685768"/>
                  <a:ext cx="10155836" cy="2298065"/>
                </a:xfrm>
                <a:prstGeom prst="rect">
                  <a:avLst/>
                </a:prstGeom>
                <a:blipFill>
                  <a:blip r:embed="rId13"/>
                  <a:stretch>
                    <a:fillRect t="-6366" b="-26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BF068E48-4E71-4564-A483-299C42228E34}"/>
              </a:ext>
            </a:extLst>
          </p:cNvPr>
          <p:cNvGrpSpPr/>
          <p:nvPr/>
        </p:nvGrpSpPr>
        <p:grpSpPr>
          <a:xfrm>
            <a:off x="3632939" y="4095517"/>
            <a:ext cx="5077918" cy="3433053"/>
            <a:chOff x="7265878" y="6143273"/>
            <a:chExt cx="10155836" cy="5149578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xmlns="" id="{74712547-3BB5-4EC9-9086-7B018C2F0ABC}"/>
                </a:ext>
              </a:extLst>
            </p:cNvPr>
            <p:cNvGrpSpPr/>
            <p:nvPr/>
          </p:nvGrpSpPr>
          <p:grpSpPr>
            <a:xfrm>
              <a:off x="8229600" y="6143273"/>
              <a:ext cx="8228395" cy="3059407"/>
              <a:chOff x="3886200" y="5865271"/>
              <a:chExt cx="8228395" cy="3059407"/>
            </a:xfrm>
          </p:grpSpPr>
          <p:grpSp>
            <p:nvGrpSpPr>
              <p:cNvPr id="12" name="Group 12"/>
              <p:cNvGrpSpPr/>
              <p:nvPr/>
            </p:nvGrpSpPr>
            <p:grpSpPr>
              <a:xfrm>
                <a:off x="3886200" y="5865271"/>
                <a:ext cx="8228395" cy="3059407"/>
                <a:chOff x="0" y="0"/>
                <a:chExt cx="4146501" cy="3446965"/>
              </a:xfrm>
            </p:grpSpPr>
            <p:sp>
              <p:nvSpPr>
                <p:cNvPr id="13" name="Freeform 13"/>
                <p:cNvSpPr/>
                <p:nvPr/>
              </p:nvSpPr>
              <p:spPr>
                <a:xfrm>
                  <a:off x="31750" y="31750"/>
                  <a:ext cx="4083000" cy="33834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83000" h="3383465">
                      <a:moveTo>
                        <a:pt x="3990291" y="3383465"/>
                      </a:moveTo>
                      <a:lnTo>
                        <a:pt x="92710" y="3383465"/>
                      </a:lnTo>
                      <a:cubicBezTo>
                        <a:pt x="41910" y="3383465"/>
                        <a:pt x="0" y="3341555"/>
                        <a:pt x="0" y="3290755"/>
                      </a:cubicBezTo>
                      <a:lnTo>
                        <a:pt x="0" y="92710"/>
                      </a:lnTo>
                      <a:cubicBezTo>
                        <a:pt x="0" y="41910"/>
                        <a:pt x="41910" y="0"/>
                        <a:pt x="92710" y="0"/>
                      </a:cubicBezTo>
                      <a:lnTo>
                        <a:pt x="3989020" y="0"/>
                      </a:lnTo>
                      <a:cubicBezTo>
                        <a:pt x="4039820" y="0"/>
                        <a:pt x="4081731" y="41910"/>
                        <a:pt x="4081731" y="92710"/>
                      </a:cubicBezTo>
                      <a:lnTo>
                        <a:pt x="4081731" y="3289485"/>
                      </a:lnTo>
                      <a:cubicBezTo>
                        <a:pt x="4083000" y="3341555"/>
                        <a:pt x="4041091" y="3383465"/>
                        <a:pt x="3990291" y="338346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</p:spPr>
            </p:sp>
            <p:sp>
              <p:nvSpPr>
                <p:cNvPr id="14" name="Freeform 14"/>
                <p:cNvSpPr/>
                <p:nvPr/>
              </p:nvSpPr>
              <p:spPr>
                <a:xfrm>
                  <a:off x="0" y="0"/>
                  <a:ext cx="4146501" cy="34469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6501" h="3446965">
                      <a:moveTo>
                        <a:pt x="4022041" y="59690"/>
                      </a:moveTo>
                      <a:cubicBezTo>
                        <a:pt x="4057600" y="59690"/>
                        <a:pt x="4086811" y="88900"/>
                        <a:pt x="4086811" y="124460"/>
                      </a:cubicBezTo>
                      <a:lnTo>
                        <a:pt x="4086811" y="3322505"/>
                      </a:lnTo>
                      <a:cubicBezTo>
                        <a:pt x="4086811" y="3358065"/>
                        <a:pt x="4057600" y="3387275"/>
                        <a:pt x="4022041" y="3387275"/>
                      </a:cubicBezTo>
                      <a:lnTo>
                        <a:pt x="124460" y="3387275"/>
                      </a:lnTo>
                      <a:cubicBezTo>
                        <a:pt x="88900" y="3387275"/>
                        <a:pt x="59690" y="3358065"/>
                        <a:pt x="59690" y="3322505"/>
                      </a:cubicBezTo>
                      <a:lnTo>
                        <a:pt x="59690" y="124460"/>
                      </a:lnTo>
                      <a:cubicBezTo>
                        <a:pt x="59690" y="88900"/>
                        <a:pt x="88900" y="59690"/>
                        <a:pt x="124460" y="59690"/>
                      </a:cubicBezTo>
                      <a:lnTo>
                        <a:pt x="4022041" y="59690"/>
                      </a:lnTo>
                      <a:moveTo>
                        <a:pt x="4022041" y="0"/>
                      </a:moveTo>
                      <a:lnTo>
                        <a:pt x="124460" y="0"/>
                      </a:lnTo>
                      <a:cubicBezTo>
                        <a:pt x="55880" y="0"/>
                        <a:pt x="0" y="55880"/>
                        <a:pt x="0" y="124460"/>
                      </a:cubicBezTo>
                      <a:lnTo>
                        <a:pt x="0" y="3322505"/>
                      </a:lnTo>
                      <a:cubicBezTo>
                        <a:pt x="0" y="3391085"/>
                        <a:pt x="55880" y="3446965"/>
                        <a:pt x="124460" y="3446965"/>
                      </a:cubicBezTo>
                      <a:lnTo>
                        <a:pt x="4022041" y="3446965"/>
                      </a:lnTo>
                      <a:cubicBezTo>
                        <a:pt x="4090620" y="3446965"/>
                        <a:pt x="4146501" y="3391085"/>
                        <a:pt x="4146501" y="3322505"/>
                      </a:cubicBezTo>
                      <a:lnTo>
                        <a:pt x="4146501" y="124460"/>
                      </a:lnTo>
                      <a:cubicBezTo>
                        <a:pt x="4146501" y="55880"/>
                        <a:pt x="4090620" y="0"/>
                        <a:pt x="4022041" y="0"/>
                      </a:cubicBezTo>
                      <a:close/>
                    </a:path>
                  </a:pathLst>
                </a:custGeom>
                <a:solidFill>
                  <a:srgbClr val="403C38"/>
                </a:solidFill>
              </p:spPr>
            </p:sp>
          </p:grpSp>
          <p:pic>
            <p:nvPicPr>
              <p:cNvPr id="21" name="Picture 21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12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1351242" y="6039551"/>
                <a:ext cx="498152" cy="489095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xmlns="" id="{AEEB6212-BB34-4305-B88F-FFBC9F5FC083}"/>
                    </a:ext>
                  </a:extLst>
                </p:cNvPr>
                <p:cNvSpPr txBox="1"/>
                <p:nvPr/>
              </p:nvSpPr>
              <p:spPr>
                <a:xfrm>
                  <a:off x="7265878" y="6600702"/>
                  <a:ext cx="10155836" cy="469214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>
                  <a:defPPr>
                    <a:defRPr lang="en-US"/>
                  </a:defPPr>
                  <a:lvl1pPr algn="ctr">
                    <a:defRPr sz="4800" b="1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</a:lstStyle>
                <a:p>
                  <a:r>
                    <a:rPr lang="en-US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Hiệu </a:t>
                  </a:r>
                  <a:r>
                    <a:rPr lang="en-US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của</a:t>
                  </a:r>
                  <a:r>
                    <a:rPr lang="en-US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hai</a:t>
                  </a:r>
                  <a:r>
                    <a:rPr lang="en-US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số</a:t>
                  </a:r>
                  <a:r>
                    <a:rPr lang="en-US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là</a:t>
                  </a:r>
                  <a:r>
                    <a:rPr lang="en-US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: </a:t>
                  </a:r>
                  <a:r>
                    <a:rPr lang="en-US" dirty="0">
                      <a:solidFill>
                        <a:srgbClr val="C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36</a:t>
                  </a:r>
                </a:p>
                <a:p>
                  <a:r>
                    <a:rPr lang="en-US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Tỉ</a:t>
                  </a:r>
                  <a:r>
                    <a:rPr lang="en-US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số</a:t>
                  </a:r>
                  <a:r>
                    <a:rPr lang="en-US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của</a:t>
                  </a:r>
                  <a:r>
                    <a:rPr lang="en-US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hai</a:t>
                  </a:r>
                  <a:r>
                    <a:rPr lang="en-US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số</a:t>
                  </a:r>
                  <a:r>
                    <a:rPr lang="en-US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là</a:t>
                  </a:r>
                  <a:r>
                    <a:rPr lang="en-US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: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700" i="1">
                              <a:solidFill>
                                <a:srgbClr val="C00000"/>
                              </a:solidFill>
                              <a:latin typeface="Cambria Math"/>
                              <a:cs typeface="+mn-cs"/>
                            </a:rPr>
                          </m:ctrlPr>
                        </m:fPr>
                        <m:num>
                          <m:r>
                            <a:rPr lang="en-US" sz="37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𝟏</m:t>
                          </m:r>
                        </m:num>
                        <m:den>
                          <m:r>
                            <a:rPr lang="en-US" sz="37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𝟒</m:t>
                          </m:r>
                        </m:den>
                      </m:f>
                    </m:oMath>
                  </a14:m>
                  <a:r>
                    <a:rPr lang="en-US" sz="3700" i="1" dirty="0">
                      <a:solidFill>
                        <a:srgbClr val="C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AEEB6212-BB34-4305-B88F-FFBC9F5FC08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65878" y="6600703"/>
                  <a:ext cx="10155836" cy="2293256"/>
                </a:xfrm>
                <a:prstGeom prst="rect">
                  <a:avLst/>
                </a:prstGeom>
                <a:blipFill>
                  <a:blip r:embed="rId14"/>
                  <a:stretch>
                    <a:fillRect t="-6383" b="-53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37" name="Picture 36" descr="Logo&#10;&#10;Description automatically generated">
            <a:extLst>
              <a:ext uri="{FF2B5EF4-FFF2-40B4-BE49-F238E27FC236}">
                <a16:creationId xmlns:a16="http://schemas.microsoft.com/office/drawing/2014/main" xmlns="" id="{6883FFAD-64C4-4EC4-8345-6BFAD091CF7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3036" y="927887"/>
            <a:ext cx="2286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843514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5FC1463C-C0B6-498B-8E5D-743D3671BC9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2245026" y="2308643"/>
            <a:ext cx="4653948" cy="4595772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-475104" y="-1135001"/>
            <a:ext cx="3313961" cy="5677785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413045" y="588062"/>
            <a:ext cx="8228148" cy="6497581"/>
            <a:chOff x="0" y="0"/>
            <a:chExt cx="14392081" cy="8523824"/>
          </a:xfrm>
        </p:grpSpPr>
        <p:sp>
          <p:nvSpPr>
            <p:cNvPr id="4" name="Freeform 4"/>
            <p:cNvSpPr/>
            <p:nvPr/>
          </p:nvSpPr>
          <p:spPr>
            <a:xfrm>
              <a:off x="31750" y="31750"/>
              <a:ext cx="14328581" cy="8460324"/>
            </a:xfrm>
            <a:custGeom>
              <a:avLst/>
              <a:gdLst/>
              <a:ahLst/>
              <a:cxnLst/>
              <a:rect l="l" t="t" r="r" b="b"/>
              <a:pathLst>
                <a:path w="14328581" h="8460324">
                  <a:moveTo>
                    <a:pt x="14235872" y="8460324"/>
                  </a:moveTo>
                  <a:lnTo>
                    <a:pt x="92710" y="8460324"/>
                  </a:lnTo>
                  <a:cubicBezTo>
                    <a:pt x="41910" y="8460324"/>
                    <a:pt x="0" y="8418414"/>
                    <a:pt x="0" y="8367614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4234601" y="0"/>
                  </a:lnTo>
                  <a:cubicBezTo>
                    <a:pt x="14285401" y="0"/>
                    <a:pt x="14327312" y="41910"/>
                    <a:pt x="14327312" y="92710"/>
                  </a:cubicBezTo>
                  <a:lnTo>
                    <a:pt x="14327312" y="8366344"/>
                  </a:lnTo>
                  <a:cubicBezTo>
                    <a:pt x="14328581" y="8418414"/>
                    <a:pt x="14286672" y="8460324"/>
                    <a:pt x="14235872" y="8460324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14392081" cy="8523824"/>
            </a:xfrm>
            <a:custGeom>
              <a:avLst/>
              <a:gdLst/>
              <a:ahLst/>
              <a:cxnLst/>
              <a:rect l="l" t="t" r="r" b="b"/>
              <a:pathLst>
                <a:path w="14392081" h="8523824">
                  <a:moveTo>
                    <a:pt x="14267622" y="59690"/>
                  </a:moveTo>
                  <a:cubicBezTo>
                    <a:pt x="14303181" y="59690"/>
                    <a:pt x="14332392" y="88900"/>
                    <a:pt x="14332392" y="124460"/>
                  </a:cubicBezTo>
                  <a:lnTo>
                    <a:pt x="14332392" y="8399364"/>
                  </a:lnTo>
                  <a:cubicBezTo>
                    <a:pt x="14332392" y="8434924"/>
                    <a:pt x="14303181" y="8464134"/>
                    <a:pt x="14267622" y="8464134"/>
                  </a:cubicBezTo>
                  <a:lnTo>
                    <a:pt x="124460" y="8464134"/>
                  </a:lnTo>
                  <a:cubicBezTo>
                    <a:pt x="88900" y="8464134"/>
                    <a:pt x="59690" y="8434924"/>
                    <a:pt x="59690" y="8399364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4267622" y="59690"/>
                  </a:lnTo>
                  <a:moveTo>
                    <a:pt x="14267622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8399364"/>
                  </a:lnTo>
                  <a:cubicBezTo>
                    <a:pt x="0" y="8467944"/>
                    <a:pt x="55880" y="8523824"/>
                    <a:pt x="124460" y="8523824"/>
                  </a:cubicBezTo>
                  <a:lnTo>
                    <a:pt x="14267622" y="8523824"/>
                  </a:lnTo>
                  <a:cubicBezTo>
                    <a:pt x="14336201" y="8523824"/>
                    <a:pt x="14392081" y="8467944"/>
                    <a:pt x="14392081" y="8399364"/>
                  </a:cubicBezTo>
                  <a:lnTo>
                    <a:pt x="14392081" y="124460"/>
                  </a:lnTo>
                  <a:cubicBezTo>
                    <a:pt x="14392081" y="55880"/>
                    <a:pt x="14336201" y="0"/>
                    <a:pt x="14267622" y="0"/>
                  </a:cubicBezTo>
                  <a:close/>
                </a:path>
              </a:pathLst>
            </a:custGeom>
            <a:solidFill>
              <a:srgbClr val="403C38"/>
            </a:solidFill>
          </p:spPr>
        </p:sp>
      </p:grpSp>
      <p:grpSp>
        <p:nvGrpSpPr>
          <p:cNvPr id="15" name="Group 15"/>
          <p:cNvGrpSpPr/>
          <p:nvPr/>
        </p:nvGrpSpPr>
        <p:grpSpPr>
          <a:xfrm>
            <a:off x="413045" y="327467"/>
            <a:ext cx="8228148" cy="400900"/>
            <a:chOff x="0" y="0"/>
            <a:chExt cx="63252834" cy="23114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3252834" cy="2311400"/>
            </a:xfrm>
            <a:custGeom>
              <a:avLst/>
              <a:gdLst/>
              <a:ahLst/>
              <a:cxnLst/>
              <a:rect l="l" t="t" r="r" b="b"/>
              <a:pathLst>
                <a:path w="63252834" h="2311400">
                  <a:moveTo>
                    <a:pt x="62948034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006600"/>
                  </a:lnTo>
                  <a:cubicBezTo>
                    <a:pt x="0" y="2175510"/>
                    <a:pt x="135890" y="2311400"/>
                    <a:pt x="304800" y="2311400"/>
                  </a:cubicBezTo>
                  <a:lnTo>
                    <a:pt x="62948034" y="2311400"/>
                  </a:lnTo>
                  <a:cubicBezTo>
                    <a:pt x="63116941" y="2311400"/>
                    <a:pt x="63252834" y="2175510"/>
                    <a:pt x="63252834" y="2006600"/>
                  </a:cubicBezTo>
                  <a:lnTo>
                    <a:pt x="63252834" y="304800"/>
                  </a:lnTo>
                  <a:cubicBezTo>
                    <a:pt x="63252834" y="135890"/>
                    <a:pt x="63116941" y="0"/>
                    <a:pt x="62948034" y="0"/>
                  </a:cubicBezTo>
                  <a:close/>
                </a:path>
              </a:pathLst>
            </a:custGeom>
            <a:solidFill>
              <a:srgbClr val="403C38"/>
            </a:solidFill>
          </p:spPr>
        </p:sp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6440265" y="3628737"/>
            <a:ext cx="2616169" cy="3348696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4737241" flipH="1" flipV="1">
            <a:off x="7254047" y="396250"/>
            <a:ext cx="1775224" cy="1275741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8081223" y="622054"/>
            <a:ext cx="483369" cy="550748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186888">
            <a:off x="8578248" y="1462844"/>
            <a:ext cx="287445" cy="327513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92F3D56E-95BE-45DF-B478-803127D2A056}"/>
              </a:ext>
            </a:extLst>
          </p:cNvPr>
          <p:cNvGrpSpPr/>
          <p:nvPr/>
        </p:nvGrpSpPr>
        <p:grpSpPr>
          <a:xfrm>
            <a:off x="1975526" y="983882"/>
            <a:ext cx="5077918" cy="2039605"/>
            <a:chOff x="2850236" y="2221331"/>
            <a:chExt cx="10155836" cy="3059407"/>
          </a:xfrm>
        </p:grpSpPr>
        <p:grpSp>
          <p:nvGrpSpPr>
            <p:cNvPr id="27" name="Group 9">
              <a:extLst>
                <a:ext uri="{FF2B5EF4-FFF2-40B4-BE49-F238E27FC236}">
                  <a16:creationId xmlns:a16="http://schemas.microsoft.com/office/drawing/2014/main" xmlns="" id="{ED8E5811-459D-42A1-94F6-4DB207834B5B}"/>
                </a:ext>
              </a:extLst>
            </p:cNvPr>
            <p:cNvGrpSpPr/>
            <p:nvPr/>
          </p:nvGrpSpPr>
          <p:grpSpPr>
            <a:xfrm>
              <a:off x="3886200" y="2221331"/>
              <a:ext cx="8228395" cy="3059407"/>
              <a:chOff x="0" y="0"/>
              <a:chExt cx="4146501" cy="3446965"/>
            </a:xfrm>
          </p:grpSpPr>
          <p:sp>
            <p:nvSpPr>
              <p:cNvPr id="30" name="Freeform 10">
                <a:extLst>
                  <a:ext uri="{FF2B5EF4-FFF2-40B4-BE49-F238E27FC236}">
                    <a16:creationId xmlns:a16="http://schemas.microsoft.com/office/drawing/2014/main" xmlns="" id="{182B3B7D-6D4D-462D-8A54-849F9C04F660}"/>
                  </a:ext>
                </a:extLst>
              </p:cNvPr>
              <p:cNvSpPr/>
              <p:nvPr/>
            </p:nvSpPr>
            <p:spPr>
              <a:xfrm>
                <a:off x="31750" y="31750"/>
                <a:ext cx="4083000" cy="3383465"/>
              </a:xfrm>
              <a:custGeom>
                <a:avLst/>
                <a:gdLst/>
                <a:ahLst/>
                <a:cxnLst/>
                <a:rect l="l" t="t" r="r" b="b"/>
                <a:pathLst>
                  <a:path w="4083000" h="3383465">
                    <a:moveTo>
                      <a:pt x="3990291" y="3383465"/>
                    </a:moveTo>
                    <a:lnTo>
                      <a:pt x="92710" y="3383465"/>
                    </a:lnTo>
                    <a:cubicBezTo>
                      <a:pt x="41910" y="3383465"/>
                      <a:pt x="0" y="3341555"/>
                      <a:pt x="0" y="3290755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3989020" y="0"/>
                    </a:lnTo>
                    <a:cubicBezTo>
                      <a:pt x="4039820" y="0"/>
                      <a:pt x="4081731" y="41910"/>
                      <a:pt x="4081731" y="92710"/>
                    </a:cubicBezTo>
                    <a:lnTo>
                      <a:pt x="4081731" y="3289485"/>
                    </a:lnTo>
                    <a:cubicBezTo>
                      <a:pt x="4083000" y="3341555"/>
                      <a:pt x="4041091" y="3383465"/>
                      <a:pt x="3990291" y="3383465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31" name="Freeform 11">
                <a:extLst>
                  <a:ext uri="{FF2B5EF4-FFF2-40B4-BE49-F238E27FC236}">
                    <a16:creationId xmlns:a16="http://schemas.microsoft.com/office/drawing/2014/main" xmlns="" id="{9B0CF7C7-E3EA-481D-A09A-FA8949D26925}"/>
                  </a:ext>
                </a:extLst>
              </p:cNvPr>
              <p:cNvSpPr/>
              <p:nvPr/>
            </p:nvSpPr>
            <p:spPr>
              <a:xfrm>
                <a:off x="0" y="0"/>
                <a:ext cx="4146501" cy="3446965"/>
              </a:xfrm>
              <a:custGeom>
                <a:avLst/>
                <a:gdLst/>
                <a:ahLst/>
                <a:cxnLst/>
                <a:rect l="l" t="t" r="r" b="b"/>
                <a:pathLst>
                  <a:path w="4146501" h="3446965">
                    <a:moveTo>
                      <a:pt x="4022041" y="59690"/>
                    </a:moveTo>
                    <a:cubicBezTo>
                      <a:pt x="4057600" y="59690"/>
                      <a:pt x="4086811" y="88900"/>
                      <a:pt x="4086811" y="124460"/>
                    </a:cubicBezTo>
                    <a:lnTo>
                      <a:pt x="4086811" y="3322505"/>
                    </a:lnTo>
                    <a:cubicBezTo>
                      <a:pt x="4086811" y="3358065"/>
                      <a:pt x="4057600" y="3387275"/>
                      <a:pt x="4022041" y="3387275"/>
                    </a:cubicBezTo>
                    <a:lnTo>
                      <a:pt x="124460" y="3387275"/>
                    </a:lnTo>
                    <a:cubicBezTo>
                      <a:pt x="88900" y="3387275"/>
                      <a:pt x="59690" y="3358065"/>
                      <a:pt x="59690" y="3322505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4022041" y="59690"/>
                    </a:lnTo>
                    <a:moveTo>
                      <a:pt x="4022041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3322505"/>
                    </a:lnTo>
                    <a:cubicBezTo>
                      <a:pt x="0" y="3391085"/>
                      <a:pt x="55880" y="3446965"/>
                      <a:pt x="124460" y="3446965"/>
                    </a:cubicBezTo>
                    <a:lnTo>
                      <a:pt x="4022041" y="3446965"/>
                    </a:lnTo>
                    <a:cubicBezTo>
                      <a:pt x="4090620" y="3446965"/>
                      <a:pt x="4146501" y="3391085"/>
                      <a:pt x="4146501" y="3322505"/>
                    </a:cubicBezTo>
                    <a:lnTo>
                      <a:pt x="4146501" y="124460"/>
                    </a:lnTo>
                    <a:cubicBezTo>
                      <a:pt x="4146501" y="55880"/>
                      <a:pt x="4090620" y="0"/>
                      <a:pt x="4022041" y="0"/>
                    </a:cubicBezTo>
                    <a:close/>
                  </a:path>
                </a:pathLst>
              </a:custGeom>
              <a:solidFill>
                <a:srgbClr val="403C38"/>
              </a:solidFill>
            </p:spPr>
          </p:sp>
        </p:grpSp>
        <p:pic>
          <p:nvPicPr>
            <p:cNvPr id="28" name="Picture 22">
              <a:extLst>
                <a:ext uri="{FF2B5EF4-FFF2-40B4-BE49-F238E27FC236}">
                  <a16:creationId xmlns:a16="http://schemas.microsoft.com/office/drawing/2014/main" xmlns="" id="{8DB691C1-9E54-4A89-82AD-94F01F59C3D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11385519" y="2406382"/>
              <a:ext cx="498152" cy="48909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xmlns="" id="{FF67F467-ED20-4A4D-BFDC-B78D920A9186}"/>
                    </a:ext>
                  </a:extLst>
                </p:cNvPr>
                <p:cNvSpPr txBox="1"/>
                <p:nvPr/>
              </p:nvSpPr>
              <p:spPr>
                <a:xfrm>
                  <a:off x="2850236" y="2685768"/>
                  <a:ext cx="10155836" cy="199545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27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Hiệu </a:t>
                  </a:r>
                  <a:r>
                    <a:rPr lang="en-US" sz="27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của</a:t>
                  </a:r>
                  <a:r>
                    <a:rPr lang="en-US" sz="27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7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hai</a:t>
                  </a:r>
                  <a:r>
                    <a:rPr lang="en-US" sz="27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7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số</a:t>
                  </a:r>
                  <a:r>
                    <a:rPr lang="en-US" sz="27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7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là</a:t>
                  </a:r>
                  <a:r>
                    <a:rPr lang="en-US" sz="27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: </a:t>
                  </a:r>
                  <a:r>
                    <a:rPr lang="en-US" sz="2700" b="1" dirty="0">
                      <a:solidFill>
                        <a:srgbClr val="C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15</a:t>
                  </a:r>
                </a:p>
                <a:p>
                  <a:pPr algn="ctr"/>
                  <a:r>
                    <a:rPr lang="en-US" sz="27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Tỉ</a:t>
                  </a:r>
                  <a:r>
                    <a:rPr lang="en-US" sz="27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7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số</a:t>
                  </a:r>
                  <a:r>
                    <a:rPr lang="en-US" sz="27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7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của</a:t>
                  </a:r>
                  <a:r>
                    <a:rPr lang="en-US" sz="27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7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hai</a:t>
                  </a:r>
                  <a:r>
                    <a:rPr lang="en-US" sz="27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7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số</a:t>
                  </a:r>
                  <a:r>
                    <a:rPr lang="en-US" sz="27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7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là</a:t>
                  </a:r>
                  <a:r>
                    <a:rPr lang="en-US" sz="27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: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7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7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𝟐</m:t>
                          </m:r>
                        </m:num>
                        <m:den>
                          <m:r>
                            <a:rPr lang="en-US" sz="37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𝟑</m:t>
                          </m:r>
                        </m:den>
                      </m:f>
                    </m:oMath>
                  </a14:m>
                  <a:r>
                    <a:rPr lang="en-US" sz="27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FF67F467-ED20-4A4D-BFDC-B78D920A918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50236" y="2685768"/>
                  <a:ext cx="10155836" cy="2298065"/>
                </a:xfrm>
                <a:prstGeom prst="rect">
                  <a:avLst/>
                </a:prstGeom>
                <a:blipFill>
                  <a:blip r:embed="rId14"/>
                  <a:stretch>
                    <a:fillRect t="-6366" b="-26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xmlns="" id="{7A0D9335-91E4-4AEE-A610-97F50EAB65CF}"/>
              </a:ext>
            </a:extLst>
          </p:cNvPr>
          <p:cNvGrpSpPr/>
          <p:nvPr/>
        </p:nvGrpSpPr>
        <p:grpSpPr>
          <a:xfrm>
            <a:off x="2110375" y="3431340"/>
            <a:ext cx="4808220" cy="1637149"/>
            <a:chOff x="4222932" y="5755279"/>
            <a:chExt cx="9616440" cy="2455724"/>
          </a:xfrm>
        </p:grpSpPr>
        <p:pic>
          <p:nvPicPr>
            <p:cNvPr id="32" name="Picture 44">
              <a:extLst>
                <a:ext uri="{FF2B5EF4-FFF2-40B4-BE49-F238E27FC236}">
                  <a16:creationId xmlns:a16="http://schemas.microsoft.com/office/drawing/2014/main" xmlns="" id="{DBA443A3-C941-43B5-BF7D-72708D532C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rcRect/>
            <a:stretch>
              <a:fillRect/>
            </a:stretch>
          </p:blipFill>
          <p:spPr>
            <a:xfrm>
              <a:off x="6124970" y="5755279"/>
              <a:ext cx="5812364" cy="2455724"/>
            </a:xfrm>
            <a:prstGeom prst="rect">
              <a:avLst/>
            </a:prstGeom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A13E132D-C90C-4317-9B40-C87785793D9C}"/>
                </a:ext>
              </a:extLst>
            </p:cNvPr>
            <p:cNvSpPr txBox="1"/>
            <p:nvPr/>
          </p:nvSpPr>
          <p:spPr>
            <a:xfrm>
              <a:off x="4222932" y="6288850"/>
              <a:ext cx="9616440" cy="117724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500" b="1">
                  <a:latin typeface="Arial" panose="020B0604020202020204" pitchFamily="34" charset="0"/>
                  <a:cs typeface="Arial" panose="020B0604020202020204" pitchFamily="34" charset="0"/>
                </a:rPr>
                <a:t>Số bé: </a:t>
              </a:r>
              <a:r>
                <a:rPr lang="en-US" sz="4500" b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30</a:t>
              </a:r>
              <a:endParaRPr lang="en-US" sz="45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xmlns="" id="{0EA25C65-D70A-4975-94C6-977B28D2AE8F}"/>
              </a:ext>
            </a:extLst>
          </p:cNvPr>
          <p:cNvGrpSpPr/>
          <p:nvPr/>
        </p:nvGrpSpPr>
        <p:grpSpPr>
          <a:xfrm>
            <a:off x="2110375" y="5088831"/>
            <a:ext cx="4808220" cy="1638312"/>
            <a:chOff x="4222932" y="8241516"/>
            <a:chExt cx="9616440" cy="2457468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xmlns="" id="{0FFE4D93-54EE-49DD-8B39-26E38CD68D87}"/>
                </a:ext>
              </a:extLst>
            </p:cNvPr>
            <p:cNvGrpSpPr/>
            <p:nvPr/>
          </p:nvGrpSpPr>
          <p:grpSpPr>
            <a:xfrm>
              <a:off x="6121868" y="8241516"/>
              <a:ext cx="5805170" cy="2457468"/>
              <a:chOff x="6121868" y="8241516"/>
              <a:chExt cx="5805170" cy="2457468"/>
            </a:xfrm>
          </p:grpSpPr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xmlns="" id="{F04D1841-A95B-47FA-84DF-7996C16BBC8E}"/>
                  </a:ext>
                </a:extLst>
              </p:cNvPr>
              <p:cNvSpPr/>
              <p:nvPr/>
            </p:nvSpPr>
            <p:spPr>
              <a:xfrm>
                <a:off x="6549684" y="8611612"/>
                <a:ext cx="5134552" cy="1718495"/>
              </a:xfrm>
              <a:custGeom>
                <a:avLst/>
                <a:gdLst>
                  <a:gd name="connsiteX0" fmla="*/ 4981260 w 5134552"/>
                  <a:gd name="connsiteY0" fmla="*/ 0 h 1718495"/>
                  <a:gd name="connsiteX1" fmla="*/ 5134553 w 5134552"/>
                  <a:gd name="connsiteY1" fmla="*/ 0 h 1718495"/>
                  <a:gd name="connsiteX2" fmla="*/ 5134553 w 5134552"/>
                  <a:gd name="connsiteY2" fmla="*/ 1718495 h 1718495"/>
                  <a:gd name="connsiteX3" fmla="*/ 4981260 w 5134552"/>
                  <a:gd name="connsiteY3" fmla="*/ 1718495 h 1718495"/>
                  <a:gd name="connsiteX4" fmla="*/ 153293 w 5134552"/>
                  <a:gd name="connsiteY4" fmla="*/ 1718495 h 1718495"/>
                  <a:gd name="connsiteX5" fmla="*/ 0 w 5134552"/>
                  <a:gd name="connsiteY5" fmla="*/ 1718495 h 1718495"/>
                  <a:gd name="connsiteX6" fmla="*/ 0 w 5134552"/>
                  <a:gd name="connsiteY6" fmla="*/ 0 h 1718495"/>
                  <a:gd name="connsiteX7" fmla="*/ 153293 w 5134552"/>
                  <a:gd name="connsiteY7" fmla="*/ 0 h 1718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134552" h="1718495">
                    <a:moveTo>
                      <a:pt x="4981260" y="0"/>
                    </a:moveTo>
                    <a:cubicBezTo>
                      <a:pt x="5065921" y="0"/>
                      <a:pt x="5134553" y="0"/>
                      <a:pt x="5134553" y="0"/>
                    </a:cubicBezTo>
                    <a:lnTo>
                      <a:pt x="5134553" y="1718495"/>
                    </a:lnTo>
                    <a:cubicBezTo>
                      <a:pt x="5134553" y="1718495"/>
                      <a:pt x="5065921" y="1718495"/>
                      <a:pt x="4981260" y="1718495"/>
                    </a:cubicBezTo>
                    <a:lnTo>
                      <a:pt x="153293" y="1718495"/>
                    </a:lnTo>
                    <a:cubicBezTo>
                      <a:pt x="68632" y="1718495"/>
                      <a:pt x="0" y="1718495"/>
                      <a:pt x="0" y="1718495"/>
                    </a:cubicBezTo>
                    <a:lnTo>
                      <a:pt x="0" y="0"/>
                    </a:lnTo>
                    <a:cubicBezTo>
                      <a:pt x="0" y="0"/>
                      <a:pt x="68632" y="0"/>
                      <a:pt x="153293" y="0"/>
                    </a:cubicBezTo>
                    <a:close/>
                  </a:path>
                </a:pathLst>
              </a:custGeom>
              <a:solidFill>
                <a:srgbClr val="CCCCCC"/>
              </a:solidFill>
              <a:ln w="12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xmlns="" id="{B7852688-B44C-44AA-91E1-A3502B84D63A}"/>
                  </a:ext>
                </a:extLst>
              </p:cNvPr>
              <p:cNvSpPr/>
              <p:nvPr/>
            </p:nvSpPr>
            <p:spPr>
              <a:xfrm>
                <a:off x="6510977" y="8567998"/>
                <a:ext cx="5134552" cy="1718495"/>
              </a:xfrm>
              <a:custGeom>
                <a:avLst/>
                <a:gdLst>
                  <a:gd name="connsiteX0" fmla="*/ 4981260 w 5134552"/>
                  <a:gd name="connsiteY0" fmla="*/ 0 h 1718495"/>
                  <a:gd name="connsiteX1" fmla="*/ 5134553 w 5134552"/>
                  <a:gd name="connsiteY1" fmla="*/ 0 h 1718495"/>
                  <a:gd name="connsiteX2" fmla="*/ 5134553 w 5134552"/>
                  <a:gd name="connsiteY2" fmla="*/ 1718495 h 1718495"/>
                  <a:gd name="connsiteX3" fmla="*/ 4981260 w 5134552"/>
                  <a:gd name="connsiteY3" fmla="*/ 1718495 h 1718495"/>
                  <a:gd name="connsiteX4" fmla="*/ 153293 w 5134552"/>
                  <a:gd name="connsiteY4" fmla="*/ 1718495 h 1718495"/>
                  <a:gd name="connsiteX5" fmla="*/ 0 w 5134552"/>
                  <a:gd name="connsiteY5" fmla="*/ 1718495 h 1718495"/>
                  <a:gd name="connsiteX6" fmla="*/ 0 w 5134552"/>
                  <a:gd name="connsiteY6" fmla="*/ 0 h 1718495"/>
                  <a:gd name="connsiteX7" fmla="*/ 153293 w 5134552"/>
                  <a:gd name="connsiteY7" fmla="*/ 0 h 1718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134552" h="1718495">
                    <a:moveTo>
                      <a:pt x="4981260" y="0"/>
                    </a:moveTo>
                    <a:cubicBezTo>
                      <a:pt x="5065921" y="0"/>
                      <a:pt x="5134553" y="0"/>
                      <a:pt x="5134553" y="0"/>
                    </a:cubicBezTo>
                    <a:lnTo>
                      <a:pt x="5134553" y="1718495"/>
                    </a:lnTo>
                    <a:cubicBezTo>
                      <a:pt x="5134553" y="1718495"/>
                      <a:pt x="5065921" y="1718495"/>
                      <a:pt x="4981260" y="1718495"/>
                    </a:cubicBezTo>
                    <a:lnTo>
                      <a:pt x="153293" y="1718495"/>
                    </a:lnTo>
                    <a:cubicBezTo>
                      <a:pt x="68632" y="1718495"/>
                      <a:pt x="0" y="1718495"/>
                      <a:pt x="0" y="1718495"/>
                    </a:cubicBezTo>
                    <a:lnTo>
                      <a:pt x="0" y="0"/>
                    </a:lnTo>
                    <a:cubicBezTo>
                      <a:pt x="0" y="0"/>
                      <a:pt x="68632" y="0"/>
                      <a:pt x="153293" y="0"/>
                    </a:cubicBezTo>
                    <a:close/>
                  </a:path>
                </a:pathLst>
              </a:custGeom>
              <a:solidFill>
                <a:srgbClr val="D6EBC7"/>
              </a:solidFill>
              <a:ln w="12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xmlns="" id="{BA06473B-0386-4628-8FFC-C1B8B022EC78}"/>
                  </a:ext>
                </a:extLst>
              </p:cNvPr>
              <p:cNvSpPr/>
              <p:nvPr/>
            </p:nvSpPr>
            <p:spPr>
              <a:xfrm>
                <a:off x="6121868" y="8241516"/>
                <a:ext cx="1017080" cy="1006461"/>
              </a:xfrm>
              <a:custGeom>
                <a:avLst/>
                <a:gdLst>
                  <a:gd name="connsiteX0" fmla="*/ 0 w 1017080"/>
                  <a:gd name="connsiteY0" fmla="*/ 751245 h 1006461"/>
                  <a:gd name="connsiteX1" fmla="*/ 4343 w 1017080"/>
                  <a:gd name="connsiteY1" fmla="*/ 815197 h 1006461"/>
                  <a:gd name="connsiteX2" fmla="*/ 6870 w 1017080"/>
                  <a:gd name="connsiteY2" fmla="*/ 817246 h 1006461"/>
                  <a:gd name="connsiteX3" fmla="*/ 6898 w 1017080"/>
                  <a:gd name="connsiteY3" fmla="*/ 817243 h 1006461"/>
                  <a:gd name="connsiteX4" fmla="*/ 137708 w 1017080"/>
                  <a:gd name="connsiteY4" fmla="*/ 800999 h 1006461"/>
                  <a:gd name="connsiteX5" fmla="*/ 140125 w 1017080"/>
                  <a:gd name="connsiteY5" fmla="*/ 802898 h 1006461"/>
                  <a:gd name="connsiteX6" fmla="*/ 140135 w 1017080"/>
                  <a:gd name="connsiteY6" fmla="*/ 803302 h 1006461"/>
                  <a:gd name="connsiteX7" fmla="*/ 133493 w 1017080"/>
                  <a:gd name="connsiteY7" fmla="*/ 904472 h 1006461"/>
                  <a:gd name="connsiteX8" fmla="*/ 135026 w 1017080"/>
                  <a:gd name="connsiteY8" fmla="*/ 906647 h 1006461"/>
                  <a:gd name="connsiteX9" fmla="*/ 275544 w 1017080"/>
                  <a:gd name="connsiteY9" fmla="*/ 939901 h 1006461"/>
                  <a:gd name="connsiteX10" fmla="*/ 277130 w 1017080"/>
                  <a:gd name="connsiteY10" fmla="*/ 942535 h 1006461"/>
                  <a:gd name="connsiteX11" fmla="*/ 277077 w 1017080"/>
                  <a:gd name="connsiteY11" fmla="*/ 942715 h 1006461"/>
                  <a:gd name="connsiteX12" fmla="*/ 261748 w 1017080"/>
                  <a:gd name="connsiteY12" fmla="*/ 1003597 h 1006461"/>
                  <a:gd name="connsiteX13" fmla="*/ 263416 w 1017080"/>
                  <a:gd name="connsiteY13" fmla="*/ 1006391 h 1006461"/>
                  <a:gd name="connsiteX14" fmla="*/ 265836 w 1017080"/>
                  <a:gd name="connsiteY14" fmla="*/ 1005515 h 1006461"/>
                  <a:gd name="connsiteX15" fmla="*/ 1015822 w 1017080"/>
                  <a:gd name="connsiteY15" fmla="*/ 260101 h 1006461"/>
                  <a:gd name="connsiteX16" fmla="*/ 1016972 w 1017080"/>
                  <a:gd name="connsiteY16" fmla="*/ 256008 h 1006461"/>
                  <a:gd name="connsiteX17" fmla="*/ 997427 w 1017080"/>
                  <a:gd name="connsiteY17" fmla="*/ 174278 h 1006461"/>
                  <a:gd name="connsiteX18" fmla="*/ 993595 w 1017080"/>
                  <a:gd name="connsiteY18" fmla="*/ 171592 h 1006461"/>
                  <a:gd name="connsiteX19" fmla="*/ 886801 w 1017080"/>
                  <a:gd name="connsiteY19" fmla="*/ 181952 h 1006461"/>
                  <a:gd name="connsiteX20" fmla="*/ 882988 w 1017080"/>
                  <a:gd name="connsiteY20" fmla="*/ 178906 h 1006461"/>
                  <a:gd name="connsiteX21" fmla="*/ 882968 w 1017080"/>
                  <a:gd name="connsiteY21" fmla="*/ 178627 h 1006461"/>
                  <a:gd name="connsiteX22" fmla="*/ 876198 w 1017080"/>
                  <a:gd name="connsiteY22" fmla="*/ 73363 h 1006461"/>
                  <a:gd name="connsiteX23" fmla="*/ 873260 w 1017080"/>
                  <a:gd name="connsiteY23" fmla="*/ 70038 h 1006461"/>
                  <a:gd name="connsiteX24" fmla="*/ 776813 w 1017080"/>
                  <a:gd name="connsiteY24" fmla="*/ 57248 h 1006461"/>
                  <a:gd name="connsiteX25" fmla="*/ 774002 w 1017080"/>
                  <a:gd name="connsiteY25" fmla="*/ 54690 h 1006461"/>
                  <a:gd name="connsiteX26" fmla="*/ 759695 w 1017080"/>
                  <a:gd name="connsiteY26" fmla="*/ 2506 h 1006461"/>
                  <a:gd name="connsiteX27" fmla="*/ 754770 w 1017080"/>
                  <a:gd name="connsiteY27" fmla="*/ 240 h 1006461"/>
                  <a:gd name="connsiteX28" fmla="*/ 753180 w 1017080"/>
                  <a:gd name="connsiteY28" fmla="*/ 1354 h 1006461"/>
                  <a:gd name="connsiteX29" fmla="*/ 1150 w 1017080"/>
                  <a:gd name="connsiteY29" fmla="*/ 749839 h 1006461"/>
                  <a:gd name="connsiteX30" fmla="*/ 0 w 1017080"/>
                  <a:gd name="connsiteY30" fmla="*/ 751245 h 10064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017080" h="1006461">
                    <a:moveTo>
                      <a:pt x="0" y="751245"/>
                    </a:moveTo>
                    <a:lnTo>
                      <a:pt x="4343" y="815197"/>
                    </a:lnTo>
                    <a:cubicBezTo>
                      <a:pt x="4476" y="816461"/>
                      <a:pt x="5607" y="817379"/>
                      <a:pt x="6870" y="817246"/>
                    </a:cubicBezTo>
                    <a:cubicBezTo>
                      <a:pt x="6879" y="817245"/>
                      <a:pt x="6889" y="817244"/>
                      <a:pt x="6898" y="817243"/>
                    </a:cubicBezTo>
                    <a:lnTo>
                      <a:pt x="137708" y="800999"/>
                    </a:lnTo>
                    <a:cubicBezTo>
                      <a:pt x="138899" y="800856"/>
                      <a:pt x="139981" y="801705"/>
                      <a:pt x="140125" y="802898"/>
                    </a:cubicBezTo>
                    <a:cubicBezTo>
                      <a:pt x="140141" y="803032"/>
                      <a:pt x="140144" y="803167"/>
                      <a:pt x="140135" y="803302"/>
                    </a:cubicBezTo>
                    <a:lnTo>
                      <a:pt x="133493" y="904472"/>
                    </a:lnTo>
                    <a:cubicBezTo>
                      <a:pt x="133337" y="905492"/>
                      <a:pt x="134014" y="906452"/>
                      <a:pt x="135026" y="906647"/>
                    </a:cubicBezTo>
                    <a:lnTo>
                      <a:pt x="275544" y="939901"/>
                    </a:lnTo>
                    <a:cubicBezTo>
                      <a:pt x="276709" y="940190"/>
                      <a:pt x="277419" y="941369"/>
                      <a:pt x="277130" y="942535"/>
                    </a:cubicBezTo>
                    <a:cubicBezTo>
                      <a:pt x="277115" y="942595"/>
                      <a:pt x="277098" y="942656"/>
                      <a:pt x="277077" y="942715"/>
                    </a:cubicBezTo>
                    <a:lnTo>
                      <a:pt x="261748" y="1003597"/>
                    </a:lnTo>
                    <a:cubicBezTo>
                      <a:pt x="261438" y="1004830"/>
                      <a:pt x="262185" y="1006081"/>
                      <a:pt x="263416" y="1006391"/>
                    </a:cubicBezTo>
                    <a:cubicBezTo>
                      <a:pt x="264326" y="1006621"/>
                      <a:pt x="265283" y="1006274"/>
                      <a:pt x="265836" y="1005515"/>
                    </a:cubicBezTo>
                    <a:lnTo>
                      <a:pt x="1015822" y="260101"/>
                    </a:lnTo>
                    <a:cubicBezTo>
                      <a:pt x="1016869" y="259017"/>
                      <a:pt x="1017302" y="257479"/>
                      <a:pt x="1016972" y="256008"/>
                    </a:cubicBezTo>
                    <a:lnTo>
                      <a:pt x="997427" y="174278"/>
                    </a:lnTo>
                    <a:cubicBezTo>
                      <a:pt x="996993" y="172555"/>
                      <a:pt x="995361" y="171411"/>
                      <a:pt x="993595" y="171592"/>
                    </a:cubicBezTo>
                    <a:lnTo>
                      <a:pt x="886801" y="181952"/>
                    </a:lnTo>
                    <a:cubicBezTo>
                      <a:pt x="884908" y="182165"/>
                      <a:pt x="883201" y="180801"/>
                      <a:pt x="882988" y="178906"/>
                    </a:cubicBezTo>
                    <a:cubicBezTo>
                      <a:pt x="882978" y="178813"/>
                      <a:pt x="882971" y="178720"/>
                      <a:pt x="882968" y="178627"/>
                    </a:cubicBezTo>
                    <a:lnTo>
                      <a:pt x="876198" y="73363"/>
                    </a:lnTo>
                    <a:cubicBezTo>
                      <a:pt x="876209" y="71667"/>
                      <a:pt x="874943" y="70234"/>
                      <a:pt x="873260" y="70038"/>
                    </a:cubicBezTo>
                    <a:lnTo>
                      <a:pt x="776813" y="57248"/>
                    </a:lnTo>
                    <a:cubicBezTo>
                      <a:pt x="775449" y="57035"/>
                      <a:pt x="774344" y="56029"/>
                      <a:pt x="774002" y="54690"/>
                    </a:cubicBezTo>
                    <a:lnTo>
                      <a:pt x="759695" y="2506"/>
                    </a:lnTo>
                    <a:cubicBezTo>
                      <a:pt x="758960" y="518"/>
                      <a:pt x="756755" y="-496"/>
                      <a:pt x="754770" y="240"/>
                    </a:cubicBezTo>
                    <a:cubicBezTo>
                      <a:pt x="754154" y="469"/>
                      <a:pt x="753606" y="853"/>
                      <a:pt x="753180" y="1354"/>
                    </a:cubicBezTo>
                    <a:lnTo>
                      <a:pt x="1150" y="749839"/>
                    </a:lnTo>
                    <a:cubicBezTo>
                      <a:pt x="607" y="750151"/>
                      <a:pt x="198" y="750651"/>
                      <a:pt x="0" y="751245"/>
                    </a:cubicBezTo>
                    <a:close/>
                  </a:path>
                </a:pathLst>
              </a:custGeom>
              <a:solidFill>
                <a:srgbClr val="999999">
                  <a:alpha val="60000"/>
                </a:srgbClr>
              </a:solidFill>
              <a:ln w="12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xmlns="" id="{D8B7DDCE-C675-4E28-8266-0CAFA70A0D6B}"/>
                  </a:ext>
                </a:extLst>
              </p:cNvPr>
              <p:cNvSpPr/>
              <p:nvPr/>
            </p:nvSpPr>
            <p:spPr>
              <a:xfrm>
                <a:off x="10910220" y="9693116"/>
                <a:ext cx="1016818" cy="1005868"/>
              </a:xfrm>
              <a:custGeom>
                <a:avLst/>
                <a:gdLst>
                  <a:gd name="connsiteX0" fmla="*/ 14 w 1016818"/>
                  <a:gd name="connsiteY0" fmla="*/ 750696 h 1005868"/>
                  <a:gd name="connsiteX1" fmla="*/ 4357 w 1016818"/>
                  <a:gd name="connsiteY1" fmla="*/ 815287 h 1005868"/>
                  <a:gd name="connsiteX2" fmla="*/ 6202 w 1016818"/>
                  <a:gd name="connsiteY2" fmla="*/ 817274 h 1005868"/>
                  <a:gd name="connsiteX3" fmla="*/ 6785 w 1016818"/>
                  <a:gd name="connsiteY3" fmla="*/ 817205 h 1005868"/>
                  <a:gd name="connsiteX4" fmla="*/ 137339 w 1016818"/>
                  <a:gd name="connsiteY4" fmla="*/ 800451 h 1005868"/>
                  <a:gd name="connsiteX5" fmla="*/ 139876 w 1016818"/>
                  <a:gd name="connsiteY5" fmla="*/ 802184 h 1005868"/>
                  <a:gd name="connsiteX6" fmla="*/ 139894 w 1016818"/>
                  <a:gd name="connsiteY6" fmla="*/ 802881 h 1005868"/>
                  <a:gd name="connsiteX7" fmla="*/ 133124 w 1016818"/>
                  <a:gd name="connsiteY7" fmla="*/ 903924 h 1005868"/>
                  <a:gd name="connsiteX8" fmla="*/ 134785 w 1016818"/>
                  <a:gd name="connsiteY8" fmla="*/ 906226 h 1005868"/>
                  <a:gd name="connsiteX9" fmla="*/ 275303 w 1016818"/>
                  <a:gd name="connsiteY9" fmla="*/ 939480 h 1005868"/>
                  <a:gd name="connsiteX10" fmla="*/ 276843 w 1016818"/>
                  <a:gd name="connsiteY10" fmla="*/ 942141 h 1005868"/>
                  <a:gd name="connsiteX11" fmla="*/ 276836 w 1016818"/>
                  <a:gd name="connsiteY11" fmla="*/ 942166 h 1005868"/>
                  <a:gd name="connsiteX12" fmla="*/ 261507 w 1016818"/>
                  <a:gd name="connsiteY12" fmla="*/ 1003048 h 1005868"/>
                  <a:gd name="connsiteX13" fmla="*/ 263230 w 1016818"/>
                  <a:gd name="connsiteY13" fmla="*/ 1005809 h 1005868"/>
                  <a:gd name="connsiteX14" fmla="*/ 265467 w 1016818"/>
                  <a:gd name="connsiteY14" fmla="*/ 1005094 h 1005868"/>
                  <a:gd name="connsiteX15" fmla="*/ 1015453 w 1016818"/>
                  <a:gd name="connsiteY15" fmla="*/ 259552 h 1005868"/>
                  <a:gd name="connsiteX16" fmla="*/ 1016731 w 1016818"/>
                  <a:gd name="connsiteY16" fmla="*/ 255587 h 1005868"/>
                  <a:gd name="connsiteX17" fmla="*/ 997314 w 1016818"/>
                  <a:gd name="connsiteY17" fmla="*/ 174113 h 1005868"/>
                  <a:gd name="connsiteX18" fmla="*/ 993482 w 1016818"/>
                  <a:gd name="connsiteY18" fmla="*/ 171555 h 1005868"/>
                  <a:gd name="connsiteX19" fmla="*/ 886815 w 1016818"/>
                  <a:gd name="connsiteY19" fmla="*/ 181787 h 1005868"/>
                  <a:gd name="connsiteX20" fmla="*/ 882859 w 1016818"/>
                  <a:gd name="connsiteY20" fmla="*/ 178630 h 1005868"/>
                  <a:gd name="connsiteX21" fmla="*/ 882855 w 1016818"/>
                  <a:gd name="connsiteY21" fmla="*/ 178589 h 1005868"/>
                  <a:gd name="connsiteX22" fmla="*/ 876212 w 1016818"/>
                  <a:gd name="connsiteY22" fmla="*/ 73198 h 1005868"/>
                  <a:gd name="connsiteX23" fmla="*/ 873146 w 1016818"/>
                  <a:gd name="connsiteY23" fmla="*/ 70000 h 1005868"/>
                  <a:gd name="connsiteX24" fmla="*/ 776827 w 1016818"/>
                  <a:gd name="connsiteY24" fmla="*/ 57210 h 1005868"/>
                  <a:gd name="connsiteX25" fmla="*/ 773889 w 1016818"/>
                  <a:gd name="connsiteY25" fmla="*/ 54652 h 1005868"/>
                  <a:gd name="connsiteX26" fmla="*/ 759581 w 1016818"/>
                  <a:gd name="connsiteY26" fmla="*/ 2596 h 1005868"/>
                  <a:gd name="connsiteX27" fmla="*/ 754715 w 1016818"/>
                  <a:gd name="connsiteY27" fmla="*/ 208 h 1005868"/>
                  <a:gd name="connsiteX28" fmla="*/ 753067 w 1016818"/>
                  <a:gd name="connsiteY28" fmla="*/ 1317 h 1005868"/>
                  <a:gd name="connsiteX29" fmla="*/ 781 w 1016818"/>
                  <a:gd name="connsiteY29" fmla="*/ 748650 h 1005868"/>
                  <a:gd name="connsiteX30" fmla="*/ 14 w 1016818"/>
                  <a:gd name="connsiteY30" fmla="*/ 750696 h 1005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016818" h="1005868">
                    <a:moveTo>
                      <a:pt x="14" y="750696"/>
                    </a:moveTo>
                    <a:lnTo>
                      <a:pt x="4357" y="815287"/>
                    </a:lnTo>
                    <a:cubicBezTo>
                      <a:pt x="4319" y="816346"/>
                      <a:pt x="5145" y="817235"/>
                      <a:pt x="6202" y="817274"/>
                    </a:cubicBezTo>
                    <a:cubicBezTo>
                      <a:pt x="6399" y="817281"/>
                      <a:pt x="6595" y="817258"/>
                      <a:pt x="6785" y="817205"/>
                    </a:cubicBezTo>
                    <a:lnTo>
                      <a:pt x="137339" y="800451"/>
                    </a:lnTo>
                    <a:cubicBezTo>
                      <a:pt x="138518" y="800228"/>
                      <a:pt x="139654" y="801004"/>
                      <a:pt x="139876" y="802184"/>
                    </a:cubicBezTo>
                    <a:cubicBezTo>
                      <a:pt x="139920" y="802414"/>
                      <a:pt x="139926" y="802649"/>
                      <a:pt x="139894" y="802881"/>
                    </a:cubicBezTo>
                    <a:lnTo>
                      <a:pt x="133124" y="903924"/>
                    </a:lnTo>
                    <a:cubicBezTo>
                      <a:pt x="133031" y="904997"/>
                      <a:pt x="133738" y="905976"/>
                      <a:pt x="134785" y="906226"/>
                    </a:cubicBezTo>
                    <a:lnTo>
                      <a:pt x="275303" y="939480"/>
                    </a:lnTo>
                    <a:cubicBezTo>
                      <a:pt x="276462" y="939790"/>
                      <a:pt x="277151" y="940980"/>
                      <a:pt x="276843" y="942141"/>
                    </a:cubicBezTo>
                    <a:cubicBezTo>
                      <a:pt x="276841" y="942149"/>
                      <a:pt x="276838" y="942158"/>
                      <a:pt x="276836" y="942166"/>
                    </a:cubicBezTo>
                    <a:lnTo>
                      <a:pt x="261507" y="1003048"/>
                    </a:lnTo>
                    <a:cubicBezTo>
                      <a:pt x="261221" y="1004287"/>
                      <a:pt x="261992" y="1005523"/>
                      <a:pt x="263230" y="1005809"/>
                    </a:cubicBezTo>
                    <a:cubicBezTo>
                      <a:pt x="264050" y="1005999"/>
                      <a:pt x="264908" y="1005724"/>
                      <a:pt x="265467" y="1005094"/>
                    </a:cubicBezTo>
                    <a:lnTo>
                      <a:pt x="1015453" y="259552"/>
                    </a:lnTo>
                    <a:cubicBezTo>
                      <a:pt x="1016546" y="258547"/>
                      <a:pt x="1017031" y="257042"/>
                      <a:pt x="1016731" y="255587"/>
                    </a:cubicBezTo>
                    <a:lnTo>
                      <a:pt x="997314" y="174113"/>
                    </a:lnTo>
                    <a:cubicBezTo>
                      <a:pt x="996930" y="172368"/>
                      <a:pt x="995238" y="171238"/>
                      <a:pt x="993482" y="171555"/>
                    </a:cubicBezTo>
                    <a:lnTo>
                      <a:pt x="886815" y="181787"/>
                    </a:lnTo>
                    <a:cubicBezTo>
                      <a:pt x="884852" y="182009"/>
                      <a:pt x="883081" y="180596"/>
                      <a:pt x="882859" y="178630"/>
                    </a:cubicBezTo>
                    <a:cubicBezTo>
                      <a:pt x="882858" y="178617"/>
                      <a:pt x="882856" y="178603"/>
                      <a:pt x="882855" y="178589"/>
                    </a:cubicBezTo>
                    <a:lnTo>
                      <a:pt x="876212" y="73198"/>
                    </a:lnTo>
                    <a:cubicBezTo>
                      <a:pt x="876152" y="71506"/>
                      <a:pt x="874832" y="70130"/>
                      <a:pt x="873146" y="70000"/>
                    </a:cubicBezTo>
                    <a:lnTo>
                      <a:pt x="776827" y="57210"/>
                    </a:lnTo>
                    <a:cubicBezTo>
                      <a:pt x="775429" y="57013"/>
                      <a:pt x="774278" y="56011"/>
                      <a:pt x="773889" y="54652"/>
                    </a:cubicBezTo>
                    <a:lnTo>
                      <a:pt x="759581" y="2596"/>
                    </a:lnTo>
                    <a:cubicBezTo>
                      <a:pt x="758896" y="591"/>
                      <a:pt x="756717" y="-478"/>
                      <a:pt x="754715" y="208"/>
                    </a:cubicBezTo>
                    <a:cubicBezTo>
                      <a:pt x="754078" y="426"/>
                      <a:pt x="753509" y="809"/>
                      <a:pt x="753067" y="1317"/>
                    </a:cubicBezTo>
                    <a:lnTo>
                      <a:pt x="781" y="748650"/>
                    </a:lnTo>
                    <a:cubicBezTo>
                      <a:pt x="216" y="749172"/>
                      <a:pt x="-69" y="749931"/>
                      <a:pt x="14" y="750696"/>
                    </a:cubicBezTo>
                    <a:close/>
                  </a:path>
                </a:pathLst>
              </a:custGeom>
              <a:solidFill>
                <a:srgbClr val="999999">
                  <a:alpha val="60000"/>
                </a:srgbClr>
              </a:solidFill>
              <a:ln w="12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xmlns="" id="{65A6CE9A-89F8-48AF-A1AF-08354437CF3A}"/>
                </a:ext>
              </a:extLst>
            </p:cNvPr>
            <p:cNvSpPr txBox="1"/>
            <p:nvPr/>
          </p:nvSpPr>
          <p:spPr>
            <a:xfrm>
              <a:off x="4222932" y="8771585"/>
              <a:ext cx="9616440" cy="117724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500" b="1">
                  <a:latin typeface="Arial" panose="020B0604020202020204" pitchFamily="34" charset="0"/>
                  <a:cs typeface="Arial" panose="020B0604020202020204" pitchFamily="34" charset="0"/>
                </a:rPr>
                <a:t>Số lớn: </a:t>
              </a:r>
              <a:r>
                <a:rPr lang="en-US" sz="4500" b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45</a:t>
              </a:r>
              <a:endParaRPr lang="en-US" sz="45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1" name="Picture 60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xmlns="" id="{1BA88727-27F5-4A1F-B741-3C96B0B1DE39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6750" b="43950" l="17650" r="43350">
                        <a14:foregroundMark x1="28800" y1="8550" x2="31200" y2="8400"/>
                        <a14:foregroundMark x1="31450" y1="7200" x2="31050" y2="6750"/>
                        <a14:foregroundMark x1="31300" y1="25400" x2="33100" y2="279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44" t="3952" r="53425" b="51567"/>
          <a:stretch/>
        </p:blipFill>
        <p:spPr>
          <a:xfrm>
            <a:off x="298925" y="2527338"/>
            <a:ext cx="2593261" cy="4786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0991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5400000">
            <a:off x="4800761" y="-256004"/>
            <a:ext cx="5049700" cy="4866534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616811" y="685800"/>
            <a:ext cx="8069989" cy="6389176"/>
            <a:chOff x="0" y="0"/>
            <a:chExt cx="13836260" cy="8381614"/>
          </a:xfrm>
        </p:grpSpPr>
        <p:sp>
          <p:nvSpPr>
            <p:cNvPr id="4" name="Freeform 4"/>
            <p:cNvSpPr/>
            <p:nvPr/>
          </p:nvSpPr>
          <p:spPr>
            <a:xfrm>
              <a:off x="31750" y="31750"/>
              <a:ext cx="13772759" cy="8318114"/>
            </a:xfrm>
            <a:custGeom>
              <a:avLst/>
              <a:gdLst/>
              <a:ahLst/>
              <a:cxnLst/>
              <a:rect l="l" t="t" r="r" b="b"/>
              <a:pathLst>
                <a:path w="13772759" h="8318114">
                  <a:moveTo>
                    <a:pt x="13680050" y="8318114"/>
                  </a:moveTo>
                  <a:lnTo>
                    <a:pt x="92710" y="8318114"/>
                  </a:lnTo>
                  <a:cubicBezTo>
                    <a:pt x="41910" y="8318114"/>
                    <a:pt x="0" y="8276203"/>
                    <a:pt x="0" y="8225403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3678779" y="0"/>
                  </a:lnTo>
                  <a:cubicBezTo>
                    <a:pt x="13729579" y="0"/>
                    <a:pt x="13771490" y="41910"/>
                    <a:pt x="13771490" y="92710"/>
                  </a:cubicBezTo>
                  <a:lnTo>
                    <a:pt x="13771490" y="8224134"/>
                  </a:lnTo>
                  <a:cubicBezTo>
                    <a:pt x="13772759" y="8276203"/>
                    <a:pt x="13730850" y="8318114"/>
                    <a:pt x="13680050" y="8318114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13836259" cy="8381614"/>
            </a:xfrm>
            <a:custGeom>
              <a:avLst/>
              <a:gdLst/>
              <a:ahLst/>
              <a:cxnLst/>
              <a:rect l="l" t="t" r="r" b="b"/>
              <a:pathLst>
                <a:path w="13836259" h="8381614">
                  <a:moveTo>
                    <a:pt x="13711800" y="59690"/>
                  </a:moveTo>
                  <a:cubicBezTo>
                    <a:pt x="13747359" y="59690"/>
                    <a:pt x="13776570" y="88900"/>
                    <a:pt x="13776570" y="124460"/>
                  </a:cubicBezTo>
                  <a:lnTo>
                    <a:pt x="13776570" y="8257153"/>
                  </a:lnTo>
                  <a:cubicBezTo>
                    <a:pt x="13776570" y="8292714"/>
                    <a:pt x="13747359" y="8321924"/>
                    <a:pt x="13711800" y="8321924"/>
                  </a:cubicBezTo>
                  <a:lnTo>
                    <a:pt x="124460" y="8321924"/>
                  </a:lnTo>
                  <a:cubicBezTo>
                    <a:pt x="88900" y="8321924"/>
                    <a:pt x="59690" y="8292714"/>
                    <a:pt x="59690" y="8257153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3711800" y="59690"/>
                  </a:lnTo>
                  <a:moveTo>
                    <a:pt x="1371180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8257153"/>
                  </a:lnTo>
                  <a:cubicBezTo>
                    <a:pt x="0" y="8325734"/>
                    <a:pt x="55880" y="8381614"/>
                    <a:pt x="124460" y="8381614"/>
                  </a:cubicBezTo>
                  <a:lnTo>
                    <a:pt x="13711800" y="8381614"/>
                  </a:lnTo>
                  <a:cubicBezTo>
                    <a:pt x="13780379" y="8381614"/>
                    <a:pt x="13836259" y="8325734"/>
                    <a:pt x="13836259" y="8257153"/>
                  </a:cubicBezTo>
                  <a:lnTo>
                    <a:pt x="13836259" y="124460"/>
                  </a:lnTo>
                  <a:cubicBezTo>
                    <a:pt x="13836259" y="55880"/>
                    <a:pt x="13780379" y="0"/>
                    <a:pt x="13711800" y="0"/>
                  </a:cubicBezTo>
                  <a:close/>
                </a:path>
              </a:pathLst>
            </a:custGeom>
            <a:solidFill>
              <a:srgbClr val="403C38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616812" y="431555"/>
            <a:ext cx="8069988" cy="400900"/>
            <a:chOff x="0" y="0"/>
            <a:chExt cx="60810011" cy="2311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0810012" cy="2311400"/>
            </a:xfrm>
            <a:custGeom>
              <a:avLst/>
              <a:gdLst/>
              <a:ahLst/>
              <a:cxnLst/>
              <a:rect l="l" t="t" r="r" b="b"/>
              <a:pathLst>
                <a:path w="60810012" h="2311400">
                  <a:moveTo>
                    <a:pt x="60505212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006600"/>
                  </a:lnTo>
                  <a:cubicBezTo>
                    <a:pt x="0" y="2175510"/>
                    <a:pt x="135890" y="2311400"/>
                    <a:pt x="304800" y="2311400"/>
                  </a:cubicBezTo>
                  <a:lnTo>
                    <a:pt x="60505212" y="2311400"/>
                  </a:lnTo>
                  <a:cubicBezTo>
                    <a:pt x="60674120" y="2311400"/>
                    <a:pt x="60810012" y="2175510"/>
                    <a:pt x="60810012" y="2006600"/>
                  </a:cubicBezTo>
                  <a:lnTo>
                    <a:pt x="60810012" y="304800"/>
                  </a:lnTo>
                  <a:cubicBezTo>
                    <a:pt x="60810012" y="135890"/>
                    <a:pt x="60674120" y="0"/>
                    <a:pt x="60505212" y="0"/>
                  </a:cubicBezTo>
                  <a:close/>
                </a:path>
              </a:pathLst>
            </a:custGeom>
            <a:solidFill>
              <a:srgbClr val="403C38"/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280274" flipH="1" flipV="1">
            <a:off x="7652342" y="5558773"/>
            <a:ext cx="1331418" cy="170098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21135" y="3447430"/>
            <a:ext cx="2838212" cy="3488421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0635297" flipH="1" flipV="1">
            <a:off x="302419" y="236207"/>
            <a:ext cx="1331418" cy="1700987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742797" y="317828"/>
            <a:ext cx="381209" cy="508278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93386" y="826106"/>
            <a:ext cx="622936" cy="830581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8449723" y="6172200"/>
            <a:ext cx="359854" cy="479805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71CFBECA-CA0E-4537-8671-FA7188E6A77E}"/>
              </a:ext>
            </a:extLst>
          </p:cNvPr>
          <p:cNvGrpSpPr/>
          <p:nvPr/>
        </p:nvGrpSpPr>
        <p:grpSpPr>
          <a:xfrm>
            <a:off x="1658244" y="1124663"/>
            <a:ext cx="5077918" cy="3433053"/>
            <a:chOff x="7265878" y="6143273"/>
            <a:chExt cx="10155836" cy="5149578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1EAA7643-036C-40DA-8C76-0D0D3AFA96BD}"/>
                </a:ext>
              </a:extLst>
            </p:cNvPr>
            <p:cNvGrpSpPr/>
            <p:nvPr/>
          </p:nvGrpSpPr>
          <p:grpSpPr>
            <a:xfrm>
              <a:off x="8229600" y="6143273"/>
              <a:ext cx="8228395" cy="3059407"/>
              <a:chOff x="3886200" y="5865271"/>
              <a:chExt cx="8228395" cy="3059407"/>
            </a:xfrm>
          </p:grpSpPr>
          <p:grpSp>
            <p:nvGrpSpPr>
              <p:cNvPr id="22" name="Group 12">
                <a:extLst>
                  <a:ext uri="{FF2B5EF4-FFF2-40B4-BE49-F238E27FC236}">
                    <a16:creationId xmlns:a16="http://schemas.microsoft.com/office/drawing/2014/main" xmlns="" id="{5BA4FE48-98B5-4B53-A963-32AE03C92149}"/>
                  </a:ext>
                </a:extLst>
              </p:cNvPr>
              <p:cNvGrpSpPr/>
              <p:nvPr/>
            </p:nvGrpSpPr>
            <p:grpSpPr>
              <a:xfrm>
                <a:off x="3886200" y="5865271"/>
                <a:ext cx="8228395" cy="3059407"/>
                <a:chOff x="0" y="0"/>
                <a:chExt cx="4146501" cy="3446965"/>
              </a:xfrm>
            </p:grpSpPr>
            <p:sp>
              <p:nvSpPr>
                <p:cNvPr id="24" name="Freeform 13">
                  <a:extLst>
                    <a:ext uri="{FF2B5EF4-FFF2-40B4-BE49-F238E27FC236}">
                      <a16:creationId xmlns:a16="http://schemas.microsoft.com/office/drawing/2014/main" xmlns="" id="{C1EEE561-2E85-449B-B386-F29937EB7B3D}"/>
                    </a:ext>
                  </a:extLst>
                </p:cNvPr>
                <p:cNvSpPr/>
                <p:nvPr/>
              </p:nvSpPr>
              <p:spPr>
                <a:xfrm>
                  <a:off x="31750" y="31750"/>
                  <a:ext cx="4083000" cy="33834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83000" h="3383465">
                      <a:moveTo>
                        <a:pt x="3990291" y="3383465"/>
                      </a:moveTo>
                      <a:lnTo>
                        <a:pt x="92710" y="3383465"/>
                      </a:lnTo>
                      <a:cubicBezTo>
                        <a:pt x="41910" y="3383465"/>
                        <a:pt x="0" y="3341555"/>
                        <a:pt x="0" y="3290755"/>
                      </a:cubicBezTo>
                      <a:lnTo>
                        <a:pt x="0" y="92710"/>
                      </a:lnTo>
                      <a:cubicBezTo>
                        <a:pt x="0" y="41910"/>
                        <a:pt x="41910" y="0"/>
                        <a:pt x="92710" y="0"/>
                      </a:cubicBezTo>
                      <a:lnTo>
                        <a:pt x="3989020" y="0"/>
                      </a:lnTo>
                      <a:cubicBezTo>
                        <a:pt x="4039820" y="0"/>
                        <a:pt x="4081731" y="41910"/>
                        <a:pt x="4081731" y="92710"/>
                      </a:cubicBezTo>
                      <a:lnTo>
                        <a:pt x="4081731" y="3289485"/>
                      </a:lnTo>
                      <a:cubicBezTo>
                        <a:pt x="4083000" y="3341555"/>
                        <a:pt x="4041091" y="3383465"/>
                        <a:pt x="3990291" y="338346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</p:spPr>
            </p:sp>
            <p:sp>
              <p:nvSpPr>
                <p:cNvPr id="25" name="Freeform 14">
                  <a:extLst>
                    <a:ext uri="{FF2B5EF4-FFF2-40B4-BE49-F238E27FC236}">
                      <a16:creationId xmlns:a16="http://schemas.microsoft.com/office/drawing/2014/main" xmlns="" id="{E0DFFB02-8A19-45DC-91B4-4398DA4103D5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4146501" cy="34469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6501" h="3446965">
                      <a:moveTo>
                        <a:pt x="4022041" y="59690"/>
                      </a:moveTo>
                      <a:cubicBezTo>
                        <a:pt x="4057600" y="59690"/>
                        <a:pt x="4086811" y="88900"/>
                        <a:pt x="4086811" y="124460"/>
                      </a:cubicBezTo>
                      <a:lnTo>
                        <a:pt x="4086811" y="3322505"/>
                      </a:lnTo>
                      <a:cubicBezTo>
                        <a:pt x="4086811" y="3358065"/>
                        <a:pt x="4057600" y="3387275"/>
                        <a:pt x="4022041" y="3387275"/>
                      </a:cubicBezTo>
                      <a:lnTo>
                        <a:pt x="124460" y="3387275"/>
                      </a:lnTo>
                      <a:cubicBezTo>
                        <a:pt x="88900" y="3387275"/>
                        <a:pt x="59690" y="3358065"/>
                        <a:pt x="59690" y="3322505"/>
                      </a:cubicBezTo>
                      <a:lnTo>
                        <a:pt x="59690" y="124460"/>
                      </a:lnTo>
                      <a:cubicBezTo>
                        <a:pt x="59690" y="88900"/>
                        <a:pt x="88900" y="59690"/>
                        <a:pt x="124460" y="59690"/>
                      </a:cubicBezTo>
                      <a:lnTo>
                        <a:pt x="4022041" y="59690"/>
                      </a:lnTo>
                      <a:moveTo>
                        <a:pt x="4022041" y="0"/>
                      </a:moveTo>
                      <a:lnTo>
                        <a:pt x="124460" y="0"/>
                      </a:lnTo>
                      <a:cubicBezTo>
                        <a:pt x="55880" y="0"/>
                        <a:pt x="0" y="55880"/>
                        <a:pt x="0" y="124460"/>
                      </a:cubicBezTo>
                      <a:lnTo>
                        <a:pt x="0" y="3322505"/>
                      </a:lnTo>
                      <a:cubicBezTo>
                        <a:pt x="0" y="3391085"/>
                        <a:pt x="55880" y="3446965"/>
                        <a:pt x="124460" y="3446965"/>
                      </a:cubicBezTo>
                      <a:lnTo>
                        <a:pt x="4022041" y="3446965"/>
                      </a:lnTo>
                      <a:cubicBezTo>
                        <a:pt x="4090620" y="3446965"/>
                        <a:pt x="4146501" y="3391085"/>
                        <a:pt x="4146501" y="3322505"/>
                      </a:cubicBezTo>
                      <a:lnTo>
                        <a:pt x="4146501" y="124460"/>
                      </a:lnTo>
                      <a:cubicBezTo>
                        <a:pt x="4146501" y="55880"/>
                        <a:pt x="4090620" y="0"/>
                        <a:pt x="4022041" y="0"/>
                      </a:cubicBezTo>
                      <a:close/>
                    </a:path>
                  </a:pathLst>
                </a:custGeom>
                <a:solidFill>
                  <a:srgbClr val="403C38"/>
                </a:solidFill>
              </p:spPr>
            </p:sp>
          </p:grpSp>
          <p:pic>
            <p:nvPicPr>
              <p:cNvPr id="23" name="Picture 21">
                <a:extLst>
                  <a:ext uri="{FF2B5EF4-FFF2-40B4-BE49-F238E27FC236}">
                    <a16:creationId xmlns:a16="http://schemas.microsoft.com/office/drawing/2014/main" xmlns="" id="{7C51940D-D18B-4120-9628-8B7BAFA700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13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1351242" y="6039551"/>
                <a:ext cx="498152" cy="489095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xmlns="" id="{D4A45B6B-EA8A-4032-B116-E8FA9F5DB7F8}"/>
                    </a:ext>
                  </a:extLst>
                </p:cNvPr>
                <p:cNvSpPr txBox="1"/>
                <p:nvPr/>
              </p:nvSpPr>
              <p:spPr>
                <a:xfrm>
                  <a:off x="7265878" y="6600702"/>
                  <a:ext cx="10155836" cy="469214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>
                  <a:defPPr>
                    <a:defRPr lang="en-US"/>
                  </a:defPPr>
                  <a:lvl1pPr algn="ctr">
                    <a:defRPr sz="4800" b="1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</a:lstStyle>
                <a:p>
                  <a:r>
                    <a:rPr lang="en-US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Hiệu </a:t>
                  </a:r>
                  <a:r>
                    <a:rPr lang="en-US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của</a:t>
                  </a:r>
                  <a:r>
                    <a:rPr lang="en-US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hai</a:t>
                  </a:r>
                  <a:r>
                    <a:rPr lang="en-US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số</a:t>
                  </a:r>
                  <a:r>
                    <a:rPr lang="en-US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là</a:t>
                  </a:r>
                  <a:r>
                    <a:rPr lang="en-US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: </a:t>
                  </a:r>
                  <a:r>
                    <a:rPr lang="en-US" dirty="0">
                      <a:solidFill>
                        <a:srgbClr val="C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36</a:t>
                  </a:r>
                </a:p>
                <a:p>
                  <a:r>
                    <a:rPr lang="en-US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Tỉ</a:t>
                  </a:r>
                  <a:r>
                    <a:rPr lang="en-US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số</a:t>
                  </a:r>
                  <a:r>
                    <a:rPr lang="en-US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của</a:t>
                  </a:r>
                  <a:r>
                    <a:rPr lang="en-US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hai</a:t>
                  </a:r>
                  <a:r>
                    <a:rPr lang="en-US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số</a:t>
                  </a:r>
                  <a:r>
                    <a:rPr lang="en-US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là</a:t>
                  </a:r>
                  <a:r>
                    <a:rPr lang="en-US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: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700" i="1">
                              <a:solidFill>
                                <a:srgbClr val="C00000"/>
                              </a:solidFill>
                              <a:latin typeface="Cambria Math"/>
                              <a:cs typeface="+mn-cs"/>
                            </a:rPr>
                          </m:ctrlPr>
                        </m:fPr>
                        <m:num>
                          <m:r>
                            <a:rPr lang="en-US" sz="37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𝟏</m:t>
                          </m:r>
                        </m:num>
                        <m:den>
                          <m:r>
                            <a:rPr lang="en-US" sz="37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𝟒</m:t>
                          </m:r>
                        </m:den>
                      </m:f>
                    </m:oMath>
                  </a14:m>
                  <a:r>
                    <a:rPr lang="en-US" sz="3700" i="1" dirty="0">
                      <a:solidFill>
                        <a:srgbClr val="C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D4A45B6B-EA8A-4032-B116-E8FA9F5DB7F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65878" y="6600703"/>
                  <a:ext cx="10155836" cy="2293256"/>
                </a:xfrm>
                <a:prstGeom prst="rect">
                  <a:avLst/>
                </a:prstGeom>
                <a:blipFill>
                  <a:blip r:embed="rId14"/>
                  <a:stretch>
                    <a:fillRect t="-6383" b="-53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768A290C-5BF3-4A86-8CC6-A4DB0E95E362}"/>
              </a:ext>
            </a:extLst>
          </p:cNvPr>
          <p:cNvGrpSpPr/>
          <p:nvPr/>
        </p:nvGrpSpPr>
        <p:grpSpPr>
          <a:xfrm>
            <a:off x="2110375" y="3431340"/>
            <a:ext cx="4808220" cy="1637149"/>
            <a:chOff x="4222932" y="5755279"/>
            <a:chExt cx="9616440" cy="2455724"/>
          </a:xfrm>
        </p:grpSpPr>
        <p:pic>
          <p:nvPicPr>
            <p:cNvPr id="27" name="Picture 44">
              <a:extLst>
                <a:ext uri="{FF2B5EF4-FFF2-40B4-BE49-F238E27FC236}">
                  <a16:creationId xmlns:a16="http://schemas.microsoft.com/office/drawing/2014/main" xmlns="" id="{50ABAA16-4BFB-4FAB-B7D2-4F54CA5DAC2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rcRect/>
            <a:stretch>
              <a:fillRect/>
            </a:stretch>
          </p:blipFill>
          <p:spPr>
            <a:xfrm>
              <a:off x="6124970" y="5755279"/>
              <a:ext cx="5812364" cy="2455724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701CD92D-EC07-447D-926B-217E228FFAE3}"/>
                </a:ext>
              </a:extLst>
            </p:cNvPr>
            <p:cNvSpPr txBox="1"/>
            <p:nvPr/>
          </p:nvSpPr>
          <p:spPr>
            <a:xfrm>
              <a:off x="4222932" y="6288850"/>
              <a:ext cx="9616440" cy="117724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500" b="1">
                  <a:latin typeface="Arial" panose="020B0604020202020204" pitchFamily="34" charset="0"/>
                  <a:cs typeface="Arial" panose="020B0604020202020204" pitchFamily="34" charset="0"/>
                </a:rPr>
                <a:t>Số bé: </a:t>
              </a:r>
              <a:r>
                <a:rPr lang="en-US" sz="4500" b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12</a:t>
              </a:r>
              <a:endParaRPr lang="en-US" sz="45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CE446B69-0799-4916-953A-EF5609940508}"/>
              </a:ext>
            </a:extLst>
          </p:cNvPr>
          <p:cNvGrpSpPr/>
          <p:nvPr/>
        </p:nvGrpSpPr>
        <p:grpSpPr>
          <a:xfrm>
            <a:off x="2164080" y="5088831"/>
            <a:ext cx="4808220" cy="1638312"/>
            <a:chOff x="4330343" y="8241516"/>
            <a:chExt cx="9616440" cy="2457468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xmlns="" id="{2660D786-5EAA-4390-92B9-0803AF7A61BF}"/>
                </a:ext>
              </a:extLst>
            </p:cNvPr>
            <p:cNvGrpSpPr/>
            <p:nvPr/>
          </p:nvGrpSpPr>
          <p:grpSpPr>
            <a:xfrm>
              <a:off x="6121868" y="8241516"/>
              <a:ext cx="5805170" cy="2457468"/>
              <a:chOff x="6121868" y="8241516"/>
              <a:chExt cx="5805170" cy="2457468"/>
            </a:xfrm>
          </p:grpSpPr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xmlns="" id="{7A9BA1F0-51A6-44D1-927A-E1C6BCBF715F}"/>
                  </a:ext>
                </a:extLst>
              </p:cNvPr>
              <p:cNvSpPr/>
              <p:nvPr/>
            </p:nvSpPr>
            <p:spPr>
              <a:xfrm>
                <a:off x="6549684" y="8611612"/>
                <a:ext cx="5134552" cy="1718495"/>
              </a:xfrm>
              <a:custGeom>
                <a:avLst/>
                <a:gdLst>
                  <a:gd name="connsiteX0" fmla="*/ 4981260 w 5134552"/>
                  <a:gd name="connsiteY0" fmla="*/ 0 h 1718495"/>
                  <a:gd name="connsiteX1" fmla="*/ 5134553 w 5134552"/>
                  <a:gd name="connsiteY1" fmla="*/ 0 h 1718495"/>
                  <a:gd name="connsiteX2" fmla="*/ 5134553 w 5134552"/>
                  <a:gd name="connsiteY2" fmla="*/ 1718495 h 1718495"/>
                  <a:gd name="connsiteX3" fmla="*/ 4981260 w 5134552"/>
                  <a:gd name="connsiteY3" fmla="*/ 1718495 h 1718495"/>
                  <a:gd name="connsiteX4" fmla="*/ 153293 w 5134552"/>
                  <a:gd name="connsiteY4" fmla="*/ 1718495 h 1718495"/>
                  <a:gd name="connsiteX5" fmla="*/ 0 w 5134552"/>
                  <a:gd name="connsiteY5" fmla="*/ 1718495 h 1718495"/>
                  <a:gd name="connsiteX6" fmla="*/ 0 w 5134552"/>
                  <a:gd name="connsiteY6" fmla="*/ 0 h 1718495"/>
                  <a:gd name="connsiteX7" fmla="*/ 153293 w 5134552"/>
                  <a:gd name="connsiteY7" fmla="*/ 0 h 1718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134552" h="1718495">
                    <a:moveTo>
                      <a:pt x="4981260" y="0"/>
                    </a:moveTo>
                    <a:cubicBezTo>
                      <a:pt x="5065921" y="0"/>
                      <a:pt x="5134553" y="0"/>
                      <a:pt x="5134553" y="0"/>
                    </a:cubicBezTo>
                    <a:lnTo>
                      <a:pt x="5134553" y="1718495"/>
                    </a:lnTo>
                    <a:cubicBezTo>
                      <a:pt x="5134553" y="1718495"/>
                      <a:pt x="5065921" y="1718495"/>
                      <a:pt x="4981260" y="1718495"/>
                    </a:cubicBezTo>
                    <a:lnTo>
                      <a:pt x="153293" y="1718495"/>
                    </a:lnTo>
                    <a:cubicBezTo>
                      <a:pt x="68632" y="1718495"/>
                      <a:pt x="0" y="1718495"/>
                      <a:pt x="0" y="1718495"/>
                    </a:cubicBezTo>
                    <a:lnTo>
                      <a:pt x="0" y="0"/>
                    </a:lnTo>
                    <a:cubicBezTo>
                      <a:pt x="0" y="0"/>
                      <a:pt x="68632" y="0"/>
                      <a:pt x="153293" y="0"/>
                    </a:cubicBezTo>
                    <a:close/>
                  </a:path>
                </a:pathLst>
              </a:custGeom>
              <a:solidFill>
                <a:srgbClr val="CCCCCC"/>
              </a:solidFill>
              <a:ln w="12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xmlns="" id="{B7BBB83C-5733-4745-BE71-CE188EF83188}"/>
                  </a:ext>
                </a:extLst>
              </p:cNvPr>
              <p:cNvSpPr/>
              <p:nvPr/>
            </p:nvSpPr>
            <p:spPr>
              <a:xfrm>
                <a:off x="6510977" y="8567998"/>
                <a:ext cx="5134552" cy="1718495"/>
              </a:xfrm>
              <a:custGeom>
                <a:avLst/>
                <a:gdLst>
                  <a:gd name="connsiteX0" fmla="*/ 4981260 w 5134552"/>
                  <a:gd name="connsiteY0" fmla="*/ 0 h 1718495"/>
                  <a:gd name="connsiteX1" fmla="*/ 5134553 w 5134552"/>
                  <a:gd name="connsiteY1" fmla="*/ 0 h 1718495"/>
                  <a:gd name="connsiteX2" fmla="*/ 5134553 w 5134552"/>
                  <a:gd name="connsiteY2" fmla="*/ 1718495 h 1718495"/>
                  <a:gd name="connsiteX3" fmla="*/ 4981260 w 5134552"/>
                  <a:gd name="connsiteY3" fmla="*/ 1718495 h 1718495"/>
                  <a:gd name="connsiteX4" fmla="*/ 153293 w 5134552"/>
                  <a:gd name="connsiteY4" fmla="*/ 1718495 h 1718495"/>
                  <a:gd name="connsiteX5" fmla="*/ 0 w 5134552"/>
                  <a:gd name="connsiteY5" fmla="*/ 1718495 h 1718495"/>
                  <a:gd name="connsiteX6" fmla="*/ 0 w 5134552"/>
                  <a:gd name="connsiteY6" fmla="*/ 0 h 1718495"/>
                  <a:gd name="connsiteX7" fmla="*/ 153293 w 5134552"/>
                  <a:gd name="connsiteY7" fmla="*/ 0 h 1718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134552" h="1718495">
                    <a:moveTo>
                      <a:pt x="4981260" y="0"/>
                    </a:moveTo>
                    <a:cubicBezTo>
                      <a:pt x="5065921" y="0"/>
                      <a:pt x="5134553" y="0"/>
                      <a:pt x="5134553" y="0"/>
                    </a:cubicBezTo>
                    <a:lnTo>
                      <a:pt x="5134553" y="1718495"/>
                    </a:lnTo>
                    <a:cubicBezTo>
                      <a:pt x="5134553" y="1718495"/>
                      <a:pt x="5065921" y="1718495"/>
                      <a:pt x="4981260" y="1718495"/>
                    </a:cubicBezTo>
                    <a:lnTo>
                      <a:pt x="153293" y="1718495"/>
                    </a:lnTo>
                    <a:cubicBezTo>
                      <a:pt x="68632" y="1718495"/>
                      <a:pt x="0" y="1718495"/>
                      <a:pt x="0" y="1718495"/>
                    </a:cubicBezTo>
                    <a:lnTo>
                      <a:pt x="0" y="0"/>
                    </a:lnTo>
                    <a:cubicBezTo>
                      <a:pt x="0" y="0"/>
                      <a:pt x="68632" y="0"/>
                      <a:pt x="153293" y="0"/>
                    </a:cubicBezTo>
                    <a:close/>
                  </a:path>
                </a:pathLst>
              </a:custGeom>
              <a:solidFill>
                <a:srgbClr val="D6EBC7"/>
              </a:solidFill>
              <a:ln w="12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xmlns="" id="{CE0031B9-B9E1-4BD3-9D83-D3CC95A01176}"/>
                  </a:ext>
                </a:extLst>
              </p:cNvPr>
              <p:cNvSpPr/>
              <p:nvPr/>
            </p:nvSpPr>
            <p:spPr>
              <a:xfrm>
                <a:off x="6121868" y="8241516"/>
                <a:ext cx="1017080" cy="1006461"/>
              </a:xfrm>
              <a:custGeom>
                <a:avLst/>
                <a:gdLst>
                  <a:gd name="connsiteX0" fmla="*/ 0 w 1017080"/>
                  <a:gd name="connsiteY0" fmla="*/ 751245 h 1006461"/>
                  <a:gd name="connsiteX1" fmla="*/ 4343 w 1017080"/>
                  <a:gd name="connsiteY1" fmla="*/ 815197 h 1006461"/>
                  <a:gd name="connsiteX2" fmla="*/ 6870 w 1017080"/>
                  <a:gd name="connsiteY2" fmla="*/ 817246 h 1006461"/>
                  <a:gd name="connsiteX3" fmla="*/ 6898 w 1017080"/>
                  <a:gd name="connsiteY3" fmla="*/ 817243 h 1006461"/>
                  <a:gd name="connsiteX4" fmla="*/ 137708 w 1017080"/>
                  <a:gd name="connsiteY4" fmla="*/ 800999 h 1006461"/>
                  <a:gd name="connsiteX5" fmla="*/ 140125 w 1017080"/>
                  <a:gd name="connsiteY5" fmla="*/ 802898 h 1006461"/>
                  <a:gd name="connsiteX6" fmla="*/ 140135 w 1017080"/>
                  <a:gd name="connsiteY6" fmla="*/ 803302 h 1006461"/>
                  <a:gd name="connsiteX7" fmla="*/ 133493 w 1017080"/>
                  <a:gd name="connsiteY7" fmla="*/ 904472 h 1006461"/>
                  <a:gd name="connsiteX8" fmla="*/ 135026 w 1017080"/>
                  <a:gd name="connsiteY8" fmla="*/ 906647 h 1006461"/>
                  <a:gd name="connsiteX9" fmla="*/ 275544 w 1017080"/>
                  <a:gd name="connsiteY9" fmla="*/ 939901 h 1006461"/>
                  <a:gd name="connsiteX10" fmla="*/ 277130 w 1017080"/>
                  <a:gd name="connsiteY10" fmla="*/ 942535 h 1006461"/>
                  <a:gd name="connsiteX11" fmla="*/ 277077 w 1017080"/>
                  <a:gd name="connsiteY11" fmla="*/ 942715 h 1006461"/>
                  <a:gd name="connsiteX12" fmla="*/ 261748 w 1017080"/>
                  <a:gd name="connsiteY12" fmla="*/ 1003597 h 1006461"/>
                  <a:gd name="connsiteX13" fmla="*/ 263416 w 1017080"/>
                  <a:gd name="connsiteY13" fmla="*/ 1006391 h 1006461"/>
                  <a:gd name="connsiteX14" fmla="*/ 265836 w 1017080"/>
                  <a:gd name="connsiteY14" fmla="*/ 1005515 h 1006461"/>
                  <a:gd name="connsiteX15" fmla="*/ 1015822 w 1017080"/>
                  <a:gd name="connsiteY15" fmla="*/ 260101 h 1006461"/>
                  <a:gd name="connsiteX16" fmla="*/ 1016972 w 1017080"/>
                  <a:gd name="connsiteY16" fmla="*/ 256008 h 1006461"/>
                  <a:gd name="connsiteX17" fmla="*/ 997427 w 1017080"/>
                  <a:gd name="connsiteY17" fmla="*/ 174278 h 1006461"/>
                  <a:gd name="connsiteX18" fmla="*/ 993595 w 1017080"/>
                  <a:gd name="connsiteY18" fmla="*/ 171592 h 1006461"/>
                  <a:gd name="connsiteX19" fmla="*/ 886801 w 1017080"/>
                  <a:gd name="connsiteY19" fmla="*/ 181952 h 1006461"/>
                  <a:gd name="connsiteX20" fmla="*/ 882988 w 1017080"/>
                  <a:gd name="connsiteY20" fmla="*/ 178906 h 1006461"/>
                  <a:gd name="connsiteX21" fmla="*/ 882968 w 1017080"/>
                  <a:gd name="connsiteY21" fmla="*/ 178627 h 1006461"/>
                  <a:gd name="connsiteX22" fmla="*/ 876198 w 1017080"/>
                  <a:gd name="connsiteY22" fmla="*/ 73363 h 1006461"/>
                  <a:gd name="connsiteX23" fmla="*/ 873260 w 1017080"/>
                  <a:gd name="connsiteY23" fmla="*/ 70038 h 1006461"/>
                  <a:gd name="connsiteX24" fmla="*/ 776813 w 1017080"/>
                  <a:gd name="connsiteY24" fmla="*/ 57248 h 1006461"/>
                  <a:gd name="connsiteX25" fmla="*/ 774002 w 1017080"/>
                  <a:gd name="connsiteY25" fmla="*/ 54690 h 1006461"/>
                  <a:gd name="connsiteX26" fmla="*/ 759695 w 1017080"/>
                  <a:gd name="connsiteY26" fmla="*/ 2506 h 1006461"/>
                  <a:gd name="connsiteX27" fmla="*/ 754770 w 1017080"/>
                  <a:gd name="connsiteY27" fmla="*/ 240 h 1006461"/>
                  <a:gd name="connsiteX28" fmla="*/ 753180 w 1017080"/>
                  <a:gd name="connsiteY28" fmla="*/ 1354 h 1006461"/>
                  <a:gd name="connsiteX29" fmla="*/ 1150 w 1017080"/>
                  <a:gd name="connsiteY29" fmla="*/ 749839 h 1006461"/>
                  <a:gd name="connsiteX30" fmla="*/ 0 w 1017080"/>
                  <a:gd name="connsiteY30" fmla="*/ 751245 h 10064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017080" h="1006461">
                    <a:moveTo>
                      <a:pt x="0" y="751245"/>
                    </a:moveTo>
                    <a:lnTo>
                      <a:pt x="4343" y="815197"/>
                    </a:lnTo>
                    <a:cubicBezTo>
                      <a:pt x="4476" y="816461"/>
                      <a:pt x="5607" y="817379"/>
                      <a:pt x="6870" y="817246"/>
                    </a:cubicBezTo>
                    <a:cubicBezTo>
                      <a:pt x="6879" y="817245"/>
                      <a:pt x="6889" y="817244"/>
                      <a:pt x="6898" y="817243"/>
                    </a:cubicBezTo>
                    <a:lnTo>
                      <a:pt x="137708" y="800999"/>
                    </a:lnTo>
                    <a:cubicBezTo>
                      <a:pt x="138899" y="800856"/>
                      <a:pt x="139981" y="801705"/>
                      <a:pt x="140125" y="802898"/>
                    </a:cubicBezTo>
                    <a:cubicBezTo>
                      <a:pt x="140141" y="803032"/>
                      <a:pt x="140144" y="803167"/>
                      <a:pt x="140135" y="803302"/>
                    </a:cubicBezTo>
                    <a:lnTo>
                      <a:pt x="133493" y="904472"/>
                    </a:lnTo>
                    <a:cubicBezTo>
                      <a:pt x="133337" y="905492"/>
                      <a:pt x="134014" y="906452"/>
                      <a:pt x="135026" y="906647"/>
                    </a:cubicBezTo>
                    <a:lnTo>
                      <a:pt x="275544" y="939901"/>
                    </a:lnTo>
                    <a:cubicBezTo>
                      <a:pt x="276709" y="940190"/>
                      <a:pt x="277419" y="941369"/>
                      <a:pt x="277130" y="942535"/>
                    </a:cubicBezTo>
                    <a:cubicBezTo>
                      <a:pt x="277115" y="942595"/>
                      <a:pt x="277098" y="942656"/>
                      <a:pt x="277077" y="942715"/>
                    </a:cubicBezTo>
                    <a:lnTo>
                      <a:pt x="261748" y="1003597"/>
                    </a:lnTo>
                    <a:cubicBezTo>
                      <a:pt x="261438" y="1004830"/>
                      <a:pt x="262185" y="1006081"/>
                      <a:pt x="263416" y="1006391"/>
                    </a:cubicBezTo>
                    <a:cubicBezTo>
                      <a:pt x="264326" y="1006621"/>
                      <a:pt x="265283" y="1006274"/>
                      <a:pt x="265836" y="1005515"/>
                    </a:cubicBezTo>
                    <a:lnTo>
                      <a:pt x="1015822" y="260101"/>
                    </a:lnTo>
                    <a:cubicBezTo>
                      <a:pt x="1016869" y="259017"/>
                      <a:pt x="1017302" y="257479"/>
                      <a:pt x="1016972" y="256008"/>
                    </a:cubicBezTo>
                    <a:lnTo>
                      <a:pt x="997427" y="174278"/>
                    </a:lnTo>
                    <a:cubicBezTo>
                      <a:pt x="996993" y="172555"/>
                      <a:pt x="995361" y="171411"/>
                      <a:pt x="993595" y="171592"/>
                    </a:cubicBezTo>
                    <a:lnTo>
                      <a:pt x="886801" y="181952"/>
                    </a:lnTo>
                    <a:cubicBezTo>
                      <a:pt x="884908" y="182165"/>
                      <a:pt x="883201" y="180801"/>
                      <a:pt x="882988" y="178906"/>
                    </a:cubicBezTo>
                    <a:cubicBezTo>
                      <a:pt x="882978" y="178813"/>
                      <a:pt x="882971" y="178720"/>
                      <a:pt x="882968" y="178627"/>
                    </a:cubicBezTo>
                    <a:lnTo>
                      <a:pt x="876198" y="73363"/>
                    </a:lnTo>
                    <a:cubicBezTo>
                      <a:pt x="876209" y="71667"/>
                      <a:pt x="874943" y="70234"/>
                      <a:pt x="873260" y="70038"/>
                    </a:cubicBezTo>
                    <a:lnTo>
                      <a:pt x="776813" y="57248"/>
                    </a:lnTo>
                    <a:cubicBezTo>
                      <a:pt x="775449" y="57035"/>
                      <a:pt x="774344" y="56029"/>
                      <a:pt x="774002" y="54690"/>
                    </a:cubicBezTo>
                    <a:lnTo>
                      <a:pt x="759695" y="2506"/>
                    </a:lnTo>
                    <a:cubicBezTo>
                      <a:pt x="758960" y="518"/>
                      <a:pt x="756755" y="-496"/>
                      <a:pt x="754770" y="240"/>
                    </a:cubicBezTo>
                    <a:cubicBezTo>
                      <a:pt x="754154" y="469"/>
                      <a:pt x="753606" y="853"/>
                      <a:pt x="753180" y="1354"/>
                    </a:cubicBezTo>
                    <a:lnTo>
                      <a:pt x="1150" y="749839"/>
                    </a:lnTo>
                    <a:cubicBezTo>
                      <a:pt x="607" y="750151"/>
                      <a:pt x="198" y="750651"/>
                      <a:pt x="0" y="751245"/>
                    </a:cubicBezTo>
                    <a:close/>
                  </a:path>
                </a:pathLst>
              </a:custGeom>
              <a:solidFill>
                <a:srgbClr val="999999">
                  <a:alpha val="60000"/>
                </a:srgbClr>
              </a:solidFill>
              <a:ln w="12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xmlns="" id="{1A43E8F4-F47D-47F0-9C08-BAD642D37B87}"/>
                  </a:ext>
                </a:extLst>
              </p:cNvPr>
              <p:cNvSpPr/>
              <p:nvPr/>
            </p:nvSpPr>
            <p:spPr>
              <a:xfrm>
                <a:off x="10910220" y="9693116"/>
                <a:ext cx="1016818" cy="1005868"/>
              </a:xfrm>
              <a:custGeom>
                <a:avLst/>
                <a:gdLst>
                  <a:gd name="connsiteX0" fmla="*/ 14 w 1016818"/>
                  <a:gd name="connsiteY0" fmla="*/ 750696 h 1005868"/>
                  <a:gd name="connsiteX1" fmla="*/ 4357 w 1016818"/>
                  <a:gd name="connsiteY1" fmla="*/ 815287 h 1005868"/>
                  <a:gd name="connsiteX2" fmla="*/ 6202 w 1016818"/>
                  <a:gd name="connsiteY2" fmla="*/ 817274 h 1005868"/>
                  <a:gd name="connsiteX3" fmla="*/ 6785 w 1016818"/>
                  <a:gd name="connsiteY3" fmla="*/ 817205 h 1005868"/>
                  <a:gd name="connsiteX4" fmla="*/ 137339 w 1016818"/>
                  <a:gd name="connsiteY4" fmla="*/ 800451 h 1005868"/>
                  <a:gd name="connsiteX5" fmla="*/ 139876 w 1016818"/>
                  <a:gd name="connsiteY5" fmla="*/ 802184 h 1005868"/>
                  <a:gd name="connsiteX6" fmla="*/ 139894 w 1016818"/>
                  <a:gd name="connsiteY6" fmla="*/ 802881 h 1005868"/>
                  <a:gd name="connsiteX7" fmla="*/ 133124 w 1016818"/>
                  <a:gd name="connsiteY7" fmla="*/ 903924 h 1005868"/>
                  <a:gd name="connsiteX8" fmla="*/ 134785 w 1016818"/>
                  <a:gd name="connsiteY8" fmla="*/ 906226 h 1005868"/>
                  <a:gd name="connsiteX9" fmla="*/ 275303 w 1016818"/>
                  <a:gd name="connsiteY9" fmla="*/ 939480 h 1005868"/>
                  <a:gd name="connsiteX10" fmla="*/ 276843 w 1016818"/>
                  <a:gd name="connsiteY10" fmla="*/ 942141 h 1005868"/>
                  <a:gd name="connsiteX11" fmla="*/ 276836 w 1016818"/>
                  <a:gd name="connsiteY11" fmla="*/ 942166 h 1005868"/>
                  <a:gd name="connsiteX12" fmla="*/ 261507 w 1016818"/>
                  <a:gd name="connsiteY12" fmla="*/ 1003048 h 1005868"/>
                  <a:gd name="connsiteX13" fmla="*/ 263230 w 1016818"/>
                  <a:gd name="connsiteY13" fmla="*/ 1005809 h 1005868"/>
                  <a:gd name="connsiteX14" fmla="*/ 265467 w 1016818"/>
                  <a:gd name="connsiteY14" fmla="*/ 1005094 h 1005868"/>
                  <a:gd name="connsiteX15" fmla="*/ 1015453 w 1016818"/>
                  <a:gd name="connsiteY15" fmla="*/ 259552 h 1005868"/>
                  <a:gd name="connsiteX16" fmla="*/ 1016731 w 1016818"/>
                  <a:gd name="connsiteY16" fmla="*/ 255587 h 1005868"/>
                  <a:gd name="connsiteX17" fmla="*/ 997314 w 1016818"/>
                  <a:gd name="connsiteY17" fmla="*/ 174113 h 1005868"/>
                  <a:gd name="connsiteX18" fmla="*/ 993482 w 1016818"/>
                  <a:gd name="connsiteY18" fmla="*/ 171555 h 1005868"/>
                  <a:gd name="connsiteX19" fmla="*/ 886815 w 1016818"/>
                  <a:gd name="connsiteY19" fmla="*/ 181787 h 1005868"/>
                  <a:gd name="connsiteX20" fmla="*/ 882859 w 1016818"/>
                  <a:gd name="connsiteY20" fmla="*/ 178630 h 1005868"/>
                  <a:gd name="connsiteX21" fmla="*/ 882855 w 1016818"/>
                  <a:gd name="connsiteY21" fmla="*/ 178589 h 1005868"/>
                  <a:gd name="connsiteX22" fmla="*/ 876212 w 1016818"/>
                  <a:gd name="connsiteY22" fmla="*/ 73198 h 1005868"/>
                  <a:gd name="connsiteX23" fmla="*/ 873146 w 1016818"/>
                  <a:gd name="connsiteY23" fmla="*/ 70000 h 1005868"/>
                  <a:gd name="connsiteX24" fmla="*/ 776827 w 1016818"/>
                  <a:gd name="connsiteY24" fmla="*/ 57210 h 1005868"/>
                  <a:gd name="connsiteX25" fmla="*/ 773889 w 1016818"/>
                  <a:gd name="connsiteY25" fmla="*/ 54652 h 1005868"/>
                  <a:gd name="connsiteX26" fmla="*/ 759581 w 1016818"/>
                  <a:gd name="connsiteY26" fmla="*/ 2596 h 1005868"/>
                  <a:gd name="connsiteX27" fmla="*/ 754715 w 1016818"/>
                  <a:gd name="connsiteY27" fmla="*/ 208 h 1005868"/>
                  <a:gd name="connsiteX28" fmla="*/ 753067 w 1016818"/>
                  <a:gd name="connsiteY28" fmla="*/ 1317 h 1005868"/>
                  <a:gd name="connsiteX29" fmla="*/ 781 w 1016818"/>
                  <a:gd name="connsiteY29" fmla="*/ 748650 h 1005868"/>
                  <a:gd name="connsiteX30" fmla="*/ 14 w 1016818"/>
                  <a:gd name="connsiteY30" fmla="*/ 750696 h 1005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016818" h="1005868">
                    <a:moveTo>
                      <a:pt x="14" y="750696"/>
                    </a:moveTo>
                    <a:lnTo>
                      <a:pt x="4357" y="815287"/>
                    </a:lnTo>
                    <a:cubicBezTo>
                      <a:pt x="4319" y="816346"/>
                      <a:pt x="5145" y="817235"/>
                      <a:pt x="6202" y="817274"/>
                    </a:cubicBezTo>
                    <a:cubicBezTo>
                      <a:pt x="6399" y="817281"/>
                      <a:pt x="6595" y="817258"/>
                      <a:pt x="6785" y="817205"/>
                    </a:cubicBezTo>
                    <a:lnTo>
                      <a:pt x="137339" y="800451"/>
                    </a:lnTo>
                    <a:cubicBezTo>
                      <a:pt x="138518" y="800228"/>
                      <a:pt x="139654" y="801004"/>
                      <a:pt x="139876" y="802184"/>
                    </a:cubicBezTo>
                    <a:cubicBezTo>
                      <a:pt x="139920" y="802414"/>
                      <a:pt x="139926" y="802649"/>
                      <a:pt x="139894" y="802881"/>
                    </a:cubicBezTo>
                    <a:lnTo>
                      <a:pt x="133124" y="903924"/>
                    </a:lnTo>
                    <a:cubicBezTo>
                      <a:pt x="133031" y="904997"/>
                      <a:pt x="133738" y="905976"/>
                      <a:pt x="134785" y="906226"/>
                    </a:cubicBezTo>
                    <a:lnTo>
                      <a:pt x="275303" y="939480"/>
                    </a:lnTo>
                    <a:cubicBezTo>
                      <a:pt x="276462" y="939790"/>
                      <a:pt x="277151" y="940980"/>
                      <a:pt x="276843" y="942141"/>
                    </a:cubicBezTo>
                    <a:cubicBezTo>
                      <a:pt x="276841" y="942149"/>
                      <a:pt x="276838" y="942158"/>
                      <a:pt x="276836" y="942166"/>
                    </a:cubicBezTo>
                    <a:lnTo>
                      <a:pt x="261507" y="1003048"/>
                    </a:lnTo>
                    <a:cubicBezTo>
                      <a:pt x="261221" y="1004287"/>
                      <a:pt x="261992" y="1005523"/>
                      <a:pt x="263230" y="1005809"/>
                    </a:cubicBezTo>
                    <a:cubicBezTo>
                      <a:pt x="264050" y="1005999"/>
                      <a:pt x="264908" y="1005724"/>
                      <a:pt x="265467" y="1005094"/>
                    </a:cubicBezTo>
                    <a:lnTo>
                      <a:pt x="1015453" y="259552"/>
                    </a:lnTo>
                    <a:cubicBezTo>
                      <a:pt x="1016546" y="258547"/>
                      <a:pt x="1017031" y="257042"/>
                      <a:pt x="1016731" y="255587"/>
                    </a:cubicBezTo>
                    <a:lnTo>
                      <a:pt x="997314" y="174113"/>
                    </a:lnTo>
                    <a:cubicBezTo>
                      <a:pt x="996930" y="172368"/>
                      <a:pt x="995238" y="171238"/>
                      <a:pt x="993482" y="171555"/>
                    </a:cubicBezTo>
                    <a:lnTo>
                      <a:pt x="886815" y="181787"/>
                    </a:lnTo>
                    <a:cubicBezTo>
                      <a:pt x="884852" y="182009"/>
                      <a:pt x="883081" y="180596"/>
                      <a:pt x="882859" y="178630"/>
                    </a:cubicBezTo>
                    <a:cubicBezTo>
                      <a:pt x="882858" y="178617"/>
                      <a:pt x="882856" y="178603"/>
                      <a:pt x="882855" y="178589"/>
                    </a:cubicBezTo>
                    <a:lnTo>
                      <a:pt x="876212" y="73198"/>
                    </a:lnTo>
                    <a:cubicBezTo>
                      <a:pt x="876152" y="71506"/>
                      <a:pt x="874832" y="70130"/>
                      <a:pt x="873146" y="70000"/>
                    </a:cubicBezTo>
                    <a:lnTo>
                      <a:pt x="776827" y="57210"/>
                    </a:lnTo>
                    <a:cubicBezTo>
                      <a:pt x="775429" y="57013"/>
                      <a:pt x="774278" y="56011"/>
                      <a:pt x="773889" y="54652"/>
                    </a:cubicBezTo>
                    <a:lnTo>
                      <a:pt x="759581" y="2596"/>
                    </a:lnTo>
                    <a:cubicBezTo>
                      <a:pt x="758896" y="591"/>
                      <a:pt x="756717" y="-478"/>
                      <a:pt x="754715" y="208"/>
                    </a:cubicBezTo>
                    <a:cubicBezTo>
                      <a:pt x="754078" y="426"/>
                      <a:pt x="753509" y="809"/>
                      <a:pt x="753067" y="1317"/>
                    </a:cubicBezTo>
                    <a:lnTo>
                      <a:pt x="781" y="748650"/>
                    </a:lnTo>
                    <a:cubicBezTo>
                      <a:pt x="216" y="749172"/>
                      <a:pt x="-69" y="749931"/>
                      <a:pt x="14" y="750696"/>
                    </a:cubicBezTo>
                    <a:close/>
                  </a:path>
                </a:pathLst>
              </a:custGeom>
              <a:solidFill>
                <a:srgbClr val="999999">
                  <a:alpha val="60000"/>
                </a:srgbClr>
              </a:solidFill>
              <a:ln w="12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B3272521-8281-4018-814E-6849E7AA10F6}"/>
                </a:ext>
              </a:extLst>
            </p:cNvPr>
            <p:cNvSpPr txBox="1"/>
            <p:nvPr/>
          </p:nvSpPr>
          <p:spPr>
            <a:xfrm>
              <a:off x="4330343" y="8771585"/>
              <a:ext cx="9616440" cy="117724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500" b="1">
                  <a:latin typeface="Arial" panose="020B0604020202020204" pitchFamily="34" charset="0"/>
                  <a:cs typeface="Arial" panose="020B0604020202020204" pitchFamily="34" charset="0"/>
                </a:rPr>
                <a:t>Số lớn: </a:t>
              </a:r>
              <a:r>
                <a:rPr lang="en-US" sz="4500" b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48</a:t>
              </a:r>
              <a:endParaRPr lang="en-US" sz="45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6" name="Picture 35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xmlns="" id="{3CB4AA1A-5C04-468F-AD6D-59B6455DE516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9750" b="87900" l="57000" r="83900">
                        <a14:foregroundMark x1="70850" y1="51900" x2="73500" y2="51800"/>
                        <a14:foregroundMark x1="71700" y1="50400" x2="70300" y2="50400"/>
                        <a14:foregroundMark x1="65850" y1="50100" x2="65850" y2="51050"/>
                        <a14:foregroundMark x1="65950" y1="49950" x2="65950" y2="49950"/>
                        <a14:foregroundMark x1="66050" y1="50100" x2="66250" y2="51550"/>
                        <a14:foregroundMark x1="69800" y1="49750" x2="72350" y2="50000"/>
                        <a14:foregroundMark x1="66150" y1="49750" x2="66250" y2="50700"/>
                        <a14:foregroundMark x1="83050" y1="77950" x2="83900" y2="83550"/>
                        <a14:foregroundMark x1="68400" y1="71150" x2="72350" y2="72950"/>
                        <a14:foregroundMark x1="67650" y1="73050" x2="71400" y2="73350"/>
                        <a14:foregroundMark x1="69700" y1="82300" x2="71800" y2="84300"/>
                        <a14:foregroundMark x1="71250" y1="64950" x2="70500" y2="696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827" t="47915" r="14042" b="7604"/>
          <a:stretch/>
        </p:blipFill>
        <p:spPr>
          <a:xfrm>
            <a:off x="5887434" y="2490524"/>
            <a:ext cx="2593261" cy="4786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4533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6592862" y="-1351677"/>
            <a:ext cx="3313961" cy="5677785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475588" y="668804"/>
            <a:ext cx="8228148" cy="6341070"/>
            <a:chOff x="0" y="0"/>
            <a:chExt cx="14392081" cy="8318506"/>
          </a:xfrm>
        </p:grpSpPr>
        <p:sp>
          <p:nvSpPr>
            <p:cNvPr id="4" name="Freeform 4"/>
            <p:cNvSpPr/>
            <p:nvPr/>
          </p:nvSpPr>
          <p:spPr>
            <a:xfrm>
              <a:off x="31121" y="31750"/>
              <a:ext cx="14328581" cy="8255006"/>
            </a:xfrm>
            <a:custGeom>
              <a:avLst/>
              <a:gdLst/>
              <a:ahLst/>
              <a:cxnLst/>
              <a:rect l="l" t="t" r="r" b="b"/>
              <a:pathLst>
                <a:path w="14328581" h="8255006">
                  <a:moveTo>
                    <a:pt x="14235872" y="8255006"/>
                  </a:moveTo>
                  <a:lnTo>
                    <a:pt x="92710" y="8255006"/>
                  </a:lnTo>
                  <a:cubicBezTo>
                    <a:pt x="41910" y="8255006"/>
                    <a:pt x="0" y="8213096"/>
                    <a:pt x="0" y="8162296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4234601" y="0"/>
                  </a:lnTo>
                  <a:cubicBezTo>
                    <a:pt x="14285401" y="0"/>
                    <a:pt x="14327312" y="41910"/>
                    <a:pt x="14327312" y="92710"/>
                  </a:cubicBezTo>
                  <a:lnTo>
                    <a:pt x="14327312" y="8161026"/>
                  </a:lnTo>
                  <a:cubicBezTo>
                    <a:pt x="14328581" y="8213096"/>
                    <a:pt x="14286672" y="8255006"/>
                    <a:pt x="14235872" y="8255006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0" y="0"/>
              <a:ext cx="14392081" cy="8318506"/>
            </a:xfrm>
            <a:custGeom>
              <a:avLst/>
              <a:gdLst/>
              <a:ahLst/>
              <a:cxnLst/>
              <a:rect l="l" t="t" r="r" b="b"/>
              <a:pathLst>
                <a:path w="14392081" h="8318506">
                  <a:moveTo>
                    <a:pt x="14267622" y="59690"/>
                  </a:moveTo>
                  <a:cubicBezTo>
                    <a:pt x="14303181" y="59690"/>
                    <a:pt x="14332392" y="88900"/>
                    <a:pt x="14332392" y="124460"/>
                  </a:cubicBezTo>
                  <a:lnTo>
                    <a:pt x="14332392" y="8194046"/>
                  </a:lnTo>
                  <a:cubicBezTo>
                    <a:pt x="14332392" y="8229606"/>
                    <a:pt x="14303181" y="8258816"/>
                    <a:pt x="14267622" y="8258816"/>
                  </a:cubicBezTo>
                  <a:lnTo>
                    <a:pt x="124460" y="8258816"/>
                  </a:lnTo>
                  <a:cubicBezTo>
                    <a:pt x="88900" y="8258816"/>
                    <a:pt x="59690" y="8229606"/>
                    <a:pt x="59690" y="8194046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4267622" y="59690"/>
                  </a:lnTo>
                  <a:moveTo>
                    <a:pt x="14267622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8194046"/>
                  </a:lnTo>
                  <a:cubicBezTo>
                    <a:pt x="0" y="8262626"/>
                    <a:pt x="55880" y="8318506"/>
                    <a:pt x="124460" y="8318506"/>
                  </a:cubicBezTo>
                  <a:lnTo>
                    <a:pt x="14267622" y="8318506"/>
                  </a:lnTo>
                  <a:cubicBezTo>
                    <a:pt x="14336201" y="8318506"/>
                    <a:pt x="14392081" y="8262626"/>
                    <a:pt x="14392081" y="8194046"/>
                  </a:cubicBezTo>
                  <a:lnTo>
                    <a:pt x="14392081" y="124460"/>
                  </a:lnTo>
                  <a:cubicBezTo>
                    <a:pt x="14392081" y="55880"/>
                    <a:pt x="14336201" y="0"/>
                    <a:pt x="14267622" y="0"/>
                  </a:cubicBezTo>
                  <a:close/>
                </a:path>
              </a:pathLst>
            </a:custGeom>
            <a:solidFill>
              <a:srgbClr val="403C38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731982" y="408209"/>
            <a:ext cx="7971753" cy="400900"/>
            <a:chOff x="0" y="0"/>
            <a:chExt cx="61281833" cy="2311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1281835" cy="2311400"/>
            </a:xfrm>
            <a:custGeom>
              <a:avLst/>
              <a:gdLst/>
              <a:ahLst/>
              <a:cxnLst/>
              <a:rect l="l" t="t" r="r" b="b"/>
              <a:pathLst>
                <a:path w="61281835" h="2311400">
                  <a:moveTo>
                    <a:pt x="60977035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006600"/>
                  </a:lnTo>
                  <a:cubicBezTo>
                    <a:pt x="0" y="2175510"/>
                    <a:pt x="135890" y="2311400"/>
                    <a:pt x="304800" y="2311400"/>
                  </a:cubicBezTo>
                  <a:lnTo>
                    <a:pt x="60977035" y="2311400"/>
                  </a:lnTo>
                  <a:cubicBezTo>
                    <a:pt x="61145942" y="2311400"/>
                    <a:pt x="61281835" y="2175510"/>
                    <a:pt x="61281835" y="2006600"/>
                  </a:cubicBezTo>
                  <a:lnTo>
                    <a:pt x="61281835" y="304800"/>
                  </a:lnTo>
                  <a:cubicBezTo>
                    <a:pt x="61281835" y="135890"/>
                    <a:pt x="61145942" y="0"/>
                    <a:pt x="60977035" y="0"/>
                  </a:cubicBezTo>
                  <a:close/>
                </a:path>
              </a:pathLst>
            </a:custGeom>
            <a:solidFill>
              <a:srgbClr val="403C38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843581" y="-18162"/>
            <a:ext cx="2894731" cy="3698238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7270364" y="4606490"/>
            <a:ext cx="2018299" cy="2436637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01200" y="809110"/>
            <a:ext cx="407530" cy="543373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857320" y="103491"/>
            <a:ext cx="632580" cy="843440"/>
          </a:xfrm>
          <a:prstGeom prst="rect">
            <a:avLst/>
          </a:prstGeom>
        </p:spPr>
      </p:pic>
      <p:grpSp>
        <p:nvGrpSpPr>
          <p:cNvPr id="45" name="Group 44">
            <a:extLst>
              <a:ext uri="{FF2B5EF4-FFF2-40B4-BE49-F238E27FC236}">
                <a16:creationId xmlns:a16="http://schemas.microsoft.com/office/drawing/2014/main" xmlns="" id="{512DF012-8D07-4149-B501-115DBAEFE3BC}"/>
              </a:ext>
            </a:extLst>
          </p:cNvPr>
          <p:cNvGrpSpPr/>
          <p:nvPr/>
        </p:nvGrpSpPr>
        <p:grpSpPr>
          <a:xfrm>
            <a:off x="1209377" y="943049"/>
            <a:ext cx="6973916" cy="2807041"/>
            <a:chOff x="2418754" y="1414573"/>
            <a:chExt cx="13947831" cy="4210562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xmlns="" id="{0EC57D35-8AF5-42CB-890A-F6AC1E968364}"/>
                </a:ext>
              </a:extLst>
            </p:cNvPr>
            <p:cNvGrpSpPr/>
            <p:nvPr/>
          </p:nvGrpSpPr>
          <p:grpSpPr>
            <a:xfrm>
              <a:off x="2418754" y="1414573"/>
              <a:ext cx="13947831" cy="4208907"/>
              <a:chOff x="2418754" y="1414573"/>
              <a:chExt cx="13947831" cy="4208907"/>
            </a:xfrm>
          </p:grpSpPr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xmlns="" id="{5D06FC3E-083F-4248-87A5-B7F0F3391183}"/>
                  </a:ext>
                </a:extLst>
              </p:cNvPr>
              <p:cNvSpPr/>
              <p:nvPr/>
            </p:nvSpPr>
            <p:spPr>
              <a:xfrm>
                <a:off x="2418754" y="1656473"/>
                <a:ext cx="13947831" cy="3967007"/>
              </a:xfrm>
              <a:custGeom>
                <a:avLst/>
                <a:gdLst>
                  <a:gd name="connsiteX0" fmla="*/ 3499968 w 3966701"/>
                  <a:gd name="connsiteY0" fmla="*/ 0 h 3967007"/>
                  <a:gd name="connsiteX1" fmla="*/ 465670 w 3966701"/>
                  <a:gd name="connsiteY1" fmla="*/ 0 h 3967007"/>
                  <a:gd name="connsiteX2" fmla="*/ 0 w 3966701"/>
                  <a:gd name="connsiteY2" fmla="*/ 465706 h 3967007"/>
                  <a:gd name="connsiteX3" fmla="*/ 0 w 3966701"/>
                  <a:gd name="connsiteY3" fmla="*/ 3501301 h 3967007"/>
                  <a:gd name="connsiteX4" fmla="*/ 465670 w 3966701"/>
                  <a:gd name="connsiteY4" fmla="*/ 3967008 h 3967007"/>
                  <a:gd name="connsiteX5" fmla="*/ 3501031 w 3966701"/>
                  <a:gd name="connsiteY5" fmla="*/ 3967008 h 3967007"/>
                  <a:gd name="connsiteX6" fmla="*/ 3966701 w 3966701"/>
                  <a:gd name="connsiteY6" fmla="*/ 3501301 h 3967007"/>
                  <a:gd name="connsiteX7" fmla="*/ 3966701 w 3966701"/>
                  <a:gd name="connsiteY7" fmla="*/ 465706 h 3967007"/>
                  <a:gd name="connsiteX8" fmla="*/ 3499968 w 3966701"/>
                  <a:gd name="connsiteY8" fmla="*/ 0 h 3967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966701" h="3967007">
                    <a:moveTo>
                      <a:pt x="3499968" y="0"/>
                    </a:moveTo>
                    <a:lnTo>
                      <a:pt x="465670" y="0"/>
                    </a:lnTo>
                    <a:cubicBezTo>
                      <a:pt x="208382" y="0"/>
                      <a:pt x="0" y="208398"/>
                      <a:pt x="0" y="465706"/>
                    </a:cubicBezTo>
                    <a:lnTo>
                      <a:pt x="0" y="3501301"/>
                    </a:lnTo>
                    <a:cubicBezTo>
                      <a:pt x="0" y="3757546"/>
                      <a:pt x="208382" y="3967008"/>
                      <a:pt x="465670" y="3967008"/>
                    </a:cubicBezTo>
                    <a:lnTo>
                      <a:pt x="3501031" y="3967008"/>
                    </a:lnTo>
                    <a:cubicBezTo>
                      <a:pt x="3757256" y="3967008"/>
                      <a:pt x="3966701" y="3758609"/>
                      <a:pt x="3966701" y="3501301"/>
                    </a:cubicBezTo>
                    <a:lnTo>
                      <a:pt x="3966701" y="465706"/>
                    </a:lnTo>
                    <a:cubicBezTo>
                      <a:pt x="3965638" y="208398"/>
                      <a:pt x="3757256" y="0"/>
                      <a:pt x="3499968" y="0"/>
                    </a:cubicBezTo>
                    <a:close/>
                  </a:path>
                </a:pathLst>
              </a:custGeom>
              <a:solidFill>
                <a:srgbClr val="ED1E79"/>
              </a:solidFill>
              <a:ln w="106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xmlns="" id="{043840F3-4121-48FA-BF4B-7C60413252AA}"/>
                  </a:ext>
                </a:extLst>
              </p:cNvPr>
              <p:cNvSpPr/>
              <p:nvPr/>
            </p:nvSpPr>
            <p:spPr>
              <a:xfrm>
                <a:off x="2590800" y="1821277"/>
                <a:ext cx="13574538" cy="3637398"/>
              </a:xfrm>
              <a:custGeom>
                <a:avLst/>
                <a:gdLst>
                  <a:gd name="connsiteX0" fmla="*/ 3335176 w 3637117"/>
                  <a:gd name="connsiteY0" fmla="*/ 0 h 3637398"/>
                  <a:gd name="connsiteX1" fmla="*/ 300878 w 3637117"/>
                  <a:gd name="connsiteY1" fmla="*/ 0 h 3637398"/>
                  <a:gd name="connsiteX2" fmla="*/ 0 w 3637117"/>
                  <a:gd name="connsiteY2" fmla="*/ 300901 h 3637398"/>
                  <a:gd name="connsiteX3" fmla="*/ 0 w 3637117"/>
                  <a:gd name="connsiteY3" fmla="*/ 3336497 h 3637398"/>
                  <a:gd name="connsiteX4" fmla="*/ 300878 w 3637117"/>
                  <a:gd name="connsiteY4" fmla="*/ 3637398 h 3637398"/>
                  <a:gd name="connsiteX5" fmla="*/ 3336239 w 3637117"/>
                  <a:gd name="connsiteY5" fmla="*/ 3637398 h 3637398"/>
                  <a:gd name="connsiteX6" fmla="*/ 3637118 w 3637117"/>
                  <a:gd name="connsiteY6" fmla="*/ 3336497 h 3637398"/>
                  <a:gd name="connsiteX7" fmla="*/ 3637118 w 3637117"/>
                  <a:gd name="connsiteY7" fmla="*/ 300901 h 3637398"/>
                  <a:gd name="connsiteX8" fmla="*/ 3335176 w 3637117"/>
                  <a:gd name="connsiteY8" fmla="*/ 0 h 3637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37117" h="3637398">
                    <a:moveTo>
                      <a:pt x="3335176" y="0"/>
                    </a:moveTo>
                    <a:lnTo>
                      <a:pt x="300878" y="0"/>
                    </a:lnTo>
                    <a:cubicBezTo>
                      <a:pt x="135023" y="0"/>
                      <a:pt x="0" y="135034"/>
                      <a:pt x="0" y="300901"/>
                    </a:cubicBezTo>
                    <a:lnTo>
                      <a:pt x="0" y="3336497"/>
                    </a:lnTo>
                    <a:cubicBezTo>
                      <a:pt x="0" y="3502365"/>
                      <a:pt x="135023" y="3637398"/>
                      <a:pt x="300878" y="3637398"/>
                    </a:cubicBezTo>
                    <a:lnTo>
                      <a:pt x="3336239" y="3637398"/>
                    </a:lnTo>
                    <a:cubicBezTo>
                      <a:pt x="3502094" y="3637398"/>
                      <a:pt x="3637118" y="3502365"/>
                      <a:pt x="3637118" y="3336497"/>
                    </a:cubicBezTo>
                    <a:lnTo>
                      <a:pt x="3637118" y="300901"/>
                    </a:lnTo>
                    <a:cubicBezTo>
                      <a:pt x="3636054" y="135034"/>
                      <a:pt x="3501031" y="0"/>
                      <a:pt x="333517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6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33" name="Picture 2">
                <a:extLst>
                  <a:ext uri="{FF2B5EF4-FFF2-40B4-BE49-F238E27FC236}">
                    <a16:creationId xmlns:a16="http://schemas.microsoft.com/office/drawing/2014/main" xmlns="" id="{F071C5D3-52C0-44FA-A321-EDA4F6E3ADFD}"/>
                  </a:ext>
                </a:extLst>
              </p:cNvPr>
              <p:cNvGrpSpPr/>
              <p:nvPr/>
            </p:nvGrpSpPr>
            <p:grpSpPr>
              <a:xfrm>
                <a:off x="7987129" y="1414573"/>
                <a:ext cx="3053434" cy="543323"/>
                <a:chOff x="10354173" y="1936708"/>
                <a:chExt cx="3053434" cy="543323"/>
              </a:xfrm>
              <a:solidFill>
                <a:srgbClr val="FBB03B"/>
              </a:solidFill>
            </p:grpSpPr>
            <p:sp>
              <p:nvSpPr>
                <p:cNvPr id="34" name="Freeform: Shape 33">
                  <a:extLst>
                    <a:ext uri="{FF2B5EF4-FFF2-40B4-BE49-F238E27FC236}">
                      <a16:creationId xmlns:a16="http://schemas.microsoft.com/office/drawing/2014/main" xmlns="" id="{D4B801AD-09DB-4FD8-9489-B1F194C4AABF}"/>
                    </a:ext>
                  </a:extLst>
                </p:cNvPr>
                <p:cNvSpPr/>
                <p:nvPr/>
              </p:nvSpPr>
              <p:spPr>
                <a:xfrm>
                  <a:off x="10354173" y="1936708"/>
                  <a:ext cx="193497" cy="543323"/>
                </a:xfrm>
                <a:custGeom>
                  <a:avLst/>
                  <a:gdLst>
                    <a:gd name="connsiteX0" fmla="*/ 96749 w 193497"/>
                    <a:gd name="connsiteY0" fmla="*/ 0 h 543323"/>
                    <a:gd name="connsiteX1" fmla="*/ 0 w 193497"/>
                    <a:gd name="connsiteY1" fmla="*/ 96756 h 543323"/>
                    <a:gd name="connsiteX2" fmla="*/ 0 w 193497"/>
                    <a:gd name="connsiteY2" fmla="*/ 446567 h 543323"/>
                    <a:gd name="connsiteX3" fmla="*/ 96749 w 193497"/>
                    <a:gd name="connsiteY3" fmla="*/ 543324 h 543323"/>
                    <a:gd name="connsiteX4" fmla="*/ 193498 w 193497"/>
                    <a:gd name="connsiteY4" fmla="*/ 446567 h 543323"/>
                    <a:gd name="connsiteX5" fmla="*/ 193498 w 193497"/>
                    <a:gd name="connsiteY5" fmla="*/ 96756 h 543323"/>
                    <a:gd name="connsiteX6" fmla="*/ 96749 w 193497"/>
                    <a:gd name="connsiteY6" fmla="*/ 0 h 5433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93497" h="543323">
                      <a:moveTo>
                        <a:pt x="96749" y="0"/>
                      </a:moveTo>
                      <a:cubicBezTo>
                        <a:pt x="43590" y="0"/>
                        <a:pt x="0" y="43593"/>
                        <a:pt x="0" y="96756"/>
                      </a:cubicBezTo>
                      <a:lnTo>
                        <a:pt x="0" y="446567"/>
                      </a:lnTo>
                      <a:cubicBezTo>
                        <a:pt x="0" y="499730"/>
                        <a:pt x="43590" y="543324"/>
                        <a:pt x="96749" y="543324"/>
                      </a:cubicBezTo>
                      <a:cubicBezTo>
                        <a:pt x="149907" y="543324"/>
                        <a:pt x="193498" y="499730"/>
                        <a:pt x="193498" y="446567"/>
                      </a:cubicBezTo>
                      <a:lnTo>
                        <a:pt x="193498" y="96756"/>
                      </a:lnTo>
                      <a:cubicBezTo>
                        <a:pt x="192434" y="43593"/>
                        <a:pt x="149907" y="0"/>
                        <a:pt x="96749" y="0"/>
                      </a:cubicBezTo>
                      <a:close/>
                    </a:path>
                  </a:pathLst>
                </a:custGeom>
                <a:solidFill>
                  <a:srgbClr val="FBB03B"/>
                </a:solidFill>
                <a:ln w="106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5" name="Freeform: Shape 34">
                  <a:extLst>
                    <a:ext uri="{FF2B5EF4-FFF2-40B4-BE49-F238E27FC236}">
                      <a16:creationId xmlns:a16="http://schemas.microsoft.com/office/drawing/2014/main" xmlns="" id="{760EDF68-7374-412F-8FF9-3C4E06625E20}"/>
                    </a:ext>
                  </a:extLst>
                </p:cNvPr>
                <p:cNvSpPr/>
                <p:nvPr/>
              </p:nvSpPr>
              <p:spPr>
                <a:xfrm>
                  <a:off x="10762432" y="1936708"/>
                  <a:ext cx="193497" cy="543323"/>
                </a:xfrm>
                <a:custGeom>
                  <a:avLst/>
                  <a:gdLst>
                    <a:gd name="connsiteX0" fmla="*/ 96749 w 193497"/>
                    <a:gd name="connsiteY0" fmla="*/ 0 h 543323"/>
                    <a:gd name="connsiteX1" fmla="*/ 0 w 193497"/>
                    <a:gd name="connsiteY1" fmla="*/ 96756 h 543323"/>
                    <a:gd name="connsiteX2" fmla="*/ 0 w 193497"/>
                    <a:gd name="connsiteY2" fmla="*/ 446567 h 543323"/>
                    <a:gd name="connsiteX3" fmla="*/ 96749 w 193497"/>
                    <a:gd name="connsiteY3" fmla="*/ 543324 h 543323"/>
                    <a:gd name="connsiteX4" fmla="*/ 193498 w 193497"/>
                    <a:gd name="connsiteY4" fmla="*/ 446567 h 543323"/>
                    <a:gd name="connsiteX5" fmla="*/ 193498 w 193497"/>
                    <a:gd name="connsiteY5" fmla="*/ 96756 h 543323"/>
                    <a:gd name="connsiteX6" fmla="*/ 96749 w 193497"/>
                    <a:gd name="connsiteY6" fmla="*/ 0 h 5433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93497" h="543323">
                      <a:moveTo>
                        <a:pt x="96749" y="0"/>
                      </a:moveTo>
                      <a:cubicBezTo>
                        <a:pt x="43590" y="0"/>
                        <a:pt x="0" y="43593"/>
                        <a:pt x="0" y="96756"/>
                      </a:cubicBezTo>
                      <a:lnTo>
                        <a:pt x="0" y="446567"/>
                      </a:lnTo>
                      <a:cubicBezTo>
                        <a:pt x="0" y="499730"/>
                        <a:pt x="43590" y="543324"/>
                        <a:pt x="96749" y="543324"/>
                      </a:cubicBezTo>
                      <a:cubicBezTo>
                        <a:pt x="149907" y="543324"/>
                        <a:pt x="193498" y="499730"/>
                        <a:pt x="193498" y="446567"/>
                      </a:cubicBezTo>
                      <a:lnTo>
                        <a:pt x="193498" y="96756"/>
                      </a:lnTo>
                      <a:cubicBezTo>
                        <a:pt x="193498" y="43593"/>
                        <a:pt x="149907" y="0"/>
                        <a:pt x="96749" y="0"/>
                      </a:cubicBezTo>
                      <a:close/>
                    </a:path>
                  </a:pathLst>
                </a:custGeom>
                <a:solidFill>
                  <a:srgbClr val="FBB03B"/>
                </a:solidFill>
                <a:ln w="106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6" name="Freeform: Shape 35">
                  <a:extLst>
                    <a:ext uri="{FF2B5EF4-FFF2-40B4-BE49-F238E27FC236}">
                      <a16:creationId xmlns:a16="http://schemas.microsoft.com/office/drawing/2014/main" xmlns="" id="{149BA342-7556-411C-8773-0F02C3203DD3}"/>
                    </a:ext>
                  </a:extLst>
                </p:cNvPr>
                <p:cNvSpPr/>
                <p:nvPr/>
              </p:nvSpPr>
              <p:spPr>
                <a:xfrm>
                  <a:off x="11170690" y="1936708"/>
                  <a:ext cx="193497" cy="543323"/>
                </a:xfrm>
                <a:custGeom>
                  <a:avLst/>
                  <a:gdLst>
                    <a:gd name="connsiteX0" fmla="*/ 96749 w 193497"/>
                    <a:gd name="connsiteY0" fmla="*/ 0 h 543323"/>
                    <a:gd name="connsiteX1" fmla="*/ 0 w 193497"/>
                    <a:gd name="connsiteY1" fmla="*/ 96756 h 543323"/>
                    <a:gd name="connsiteX2" fmla="*/ 0 w 193497"/>
                    <a:gd name="connsiteY2" fmla="*/ 446567 h 543323"/>
                    <a:gd name="connsiteX3" fmla="*/ 96749 w 193497"/>
                    <a:gd name="connsiteY3" fmla="*/ 543324 h 543323"/>
                    <a:gd name="connsiteX4" fmla="*/ 193498 w 193497"/>
                    <a:gd name="connsiteY4" fmla="*/ 446567 h 543323"/>
                    <a:gd name="connsiteX5" fmla="*/ 193498 w 193497"/>
                    <a:gd name="connsiteY5" fmla="*/ 96756 h 543323"/>
                    <a:gd name="connsiteX6" fmla="*/ 96749 w 193497"/>
                    <a:gd name="connsiteY6" fmla="*/ 0 h 5433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93497" h="543323">
                      <a:moveTo>
                        <a:pt x="96749" y="0"/>
                      </a:moveTo>
                      <a:cubicBezTo>
                        <a:pt x="43590" y="0"/>
                        <a:pt x="0" y="43593"/>
                        <a:pt x="0" y="96756"/>
                      </a:cubicBezTo>
                      <a:lnTo>
                        <a:pt x="0" y="446567"/>
                      </a:lnTo>
                      <a:cubicBezTo>
                        <a:pt x="0" y="499730"/>
                        <a:pt x="43590" y="543324"/>
                        <a:pt x="96749" y="543324"/>
                      </a:cubicBezTo>
                      <a:cubicBezTo>
                        <a:pt x="149908" y="543324"/>
                        <a:pt x="193498" y="499730"/>
                        <a:pt x="193498" y="446567"/>
                      </a:cubicBezTo>
                      <a:lnTo>
                        <a:pt x="193498" y="96756"/>
                      </a:lnTo>
                      <a:cubicBezTo>
                        <a:pt x="193498" y="43593"/>
                        <a:pt x="149908" y="0"/>
                        <a:pt x="96749" y="0"/>
                      </a:cubicBezTo>
                      <a:close/>
                    </a:path>
                  </a:pathLst>
                </a:custGeom>
                <a:solidFill>
                  <a:srgbClr val="FBB03B"/>
                </a:solidFill>
                <a:ln w="106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7" name="Freeform: Shape 36">
                  <a:extLst>
                    <a:ext uri="{FF2B5EF4-FFF2-40B4-BE49-F238E27FC236}">
                      <a16:creationId xmlns:a16="http://schemas.microsoft.com/office/drawing/2014/main" xmlns="" id="{187769CF-8231-46CD-AA0E-0EEC909FDD81}"/>
                    </a:ext>
                  </a:extLst>
                </p:cNvPr>
                <p:cNvSpPr/>
                <p:nvPr/>
              </p:nvSpPr>
              <p:spPr>
                <a:xfrm>
                  <a:off x="11580012" y="1936708"/>
                  <a:ext cx="193497" cy="543323"/>
                </a:xfrm>
                <a:custGeom>
                  <a:avLst/>
                  <a:gdLst>
                    <a:gd name="connsiteX0" fmla="*/ 96749 w 193497"/>
                    <a:gd name="connsiteY0" fmla="*/ 0 h 543323"/>
                    <a:gd name="connsiteX1" fmla="*/ 0 w 193497"/>
                    <a:gd name="connsiteY1" fmla="*/ 96756 h 543323"/>
                    <a:gd name="connsiteX2" fmla="*/ 0 w 193497"/>
                    <a:gd name="connsiteY2" fmla="*/ 446567 h 543323"/>
                    <a:gd name="connsiteX3" fmla="*/ 96749 w 193497"/>
                    <a:gd name="connsiteY3" fmla="*/ 543324 h 543323"/>
                    <a:gd name="connsiteX4" fmla="*/ 193498 w 193497"/>
                    <a:gd name="connsiteY4" fmla="*/ 446567 h 543323"/>
                    <a:gd name="connsiteX5" fmla="*/ 193498 w 193497"/>
                    <a:gd name="connsiteY5" fmla="*/ 96756 h 543323"/>
                    <a:gd name="connsiteX6" fmla="*/ 96749 w 193497"/>
                    <a:gd name="connsiteY6" fmla="*/ 0 h 5433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93497" h="543323">
                      <a:moveTo>
                        <a:pt x="96749" y="0"/>
                      </a:moveTo>
                      <a:cubicBezTo>
                        <a:pt x="43590" y="0"/>
                        <a:pt x="0" y="43593"/>
                        <a:pt x="0" y="96756"/>
                      </a:cubicBezTo>
                      <a:lnTo>
                        <a:pt x="0" y="446567"/>
                      </a:lnTo>
                      <a:cubicBezTo>
                        <a:pt x="0" y="499730"/>
                        <a:pt x="43590" y="543324"/>
                        <a:pt x="96749" y="543324"/>
                      </a:cubicBezTo>
                      <a:cubicBezTo>
                        <a:pt x="149908" y="543324"/>
                        <a:pt x="193498" y="499730"/>
                        <a:pt x="193498" y="446567"/>
                      </a:cubicBezTo>
                      <a:lnTo>
                        <a:pt x="193498" y="96756"/>
                      </a:lnTo>
                      <a:cubicBezTo>
                        <a:pt x="192435" y="43593"/>
                        <a:pt x="149908" y="0"/>
                        <a:pt x="96749" y="0"/>
                      </a:cubicBezTo>
                      <a:close/>
                    </a:path>
                  </a:pathLst>
                </a:custGeom>
                <a:solidFill>
                  <a:srgbClr val="FBB03B"/>
                </a:solidFill>
                <a:ln w="106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8" name="Freeform: Shape 37">
                  <a:extLst>
                    <a:ext uri="{FF2B5EF4-FFF2-40B4-BE49-F238E27FC236}">
                      <a16:creationId xmlns:a16="http://schemas.microsoft.com/office/drawing/2014/main" xmlns="" id="{2CC5CA6D-CF10-45B3-B02A-3A378E6DEA1B}"/>
                    </a:ext>
                  </a:extLst>
                </p:cNvPr>
                <p:cNvSpPr/>
                <p:nvPr/>
              </p:nvSpPr>
              <p:spPr>
                <a:xfrm>
                  <a:off x="11988271" y="1936708"/>
                  <a:ext cx="193497" cy="543323"/>
                </a:xfrm>
                <a:custGeom>
                  <a:avLst/>
                  <a:gdLst>
                    <a:gd name="connsiteX0" fmla="*/ 96749 w 193497"/>
                    <a:gd name="connsiteY0" fmla="*/ 0 h 543323"/>
                    <a:gd name="connsiteX1" fmla="*/ 0 w 193497"/>
                    <a:gd name="connsiteY1" fmla="*/ 96756 h 543323"/>
                    <a:gd name="connsiteX2" fmla="*/ 0 w 193497"/>
                    <a:gd name="connsiteY2" fmla="*/ 446567 h 543323"/>
                    <a:gd name="connsiteX3" fmla="*/ 96749 w 193497"/>
                    <a:gd name="connsiteY3" fmla="*/ 543324 h 543323"/>
                    <a:gd name="connsiteX4" fmla="*/ 193498 w 193497"/>
                    <a:gd name="connsiteY4" fmla="*/ 446567 h 543323"/>
                    <a:gd name="connsiteX5" fmla="*/ 193498 w 193497"/>
                    <a:gd name="connsiteY5" fmla="*/ 96756 h 543323"/>
                    <a:gd name="connsiteX6" fmla="*/ 96749 w 193497"/>
                    <a:gd name="connsiteY6" fmla="*/ 0 h 5433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93497" h="543323">
                      <a:moveTo>
                        <a:pt x="96749" y="0"/>
                      </a:moveTo>
                      <a:cubicBezTo>
                        <a:pt x="43590" y="0"/>
                        <a:pt x="0" y="43593"/>
                        <a:pt x="0" y="96756"/>
                      </a:cubicBezTo>
                      <a:lnTo>
                        <a:pt x="0" y="446567"/>
                      </a:lnTo>
                      <a:cubicBezTo>
                        <a:pt x="0" y="499730"/>
                        <a:pt x="43590" y="543324"/>
                        <a:pt x="96749" y="543324"/>
                      </a:cubicBezTo>
                      <a:cubicBezTo>
                        <a:pt x="149907" y="543324"/>
                        <a:pt x="193498" y="499730"/>
                        <a:pt x="193498" y="446567"/>
                      </a:cubicBezTo>
                      <a:lnTo>
                        <a:pt x="193498" y="96756"/>
                      </a:lnTo>
                      <a:cubicBezTo>
                        <a:pt x="193498" y="43593"/>
                        <a:pt x="149907" y="0"/>
                        <a:pt x="96749" y="0"/>
                      </a:cubicBezTo>
                      <a:close/>
                    </a:path>
                  </a:pathLst>
                </a:custGeom>
                <a:solidFill>
                  <a:srgbClr val="FBB03B"/>
                </a:solidFill>
                <a:ln w="106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9" name="Freeform: Shape 38">
                  <a:extLst>
                    <a:ext uri="{FF2B5EF4-FFF2-40B4-BE49-F238E27FC236}">
                      <a16:creationId xmlns:a16="http://schemas.microsoft.com/office/drawing/2014/main" xmlns="" id="{5BA9C2CA-74A6-47EF-B1BE-CBFC7DE6932D}"/>
                    </a:ext>
                  </a:extLst>
                </p:cNvPr>
                <p:cNvSpPr/>
                <p:nvPr/>
              </p:nvSpPr>
              <p:spPr>
                <a:xfrm>
                  <a:off x="12397593" y="1936708"/>
                  <a:ext cx="193497" cy="543323"/>
                </a:xfrm>
                <a:custGeom>
                  <a:avLst/>
                  <a:gdLst>
                    <a:gd name="connsiteX0" fmla="*/ 96749 w 193497"/>
                    <a:gd name="connsiteY0" fmla="*/ 0 h 543323"/>
                    <a:gd name="connsiteX1" fmla="*/ 0 w 193497"/>
                    <a:gd name="connsiteY1" fmla="*/ 96756 h 543323"/>
                    <a:gd name="connsiteX2" fmla="*/ 0 w 193497"/>
                    <a:gd name="connsiteY2" fmla="*/ 446567 h 543323"/>
                    <a:gd name="connsiteX3" fmla="*/ 96749 w 193497"/>
                    <a:gd name="connsiteY3" fmla="*/ 543324 h 543323"/>
                    <a:gd name="connsiteX4" fmla="*/ 193498 w 193497"/>
                    <a:gd name="connsiteY4" fmla="*/ 446567 h 543323"/>
                    <a:gd name="connsiteX5" fmla="*/ 193498 w 193497"/>
                    <a:gd name="connsiteY5" fmla="*/ 96756 h 543323"/>
                    <a:gd name="connsiteX6" fmla="*/ 96749 w 193497"/>
                    <a:gd name="connsiteY6" fmla="*/ 0 h 5433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93497" h="543323">
                      <a:moveTo>
                        <a:pt x="96749" y="0"/>
                      </a:moveTo>
                      <a:cubicBezTo>
                        <a:pt x="43590" y="0"/>
                        <a:pt x="0" y="43593"/>
                        <a:pt x="0" y="96756"/>
                      </a:cubicBezTo>
                      <a:lnTo>
                        <a:pt x="0" y="446567"/>
                      </a:lnTo>
                      <a:cubicBezTo>
                        <a:pt x="0" y="499730"/>
                        <a:pt x="43590" y="543324"/>
                        <a:pt x="96749" y="543324"/>
                      </a:cubicBezTo>
                      <a:cubicBezTo>
                        <a:pt x="149907" y="543324"/>
                        <a:pt x="193498" y="499730"/>
                        <a:pt x="193498" y="446567"/>
                      </a:cubicBezTo>
                      <a:lnTo>
                        <a:pt x="193498" y="96756"/>
                      </a:lnTo>
                      <a:cubicBezTo>
                        <a:pt x="192434" y="43593"/>
                        <a:pt x="149907" y="0"/>
                        <a:pt x="96749" y="0"/>
                      </a:cubicBezTo>
                      <a:close/>
                    </a:path>
                  </a:pathLst>
                </a:custGeom>
                <a:solidFill>
                  <a:srgbClr val="FBB03B"/>
                </a:solidFill>
                <a:ln w="106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0" name="Freeform: Shape 39">
                  <a:extLst>
                    <a:ext uri="{FF2B5EF4-FFF2-40B4-BE49-F238E27FC236}">
                      <a16:creationId xmlns:a16="http://schemas.microsoft.com/office/drawing/2014/main" xmlns="" id="{40C56287-4C2F-4D1A-A8A1-7AF338038C0C}"/>
                    </a:ext>
                  </a:extLst>
                </p:cNvPr>
                <p:cNvSpPr/>
                <p:nvPr/>
              </p:nvSpPr>
              <p:spPr>
                <a:xfrm>
                  <a:off x="12805852" y="1936708"/>
                  <a:ext cx="193497" cy="543323"/>
                </a:xfrm>
                <a:custGeom>
                  <a:avLst/>
                  <a:gdLst>
                    <a:gd name="connsiteX0" fmla="*/ 96749 w 193497"/>
                    <a:gd name="connsiteY0" fmla="*/ 0 h 543323"/>
                    <a:gd name="connsiteX1" fmla="*/ 0 w 193497"/>
                    <a:gd name="connsiteY1" fmla="*/ 96756 h 543323"/>
                    <a:gd name="connsiteX2" fmla="*/ 0 w 193497"/>
                    <a:gd name="connsiteY2" fmla="*/ 446567 h 543323"/>
                    <a:gd name="connsiteX3" fmla="*/ 96749 w 193497"/>
                    <a:gd name="connsiteY3" fmla="*/ 543324 h 543323"/>
                    <a:gd name="connsiteX4" fmla="*/ 193498 w 193497"/>
                    <a:gd name="connsiteY4" fmla="*/ 446567 h 543323"/>
                    <a:gd name="connsiteX5" fmla="*/ 193498 w 193497"/>
                    <a:gd name="connsiteY5" fmla="*/ 96756 h 543323"/>
                    <a:gd name="connsiteX6" fmla="*/ 96749 w 193497"/>
                    <a:gd name="connsiteY6" fmla="*/ 0 h 5433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93497" h="543323">
                      <a:moveTo>
                        <a:pt x="96749" y="0"/>
                      </a:moveTo>
                      <a:cubicBezTo>
                        <a:pt x="43590" y="0"/>
                        <a:pt x="0" y="43593"/>
                        <a:pt x="0" y="96756"/>
                      </a:cubicBezTo>
                      <a:lnTo>
                        <a:pt x="0" y="446567"/>
                      </a:lnTo>
                      <a:cubicBezTo>
                        <a:pt x="0" y="499730"/>
                        <a:pt x="43590" y="543324"/>
                        <a:pt x="96749" y="543324"/>
                      </a:cubicBezTo>
                      <a:cubicBezTo>
                        <a:pt x="149908" y="543324"/>
                        <a:pt x="193498" y="499730"/>
                        <a:pt x="193498" y="446567"/>
                      </a:cubicBezTo>
                      <a:lnTo>
                        <a:pt x="193498" y="96756"/>
                      </a:lnTo>
                      <a:cubicBezTo>
                        <a:pt x="193498" y="43593"/>
                        <a:pt x="149908" y="0"/>
                        <a:pt x="96749" y="0"/>
                      </a:cubicBezTo>
                      <a:close/>
                    </a:path>
                  </a:pathLst>
                </a:custGeom>
                <a:solidFill>
                  <a:srgbClr val="FBB03B"/>
                </a:solidFill>
                <a:ln w="106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1" name="Freeform: Shape 40">
                  <a:extLst>
                    <a:ext uri="{FF2B5EF4-FFF2-40B4-BE49-F238E27FC236}">
                      <a16:creationId xmlns:a16="http://schemas.microsoft.com/office/drawing/2014/main" xmlns="" id="{78254F72-13BB-4D82-A186-C66B5840325A}"/>
                    </a:ext>
                  </a:extLst>
                </p:cNvPr>
                <p:cNvSpPr/>
                <p:nvPr/>
              </p:nvSpPr>
              <p:spPr>
                <a:xfrm>
                  <a:off x="13214110" y="1936708"/>
                  <a:ext cx="193497" cy="543323"/>
                </a:xfrm>
                <a:custGeom>
                  <a:avLst/>
                  <a:gdLst>
                    <a:gd name="connsiteX0" fmla="*/ 96749 w 193497"/>
                    <a:gd name="connsiteY0" fmla="*/ 0 h 543323"/>
                    <a:gd name="connsiteX1" fmla="*/ 0 w 193497"/>
                    <a:gd name="connsiteY1" fmla="*/ 96756 h 543323"/>
                    <a:gd name="connsiteX2" fmla="*/ 0 w 193497"/>
                    <a:gd name="connsiteY2" fmla="*/ 446567 h 543323"/>
                    <a:gd name="connsiteX3" fmla="*/ 96749 w 193497"/>
                    <a:gd name="connsiteY3" fmla="*/ 543324 h 543323"/>
                    <a:gd name="connsiteX4" fmla="*/ 193498 w 193497"/>
                    <a:gd name="connsiteY4" fmla="*/ 446567 h 543323"/>
                    <a:gd name="connsiteX5" fmla="*/ 193498 w 193497"/>
                    <a:gd name="connsiteY5" fmla="*/ 96756 h 543323"/>
                    <a:gd name="connsiteX6" fmla="*/ 96749 w 193497"/>
                    <a:gd name="connsiteY6" fmla="*/ 0 h 5433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93497" h="543323">
                      <a:moveTo>
                        <a:pt x="96749" y="0"/>
                      </a:moveTo>
                      <a:cubicBezTo>
                        <a:pt x="43590" y="0"/>
                        <a:pt x="0" y="43593"/>
                        <a:pt x="0" y="96756"/>
                      </a:cubicBezTo>
                      <a:lnTo>
                        <a:pt x="0" y="446567"/>
                      </a:lnTo>
                      <a:cubicBezTo>
                        <a:pt x="0" y="499730"/>
                        <a:pt x="43590" y="543324"/>
                        <a:pt x="96749" y="543324"/>
                      </a:cubicBezTo>
                      <a:cubicBezTo>
                        <a:pt x="149908" y="543324"/>
                        <a:pt x="193498" y="499730"/>
                        <a:pt x="193498" y="446567"/>
                      </a:cubicBezTo>
                      <a:lnTo>
                        <a:pt x="193498" y="96756"/>
                      </a:lnTo>
                      <a:cubicBezTo>
                        <a:pt x="193498" y="43593"/>
                        <a:pt x="149908" y="0"/>
                        <a:pt x="96749" y="0"/>
                      </a:cubicBezTo>
                      <a:close/>
                    </a:path>
                  </a:pathLst>
                </a:custGeom>
                <a:solidFill>
                  <a:srgbClr val="FBB03B"/>
                </a:solidFill>
                <a:ln w="106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xmlns="" id="{F17C7E94-3137-4BE3-8557-A1DB868AAC3B}"/>
                </a:ext>
              </a:extLst>
            </p:cNvPr>
            <p:cNvSpPr txBox="1"/>
            <p:nvPr/>
          </p:nvSpPr>
          <p:spPr>
            <a:xfrm>
              <a:off x="2723556" y="2070315"/>
              <a:ext cx="13278445" cy="35548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indent="512064" algn="just"/>
              <a:r>
                <a:rPr lang="en-US" sz="3700" b="1">
                  <a:latin typeface="Arial" panose="020B0604020202020204" pitchFamily="34" charset="0"/>
                  <a:cs typeface="Arial" panose="020B0604020202020204" pitchFamily="34" charset="0"/>
                </a:rPr>
                <a:t>Hiệu của hai số là </a:t>
              </a:r>
              <a:r>
                <a:rPr lang="en-US" sz="3700" b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738</a:t>
              </a:r>
              <a:r>
                <a:rPr lang="en-US" sz="3700" b="1">
                  <a:latin typeface="Arial" panose="020B0604020202020204" pitchFamily="34" charset="0"/>
                  <a:cs typeface="Arial" panose="020B0604020202020204" pitchFamily="34" charset="0"/>
                </a:rPr>
                <a:t>. Tìm hai số đó, biết rằng số thứ nhất giảm </a:t>
              </a:r>
              <a:r>
                <a:rPr lang="en-US" sz="3700" b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  <a:r>
                <a:rPr lang="en-US" sz="3700" b="1">
                  <a:latin typeface="Arial" panose="020B0604020202020204" pitchFamily="34" charset="0"/>
                  <a:cs typeface="Arial" panose="020B0604020202020204" pitchFamily="34" charset="0"/>
                </a:rPr>
                <a:t> lần thì được số thứ hai. </a:t>
              </a:r>
              <a:endParaRPr lang="en-US" sz="37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23" name="Group 322">
            <a:extLst>
              <a:ext uri="{FF2B5EF4-FFF2-40B4-BE49-F238E27FC236}">
                <a16:creationId xmlns:a16="http://schemas.microsoft.com/office/drawing/2014/main" xmlns="" id="{9244B0C6-A57C-4330-8A15-3C557F928943}"/>
              </a:ext>
            </a:extLst>
          </p:cNvPr>
          <p:cNvGrpSpPr/>
          <p:nvPr/>
        </p:nvGrpSpPr>
        <p:grpSpPr>
          <a:xfrm>
            <a:off x="-166983" y="4605401"/>
            <a:ext cx="5376862" cy="1179871"/>
            <a:chOff x="77306" y="8012850"/>
            <a:chExt cx="10753724" cy="1769806"/>
          </a:xfrm>
        </p:grpSpPr>
        <p:pic>
          <p:nvPicPr>
            <p:cNvPr id="318" name="Picture 14">
              <a:extLst>
                <a:ext uri="{FF2B5EF4-FFF2-40B4-BE49-F238E27FC236}">
                  <a16:creationId xmlns:a16="http://schemas.microsoft.com/office/drawing/2014/main" xmlns="" id="{3BE3BACF-72A9-4AF4-AA87-6ED105DB087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rcRect/>
            <a:stretch>
              <a:fillRect/>
            </a:stretch>
          </p:blipFill>
          <p:spPr>
            <a:xfrm rot="16200000">
              <a:off x="4015064" y="6244440"/>
              <a:ext cx="1769806" cy="5306625"/>
            </a:xfrm>
            <a:prstGeom prst="rect">
              <a:avLst/>
            </a:prstGeom>
          </p:spPr>
        </p:pic>
        <p:sp>
          <p:nvSpPr>
            <p:cNvPr id="322" name="TextBox 321">
              <a:extLst>
                <a:ext uri="{FF2B5EF4-FFF2-40B4-BE49-F238E27FC236}">
                  <a16:creationId xmlns:a16="http://schemas.microsoft.com/office/drawing/2014/main" xmlns="" id="{F6EA91CA-468E-40D1-B061-5777F7B50C52}"/>
                </a:ext>
              </a:extLst>
            </p:cNvPr>
            <p:cNvSpPr txBox="1"/>
            <p:nvPr/>
          </p:nvSpPr>
          <p:spPr>
            <a:xfrm>
              <a:off x="77306" y="8343754"/>
              <a:ext cx="10753724" cy="9925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700" b="1">
                  <a:latin typeface="Arial" panose="020B0604020202020204" pitchFamily="34" charset="0"/>
                  <a:cs typeface="Arial" panose="020B0604020202020204" pitchFamily="34" charset="0"/>
                </a:rPr>
                <a:t>Hiệu: </a:t>
              </a:r>
              <a:r>
                <a:rPr lang="en-US" sz="3700" b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738</a:t>
              </a:r>
              <a:endParaRPr lang="en-US" sz="37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8" name="Group 337">
            <a:extLst>
              <a:ext uri="{FF2B5EF4-FFF2-40B4-BE49-F238E27FC236}">
                <a16:creationId xmlns:a16="http://schemas.microsoft.com/office/drawing/2014/main" xmlns="" id="{5CBD2F4A-213C-418B-BD86-E8F0F4A70A47}"/>
              </a:ext>
            </a:extLst>
          </p:cNvPr>
          <p:cNvGrpSpPr/>
          <p:nvPr/>
        </p:nvGrpSpPr>
        <p:grpSpPr>
          <a:xfrm>
            <a:off x="4393572" y="4220675"/>
            <a:ext cx="2681348" cy="1922331"/>
            <a:chOff x="8725155" y="6245496"/>
            <a:chExt cx="5362695" cy="2883496"/>
          </a:xfrm>
        </p:grpSpPr>
        <p:grpSp>
          <p:nvGrpSpPr>
            <p:cNvPr id="325" name="Picture 39">
              <a:extLst>
                <a:ext uri="{FF2B5EF4-FFF2-40B4-BE49-F238E27FC236}">
                  <a16:creationId xmlns:a16="http://schemas.microsoft.com/office/drawing/2014/main" xmlns="" id="{DEDB9AFA-31A5-4C79-BD65-CEC9166E5FBC}"/>
                </a:ext>
              </a:extLst>
            </p:cNvPr>
            <p:cNvGrpSpPr/>
            <p:nvPr/>
          </p:nvGrpSpPr>
          <p:grpSpPr>
            <a:xfrm>
              <a:off x="8725155" y="6245496"/>
              <a:ext cx="5362695" cy="2883496"/>
              <a:chOff x="10424087" y="7424577"/>
              <a:chExt cx="4072778" cy="3385739"/>
            </a:xfrm>
          </p:grpSpPr>
          <p:sp>
            <p:nvSpPr>
              <p:cNvPr id="326" name="Freeform: Shape 325">
                <a:extLst>
                  <a:ext uri="{FF2B5EF4-FFF2-40B4-BE49-F238E27FC236}">
                    <a16:creationId xmlns:a16="http://schemas.microsoft.com/office/drawing/2014/main" xmlns="" id="{F339E78A-CCE4-49A4-A186-EA7A3F2D72A5}"/>
                  </a:ext>
                </a:extLst>
              </p:cNvPr>
              <p:cNvSpPr/>
              <p:nvPr/>
            </p:nvSpPr>
            <p:spPr>
              <a:xfrm>
                <a:off x="10424087" y="7695528"/>
                <a:ext cx="4030193" cy="3072186"/>
              </a:xfrm>
              <a:custGeom>
                <a:avLst/>
                <a:gdLst>
                  <a:gd name="connsiteX0" fmla="*/ 3954750 w 4030193"/>
                  <a:gd name="connsiteY0" fmla="*/ 2292781 h 3072186"/>
                  <a:gd name="connsiteX1" fmla="*/ 4007972 w 4030193"/>
                  <a:gd name="connsiteY1" fmla="*/ 2233552 h 3072186"/>
                  <a:gd name="connsiteX2" fmla="*/ 4026217 w 4030193"/>
                  <a:gd name="connsiteY2" fmla="*/ 296617 h 3072186"/>
                  <a:gd name="connsiteX3" fmla="*/ 3691490 w 4030193"/>
                  <a:gd name="connsiteY3" fmla="*/ 57711 h 3072186"/>
                  <a:gd name="connsiteX4" fmla="*/ 33560 w 4030193"/>
                  <a:gd name="connsiteY4" fmla="*/ 216989 h 3072186"/>
                  <a:gd name="connsiteX5" fmla="*/ 1689 w 4030193"/>
                  <a:gd name="connsiteY5" fmla="*/ 2924345 h 3072186"/>
                  <a:gd name="connsiteX6" fmla="*/ 3259514 w 4030193"/>
                  <a:gd name="connsiteY6" fmla="*/ 3048264 h 3072186"/>
                  <a:gd name="connsiteX7" fmla="*/ 3954750 w 4030193"/>
                  <a:gd name="connsiteY7" fmla="*/ 2292781 h 30721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030193" h="3072186">
                    <a:moveTo>
                      <a:pt x="3954750" y="2292781"/>
                    </a:moveTo>
                    <a:cubicBezTo>
                      <a:pt x="3971236" y="2269690"/>
                      <a:pt x="3989103" y="2250470"/>
                      <a:pt x="4007972" y="2233552"/>
                    </a:cubicBezTo>
                    <a:cubicBezTo>
                      <a:pt x="4007293" y="1477013"/>
                      <a:pt x="4041613" y="433550"/>
                      <a:pt x="4026217" y="296617"/>
                    </a:cubicBezTo>
                    <a:cubicBezTo>
                      <a:pt x="3996973" y="36199"/>
                      <a:pt x="3951533" y="60247"/>
                      <a:pt x="3691490" y="57711"/>
                    </a:cubicBezTo>
                    <a:cubicBezTo>
                      <a:pt x="432051" y="26078"/>
                      <a:pt x="8" y="-117473"/>
                      <a:pt x="33560" y="216989"/>
                    </a:cubicBezTo>
                    <a:cubicBezTo>
                      <a:pt x="23908" y="1749633"/>
                      <a:pt x="-7584" y="2741252"/>
                      <a:pt x="1689" y="2924345"/>
                    </a:cubicBezTo>
                    <a:cubicBezTo>
                      <a:pt x="-11781" y="3068062"/>
                      <a:pt x="2083800" y="3101598"/>
                      <a:pt x="3259514" y="3048264"/>
                    </a:cubicBezTo>
                    <a:cubicBezTo>
                      <a:pt x="3348726" y="2975087"/>
                      <a:pt x="3888837" y="2385234"/>
                      <a:pt x="3954750" y="2292781"/>
                    </a:cubicBezTo>
                  </a:path>
                </a:pathLst>
              </a:custGeom>
              <a:solidFill>
                <a:srgbClr val="FCD9EE"/>
              </a:solidFill>
              <a:ln w="28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7" name="Freeform: Shape 326">
                <a:extLst>
                  <a:ext uri="{FF2B5EF4-FFF2-40B4-BE49-F238E27FC236}">
                    <a16:creationId xmlns:a16="http://schemas.microsoft.com/office/drawing/2014/main" xmlns="" id="{09D9143B-F3C1-4D00-8931-03D542C859CB}"/>
                  </a:ext>
                </a:extLst>
              </p:cNvPr>
              <p:cNvSpPr/>
              <p:nvPr/>
            </p:nvSpPr>
            <p:spPr>
              <a:xfrm>
                <a:off x="10540071" y="7652955"/>
                <a:ext cx="3956794" cy="3157361"/>
              </a:xfrm>
              <a:custGeom>
                <a:avLst/>
                <a:gdLst>
                  <a:gd name="connsiteX0" fmla="*/ 86571 w 4115448"/>
                  <a:gd name="connsiteY0" fmla="*/ 2955906 h 3157361"/>
                  <a:gd name="connsiteX1" fmla="*/ 2098184 w 4115448"/>
                  <a:gd name="connsiteY1" fmla="*/ 3072139 h 3157361"/>
                  <a:gd name="connsiteX2" fmla="*/ 2098384 w 4115448"/>
                  <a:gd name="connsiteY2" fmla="*/ 3072139 h 3157361"/>
                  <a:gd name="connsiteX3" fmla="*/ 3285430 w 4115448"/>
                  <a:gd name="connsiteY3" fmla="*/ 3048937 h 3157361"/>
                  <a:gd name="connsiteX4" fmla="*/ 3962654 w 4115448"/>
                  <a:gd name="connsiteY4" fmla="*/ 2310617 h 3157361"/>
                  <a:gd name="connsiteX5" fmla="*/ 4007973 w 4115448"/>
                  <a:gd name="connsiteY5" fmla="*/ 2257717 h 3157361"/>
                  <a:gd name="connsiteX6" fmla="*/ 4021453 w 4115448"/>
                  <a:gd name="connsiteY6" fmla="*/ 1140465 h 3157361"/>
                  <a:gd name="connsiteX7" fmla="*/ 4026507 w 4115448"/>
                  <a:gd name="connsiteY7" fmla="*/ 343939 h 3157361"/>
                  <a:gd name="connsiteX8" fmla="*/ 3973664 w 4115448"/>
                  <a:gd name="connsiteY8" fmla="*/ 164506 h 3157361"/>
                  <a:gd name="connsiteX9" fmla="*/ 3795697 w 4115448"/>
                  <a:gd name="connsiteY9" fmla="*/ 143217 h 3157361"/>
                  <a:gd name="connsiteX10" fmla="*/ 3733714 w 4115448"/>
                  <a:gd name="connsiteY10" fmla="*/ 142939 h 3157361"/>
                  <a:gd name="connsiteX11" fmla="*/ 1585668 w 4115448"/>
                  <a:gd name="connsiteY11" fmla="*/ 102385 h 3157361"/>
                  <a:gd name="connsiteX12" fmla="*/ 704428 w 4115448"/>
                  <a:gd name="connsiteY12" fmla="*/ 85212 h 3157361"/>
                  <a:gd name="connsiteX13" fmla="*/ 137644 w 4115448"/>
                  <a:gd name="connsiteY13" fmla="*/ 161381 h 3157361"/>
                  <a:gd name="connsiteX14" fmla="*/ 118664 w 4115448"/>
                  <a:gd name="connsiteY14" fmla="*/ 255324 h 3157361"/>
                  <a:gd name="connsiteX15" fmla="*/ 118887 w 4115448"/>
                  <a:gd name="connsiteY15" fmla="*/ 259840 h 3157361"/>
                  <a:gd name="connsiteX16" fmla="*/ 94118 w 4115448"/>
                  <a:gd name="connsiteY16" fmla="*/ 2219899 h 3157361"/>
                  <a:gd name="connsiteX17" fmla="*/ 86571 w 4115448"/>
                  <a:gd name="connsiteY17" fmla="*/ 2955906 h 3157361"/>
                  <a:gd name="connsiteX18" fmla="*/ 2098384 w 4115448"/>
                  <a:gd name="connsiteY18" fmla="*/ 3157362 h 3157361"/>
                  <a:gd name="connsiteX19" fmla="*/ 2098184 w 4115448"/>
                  <a:gd name="connsiteY19" fmla="*/ 3157362 h 3157361"/>
                  <a:gd name="connsiteX20" fmla="*/ 736678 w 4115448"/>
                  <a:gd name="connsiteY20" fmla="*/ 3124727 h 3157361"/>
                  <a:gd name="connsiteX21" fmla="*/ 18443 w 4115448"/>
                  <a:gd name="connsiteY21" fmla="*/ 3009662 h 3157361"/>
                  <a:gd name="connsiteX22" fmla="*/ 1656 w 4115448"/>
                  <a:gd name="connsiteY22" fmla="*/ 2966984 h 3157361"/>
                  <a:gd name="connsiteX23" fmla="*/ 8825 w 4115448"/>
                  <a:gd name="connsiteY23" fmla="*/ 2218453 h 3157361"/>
                  <a:gd name="connsiteX24" fmla="*/ 33561 w 4115448"/>
                  <a:gd name="connsiteY24" fmla="*/ 261497 h 3157361"/>
                  <a:gd name="connsiteX25" fmla="*/ 74381 w 4115448"/>
                  <a:gd name="connsiteY25" fmla="*/ 104187 h 3157361"/>
                  <a:gd name="connsiteX26" fmla="*/ 704428 w 4115448"/>
                  <a:gd name="connsiteY26" fmla="*/ 0 h 3157361"/>
                  <a:gd name="connsiteX27" fmla="*/ 1587872 w 4115448"/>
                  <a:gd name="connsiteY27" fmla="*/ 17174 h 3157361"/>
                  <a:gd name="connsiteX28" fmla="*/ 3734560 w 4115448"/>
                  <a:gd name="connsiteY28" fmla="*/ 57716 h 3157361"/>
                  <a:gd name="connsiteX29" fmla="*/ 3795764 w 4115448"/>
                  <a:gd name="connsiteY29" fmla="*/ 57972 h 3157361"/>
                  <a:gd name="connsiteX30" fmla="*/ 4111255 w 4115448"/>
                  <a:gd name="connsiteY30" fmla="*/ 334463 h 3157361"/>
                  <a:gd name="connsiteX31" fmla="*/ 4106735 w 4115448"/>
                  <a:gd name="connsiteY31" fmla="*/ 1141966 h 3157361"/>
                  <a:gd name="connsiteX32" fmla="*/ 4093288 w 4115448"/>
                  <a:gd name="connsiteY32" fmla="*/ 2276114 h 3157361"/>
                  <a:gd name="connsiteX33" fmla="*/ 4079128 w 4115448"/>
                  <a:gd name="connsiteY33" fmla="*/ 2307858 h 3157361"/>
                  <a:gd name="connsiteX34" fmla="*/ 4032118 w 4115448"/>
                  <a:gd name="connsiteY34" fmla="*/ 2360080 h 3157361"/>
                  <a:gd name="connsiteX35" fmla="*/ 3329234 w 4115448"/>
                  <a:gd name="connsiteY35" fmla="*/ 3123760 h 3157361"/>
                  <a:gd name="connsiteX36" fmla="*/ 3304087 w 4115448"/>
                  <a:gd name="connsiteY36" fmla="*/ 3133414 h 3157361"/>
                  <a:gd name="connsiteX37" fmla="*/ 2098384 w 4115448"/>
                  <a:gd name="connsiteY37" fmla="*/ 3157362 h 3157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4115448" h="3157361">
                    <a:moveTo>
                      <a:pt x="86571" y="2955906"/>
                    </a:moveTo>
                    <a:cubicBezTo>
                      <a:pt x="178666" y="3012966"/>
                      <a:pt x="901832" y="3072139"/>
                      <a:pt x="2098184" y="3072139"/>
                    </a:cubicBezTo>
                    <a:cubicBezTo>
                      <a:pt x="2098240" y="3072139"/>
                      <a:pt x="2098329" y="3072139"/>
                      <a:pt x="2098384" y="3072139"/>
                    </a:cubicBezTo>
                    <a:cubicBezTo>
                      <a:pt x="2527711" y="3072139"/>
                      <a:pt x="2948443" y="3063908"/>
                      <a:pt x="3285430" y="3048937"/>
                    </a:cubicBezTo>
                    <a:cubicBezTo>
                      <a:pt x="3399700" y="2945940"/>
                      <a:pt x="3905191" y="2391257"/>
                      <a:pt x="3962654" y="2310617"/>
                    </a:cubicBezTo>
                    <a:cubicBezTo>
                      <a:pt x="3976124" y="2291741"/>
                      <a:pt x="3991041" y="2274312"/>
                      <a:pt x="4007973" y="2257717"/>
                    </a:cubicBezTo>
                    <a:cubicBezTo>
                      <a:pt x="4007906" y="1905313"/>
                      <a:pt x="4015086" y="1499353"/>
                      <a:pt x="4021453" y="1140465"/>
                    </a:cubicBezTo>
                    <a:cubicBezTo>
                      <a:pt x="4028344" y="750466"/>
                      <a:pt x="4034333" y="413657"/>
                      <a:pt x="4026507" y="343939"/>
                    </a:cubicBezTo>
                    <a:cubicBezTo>
                      <a:pt x="4014184" y="234380"/>
                      <a:pt x="3999368" y="184071"/>
                      <a:pt x="3973664" y="164506"/>
                    </a:cubicBezTo>
                    <a:cubicBezTo>
                      <a:pt x="3945934" y="143373"/>
                      <a:pt x="3886133" y="143306"/>
                      <a:pt x="3795697" y="143217"/>
                    </a:cubicBezTo>
                    <a:cubicBezTo>
                      <a:pt x="3776517" y="143184"/>
                      <a:pt x="3755900" y="143150"/>
                      <a:pt x="3733714" y="142939"/>
                    </a:cubicBezTo>
                    <a:cubicBezTo>
                      <a:pt x="2807546" y="133952"/>
                      <a:pt x="2101323" y="115688"/>
                      <a:pt x="1585668" y="102385"/>
                    </a:cubicBezTo>
                    <a:cubicBezTo>
                      <a:pt x="1214272" y="92786"/>
                      <a:pt x="920923" y="85212"/>
                      <a:pt x="704428" y="85212"/>
                    </a:cubicBezTo>
                    <a:cubicBezTo>
                      <a:pt x="405613" y="85212"/>
                      <a:pt x="194874" y="98181"/>
                      <a:pt x="137644" y="161381"/>
                    </a:cubicBezTo>
                    <a:cubicBezTo>
                      <a:pt x="119722" y="181179"/>
                      <a:pt x="114045" y="209264"/>
                      <a:pt x="118664" y="255324"/>
                    </a:cubicBezTo>
                    <a:cubicBezTo>
                      <a:pt x="118820" y="256825"/>
                      <a:pt x="118887" y="258316"/>
                      <a:pt x="118887" y="259840"/>
                    </a:cubicBezTo>
                    <a:cubicBezTo>
                      <a:pt x="113700" y="1083082"/>
                      <a:pt x="102378" y="1740162"/>
                      <a:pt x="94118" y="2219899"/>
                    </a:cubicBezTo>
                    <a:cubicBezTo>
                      <a:pt x="87495" y="2605104"/>
                      <a:pt x="83031" y="2863876"/>
                      <a:pt x="86571" y="2955906"/>
                    </a:cubicBezTo>
                    <a:close/>
                    <a:moveTo>
                      <a:pt x="2098384" y="3157362"/>
                    </a:moveTo>
                    <a:cubicBezTo>
                      <a:pt x="2098295" y="3157362"/>
                      <a:pt x="2098273" y="3157362"/>
                      <a:pt x="2098184" y="3157362"/>
                    </a:cubicBezTo>
                    <a:cubicBezTo>
                      <a:pt x="1583253" y="3157362"/>
                      <a:pt x="1099725" y="3145772"/>
                      <a:pt x="736678" y="3124727"/>
                    </a:cubicBezTo>
                    <a:cubicBezTo>
                      <a:pt x="89098" y="3087199"/>
                      <a:pt x="39583" y="3032875"/>
                      <a:pt x="18443" y="3009662"/>
                    </a:cubicBezTo>
                    <a:cubicBezTo>
                      <a:pt x="7189" y="2997338"/>
                      <a:pt x="1322" y="2982300"/>
                      <a:pt x="1656" y="2966984"/>
                    </a:cubicBezTo>
                    <a:cubicBezTo>
                      <a:pt x="-2540" y="2878858"/>
                      <a:pt x="1745" y="2629474"/>
                      <a:pt x="8825" y="2218453"/>
                    </a:cubicBezTo>
                    <a:cubicBezTo>
                      <a:pt x="17074" y="1739316"/>
                      <a:pt x="28373" y="1083238"/>
                      <a:pt x="33561" y="261497"/>
                    </a:cubicBezTo>
                    <a:cubicBezTo>
                      <a:pt x="29330" y="217239"/>
                      <a:pt x="29486" y="153784"/>
                      <a:pt x="74381" y="104187"/>
                    </a:cubicBezTo>
                    <a:cubicBezTo>
                      <a:pt x="144936" y="26272"/>
                      <a:pt x="303911" y="0"/>
                      <a:pt x="704428" y="0"/>
                    </a:cubicBezTo>
                    <a:cubicBezTo>
                      <a:pt x="922025" y="0"/>
                      <a:pt x="1215864" y="7575"/>
                      <a:pt x="1587872" y="17174"/>
                    </a:cubicBezTo>
                    <a:cubicBezTo>
                      <a:pt x="2103260" y="30476"/>
                      <a:pt x="2809071" y="48718"/>
                      <a:pt x="3734560" y="57716"/>
                    </a:cubicBezTo>
                    <a:cubicBezTo>
                      <a:pt x="3756457" y="57905"/>
                      <a:pt x="3776829" y="57939"/>
                      <a:pt x="3795764" y="57972"/>
                    </a:cubicBezTo>
                    <a:cubicBezTo>
                      <a:pt x="4016611" y="58217"/>
                      <a:pt x="4081588" y="70062"/>
                      <a:pt x="4111255" y="334463"/>
                    </a:cubicBezTo>
                    <a:cubicBezTo>
                      <a:pt x="4119682" y="409675"/>
                      <a:pt x="4113971" y="732814"/>
                      <a:pt x="4106735" y="1141966"/>
                    </a:cubicBezTo>
                    <a:cubicBezTo>
                      <a:pt x="4100279" y="1506794"/>
                      <a:pt x="4092943" y="1920262"/>
                      <a:pt x="4093288" y="2276114"/>
                    </a:cubicBezTo>
                    <a:cubicBezTo>
                      <a:pt x="4093321" y="2288237"/>
                      <a:pt x="4088167" y="2299772"/>
                      <a:pt x="4079128" y="2307858"/>
                    </a:cubicBezTo>
                    <a:cubicBezTo>
                      <a:pt x="4060939" y="2324175"/>
                      <a:pt x="4045599" y="2341260"/>
                      <a:pt x="4032118" y="2360080"/>
                    </a:cubicBezTo>
                    <a:cubicBezTo>
                      <a:pt x="3968955" y="2448751"/>
                      <a:pt x="3424747" y="3045400"/>
                      <a:pt x="3329234" y="3123760"/>
                    </a:cubicBezTo>
                    <a:cubicBezTo>
                      <a:pt x="3322121" y="3129599"/>
                      <a:pt x="3313316" y="3133014"/>
                      <a:pt x="3304087" y="3133414"/>
                    </a:cubicBezTo>
                    <a:cubicBezTo>
                      <a:pt x="2963449" y="3148875"/>
                      <a:pt x="2535225" y="3157362"/>
                      <a:pt x="2098384" y="3157362"/>
                    </a:cubicBezTo>
                  </a:path>
                </a:pathLst>
              </a:custGeom>
              <a:solidFill>
                <a:srgbClr val="092134"/>
              </a:solidFill>
              <a:ln w="28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8" name="Freeform: Shape 327">
                <a:extLst>
                  <a:ext uri="{FF2B5EF4-FFF2-40B4-BE49-F238E27FC236}">
                    <a16:creationId xmlns:a16="http://schemas.microsoft.com/office/drawing/2014/main" xmlns="" id="{BE079C6F-6F53-417F-A80C-C7B3F07AD09E}"/>
                  </a:ext>
                </a:extLst>
              </p:cNvPr>
              <p:cNvSpPr/>
              <p:nvPr/>
            </p:nvSpPr>
            <p:spPr>
              <a:xfrm>
                <a:off x="10766907" y="7424577"/>
                <a:ext cx="425059" cy="852867"/>
              </a:xfrm>
              <a:custGeom>
                <a:avLst/>
                <a:gdLst>
                  <a:gd name="connsiteX0" fmla="*/ 114533 w 602289"/>
                  <a:gd name="connsiteY0" fmla="*/ 944924 h 959398"/>
                  <a:gd name="connsiteX1" fmla="*/ 12642 w 602289"/>
                  <a:gd name="connsiteY1" fmla="*/ 711768 h 959398"/>
                  <a:gd name="connsiteX2" fmla="*/ 272551 w 602289"/>
                  <a:gd name="connsiteY2" fmla="*/ 84976 h 959398"/>
                  <a:gd name="connsiteX3" fmla="*/ 462663 w 602289"/>
                  <a:gd name="connsiteY3" fmla="*/ 11332 h 959398"/>
                  <a:gd name="connsiteX4" fmla="*/ 525781 w 602289"/>
                  <a:gd name="connsiteY4" fmla="*/ 189809 h 959398"/>
                  <a:gd name="connsiteX5" fmla="*/ 298400 w 602289"/>
                  <a:gd name="connsiteY5" fmla="*/ 738118 h 959398"/>
                  <a:gd name="connsiteX6" fmla="*/ 181625 w 602289"/>
                  <a:gd name="connsiteY6" fmla="*/ 786424 h 959398"/>
                  <a:gd name="connsiteX7" fmla="*/ 133290 w 602289"/>
                  <a:gd name="connsiteY7" fmla="*/ 669768 h 959398"/>
                  <a:gd name="connsiteX8" fmla="*/ 264158 w 602289"/>
                  <a:gd name="connsiteY8" fmla="*/ 354192 h 959398"/>
                  <a:gd name="connsiteX9" fmla="*/ 299591 w 602289"/>
                  <a:gd name="connsiteY9" fmla="*/ 339532 h 959398"/>
                  <a:gd name="connsiteX10" fmla="*/ 314274 w 602289"/>
                  <a:gd name="connsiteY10" fmla="*/ 374959 h 959398"/>
                  <a:gd name="connsiteX11" fmla="*/ 183406 w 602289"/>
                  <a:gd name="connsiteY11" fmla="*/ 690512 h 959398"/>
                  <a:gd name="connsiteX12" fmla="*/ 202397 w 602289"/>
                  <a:gd name="connsiteY12" fmla="*/ 736349 h 959398"/>
                  <a:gd name="connsiteX13" fmla="*/ 248261 w 602289"/>
                  <a:gd name="connsiteY13" fmla="*/ 717352 h 959398"/>
                  <a:gd name="connsiteX14" fmla="*/ 475665 w 602289"/>
                  <a:gd name="connsiteY14" fmla="*/ 169076 h 959398"/>
                  <a:gd name="connsiteX15" fmla="*/ 441891 w 602289"/>
                  <a:gd name="connsiteY15" fmla="*/ 61429 h 959398"/>
                  <a:gd name="connsiteX16" fmla="*/ 322667 w 602289"/>
                  <a:gd name="connsiteY16" fmla="*/ 105709 h 959398"/>
                  <a:gd name="connsiteX17" fmla="*/ 62758 w 602289"/>
                  <a:gd name="connsiteY17" fmla="*/ 732501 h 959398"/>
                  <a:gd name="connsiteX18" fmla="*/ 135305 w 602289"/>
                  <a:gd name="connsiteY18" fmla="*/ 894849 h 959398"/>
                  <a:gd name="connsiteX19" fmla="*/ 303342 w 602289"/>
                  <a:gd name="connsiteY19" fmla="*/ 841649 h 959398"/>
                  <a:gd name="connsiteX20" fmla="*/ 306915 w 602289"/>
                  <a:gd name="connsiteY20" fmla="*/ 833574 h 959398"/>
                  <a:gd name="connsiteX21" fmla="*/ 550093 w 602289"/>
                  <a:gd name="connsiteY21" fmla="*/ 247180 h 959398"/>
                  <a:gd name="connsiteX22" fmla="*/ 585537 w 602289"/>
                  <a:gd name="connsiteY22" fmla="*/ 232531 h 959398"/>
                  <a:gd name="connsiteX23" fmla="*/ 600220 w 602289"/>
                  <a:gd name="connsiteY23" fmla="*/ 267946 h 959398"/>
                  <a:gd name="connsiteX24" fmla="*/ 357032 w 602289"/>
                  <a:gd name="connsiteY24" fmla="*/ 854340 h 959398"/>
                  <a:gd name="connsiteX25" fmla="*/ 352289 w 602289"/>
                  <a:gd name="connsiteY25" fmla="*/ 864996 h 959398"/>
                  <a:gd name="connsiteX26" fmla="*/ 114533 w 602289"/>
                  <a:gd name="connsiteY26" fmla="*/ 944924 h 959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02289" h="959398">
                    <a:moveTo>
                      <a:pt x="114533" y="944924"/>
                    </a:moveTo>
                    <a:cubicBezTo>
                      <a:pt x="28160" y="909187"/>
                      <a:pt x="-25908" y="804666"/>
                      <a:pt x="12642" y="711768"/>
                    </a:cubicBezTo>
                    <a:lnTo>
                      <a:pt x="272551" y="84976"/>
                    </a:lnTo>
                    <a:cubicBezTo>
                      <a:pt x="304299" y="8429"/>
                      <a:pt x="393767" y="-17198"/>
                      <a:pt x="462663" y="11332"/>
                    </a:cubicBezTo>
                    <a:cubicBezTo>
                      <a:pt x="531570" y="39851"/>
                      <a:pt x="557518" y="113239"/>
                      <a:pt x="525781" y="189809"/>
                    </a:cubicBezTo>
                    <a:lnTo>
                      <a:pt x="298400" y="738118"/>
                    </a:lnTo>
                    <a:cubicBezTo>
                      <a:pt x="279542" y="783621"/>
                      <a:pt x="227155" y="805277"/>
                      <a:pt x="181625" y="786424"/>
                    </a:cubicBezTo>
                    <a:cubicBezTo>
                      <a:pt x="136129" y="767571"/>
                      <a:pt x="114422" y="715238"/>
                      <a:pt x="133290" y="669768"/>
                    </a:cubicBezTo>
                    <a:lnTo>
                      <a:pt x="264158" y="354192"/>
                    </a:lnTo>
                    <a:cubicBezTo>
                      <a:pt x="269879" y="340378"/>
                      <a:pt x="285754" y="333804"/>
                      <a:pt x="299591" y="339532"/>
                    </a:cubicBezTo>
                    <a:cubicBezTo>
                      <a:pt x="313428" y="345272"/>
                      <a:pt x="319996" y="361111"/>
                      <a:pt x="314274" y="374959"/>
                    </a:cubicBezTo>
                    <a:lnTo>
                      <a:pt x="183406" y="690512"/>
                    </a:lnTo>
                    <a:cubicBezTo>
                      <a:pt x="175981" y="708376"/>
                      <a:pt x="184519" y="728942"/>
                      <a:pt x="202397" y="736349"/>
                    </a:cubicBezTo>
                    <a:cubicBezTo>
                      <a:pt x="220275" y="743768"/>
                      <a:pt x="240858" y="735248"/>
                      <a:pt x="248261" y="717352"/>
                    </a:cubicBezTo>
                    <a:lnTo>
                      <a:pt x="475665" y="169076"/>
                    </a:lnTo>
                    <a:cubicBezTo>
                      <a:pt x="490938" y="132181"/>
                      <a:pt x="491283" y="81851"/>
                      <a:pt x="441891" y="61429"/>
                    </a:cubicBezTo>
                    <a:cubicBezTo>
                      <a:pt x="392520" y="40985"/>
                      <a:pt x="337963" y="68848"/>
                      <a:pt x="322667" y="105709"/>
                    </a:cubicBezTo>
                    <a:lnTo>
                      <a:pt x="62758" y="732501"/>
                    </a:lnTo>
                    <a:cubicBezTo>
                      <a:pt x="35607" y="797925"/>
                      <a:pt x="76539" y="870557"/>
                      <a:pt x="135305" y="894849"/>
                    </a:cubicBezTo>
                    <a:cubicBezTo>
                      <a:pt x="199381" y="921410"/>
                      <a:pt x="278974" y="892680"/>
                      <a:pt x="303342" y="841649"/>
                    </a:cubicBezTo>
                    <a:cubicBezTo>
                      <a:pt x="304578" y="839013"/>
                      <a:pt x="305780" y="836321"/>
                      <a:pt x="306915" y="833574"/>
                    </a:cubicBezTo>
                    <a:lnTo>
                      <a:pt x="550093" y="247180"/>
                    </a:lnTo>
                    <a:cubicBezTo>
                      <a:pt x="555826" y="233365"/>
                      <a:pt x="571700" y="226825"/>
                      <a:pt x="585537" y="232531"/>
                    </a:cubicBezTo>
                    <a:cubicBezTo>
                      <a:pt x="599397" y="238259"/>
                      <a:pt x="605942" y="254132"/>
                      <a:pt x="600220" y="267946"/>
                    </a:cubicBezTo>
                    <a:lnTo>
                      <a:pt x="357032" y="854340"/>
                    </a:lnTo>
                    <a:cubicBezTo>
                      <a:pt x="355573" y="857899"/>
                      <a:pt x="353970" y="861492"/>
                      <a:pt x="352289" y="864996"/>
                    </a:cubicBezTo>
                    <a:cubicBezTo>
                      <a:pt x="310455" y="952721"/>
                      <a:pt x="197154" y="979160"/>
                      <a:pt x="114533" y="944924"/>
                    </a:cubicBezTo>
                  </a:path>
                </a:pathLst>
              </a:custGeom>
              <a:solidFill>
                <a:srgbClr val="092134"/>
              </a:solidFill>
              <a:ln w="28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4" name="Freeform: Shape 333">
                <a:extLst>
                  <a:ext uri="{FF2B5EF4-FFF2-40B4-BE49-F238E27FC236}">
                    <a16:creationId xmlns:a16="http://schemas.microsoft.com/office/drawing/2014/main" xmlns="" id="{6650153A-4289-4436-AB84-BE174C1882C1}"/>
                  </a:ext>
                </a:extLst>
              </p:cNvPr>
              <p:cNvSpPr/>
              <p:nvPr/>
            </p:nvSpPr>
            <p:spPr>
              <a:xfrm>
                <a:off x="13671779" y="9929080"/>
                <a:ext cx="760290" cy="814711"/>
              </a:xfrm>
              <a:custGeom>
                <a:avLst/>
                <a:gdLst>
                  <a:gd name="connsiteX0" fmla="*/ 11833 w 760290"/>
                  <a:gd name="connsiteY0" fmla="*/ 814712 h 814711"/>
                  <a:gd name="connsiteX1" fmla="*/ 707058 w 760290"/>
                  <a:gd name="connsiteY1" fmla="*/ 59229 h 814711"/>
                  <a:gd name="connsiteX2" fmla="*/ 760291 w 760290"/>
                  <a:gd name="connsiteY2" fmla="*/ 0 h 814711"/>
                  <a:gd name="connsiteX3" fmla="*/ 11800 w 760290"/>
                  <a:gd name="connsiteY3" fmla="*/ 69684 h 814711"/>
                  <a:gd name="connsiteX4" fmla="*/ 11833 w 760290"/>
                  <a:gd name="connsiteY4" fmla="*/ 814712 h 814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0290" h="814711">
                    <a:moveTo>
                      <a:pt x="11833" y="814712"/>
                    </a:moveTo>
                    <a:cubicBezTo>
                      <a:pt x="70354" y="770298"/>
                      <a:pt x="641145" y="151693"/>
                      <a:pt x="707058" y="59229"/>
                    </a:cubicBezTo>
                    <a:cubicBezTo>
                      <a:pt x="713770" y="49808"/>
                      <a:pt x="753155" y="8264"/>
                      <a:pt x="760291" y="0"/>
                    </a:cubicBezTo>
                    <a:cubicBezTo>
                      <a:pt x="270462" y="81641"/>
                      <a:pt x="15807" y="10200"/>
                      <a:pt x="11800" y="69684"/>
                    </a:cubicBezTo>
                    <a:cubicBezTo>
                      <a:pt x="-14049" y="213246"/>
                      <a:pt x="10419" y="543126"/>
                      <a:pt x="11833" y="814712"/>
                    </a:cubicBezTo>
                  </a:path>
                </a:pathLst>
              </a:custGeom>
              <a:solidFill>
                <a:srgbClr val="DC347A"/>
              </a:solidFill>
              <a:ln w="28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5" name="Freeform: Shape 334">
                <a:extLst>
                  <a:ext uri="{FF2B5EF4-FFF2-40B4-BE49-F238E27FC236}">
                    <a16:creationId xmlns:a16="http://schemas.microsoft.com/office/drawing/2014/main" xmlns="" id="{0692733A-BCD3-408A-BC91-6CF59F4BEF1B}"/>
                  </a:ext>
                </a:extLst>
              </p:cNvPr>
              <p:cNvSpPr/>
              <p:nvPr/>
            </p:nvSpPr>
            <p:spPr>
              <a:xfrm>
                <a:off x="13629110" y="9886457"/>
                <a:ext cx="845609" cy="899968"/>
              </a:xfrm>
              <a:custGeom>
                <a:avLst/>
                <a:gdLst>
                  <a:gd name="connsiteX0" fmla="*/ 94465 w 845609"/>
                  <a:gd name="connsiteY0" fmla="*/ 131873 h 899968"/>
                  <a:gd name="connsiteX1" fmla="*/ 90992 w 845609"/>
                  <a:gd name="connsiteY1" fmla="*/ 582758 h 899968"/>
                  <a:gd name="connsiteX2" fmla="*/ 95768 w 845609"/>
                  <a:gd name="connsiteY2" fmla="*/ 757563 h 899968"/>
                  <a:gd name="connsiteX3" fmla="*/ 695914 w 845609"/>
                  <a:gd name="connsiteY3" fmla="*/ 101686 h 899968"/>
                  <a:gd name="connsiteX4" fmla="*/ 259107 w 845609"/>
                  <a:gd name="connsiteY4" fmla="*/ 128391 h 899968"/>
                  <a:gd name="connsiteX5" fmla="*/ 215915 w 845609"/>
                  <a:gd name="connsiteY5" fmla="*/ 128313 h 899968"/>
                  <a:gd name="connsiteX6" fmla="*/ 182030 w 845609"/>
                  <a:gd name="connsiteY6" fmla="*/ 128202 h 899968"/>
                  <a:gd name="connsiteX7" fmla="*/ 94465 w 845609"/>
                  <a:gd name="connsiteY7" fmla="*/ 131873 h 899968"/>
                  <a:gd name="connsiteX8" fmla="*/ 54468 w 845609"/>
                  <a:gd name="connsiteY8" fmla="*/ 899969 h 899968"/>
                  <a:gd name="connsiteX9" fmla="*/ 35622 w 845609"/>
                  <a:gd name="connsiteY9" fmla="*/ 895553 h 899968"/>
                  <a:gd name="connsiteX10" fmla="*/ 11833 w 845609"/>
                  <a:gd name="connsiteY10" fmla="*/ 857569 h 899968"/>
                  <a:gd name="connsiteX11" fmla="*/ 5744 w 845609"/>
                  <a:gd name="connsiteY11" fmla="*/ 585349 h 899968"/>
                  <a:gd name="connsiteX12" fmla="*/ 12111 w 845609"/>
                  <a:gd name="connsiteY12" fmla="*/ 106758 h 899968"/>
                  <a:gd name="connsiteX13" fmla="*/ 182030 w 845609"/>
                  <a:gd name="connsiteY13" fmla="*/ 42968 h 899968"/>
                  <a:gd name="connsiteX14" fmla="*/ 216227 w 845609"/>
                  <a:gd name="connsiteY14" fmla="*/ 43057 h 899968"/>
                  <a:gd name="connsiteX15" fmla="*/ 259107 w 845609"/>
                  <a:gd name="connsiteY15" fmla="*/ 43168 h 899968"/>
                  <a:gd name="connsiteX16" fmla="*/ 795935 w 845609"/>
                  <a:gd name="connsiteY16" fmla="*/ 602 h 899968"/>
                  <a:gd name="connsiteX17" fmla="*/ 840129 w 845609"/>
                  <a:gd name="connsiteY17" fmla="*/ 21757 h 899968"/>
                  <a:gd name="connsiteX18" fmla="*/ 835253 w 845609"/>
                  <a:gd name="connsiteY18" fmla="*/ 70475 h 899968"/>
                  <a:gd name="connsiteX19" fmla="*/ 818822 w 845609"/>
                  <a:gd name="connsiteY19" fmla="*/ 88505 h 899968"/>
                  <a:gd name="connsiteX20" fmla="*/ 784324 w 845609"/>
                  <a:gd name="connsiteY20" fmla="*/ 126779 h 899968"/>
                  <a:gd name="connsiteX21" fmla="*/ 80272 w 845609"/>
                  <a:gd name="connsiteY21" fmla="*/ 891282 h 899968"/>
                  <a:gd name="connsiteX22" fmla="*/ 54468 w 845609"/>
                  <a:gd name="connsiteY22" fmla="*/ 899969 h 899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845609" h="899968">
                    <a:moveTo>
                      <a:pt x="94465" y="131873"/>
                    </a:moveTo>
                    <a:cubicBezTo>
                      <a:pt x="80150" y="227573"/>
                      <a:pt x="85460" y="400299"/>
                      <a:pt x="90992" y="582758"/>
                    </a:cubicBezTo>
                    <a:cubicBezTo>
                      <a:pt x="92762" y="640563"/>
                      <a:pt x="94588" y="699625"/>
                      <a:pt x="95768" y="757563"/>
                    </a:cubicBezTo>
                    <a:cubicBezTo>
                      <a:pt x="247029" y="601956"/>
                      <a:pt x="598076" y="221823"/>
                      <a:pt x="695914" y="101686"/>
                    </a:cubicBezTo>
                    <a:cubicBezTo>
                      <a:pt x="519172" y="124832"/>
                      <a:pt x="377318" y="128391"/>
                      <a:pt x="259107" y="128391"/>
                    </a:cubicBezTo>
                    <a:cubicBezTo>
                      <a:pt x="243890" y="128391"/>
                      <a:pt x="229452" y="128369"/>
                      <a:pt x="215915" y="128313"/>
                    </a:cubicBezTo>
                    <a:lnTo>
                      <a:pt x="182030" y="128202"/>
                    </a:lnTo>
                    <a:cubicBezTo>
                      <a:pt x="160857" y="128202"/>
                      <a:pt x="115483" y="128202"/>
                      <a:pt x="94465" y="131873"/>
                    </a:cubicBezTo>
                    <a:close/>
                    <a:moveTo>
                      <a:pt x="54468" y="899969"/>
                    </a:moveTo>
                    <a:cubicBezTo>
                      <a:pt x="48045" y="899969"/>
                      <a:pt x="41611" y="898512"/>
                      <a:pt x="35622" y="895553"/>
                    </a:cubicBezTo>
                    <a:cubicBezTo>
                      <a:pt x="21150" y="888434"/>
                      <a:pt x="11900" y="873708"/>
                      <a:pt x="11833" y="857569"/>
                    </a:cubicBezTo>
                    <a:cubicBezTo>
                      <a:pt x="11399" y="770355"/>
                      <a:pt x="8516" y="676300"/>
                      <a:pt x="5744" y="585349"/>
                    </a:cubicBezTo>
                    <a:cubicBezTo>
                      <a:pt x="-178" y="391701"/>
                      <a:pt x="-5767" y="208698"/>
                      <a:pt x="12111" y="106758"/>
                    </a:cubicBezTo>
                    <a:cubicBezTo>
                      <a:pt x="18479" y="42968"/>
                      <a:pt x="94376" y="42968"/>
                      <a:pt x="182030" y="42968"/>
                    </a:cubicBezTo>
                    <a:lnTo>
                      <a:pt x="216227" y="43057"/>
                    </a:lnTo>
                    <a:cubicBezTo>
                      <a:pt x="229697" y="43113"/>
                      <a:pt x="243957" y="43168"/>
                      <a:pt x="259107" y="43168"/>
                    </a:cubicBezTo>
                    <a:cubicBezTo>
                      <a:pt x="398246" y="43168"/>
                      <a:pt x="570836" y="38108"/>
                      <a:pt x="795935" y="602"/>
                    </a:cubicBezTo>
                    <a:cubicBezTo>
                      <a:pt x="813635" y="-2413"/>
                      <a:pt x="831335" y="6096"/>
                      <a:pt x="840129" y="21757"/>
                    </a:cubicBezTo>
                    <a:cubicBezTo>
                      <a:pt x="848946" y="37396"/>
                      <a:pt x="846986" y="56872"/>
                      <a:pt x="835253" y="70475"/>
                    </a:cubicBezTo>
                    <a:cubicBezTo>
                      <a:pt x="832704" y="73411"/>
                      <a:pt x="826403" y="80274"/>
                      <a:pt x="818822" y="88505"/>
                    </a:cubicBezTo>
                    <a:cubicBezTo>
                      <a:pt x="808915" y="99205"/>
                      <a:pt x="788265" y="121506"/>
                      <a:pt x="784324" y="126779"/>
                    </a:cubicBezTo>
                    <a:cubicBezTo>
                      <a:pt x="717655" y="220344"/>
                      <a:pt x="145083" y="842108"/>
                      <a:pt x="80272" y="891282"/>
                    </a:cubicBezTo>
                    <a:cubicBezTo>
                      <a:pt x="72725" y="897010"/>
                      <a:pt x="63630" y="899969"/>
                      <a:pt x="54468" y="899969"/>
                    </a:cubicBezTo>
                  </a:path>
                </a:pathLst>
              </a:custGeom>
              <a:solidFill>
                <a:srgbClr val="092134"/>
              </a:solidFill>
              <a:ln w="28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37" name="TextBox 336">
              <a:extLst>
                <a:ext uri="{FF2B5EF4-FFF2-40B4-BE49-F238E27FC236}">
                  <a16:creationId xmlns:a16="http://schemas.microsoft.com/office/drawing/2014/main" xmlns="" id="{70F110EC-D26A-4DE2-9DC3-26A9F80FD04F}"/>
                </a:ext>
              </a:extLst>
            </p:cNvPr>
            <p:cNvSpPr txBox="1"/>
            <p:nvPr/>
          </p:nvSpPr>
          <p:spPr>
            <a:xfrm>
              <a:off x="8984553" y="6866887"/>
              <a:ext cx="4996617" cy="200824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700" b="1">
                  <a:latin typeface="Arial" panose="020B0604020202020204" pitchFamily="34" charset="0"/>
                  <a:cs typeface="Arial" panose="020B0604020202020204" pitchFamily="34" charset="0"/>
                </a:rPr>
                <a:t>Tỉ: ST1 giảm đi </a:t>
              </a:r>
              <a:r>
                <a:rPr lang="en-US" sz="2700" b="1">
                  <a:solidFill>
                    <a:srgbClr val="DC347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 lần </a:t>
              </a:r>
              <a:r>
                <a:rPr lang="en-US" sz="2700" b="1">
                  <a:latin typeface="Arial" panose="020B0604020202020204" pitchFamily="34" charset="0"/>
                  <a:cs typeface="Arial" panose="020B0604020202020204" pitchFamily="34" charset="0"/>
                </a:rPr>
                <a:t>được ST2</a:t>
              </a:r>
              <a:endParaRPr lang="en-US" sz="27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9" name="Group 338">
            <a:extLst>
              <a:ext uri="{FF2B5EF4-FFF2-40B4-BE49-F238E27FC236}">
                <a16:creationId xmlns:a16="http://schemas.microsoft.com/office/drawing/2014/main" xmlns="" id="{F37DF8EC-A310-4E97-B088-C366B7855791}"/>
              </a:ext>
            </a:extLst>
          </p:cNvPr>
          <p:cNvGrpSpPr/>
          <p:nvPr/>
        </p:nvGrpSpPr>
        <p:grpSpPr>
          <a:xfrm>
            <a:off x="4402057" y="4215432"/>
            <a:ext cx="2681348" cy="1922331"/>
            <a:chOff x="8725155" y="6245496"/>
            <a:chExt cx="5362695" cy="2883496"/>
          </a:xfrm>
        </p:grpSpPr>
        <p:grpSp>
          <p:nvGrpSpPr>
            <p:cNvPr id="340" name="Picture 39">
              <a:extLst>
                <a:ext uri="{FF2B5EF4-FFF2-40B4-BE49-F238E27FC236}">
                  <a16:creationId xmlns:a16="http://schemas.microsoft.com/office/drawing/2014/main" xmlns="" id="{6BF6CE7E-BAC8-4F99-81D1-77A8D584255A}"/>
                </a:ext>
              </a:extLst>
            </p:cNvPr>
            <p:cNvGrpSpPr/>
            <p:nvPr/>
          </p:nvGrpSpPr>
          <p:grpSpPr>
            <a:xfrm>
              <a:off x="8725155" y="6245496"/>
              <a:ext cx="5362695" cy="2883496"/>
              <a:chOff x="10424087" y="7424577"/>
              <a:chExt cx="4072778" cy="3385739"/>
            </a:xfrm>
          </p:grpSpPr>
          <p:sp>
            <p:nvSpPr>
              <p:cNvPr id="342" name="Freeform: Shape 341">
                <a:extLst>
                  <a:ext uri="{FF2B5EF4-FFF2-40B4-BE49-F238E27FC236}">
                    <a16:creationId xmlns:a16="http://schemas.microsoft.com/office/drawing/2014/main" xmlns="" id="{AAE9C777-C850-4119-BE21-B967B359D273}"/>
                  </a:ext>
                </a:extLst>
              </p:cNvPr>
              <p:cNvSpPr/>
              <p:nvPr/>
            </p:nvSpPr>
            <p:spPr>
              <a:xfrm>
                <a:off x="10424087" y="7695528"/>
                <a:ext cx="4030193" cy="3072186"/>
              </a:xfrm>
              <a:custGeom>
                <a:avLst/>
                <a:gdLst>
                  <a:gd name="connsiteX0" fmla="*/ 3954750 w 4030193"/>
                  <a:gd name="connsiteY0" fmla="*/ 2292781 h 3072186"/>
                  <a:gd name="connsiteX1" fmla="*/ 4007972 w 4030193"/>
                  <a:gd name="connsiteY1" fmla="*/ 2233552 h 3072186"/>
                  <a:gd name="connsiteX2" fmla="*/ 4026217 w 4030193"/>
                  <a:gd name="connsiteY2" fmla="*/ 296617 h 3072186"/>
                  <a:gd name="connsiteX3" fmla="*/ 3691490 w 4030193"/>
                  <a:gd name="connsiteY3" fmla="*/ 57711 h 3072186"/>
                  <a:gd name="connsiteX4" fmla="*/ 33560 w 4030193"/>
                  <a:gd name="connsiteY4" fmla="*/ 216989 h 3072186"/>
                  <a:gd name="connsiteX5" fmla="*/ 1689 w 4030193"/>
                  <a:gd name="connsiteY5" fmla="*/ 2924345 h 3072186"/>
                  <a:gd name="connsiteX6" fmla="*/ 3259514 w 4030193"/>
                  <a:gd name="connsiteY6" fmla="*/ 3048264 h 3072186"/>
                  <a:gd name="connsiteX7" fmla="*/ 3954750 w 4030193"/>
                  <a:gd name="connsiteY7" fmla="*/ 2292781 h 30721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030193" h="3072186">
                    <a:moveTo>
                      <a:pt x="3954750" y="2292781"/>
                    </a:moveTo>
                    <a:cubicBezTo>
                      <a:pt x="3971236" y="2269690"/>
                      <a:pt x="3989103" y="2250470"/>
                      <a:pt x="4007972" y="2233552"/>
                    </a:cubicBezTo>
                    <a:cubicBezTo>
                      <a:pt x="4007293" y="1477013"/>
                      <a:pt x="4041613" y="433550"/>
                      <a:pt x="4026217" y="296617"/>
                    </a:cubicBezTo>
                    <a:cubicBezTo>
                      <a:pt x="3996973" y="36199"/>
                      <a:pt x="3951533" y="60247"/>
                      <a:pt x="3691490" y="57711"/>
                    </a:cubicBezTo>
                    <a:cubicBezTo>
                      <a:pt x="432051" y="26078"/>
                      <a:pt x="8" y="-117473"/>
                      <a:pt x="33560" y="216989"/>
                    </a:cubicBezTo>
                    <a:cubicBezTo>
                      <a:pt x="23908" y="1749633"/>
                      <a:pt x="-7584" y="2741252"/>
                      <a:pt x="1689" y="2924345"/>
                    </a:cubicBezTo>
                    <a:cubicBezTo>
                      <a:pt x="-11781" y="3068062"/>
                      <a:pt x="2083800" y="3101598"/>
                      <a:pt x="3259514" y="3048264"/>
                    </a:cubicBezTo>
                    <a:cubicBezTo>
                      <a:pt x="3348726" y="2975087"/>
                      <a:pt x="3888837" y="2385234"/>
                      <a:pt x="3954750" y="2292781"/>
                    </a:cubicBezTo>
                  </a:path>
                </a:pathLst>
              </a:custGeom>
              <a:solidFill>
                <a:srgbClr val="FCD9EE"/>
              </a:solidFill>
              <a:ln w="28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3" name="Freeform: Shape 342">
                <a:extLst>
                  <a:ext uri="{FF2B5EF4-FFF2-40B4-BE49-F238E27FC236}">
                    <a16:creationId xmlns:a16="http://schemas.microsoft.com/office/drawing/2014/main" xmlns="" id="{570A4175-A22A-4416-BBF4-F4D8B7070B49}"/>
                  </a:ext>
                </a:extLst>
              </p:cNvPr>
              <p:cNvSpPr/>
              <p:nvPr/>
            </p:nvSpPr>
            <p:spPr>
              <a:xfrm>
                <a:off x="10540071" y="7652955"/>
                <a:ext cx="3956794" cy="3157361"/>
              </a:xfrm>
              <a:custGeom>
                <a:avLst/>
                <a:gdLst>
                  <a:gd name="connsiteX0" fmla="*/ 86571 w 4115448"/>
                  <a:gd name="connsiteY0" fmla="*/ 2955906 h 3157361"/>
                  <a:gd name="connsiteX1" fmla="*/ 2098184 w 4115448"/>
                  <a:gd name="connsiteY1" fmla="*/ 3072139 h 3157361"/>
                  <a:gd name="connsiteX2" fmla="*/ 2098384 w 4115448"/>
                  <a:gd name="connsiteY2" fmla="*/ 3072139 h 3157361"/>
                  <a:gd name="connsiteX3" fmla="*/ 3285430 w 4115448"/>
                  <a:gd name="connsiteY3" fmla="*/ 3048937 h 3157361"/>
                  <a:gd name="connsiteX4" fmla="*/ 3962654 w 4115448"/>
                  <a:gd name="connsiteY4" fmla="*/ 2310617 h 3157361"/>
                  <a:gd name="connsiteX5" fmla="*/ 4007973 w 4115448"/>
                  <a:gd name="connsiteY5" fmla="*/ 2257717 h 3157361"/>
                  <a:gd name="connsiteX6" fmla="*/ 4021453 w 4115448"/>
                  <a:gd name="connsiteY6" fmla="*/ 1140465 h 3157361"/>
                  <a:gd name="connsiteX7" fmla="*/ 4026507 w 4115448"/>
                  <a:gd name="connsiteY7" fmla="*/ 343939 h 3157361"/>
                  <a:gd name="connsiteX8" fmla="*/ 3973664 w 4115448"/>
                  <a:gd name="connsiteY8" fmla="*/ 164506 h 3157361"/>
                  <a:gd name="connsiteX9" fmla="*/ 3795697 w 4115448"/>
                  <a:gd name="connsiteY9" fmla="*/ 143217 h 3157361"/>
                  <a:gd name="connsiteX10" fmla="*/ 3733714 w 4115448"/>
                  <a:gd name="connsiteY10" fmla="*/ 142939 h 3157361"/>
                  <a:gd name="connsiteX11" fmla="*/ 1585668 w 4115448"/>
                  <a:gd name="connsiteY11" fmla="*/ 102385 h 3157361"/>
                  <a:gd name="connsiteX12" fmla="*/ 704428 w 4115448"/>
                  <a:gd name="connsiteY12" fmla="*/ 85212 h 3157361"/>
                  <a:gd name="connsiteX13" fmla="*/ 137644 w 4115448"/>
                  <a:gd name="connsiteY13" fmla="*/ 161381 h 3157361"/>
                  <a:gd name="connsiteX14" fmla="*/ 118664 w 4115448"/>
                  <a:gd name="connsiteY14" fmla="*/ 255324 h 3157361"/>
                  <a:gd name="connsiteX15" fmla="*/ 118887 w 4115448"/>
                  <a:gd name="connsiteY15" fmla="*/ 259840 h 3157361"/>
                  <a:gd name="connsiteX16" fmla="*/ 94118 w 4115448"/>
                  <a:gd name="connsiteY16" fmla="*/ 2219899 h 3157361"/>
                  <a:gd name="connsiteX17" fmla="*/ 86571 w 4115448"/>
                  <a:gd name="connsiteY17" fmla="*/ 2955906 h 3157361"/>
                  <a:gd name="connsiteX18" fmla="*/ 2098384 w 4115448"/>
                  <a:gd name="connsiteY18" fmla="*/ 3157362 h 3157361"/>
                  <a:gd name="connsiteX19" fmla="*/ 2098184 w 4115448"/>
                  <a:gd name="connsiteY19" fmla="*/ 3157362 h 3157361"/>
                  <a:gd name="connsiteX20" fmla="*/ 736678 w 4115448"/>
                  <a:gd name="connsiteY20" fmla="*/ 3124727 h 3157361"/>
                  <a:gd name="connsiteX21" fmla="*/ 18443 w 4115448"/>
                  <a:gd name="connsiteY21" fmla="*/ 3009662 h 3157361"/>
                  <a:gd name="connsiteX22" fmla="*/ 1656 w 4115448"/>
                  <a:gd name="connsiteY22" fmla="*/ 2966984 h 3157361"/>
                  <a:gd name="connsiteX23" fmla="*/ 8825 w 4115448"/>
                  <a:gd name="connsiteY23" fmla="*/ 2218453 h 3157361"/>
                  <a:gd name="connsiteX24" fmla="*/ 33561 w 4115448"/>
                  <a:gd name="connsiteY24" fmla="*/ 261497 h 3157361"/>
                  <a:gd name="connsiteX25" fmla="*/ 74381 w 4115448"/>
                  <a:gd name="connsiteY25" fmla="*/ 104187 h 3157361"/>
                  <a:gd name="connsiteX26" fmla="*/ 704428 w 4115448"/>
                  <a:gd name="connsiteY26" fmla="*/ 0 h 3157361"/>
                  <a:gd name="connsiteX27" fmla="*/ 1587872 w 4115448"/>
                  <a:gd name="connsiteY27" fmla="*/ 17174 h 3157361"/>
                  <a:gd name="connsiteX28" fmla="*/ 3734560 w 4115448"/>
                  <a:gd name="connsiteY28" fmla="*/ 57716 h 3157361"/>
                  <a:gd name="connsiteX29" fmla="*/ 3795764 w 4115448"/>
                  <a:gd name="connsiteY29" fmla="*/ 57972 h 3157361"/>
                  <a:gd name="connsiteX30" fmla="*/ 4111255 w 4115448"/>
                  <a:gd name="connsiteY30" fmla="*/ 334463 h 3157361"/>
                  <a:gd name="connsiteX31" fmla="*/ 4106735 w 4115448"/>
                  <a:gd name="connsiteY31" fmla="*/ 1141966 h 3157361"/>
                  <a:gd name="connsiteX32" fmla="*/ 4093288 w 4115448"/>
                  <a:gd name="connsiteY32" fmla="*/ 2276114 h 3157361"/>
                  <a:gd name="connsiteX33" fmla="*/ 4079128 w 4115448"/>
                  <a:gd name="connsiteY33" fmla="*/ 2307858 h 3157361"/>
                  <a:gd name="connsiteX34" fmla="*/ 4032118 w 4115448"/>
                  <a:gd name="connsiteY34" fmla="*/ 2360080 h 3157361"/>
                  <a:gd name="connsiteX35" fmla="*/ 3329234 w 4115448"/>
                  <a:gd name="connsiteY35" fmla="*/ 3123760 h 3157361"/>
                  <a:gd name="connsiteX36" fmla="*/ 3304087 w 4115448"/>
                  <a:gd name="connsiteY36" fmla="*/ 3133414 h 3157361"/>
                  <a:gd name="connsiteX37" fmla="*/ 2098384 w 4115448"/>
                  <a:gd name="connsiteY37" fmla="*/ 3157362 h 3157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4115448" h="3157361">
                    <a:moveTo>
                      <a:pt x="86571" y="2955906"/>
                    </a:moveTo>
                    <a:cubicBezTo>
                      <a:pt x="178666" y="3012966"/>
                      <a:pt x="901832" y="3072139"/>
                      <a:pt x="2098184" y="3072139"/>
                    </a:cubicBezTo>
                    <a:cubicBezTo>
                      <a:pt x="2098240" y="3072139"/>
                      <a:pt x="2098329" y="3072139"/>
                      <a:pt x="2098384" y="3072139"/>
                    </a:cubicBezTo>
                    <a:cubicBezTo>
                      <a:pt x="2527711" y="3072139"/>
                      <a:pt x="2948443" y="3063908"/>
                      <a:pt x="3285430" y="3048937"/>
                    </a:cubicBezTo>
                    <a:cubicBezTo>
                      <a:pt x="3399700" y="2945940"/>
                      <a:pt x="3905191" y="2391257"/>
                      <a:pt x="3962654" y="2310617"/>
                    </a:cubicBezTo>
                    <a:cubicBezTo>
                      <a:pt x="3976124" y="2291741"/>
                      <a:pt x="3991041" y="2274312"/>
                      <a:pt x="4007973" y="2257717"/>
                    </a:cubicBezTo>
                    <a:cubicBezTo>
                      <a:pt x="4007906" y="1905313"/>
                      <a:pt x="4015086" y="1499353"/>
                      <a:pt x="4021453" y="1140465"/>
                    </a:cubicBezTo>
                    <a:cubicBezTo>
                      <a:pt x="4028344" y="750466"/>
                      <a:pt x="4034333" y="413657"/>
                      <a:pt x="4026507" y="343939"/>
                    </a:cubicBezTo>
                    <a:cubicBezTo>
                      <a:pt x="4014184" y="234380"/>
                      <a:pt x="3999368" y="184071"/>
                      <a:pt x="3973664" y="164506"/>
                    </a:cubicBezTo>
                    <a:cubicBezTo>
                      <a:pt x="3945934" y="143373"/>
                      <a:pt x="3886133" y="143306"/>
                      <a:pt x="3795697" y="143217"/>
                    </a:cubicBezTo>
                    <a:cubicBezTo>
                      <a:pt x="3776517" y="143184"/>
                      <a:pt x="3755900" y="143150"/>
                      <a:pt x="3733714" y="142939"/>
                    </a:cubicBezTo>
                    <a:cubicBezTo>
                      <a:pt x="2807546" y="133952"/>
                      <a:pt x="2101323" y="115688"/>
                      <a:pt x="1585668" y="102385"/>
                    </a:cubicBezTo>
                    <a:cubicBezTo>
                      <a:pt x="1214272" y="92786"/>
                      <a:pt x="920923" y="85212"/>
                      <a:pt x="704428" y="85212"/>
                    </a:cubicBezTo>
                    <a:cubicBezTo>
                      <a:pt x="405613" y="85212"/>
                      <a:pt x="194874" y="98181"/>
                      <a:pt x="137644" y="161381"/>
                    </a:cubicBezTo>
                    <a:cubicBezTo>
                      <a:pt x="119722" y="181179"/>
                      <a:pt x="114045" y="209264"/>
                      <a:pt x="118664" y="255324"/>
                    </a:cubicBezTo>
                    <a:cubicBezTo>
                      <a:pt x="118820" y="256825"/>
                      <a:pt x="118887" y="258316"/>
                      <a:pt x="118887" y="259840"/>
                    </a:cubicBezTo>
                    <a:cubicBezTo>
                      <a:pt x="113700" y="1083082"/>
                      <a:pt x="102378" y="1740162"/>
                      <a:pt x="94118" y="2219899"/>
                    </a:cubicBezTo>
                    <a:cubicBezTo>
                      <a:pt x="87495" y="2605104"/>
                      <a:pt x="83031" y="2863876"/>
                      <a:pt x="86571" y="2955906"/>
                    </a:cubicBezTo>
                    <a:close/>
                    <a:moveTo>
                      <a:pt x="2098384" y="3157362"/>
                    </a:moveTo>
                    <a:cubicBezTo>
                      <a:pt x="2098295" y="3157362"/>
                      <a:pt x="2098273" y="3157362"/>
                      <a:pt x="2098184" y="3157362"/>
                    </a:cubicBezTo>
                    <a:cubicBezTo>
                      <a:pt x="1583253" y="3157362"/>
                      <a:pt x="1099725" y="3145772"/>
                      <a:pt x="736678" y="3124727"/>
                    </a:cubicBezTo>
                    <a:cubicBezTo>
                      <a:pt x="89098" y="3087199"/>
                      <a:pt x="39583" y="3032875"/>
                      <a:pt x="18443" y="3009662"/>
                    </a:cubicBezTo>
                    <a:cubicBezTo>
                      <a:pt x="7189" y="2997338"/>
                      <a:pt x="1322" y="2982300"/>
                      <a:pt x="1656" y="2966984"/>
                    </a:cubicBezTo>
                    <a:cubicBezTo>
                      <a:pt x="-2540" y="2878858"/>
                      <a:pt x="1745" y="2629474"/>
                      <a:pt x="8825" y="2218453"/>
                    </a:cubicBezTo>
                    <a:cubicBezTo>
                      <a:pt x="17074" y="1739316"/>
                      <a:pt x="28373" y="1083238"/>
                      <a:pt x="33561" y="261497"/>
                    </a:cubicBezTo>
                    <a:cubicBezTo>
                      <a:pt x="29330" y="217239"/>
                      <a:pt x="29486" y="153784"/>
                      <a:pt x="74381" y="104187"/>
                    </a:cubicBezTo>
                    <a:cubicBezTo>
                      <a:pt x="144936" y="26272"/>
                      <a:pt x="303911" y="0"/>
                      <a:pt x="704428" y="0"/>
                    </a:cubicBezTo>
                    <a:cubicBezTo>
                      <a:pt x="922025" y="0"/>
                      <a:pt x="1215864" y="7575"/>
                      <a:pt x="1587872" y="17174"/>
                    </a:cubicBezTo>
                    <a:cubicBezTo>
                      <a:pt x="2103260" y="30476"/>
                      <a:pt x="2809071" y="48718"/>
                      <a:pt x="3734560" y="57716"/>
                    </a:cubicBezTo>
                    <a:cubicBezTo>
                      <a:pt x="3756457" y="57905"/>
                      <a:pt x="3776829" y="57939"/>
                      <a:pt x="3795764" y="57972"/>
                    </a:cubicBezTo>
                    <a:cubicBezTo>
                      <a:pt x="4016611" y="58217"/>
                      <a:pt x="4081588" y="70062"/>
                      <a:pt x="4111255" y="334463"/>
                    </a:cubicBezTo>
                    <a:cubicBezTo>
                      <a:pt x="4119682" y="409675"/>
                      <a:pt x="4113971" y="732814"/>
                      <a:pt x="4106735" y="1141966"/>
                    </a:cubicBezTo>
                    <a:cubicBezTo>
                      <a:pt x="4100279" y="1506794"/>
                      <a:pt x="4092943" y="1920262"/>
                      <a:pt x="4093288" y="2276114"/>
                    </a:cubicBezTo>
                    <a:cubicBezTo>
                      <a:pt x="4093321" y="2288237"/>
                      <a:pt x="4088167" y="2299772"/>
                      <a:pt x="4079128" y="2307858"/>
                    </a:cubicBezTo>
                    <a:cubicBezTo>
                      <a:pt x="4060939" y="2324175"/>
                      <a:pt x="4045599" y="2341260"/>
                      <a:pt x="4032118" y="2360080"/>
                    </a:cubicBezTo>
                    <a:cubicBezTo>
                      <a:pt x="3968955" y="2448751"/>
                      <a:pt x="3424747" y="3045400"/>
                      <a:pt x="3329234" y="3123760"/>
                    </a:cubicBezTo>
                    <a:cubicBezTo>
                      <a:pt x="3322121" y="3129599"/>
                      <a:pt x="3313316" y="3133014"/>
                      <a:pt x="3304087" y="3133414"/>
                    </a:cubicBezTo>
                    <a:cubicBezTo>
                      <a:pt x="2963449" y="3148875"/>
                      <a:pt x="2535225" y="3157362"/>
                      <a:pt x="2098384" y="3157362"/>
                    </a:cubicBezTo>
                  </a:path>
                </a:pathLst>
              </a:custGeom>
              <a:solidFill>
                <a:srgbClr val="092134"/>
              </a:solidFill>
              <a:ln w="28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4" name="Freeform: Shape 343">
                <a:extLst>
                  <a:ext uri="{FF2B5EF4-FFF2-40B4-BE49-F238E27FC236}">
                    <a16:creationId xmlns:a16="http://schemas.microsoft.com/office/drawing/2014/main" xmlns="" id="{FBC066D1-D049-4CBA-939B-178BEDA25DBF}"/>
                  </a:ext>
                </a:extLst>
              </p:cNvPr>
              <p:cNvSpPr/>
              <p:nvPr/>
            </p:nvSpPr>
            <p:spPr>
              <a:xfrm>
                <a:off x="10766907" y="7424577"/>
                <a:ext cx="425059" cy="852867"/>
              </a:xfrm>
              <a:custGeom>
                <a:avLst/>
                <a:gdLst>
                  <a:gd name="connsiteX0" fmla="*/ 114533 w 602289"/>
                  <a:gd name="connsiteY0" fmla="*/ 944924 h 959398"/>
                  <a:gd name="connsiteX1" fmla="*/ 12642 w 602289"/>
                  <a:gd name="connsiteY1" fmla="*/ 711768 h 959398"/>
                  <a:gd name="connsiteX2" fmla="*/ 272551 w 602289"/>
                  <a:gd name="connsiteY2" fmla="*/ 84976 h 959398"/>
                  <a:gd name="connsiteX3" fmla="*/ 462663 w 602289"/>
                  <a:gd name="connsiteY3" fmla="*/ 11332 h 959398"/>
                  <a:gd name="connsiteX4" fmla="*/ 525781 w 602289"/>
                  <a:gd name="connsiteY4" fmla="*/ 189809 h 959398"/>
                  <a:gd name="connsiteX5" fmla="*/ 298400 w 602289"/>
                  <a:gd name="connsiteY5" fmla="*/ 738118 h 959398"/>
                  <a:gd name="connsiteX6" fmla="*/ 181625 w 602289"/>
                  <a:gd name="connsiteY6" fmla="*/ 786424 h 959398"/>
                  <a:gd name="connsiteX7" fmla="*/ 133290 w 602289"/>
                  <a:gd name="connsiteY7" fmla="*/ 669768 h 959398"/>
                  <a:gd name="connsiteX8" fmla="*/ 264158 w 602289"/>
                  <a:gd name="connsiteY8" fmla="*/ 354192 h 959398"/>
                  <a:gd name="connsiteX9" fmla="*/ 299591 w 602289"/>
                  <a:gd name="connsiteY9" fmla="*/ 339532 h 959398"/>
                  <a:gd name="connsiteX10" fmla="*/ 314274 w 602289"/>
                  <a:gd name="connsiteY10" fmla="*/ 374959 h 959398"/>
                  <a:gd name="connsiteX11" fmla="*/ 183406 w 602289"/>
                  <a:gd name="connsiteY11" fmla="*/ 690512 h 959398"/>
                  <a:gd name="connsiteX12" fmla="*/ 202397 w 602289"/>
                  <a:gd name="connsiteY12" fmla="*/ 736349 h 959398"/>
                  <a:gd name="connsiteX13" fmla="*/ 248261 w 602289"/>
                  <a:gd name="connsiteY13" fmla="*/ 717352 h 959398"/>
                  <a:gd name="connsiteX14" fmla="*/ 475665 w 602289"/>
                  <a:gd name="connsiteY14" fmla="*/ 169076 h 959398"/>
                  <a:gd name="connsiteX15" fmla="*/ 441891 w 602289"/>
                  <a:gd name="connsiteY15" fmla="*/ 61429 h 959398"/>
                  <a:gd name="connsiteX16" fmla="*/ 322667 w 602289"/>
                  <a:gd name="connsiteY16" fmla="*/ 105709 h 959398"/>
                  <a:gd name="connsiteX17" fmla="*/ 62758 w 602289"/>
                  <a:gd name="connsiteY17" fmla="*/ 732501 h 959398"/>
                  <a:gd name="connsiteX18" fmla="*/ 135305 w 602289"/>
                  <a:gd name="connsiteY18" fmla="*/ 894849 h 959398"/>
                  <a:gd name="connsiteX19" fmla="*/ 303342 w 602289"/>
                  <a:gd name="connsiteY19" fmla="*/ 841649 h 959398"/>
                  <a:gd name="connsiteX20" fmla="*/ 306915 w 602289"/>
                  <a:gd name="connsiteY20" fmla="*/ 833574 h 959398"/>
                  <a:gd name="connsiteX21" fmla="*/ 550093 w 602289"/>
                  <a:gd name="connsiteY21" fmla="*/ 247180 h 959398"/>
                  <a:gd name="connsiteX22" fmla="*/ 585537 w 602289"/>
                  <a:gd name="connsiteY22" fmla="*/ 232531 h 959398"/>
                  <a:gd name="connsiteX23" fmla="*/ 600220 w 602289"/>
                  <a:gd name="connsiteY23" fmla="*/ 267946 h 959398"/>
                  <a:gd name="connsiteX24" fmla="*/ 357032 w 602289"/>
                  <a:gd name="connsiteY24" fmla="*/ 854340 h 959398"/>
                  <a:gd name="connsiteX25" fmla="*/ 352289 w 602289"/>
                  <a:gd name="connsiteY25" fmla="*/ 864996 h 959398"/>
                  <a:gd name="connsiteX26" fmla="*/ 114533 w 602289"/>
                  <a:gd name="connsiteY26" fmla="*/ 944924 h 959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02289" h="959398">
                    <a:moveTo>
                      <a:pt x="114533" y="944924"/>
                    </a:moveTo>
                    <a:cubicBezTo>
                      <a:pt x="28160" y="909187"/>
                      <a:pt x="-25908" y="804666"/>
                      <a:pt x="12642" y="711768"/>
                    </a:cubicBezTo>
                    <a:lnTo>
                      <a:pt x="272551" y="84976"/>
                    </a:lnTo>
                    <a:cubicBezTo>
                      <a:pt x="304299" y="8429"/>
                      <a:pt x="393767" y="-17198"/>
                      <a:pt x="462663" y="11332"/>
                    </a:cubicBezTo>
                    <a:cubicBezTo>
                      <a:pt x="531570" y="39851"/>
                      <a:pt x="557518" y="113239"/>
                      <a:pt x="525781" y="189809"/>
                    </a:cubicBezTo>
                    <a:lnTo>
                      <a:pt x="298400" y="738118"/>
                    </a:lnTo>
                    <a:cubicBezTo>
                      <a:pt x="279542" y="783621"/>
                      <a:pt x="227155" y="805277"/>
                      <a:pt x="181625" y="786424"/>
                    </a:cubicBezTo>
                    <a:cubicBezTo>
                      <a:pt x="136129" y="767571"/>
                      <a:pt x="114422" y="715238"/>
                      <a:pt x="133290" y="669768"/>
                    </a:cubicBezTo>
                    <a:lnTo>
                      <a:pt x="264158" y="354192"/>
                    </a:lnTo>
                    <a:cubicBezTo>
                      <a:pt x="269879" y="340378"/>
                      <a:pt x="285754" y="333804"/>
                      <a:pt x="299591" y="339532"/>
                    </a:cubicBezTo>
                    <a:cubicBezTo>
                      <a:pt x="313428" y="345272"/>
                      <a:pt x="319996" y="361111"/>
                      <a:pt x="314274" y="374959"/>
                    </a:cubicBezTo>
                    <a:lnTo>
                      <a:pt x="183406" y="690512"/>
                    </a:lnTo>
                    <a:cubicBezTo>
                      <a:pt x="175981" y="708376"/>
                      <a:pt x="184519" y="728942"/>
                      <a:pt x="202397" y="736349"/>
                    </a:cubicBezTo>
                    <a:cubicBezTo>
                      <a:pt x="220275" y="743768"/>
                      <a:pt x="240858" y="735248"/>
                      <a:pt x="248261" y="717352"/>
                    </a:cubicBezTo>
                    <a:lnTo>
                      <a:pt x="475665" y="169076"/>
                    </a:lnTo>
                    <a:cubicBezTo>
                      <a:pt x="490938" y="132181"/>
                      <a:pt x="491283" y="81851"/>
                      <a:pt x="441891" y="61429"/>
                    </a:cubicBezTo>
                    <a:cubicBezTo>
                      <a:pt x="392520" y="40985"/>
                      <a:pt x="337963" y="68848"/>
                      <a:pt x="322667" y="105709"/>
                    </a:cubicBezTo>
                    <a:lnTo>
                      <a:pt x="62758" y="732501"/>
                    </a:lnTo>
                    <a:cubicBezTo>
                      <a:pt x="35607" y="797925"/>
                      <a:pt x="76539" y="870557"/>
                      <a:pt x="135305" y="894849"/>
                    </a:cubicBezTo>
                    <a:cubicBezTo>
                      <a:pt x="199381" y="921410"/>
                      <a:pt x="278974" y="892680"/>
                      <a:pt x="303342" y="841649"/>
                    </a:cubicBezTo>
                    <a:cubicBezTo>
                      <a:pt x="304578" y="839013"/>
                      <a:pt x="305780" y="836321"/>
                      <a:pt x="306915" y="833574"/>
                    </a:cubicBezTo>
                    <a:lnTo>
                      <a:pt x="550093" y="247180"/>
                    </a:lnTo>
                    <a:cubicBezTo>
                      <a:pt x="555826" y="233365"/>
                      <a:pt x="571700" y="226825"/>
                      <a:pt x="585537" y="232531"/>
                    </a:cubicBezTo>
                    <a:cubicBezTo>
                      <a:pt x="599397" y="238259"/>
                      <a:pt x="605942" y="254132"/>
                      <a:pt x="600220" y="267946"/>
                    </a:cubicBezTo>
                    <a:lnTo>
                      <a:pt x="357032" y="854340"/>
                    </a:lnTo>
                    <a:cubicBezTo>
                      <a:pt x="355573" y="857899"/>
                      <a:pt x="353970" y="861492"/>
                      <a:pt x="352289" y="864996"/>
                    </a:cubicBezTo>
                    <a:cubicBezTo>
                      <a:pt x="310455" y="952721"/>
                      <a:pt x="197154" y="979160"/>
                      <a:pt x="114533" y="944924"/>
                    </a:cubicBezTo>
                  </a:path>
                </a:pathLst>
              </a:custGeom>
              <a:solidFill>
                <a:srgbClr val="092134"/>
              </a:solidFill>
              <a:ln w="28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5" name="Freeform: Shape 344">
                <a:extLst>
                  <a:ext uri="{FF2B5EF4-FFF2-40B4-BE49-F238E27FC236}">
                    <a16:creationId xmlns:a16="http://schemas.microsoft.com/office/drawing/2014/main" xmlns="" id="{8E17515C-E1D3-43DE-8BCC-E6DCE48B1DE0}"/>
                  </a:ext>
                </a:extLst>
              </p:cNvPr>
              <p:cNvSpPr/>
              <p:nvPr/>
            </p:nvSpPr>
            <p:spPr>
              <a:xfrm>
                <a:off x="13671779" y="9929080"/>
                <a:ext cx="760290" cy="814711"/>
              </a:xfrm>
              <a:custGeom>
                <a:avLst/>
                <a:gdLst>
                  <a:gd name="connsiteX0" fmla="*/ 11833 w 760290"/>
                  <a:gd name="connsiteY0" fmla="*/ 814712 h 814711"/>
                  <a:gd name="connsiteX1" fmla="*/ 707058 w 760290"/>
                  <a:gd name="connsiteY1" fmla="*/ 59229 h 814711"/>
                  <a:gd name="connsiteX2" fmla="*/ 760291 w 760290"/>
                  <a:gd name="connsiteY2" fmla="*/ 0 h 814711"/>
                  <a:gd name="connsiteX3" fmla="*/ 11800 w 760290"/>
                  <a:gd name="connsiteY3" fmla="*/ 69684 h 814711"/>
                  <a:gd name="connsiteX4" fmla="*/ 11833 w 760290"/>
                  <a:gd name="connsiteY4" fmla="*/ 814712 h 814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0290" h="814711">
                    <a:moveTo>
                      <a:pt x="11833" y="814712"/>
                    </a:moveTo>
                    <a:cubicBezTo>
                      <a:pt x="70354" y="770298"/>
                      <a:pt x="641145" y="151693"/>
                      <a:pt x="707058" y="59229"/>
                    </a:cubicBezTo>
                    <a:cubicBezTo>
                      <a:pt x="713770" y="49808"/>
                      <a:pt x="753155" y="8264"/>
                      <a:pt x="760291" y="0"/>
                    </a:cubicBezTo>
                    <a:cubicBezTo>
                      <a:pt x="270462" y="81641"/>
                      <a:pt x="15807" y="10200"/>
                      <a:pt x="11800" y="69684"/>
                    </a:cubicBezTo>
                    <a:cubicBezTo>
                      <a:pt x="-14049" y="213246"/>
                      <a:pt x="10419" y="543126"/>
                      <a:pt x="11833" y="814712"/>
                    </a:cubicBezTo>
                  </a:path>
                </a:pathLst>
              </a:custGeom>
              <a:solidFill>
                <a:srgbClr val="DC347A"/>
              </a:solidFill>
              <a:ln w="28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6" name="Freeform: Shape 345">
                <a:extLst>
                  <a:ext uri="{FF2B5EF4-FFF2-40B4-BE49-F238E27FC236}">
                    <a16:creationId xmlns:a16="http://schemas.microsoft.com/office/drawing/2014/main" xmlns="" id="{DF75E25C-D9DD-4231-8E8D-DFEC727DFB7E}"/>
                  </a:ext>
                </a:extLst>
              </p:cNvPr>
              <p:cNvSpPr/>
              <p:nvPr/>
            </p:nvSpPr>
            <p:spPr>
              <a:xfrm>
                <a:off x="13629110" y="9886457"/>
                <a:ext cx="845609" cy="899968"/>
              </a:xfrm>
              <a:custGeom>
                <a:avLst/>
                <a:gdLst>
                  <a:gd name="connsiteX0" fmla="*/ 94465 w 845609"/>
                  <a:gd name="connsiteY0" fmla="*/ 131873 h 899968"/>
                  <a:gd name="connsiteX1" fmla="*/ 90992 w 845609"/>
                  <a:gd name="connsiteY1" fmla="*/ 582758 h 899968"/>
                  <a:gd name="connsiteX2" fmla="*/ 95768 w 845609"/>
                  <a:gd name="connsiteY2" fmla="*/ 757563 h 899968"/>
                  <a:gd name="connsiteX3" fmla="*/ 695914 w 845609"/>
                  <a:gd name="connsiteY3" fmla="*/ 101686 h 899968"/>
                  <a:gd name="connsiteX4" fmla="*/ 259107 w 845609"/>
                  <a:gd name="connsiteY4" fmla="*/ 128391 h 899968"/>
                  <a:gd name="connsiteX5" fmla="*/ 215915 w 845609"/>
                  <a:gd name="connsiteY5" fmla="*/ 128313 h 899968"/>
                  <a:gd name="connsiteX6" fmla="*/ 182030 w 845609"/>
                  <a:gd name="connsiteY6" fmla="*/ 128202 h 899968"/>
                  <a:gd name="connsiteX7" fmla="*/ 94465 w 845609"/>
                  <a:gd name="connsiteY7" fmla="*/ 131873 h 899968"/>
                  <a:gd name="connsiteX8" fmla="*/ 54468 w 845609"/>
                  <a:gd name="connsiteY8" fmla="*/ 899969 h 899968"/>
                  <a:gd name="connsiteX9" fmla="*/ 35622 w 845609"/>
                  <a:gd name="connsiteY9" fmla="*/ 895553 h 899968"/>
                  <a:gd name="connsiteX10" fmla="*/ 11833 w 845609"/>
                  <a:gd name="connsiteY10" fmla="*/ 857569 h 899968"/>
                  <a:gd name="connsiteX11" fmla="*/ 5744 w 845609"/>
                  <a:gd name="connsiteY11" fmla="*/ 585349 h 899968"/>
                  <a:gd name="connsiteX12" fmla="*/ 12111 w 845609"/>
                  <a:gd name="connsiteY12" fmla="*/ 106758 h 899968"/>
                  <a:gd name="connsiteX13" fmla="*/ 182030 w 845609"/>
                  <a:gd name="connsiteY13" fmla="*/ 42968 h 899968"/>
                  <a:gd name="connsiteX14" fmla="*/ 216227 w 845609"/>
                  <a:gd name="connsiteY14" fmla="*/ 43057 h 899968"/>
                  <a:gd name="connsiteX15" fmla="*/ 259107 w 845609"/>
                  <a:gd name="connsiteY15" fmla="*/ 43168 h 899968"/>
                  <a:gd name="connsiteX16" fmla="*/ 795935 w 845609"/>
                  <a:gd name="connsiteY16" fmla="*/ 602 h 899968"/>
                  <a:gd name="connsiteX17" fmla="*/ 840129 w 845609"/>
                  <a:gd name="connsiteY17" fmla="*/ 21757 h 899968"/>
                  <a:gd name="connsiteX18" fmla="*/ 835253 w 845609"/>
                  <a:gd name="connsiteY18" fmla="*/ 70475 h 899968"/>
                  <a:gd name="connsiteX19" fmla="*/ 818822 w 845609"/>
                  <a:gd name="connsiteY19" fmla="*/ 88505 h 899968"/>
                  <a:gd name="connsiteX20" fmla="*/ 784324 w 845609"/>
                  <a:gd name="connsiteY20" fmla="*/ 126779 h 899968"/>
                  <a:gd name="connsiteX21" fmla="*/ 80272 w 845609"/>
                  <a:gd name="connsiteY21" fmla="*/ 891282 h 899968"/>
                  <a:gd name="connsiteX22" fmla="*/ 54468 w 845609"/>
                  <a:gd name="connsiteY22" fmla="*/ 899969 h 899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845609" h="899968">
                    <a:moveTo>
                      <a:pt x="94465" y="131873"/>
                    </a:moveTo>
                    <a:cubicBezTo>
                      <a:pt x="80150" y="227573"/>
                      <a:pt x="85460" y="400299"/>
                      <a:pt x="90992" y="582758"/>
                    </a:cubicBezTo>
                    <a:cubicBezTo>
                      <a:pt x="92762" y="640563"/>
                      <a:pt x="94588" y="699625"/>
                      <a:pt x="95768" y="757563"/>
                    </a:cubicBezTo>
                    <a:cubicBezTo>
                      <a:pt x="247029" y="601956"/>
                      <a:pt x="598076" y="221823"/>
                      <a:pt x="695914" y="101686"/>
                    </a:cubicBezTo>
                    <a:cubicBezTo>
                      <a:pt x="519172" y="124832"/>
                      <a:pt x="377318" y="128391"/>
                      <a:pt x="259107" y="128391"/>
                    </a:cubicBezTo>
                    <a:cubicBezTo>
                      <a:pt x="243890" y="128391"/>
                      <a:pt x="229452" y="128369"/>
                      <a:pt x="215915" y="128313"/>
                    </a:cubicBezTo>
                    <a:lnTo>
                      <a:pt x="182030" y="128202"/>
                    </a:lnTo>
                    <a:cubicBezTo>
                      <a:pt x="160857" y="128202"/>
                      <a:pt x="115483" y="128202"/>
                      <a:pt x="94465" y="131873"/>
                    </a:cubicBezTo>
                    <a:close/>
                    <a:moveTo>
                      <a:pt x="54468" y="899969"/>
                    </a:moveTo>
                    <a:cubicBezTo>
                      <a:pt x="48045" y="899969"/>
                      <a:pt x="41611" y="898512"/>
                      <a:pt x="35622" y="895553"/>
                    </a:cubicBezTo>
                    <a:cubicBezTo>
                      <a:pt x="21150" y="888434"/>
                      <a:pt x="11900" y="873708"/>
                      <a:pt x="11833" y="857569"/>
                    </a:cubicBezTo>
                    <a:cubicBezTo>
                      <a:pt x="11399" y="770355"/>
                      <a:pt x="8516" y="676300"/>
                      <a:pt x="5744" y="585349"/>
                    </a:cubicBezTo>
                    <a:cubicBezTo>
                      <a:pt x="-178" y="391701"/>
                      <a:pt x="-5767" y="208698"/>
                      <a:pt x="12111" y="106758"/>
                    </a:cubicBezTo>
                    <a:cubicBezTo>
                      <a:pt x="18479" y="42968"/>
                      <a:pt x="94376" y="42968"/>
                      <a:pt x="182030" y="42968"/>
                    </a:cubicBezTo>
                    <a:lnTo>
                      <a:pt x="216227" y="43057"/>
                    </a:lnTo>
                    <a:cubicBezTo>
                      <a:pt x="229697" y="43113"/>
                      <a:pt x="243957" y="43168"/>
                      <a:pt x="259107" y="43168"/>
                    </a:cubicBezTo>
                    <a:cubicBezTo>
                      <a:pt x="398246" y="43168"/>
                      <a:pt x="570836" y="38108"/>
                      <a:pt x="795935" y="602"/>
                    </a:cubicBezTo>
                    <a:cubicBezTo>
                      <a:pt x="813635" y="-2413"/>
                      <a:pt x="831335" y="6096"/>
                      <a:pt x="840129" y="21757"/>
                    </a:cubicBezTo>
                    <a:cubicBezTo>
                      <a:pt x="848946" y="37396"/>
                      <a:pt x="846986" y="56872"/>
                      <a:pt x="835253" y="70475"/>
                    </a:cubicBezTo>
                    <a:cubicBezTo>
                      <a:pt x="832704" y="73411"/>
                      <a:pt x="826403" y="80274"/>
                      <a:pt x="818822" y="88505"/>
                    </a:cubicBezTo>
                    <a:cubicBezTo>
                      <a:pt x="808915" y="99205"/>
                      <a:pt x="788265" y="121506"/>
                      <a:pt x="784324" y="126779"/>
                    </a:cubicBezTo>
                    <a:cubicBezTo>
                      <a:pt x="717655" y="220344"/>
                      <a:pt x="145083" y="842108"/>
                      <a:pt x="80272" y="891282"/>
                    </a:cubicBezTo>
                    <a:cubicBezTo>
                      <a:pt x="72725" y="897010"/>
                      <a:pt x="63630" y="899969"/>
                      <a:pt x="54468" y="899969"/>
                    </a:cubicBezTo>
                  </a:path>
                </a:pathLst>
              </a:custGeom>
              <a:solidFill>
                <a:srgbClr val="092134"/>
              </a:solidFill>
              <a:ln w="28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341" name="TextBox 340">
              <a:extLst>
                <a:ext uri="{FF2B5EF4-FFF2-40B4-BE49-F238E27FC236}">
                  <a16:creationId xmlns:a16="http://schemas.microsoft.com/office/drawing/2014/main" xmlns="" id="{16635394-7746-4826-8E3F-528842E87FEC}"/>
                </a:ext>
              </a:extLst>
            </p:cNvPr>
            <p:cNvSpPr txBox="1"/>
            <p:nvPr/>
          </p:nvSpPr>
          <p:spPr>
            <a:xfrm>
              <a:off x="9212969" y="6907660"/>
              <a:ext cx="4525305" cy="200824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700" b="1">
                  <a:latin typeface="Arial" panose="020B0604020202020204" pitchFamily="34" charset="0"/>
                  <a:cs typeface="Arial" panose="020B0604020202020204" pitchFamily="34" charset="0"/>
                </a:rPr>
                <a:t>ST1: </a:t>
              </a:r>
              <a:r>
                <a:rPr lang="en-US" sz="2700" b="1">
                  <a:solidFill>
                    <a:srgbClr val="DC347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 phần</a:t>
              </a:r>
            </a:p>
            <a:p>
              <a:pPr algn="ctr"/>
              <a:r>
                <a:rPr lang="en-US" sz="2700" b="1">
                  <a:latin typeface="Arial" panose="020B0604020202020204" pitchFamily="34" charset="0"/>
                  <a:cs typeface="Arial" panose="020B0604020202020204" pitchFamily="34" charset="0"/>
                </a:rPr>
                <a:t>ST2: </a:t>
              </a:r>
              <a:r>
                <a:rPr lang="en-US" sz="2700" b="1">
                  <a:solidFill>
                    <a:srgbClr val="DC347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 phần</a:t>
              </a:r>
              <a:endParaRPr lang="en-US" sz="2700" b="1" dirty="0">
                <a:solidFill>
                  <a:srgbClr val="DC347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867894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475104" y="-1135001"/>
            <a:ext cx="3313961" cy="5677785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425646" y="698498"/>
            <a:ext cx="8228148" cy="6497581"/>
            <a:chOff x="0" y="0"/>
            <a:chExt cx="14392081" cy="8523824"/>
          </a:xfrm>
        </p:grpSpPr>
        <p:sp>
          <p:nvSpPr>
            <p:cNvPr id="4" name="Freeform 4"/>
            <p:cNvSpPr/>
            <p:nvPr/>
          </p:nvSpPr>
          <p:spPr>
            <a:xfrm>
              <a:off x="31750" y="31750"/>
              <a:ext cx="14328581" cy="8460324"/>
            </a:xfrm>
            <a:custGeom>
              <a:avLst/>
              <a:gdLst/>
              <a:ahLst/>
              <a:cxnLst/>
              <a:rect l="l" t="t" r="r" b="b"/>
              <a:pathLst>
                <a:path w="14328581" h="8460324">
                  <a:moveTo>
                    <a:pt x="14235872" y="8460324"/>
                  </a:moveTo>
                  <a:lnTo>
                    <a:pt x="92710" y="8460324"/>
                  </a:lnTo>
                  <a:cubicBezTo>
                    <a:pt x="41910" y="8460324"/>
                    <a:pt x="0" y="8418414"/>
                    <a:pt x="0" y="8367614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4234601" y="0"/>
                  </a:lnTo>
                  <a:cubicBezTo>
                    <a:pt x="14285401" y="0"/>
                    <a:pt x="14327312" y="41910"/>
                    <a:pt x="14327312" y="92710"/>
                  </a:cubicBezTo>
                  <a:lnTo>
                    <a:pt x="14327312" y="8366344"/>
                  </a:lnTo>
                  <a:cubicBezTo>
                    <a:pt x="14328581" y="8418414"/>
                    <a:pt x="14286672" y="8460324"/>
                    <a:pt x="14235872" y="8460324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14392081" cy="8523824"/>
            </a:xfrm>
            <a:custGeom>
              <a:avLst/>
              <a:gdLst/>
              <a:ahLst/>
              <a:cxnLst/>
              <a:rect l="l" t="t" r="r" b="b"/>
              <a:pathLst>
                <a:path w="14392081" h="8523824">
                  <a:moveTo>
                    <a:pt x="14267622" y="59690"/>
                  </a:moveTo>
                  <a:cubicBezTo>
                    <a:pt x="14303181" y="59690"/>
                    <a:pt x="14332392" y="88900"/>
                    <a:pt x="14332392" y="124460"/>
                  </a:cubicBezTo>
                  <a:lnTo>
                    <a:pt x="14332392" y="8399364"/>
                  </a:lnTo>
                  <a:cubicBezTo>
                    <a:pt x="14332392" y="8434924"/>
                    <a:pt x="14303181" y="8464134"/>
                    <a:pt x="14267622" y="8464134"/>
                  </a:cubicBezTo>
                  <a:lnTo>
                    <a:pt x="124460" y="8464134"/>
                  </a:lnTo>
                  <a:cubicBezTo>
                    <a:pt x="88900" y="8464134"/>
                    <a:pt x="59690" y="8434924"/>
                    <a:pt x="59690" y="8399364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4267622" y="59690"/>
                  </a:lnTo>
                  <a:moveTo>
                    <a:pt x="14267622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8399364"/>
                  </a:lnTo>
                  <a:cubicBezTo>
                    <a:pt x="0" y="8467944"/>
                    <a:pt x="55880" y="8523824"/>
                    <a:pt x="124460" y="8523824"/>
                  </a:cubicBezTo>
                  <a:lnTo>
                    <a:pt x="14267622" y="8523824"/>
                  </a:lnTo>
                  <a:cubicBezTo>
                    <a:pt x="14336201" y="8523824"/>
                    <a:pt x="14392081" y="8467944"/>
                    <a:pt x="14392081" y="8399364"/>
                  </a:cubicBezTo>
                  <a:lnTo>
                    <a:pt x="14392081" y="124460"/>
                  </a:lnTo>
                  <a:cubicBezTo>
                    <a:pt x="14392081" y="55880"/>
                    <a:pt x="14336201" y="0"/>
                    <a:pt x="14267622" y="0"/>
                  </a:cubicBezTo>
                  <a:close/>
                </a:path>
              </a:pathLst>
            </a:custGeom>
            <a:solidFill>
              <a:srgbClr val="403C38"/>
            </a:solidFill>
          </p:spPr>
        </p:sp>
      </p:grpSp>
      <p:grpSp>
        <p:nvGrpSpPr>
          <p:cNvPr id="15" name="Group 15"/>
          <p:cNvGrpSpPr/>
          <p:nvPr/>
        </p:nvGrpSpPr>
        <p:grpSpPr>
          <a:xfrm>
            <a:off x="425646" y="369931"/>
            <a:ext cx="8228148" cy="400900"/>
            <a:chOff x="0" y="0"/>
            <a:chExt cx="63252834" cy="23114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3252834" cy="2311400"/>
            </a:xfrm>
            <a:custGeom>
              <a:avLst/>
              <a:gdLst/>
              <a:ahLst/>
              <a:cxnLst/>
              <a:rect l="l" t="t" r="r" b="b"/>
              <a:pathLst>
                <a:path w="63252834" h="2311400">
                  <a:moveTo>
                    <a:pt x="62948034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006600"/>
                  </a:lnTo>
                  <a:cubicBezTo>
                    <a:pt x="0" y="2175510"/>
                    <a:pt x="135890" y="2311400"/>
                    <a:pt x="304800" y="2311400"/>
                  </a:cubicBezTo>
                  <a:lnTo>
                    <a:pt x="62948034" y="2311400"/>
                  </a:lnTo>
                  <a:cubicBezTo>
                    <a:pt x="63116941" y="2311400"/>
                    <a:pt x="63252834" y="2175510"/>
                    <a:pt x="63252834" y="2006600"/>
                  </a:cubicBezTo>
                  <a:lnTo>
                    <a:pt x="63252834" y="304800"/>
                  </a:lnTo>
                  <a:cubicBezTo>
                    <a:pt x="63252834" y="135890"/>
                    <a:pt x="63116941" y="0"/>
                    <a:pt x="62948034" y="0"/>
                  </a:cubicBezTo>
                  <a:close/>
                </a:path>
              </a:pathLst>
            </a:custGeom>
            <a:solidFill>
              <a:srgbClr val="403C38"/>
            </a:solidFill>
          </p:spPr>
        </p:sp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7108949" y="3818204"/>
            <a:ext cx="2424983" cy="3103978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4737241" flipH="1" flipV="1">
            <a:off x="7291190" y="488497"/>
            <a:ext cx="1775224" cy="1275741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8081223" y="622054"/>
            <a:ext cx="483369" cy="550748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186888">
            <a:off x="8578248" y="1462844"/>
            <a:ext cx="287445" cy="327513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9AD4F53C-CB19-441D-AF62-38277AB6E463}"/>
              </a:ext>
            </a:extLst>
          </p:cNvPr>
          <p:cNvGrpSpPr/>
          <p:nvPr/>
        </p:nvGrpSpPr>
        <p:grpSpPr>
          <a:xfrm>
            <a:off x="1423836" y="750430"/>
            <a:ext cx="6004635" cy="1883342"/>
            <a:chOff x="115215" y="13798"/>
            <a:chExt cx="8557149" cy="2825013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xmlns="" id="{4D81232A-A906-449C-A0E6-718307F00547}"/>
                </a:ext>
              </a:extLst>
            </p:cNvPr>
            <p:cNvSpPr/>
            <p:nvPr/>
          </p:nvSpPr>
          <p:spPr>
            <a:xfrm>
              <a:off x="115215" y="779055"/>
              <a:ext cx="1077145" cy="57607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700" b="1" dirty="0">
                  <a:latin typeface="Arial" panose="020B0604020202020204" pitchFamily="34" charset="0"/>
                  <a:cs typeface="Arial" panose="020B0604020202020204" pitchFamily="34" charset="0"/>
                </a:rPr>
                <a:t>ST1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CFC57EA0-12AE-4C6A-9BB8-C16796C1BBD5}"/>
                </a:ext>
              </a:extLst>
            </p:cNvPr>
            <p:cNvSpPr/>
            <p:nvPr/>
          </p:nvSpPr>
          <p:spPr>
            <a:xfrm>
              <a:off x="115215" y="1623965"/>
              <a:ext cx="1077145" cy="57607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700" b="1" dirty="0">
                  <a:latin typeface="Arial" panose="020B0604020202020204" pitchFamily="34" charset="0"/>
                  <a:cs typeface="Arial" panose="020B0604020202020204" pitchFamily="34" charset="0"/>
                </a:rPr>
                <a:t>ST2</a:t>
              </a: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xmlns="" id="{279D85C6-80AA-4018-8679-8BD7AF64C0C9}"/>
                </a:ext>
              </a:extLst>
            </p:cNvPr>
            <p:cNvGrpSpPr/>
            <p:nvPr/>
          </p:nvGrpSpPr>
          <p:grpSpPr>
            <a:xfrm>
              <a:off x="1462443" y="1777585"/>
              <a:ext cx="720000" cy="268835"/>
              <a:chOff x="1499600" y="5655355"/>
              <a:chExt cx="7218892" cy="268835"/>
            </a:xfrm>
          </p:grpSpPr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xmlns="" id="{AC10CFDD-73A5-4B4A-8785-C9242EE8C6C1}"/>
                  </a:ext>
                </a:extLst>
              </p:cNvPr>
              <p:cNvCxnSpPr/>
              <p:nvPr/>
            </p:nvCxnSpPr>
            <p:spPr>
              <a:xfrm>
                <a:off x="1499600" y="5780859"/>
                <a:ext cx="7200000" cy="0"/>
              </a:xfrm>
              <a:prstGeom prst="line">
                <a:avLst/>
              </a:prstGeom>
              <a:ln w="762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xmlns="" id="{525B9B77-9F01-4A57-AF9F-BDB3057233C4}"/>
                  </a:ext>
                </a:extLst>
              </p:cNvPr>
              <p:cNvCxnSpPr/>
              <p:nvPr/>
            </p:nvCxnSpPr>
            <p:spPr>
              <a:xfrm>
                <a:off x="1499600" y="5655355"/>
                <a:ext cx="0" cy="249925"/>
              </a:xfrm>
              <a:prstGeom prst="line">
                <a:avLst/>
              </a:prstGeom>
              <a:ln w="762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xmlns="" id="{39F82371-E6C0-46DA-BA58-1CA4D0E099BE}"/>
                  </a:ext>
                </a:extLst>
              </p:cNvPr>
              <p:cNvCxnSpPr/>
              <p:nvPr/>
            </p:nvCxnSpPr>
            <p:spPr>
              <a:xfrm>
                <a:off x="8718492" y="5674265"/>
                <a:ext cx="0" cy="249925"/>
              </a:xfrm>
              <a:prstGeom prst="line">
                <a:avLst/>
              </a:prstGeom>
              <a:ln w="762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xmlns="" id="{AA82A75D-BF9F-479B-B917-D0441D45A3CC}"/>
                </a:ext>
              </a:extLst>
            </p:cNvPr>
            <p:cNvGrpSpPr/>
            <p:nvPr/>
          </p:nvGrpSpPr>
          <p:grpSpPr>
            <a:xfrm>
              <a:off x="1462443" y="1009485"/>
              <a:ext cx="7209921" cy="259007"/>
              <a:chOff x="1462443" y="1009485"/>
              <a:chExt cx="7209921" cy="259007"/>
            </a:xfrm>
          </p:grpSpPr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xmlns="" id="{601AB519-4E27-4E6A-8FAA-C2FED589BA70}"/>
                  </a:ext>
                </a:extLst>
              </p:cNvPr>
              <p:cNvGrpSpPr/>
              <p:nvPr/>
            </p:nvGrpSpPr>
            <p:grpSpPr>
              <a:xfrm>
                <a:off x="1462443" y="1009485"/>
                <a:ext cx="720000" cy="254087"/>
                <a:chOff x="1499600" y="5675400"/>
                <a:chExt cx="7218892" cy="254087"/>
              </a:xfrm>
            </p:grpSpPr>
            <p:cxnSp>
              <p:nvCxnSpPr>
                <p:cNvPr id="74" name="Straight Connector 73">
                  <a:extLst>
                    <a:ext uri="{FF2B5EF4-FFF2-40B4-BE49-F238E27FC236}">
                      <a16:creationId xmlns:a16="http://schemas.microsoft.com/office/drawing/2014/main" xmlns="" id="{56BA431E-68E0-41B4-B0AB-E868695D2E8C}"/>
                    </a:ext>
                  </a:extLst>
                </p:cNvPr>
                <p:cNvCxnSpPr/>
                <p:nvPr/>
              </p:nvCxnSpPr>
              <p:spPr>
                <a:xfrm>
                  <a:off x="1499600" y="5780859"/>
                  <a:ext cx="7200000" cy="0"/>
                </a:xfrm>
                <a:prstGeom prst="line">
                  <a:avLst/>
                </a:prstGeom>
                <a:ln w="762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74">
                  <a:extLst>
                    <a:ext uri="{FF2B5EF4-FFF2-40B4-BE49-F238E27FC236}">
                      <a16:creationId xmlns:a16="http://schemas.microsoft.com/office/drawing/2014/main" xmlns="" id="{B45C9308-CFE2-4F28-99E7-57669BF75536}"/>
                    </a:ext>
                  </a:extLst>
                </p:cNvPr>
                <p:cNvCxnSpPr/>
                <p:nvPr/>
              </p:nvCxnSpPr>
              <p:spPr>
                <a:xfrm>
                  <a:off x="1499600" y="5675400"/>
                  <a:ext cx="0" cy="249925"/>
                </a:xfrm>
                <a:prstGeom prst="line">
                  <a:avLst/>
                </a:prstGeom>
                <a:ln w="762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75">
                  <a:extLst>
                    <a:ext uri="{FF2B5EF4-FFF2-40B4-BE49-F238E27FC236}">
                      <a16:creationId xmlns:a16="http://schemas.microsoft.com/office/drawing/2014/main" xmlns="" id="{A66AE391-1B91-45FC-82B5-62D8EFA7FA2B}"/>
                    </a:ext>
                  </a:extLst>
                </p:cNvPr>
                <p:cNvCxnSpPr/>
                <p:nvPr/>
              </p:nvCxnSpPr>
              <p:spPr>
                <a:xfrm>
                  <a:off x="8718492" y="5679562"/>
                  <a:ext cx="0" cy="249925"/>
                </a:xfrm>
                <a:prstGeom prst="line">
                  <a:avLst/>
                </a:prstGeom>
                <a:ln w="762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xmlns="" id="{B54FEAB5-A67E-4000-8016-ADB4453CED54}"/>
                  </a:ext>
                </a:extLst>
              </p:cNvPr>
              <p:cNvGrpSpPr/>
              <p:nvPr/>
            </p:nvGrpSpPr>
            <p:grpSpPr>
              <a:xfrm>
                <a:off x="2185837" y="1014405"/>
                <a:ext cx="720000" cy="254087"/>
                <a:chOff x="1499600" y="5675400"/>
                <a:chExt cx="7218892" cy="254087"/>
              </a:xfrm>
            </p:grpSpPr>
            <p:cxnSp>
              <p:nvCxnSpPr>
                <p:cNvPr id="71" name="Straight Connector 70">
                  <a:extLst>
                    <a:ext uri="{FF2B5EF4-FFF2-40B4-BE49-F238E27FC236}">
                      <a16:creationId xmlns:a16="http://schemas.microsoft.com/office/drawing/2014/main" xmlns="" id="{4CA160A5-1206-4E70-A107-353F07CF4243}"/>
                    </a:ext>
                  </a:extLst>
                </p:cNvPr>
                <p:cNvCxnSpPr/>
                <p:nvPr/>
              </p:nvCxnSpPr>
              <p:spPr>
                <a:xfrm>
                  <a:off x="1499600" y="5780859"/>
                  <a:ext cx="7200000" cy="0"/>
                </a:xfrm>
                <a:prstGeom prst="line">
                  <a:avLst/>
                </a:prstGeom>
                <a:ln w="762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Connector 71">
                  <a:extLst>
                    <a:ext uri="{FF2B5EF4-FFF2-40B4-BE49-F238E27FC236}">
                      <a16:creationId xmlns:a16="http://schemas.microsoft.com/office/drawing/2014/main" xmlns="" id="{F83EDC23-E260-4115-8CF6-6DDB4651EC35}"/>
                    </a:ext>
                  </a:extLst>
                </p:cNvPr>
                <p:cNvCxnSpPr/>
                <p:nvPr/>
              </p:nvCxnSpPr>
              <p:spPr>
                <a:xfrm>
                  <a:off x="1499600" y="5675400"/>
                  <a:ext cx="0" cy="249925"/>
                </a:xfrm>
                <a:prstGeom prst="line">
                  <a:avLst/>
                </a:prstGeom>
                <a:ln w="762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Connector 72">
                  <a:extLst>
                    <a:ext uri="{FF2B5EF4-FFF2-40B4-BE49-F238E27FC236}">
                      <a16:creationId xmlns:a16="http://schemas.microsoft.com/office/drawing/2014/main" xmlns="" id="{17323D02-6A59-4BD9-ACA5-4D8A21211571}"/>
                    </a:ext>
                  </a:extLst>
                </p:cNvPr>
                <p:cNvCxnSpPr/>
                <p:nvPr/>
              </p:nvCxnSpPr>
              <p:spPr>
                <a:xfrm>
                  <a:off x="8718492" y="5679562"/>
                  <a:ext cx="0" cy="249925"/>
                </a:xfrm>
                <a:prstGeom prst="line">
                  <a:avLst/>
                </a:prstGeom>
                <a:ln w="762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xmlns="" id="{979B22E3-E42B-47DB-96DC-DBF232EC79B6}"/>
                  </a:ext>
                </a:extLst>
              </p:cNvPr>
              <p:cNvGrpSpPr/>
              <p:nvPr/>
            </p:nvGrpSpPr>
            <p:grpSpPr>
              <a:xfrm>
                <a:off x="2905837" y="1009485"/>
                <a:ext cx="720000" cy="254087"/>
                <a:chOff x="1499600" y="5675400"/>
                <a:chExt cx="7218892" cy="254087"/>
              </a:xfrm>
            </p:grpSpPr>
            <p:cxnSp>
              <p:nvCxnSpPr>
                <p:cNvPr id="68" name="Straight Connector 67">
                  <a:extLst>
                    <a:ext uri="{FF2B5EF4-FFF2-40B4-BE49-F238E27FC236}">
                      <a16:creationId xmlns:a16="http://schemas.microsoft.com/office/drawing/2014/main" xmlns="" id="{297A83AD-6B25-41B5-A32C-A8B63C41D43F}"/>
                    </a:ext>
                  </a:extLst>
                </p:cNvPr>
                <p:cNvCxnSpPr/>
                <p:nvPr/>
              </p:nvCxnSpPr>
              <p:spPr>
                <a:xfrm>
                  <a:off x="1499600" y="5780859"/>
                  <a:ext cx="7200000" cy="0"/>
                </a:xfrm>
                <a:prstGeom prst="line">
                  <a:avLst/>
                </a:prstGeom>
                <a:ln w="762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>
                  <a:extLst>
                    <a:ext uri="{FF2B5EF4-FFF2-40B4-BE49-F238E27FC236}">
                      <a16:creationId xmlns:a16="http://schemas.microsoft.com/office/drawing/2014/main" xmlns="" id="{15D08F54-8AB1-4C0E-9F8F-96D88A5CA9C5}"/>
                    </a:ext>
                  </a:extLst>
                </p:cNvPr>
                <p:cNvCxnSpPr/>
                <p:nvPr/>
              </p:nvCxnSpPr>
              <p:spPr>
                <a:xfrm>
                  <a:off x="1499600" y="5675400"/>
                  <a:ext cx="0" cy="249925"/>
                </a:xfrm>
                <a:prstGeom prst="line">
                  <a:avLst/>
                </a:prstGeom>
                <a:ln w="762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69">
                  <a:extLst>
                    <a:ext uri="{FF2B5EF4-FFF2-40B4-BE49-F238E27FC236}">
                      <a16:creationId xmlns:a16="http://schemas.microsoft.com/office/drawing/2014/main" xmlns="" id="{F0BC494E-0AB9-488B-917E-55578B77C2AD}"/>
                    </a:ext>
                  </a:extLst>
                </p:cNvPr>
                <p:cNvCxnSpPr/>
                <p:nvPr/>
              </p:nvCxnSpPr>
              <p:spPr>
                <a:xfrm>
                  <a:off x="8718492" y="5679562"/>
                  <a:ext cx="0" cy="249925"/>
                </a:xfrm>
                <a:prstGeom prst="line">
                  <a:avLst/>
                </a:prstGeom>
                <a:ln w="762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xmlns="" id="{517857B6-F003-4720-BCA9-AECF9161B986}"/>
                  </a:ext>
                </a:extLst>
              </p:cNvPr>
              <p:cNvGrpSpPr/>
              <p:nvPr/>
            </p:nvGrpSpPr>
            <p:grpSpPr>
              <a:xfrm>
                <a:off x="3629231" y="1014405"/>
                <a:ext cx="720000" cy="254087"/>
                <a:chOff x="1499600" y="5675400"/>
                <a:chExt cx="7218892" cy="254087"/>
              </a:xfrm>
            </p:grpSpPr>
            <p:cxnSp>
              <p:nvCxnSpPr>
                <p:cNvPr id="65" name="Straight Connector 64">
                  <a:extLst>
                    <a:ext uri="{FF2B5EF4-FFF2-40B4-BE49-F238E27FC236}">
                      <a16:creationId xmlns:a16="http://schemas.microsoft.com/office/drawing/2014/main" xmlns="" id="{62322F9A-E8F4-49A5-928E-A5476E0FB1D4}"/>
                    </a:ext>
                  </a:extLst>
                </p:cNvPr>
                <p:cNvCxnSpPr/>
                <p:nvPr/>
              </p:nvCxnSpPr>
              <p:spPr>
                <a:xfrm>
                  <a:off x="1499600" y="5780859"/>
                  <a:ext cx="7200000" cy="0"/>
                </a:xfrm>
                <a:prstGeom prst="line">
                  <a:avLst/>
                </a:prstGeom>
                <a:ln w="762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65">
                  <a:extLst>
                    <a:ext uri="{FF2B5EF4-FFF2-40B4-BE49-F238E27FC236}">
                      <a16:creationId xmlns:a16="http://schemas.microsoft.com/office/drawing/2014/main" xmlns="" id="{98839F1F-BF21-4CF5-A355-F797CC8BA4CE}"/>
                    </a:ext>
                  </a:extLst>
                </p:cNvPr>
                <p:cNvCxnSpPr/>
                <p:nvPr/>
              </p:nvCxnSpPr>
              <p:spPr>
                <a:xfrm>
                  <a:off x="1499600" y="5675400"/>
                  <a:ext cx="0" cy="249925"/>
                </a:xfrm>
                <a:prstGeom prst="line">
                  <a:avLst/>
                </a:prstGeom>
                <a:ln w="762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>
                  <a:extLst>
                    <a:ext uri="{FF2B5EF4-FFF2-40B4-BE49-F238E27FC236}">
                      <a16:creationId xmlns:a16="http://schemas.microsoft.com/office/drawing/2014/main" xmlns="" id="{8BD3DF97-3544-42A0-89B0-E369EEDAD87A}"/>
                    </a:ext>
                  </a:extLst>
                </p:cNvPr>
                <p:cNvCxnSpPr/>
                <p:nvPr/>
              </p:nvCxnSpPr>
              <p:spPr>
                <a:xfrm>
                  <a:off x="8718492" y="5679562"/>
                  <a:ext cx="0" cy="249925"/>
                </a:xfrm>
                <a:prstGeom prst="line">
                  <a:avLst/>
                </a:prstGeom>
                <a:ln w="762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xmlns="" id="{CD31FE7F-50F0-4243-B476-DD18F693F5B7}"/>
                  </a:ext>
                </a:extLst>
              </p:cNvPr>
              <p:cNvGrpSpPr/>
              <p:nvPr/>
            </p:nvGrpSpPr>
            <p:grpSpPr>
              <a:xfrm>
                <a:off x="4344066" y="1009485"/>
                <a:ext cx="720000" cy="254087"/>
                <a:chOff x="1499600" y="5675400"/>
                <a:chExt cx="7218892" cy="254087"/>
              </a:xfrm>
            </p:grpSpPr>
            <p:cxnSp>
              <p:nvCxnSpPr>
                <p:cNvPr id="62" name="Straight Connector 61">
                  <a:extLst>
                    <a:ext uri="{FF2B5EF4-FFF2-40B4-BE49-F238E27FC236}">
                      <a16:creationId xmlns:a16="http://schemas.microsoft.com/office/drawing/2014/main" xmlns="" id="{436A9DAA-0F62-4651-8F8A-A4E947263930}"/>
                    </a:ext>
                  </a:extLst>
                </p:cNvPr>
                <p:cNvCxnSpPr/>
                <p:nvPr/>
              </p:nvCxnSpPr>
              <p:spPr>
                <a:xfrm>
                  <a:off x="1499600" y="5780859"/>
                  <a:ext cx="7200000" cy="0"/>
                </a:xfrm>
                <a:prstGeom prst="line">
                  <a:avLst/>
                </a:prstGeom>
                <a:ln w="762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>
                  <a:extLst>
                    <a:ext uri="{FF2B5EF4-FFF2-40B4-BE49-F238E27FC236}">
                      <a16:creationId xmlns:a16="http://schemas.microsoft.com/office/drawing/2014/main" xmlns="" id="{655FA7CC-D2B2-41A9-8011-390144344108}"/>
                    </a:ext>
                  </a:extLst>
                </p:cNvPr>
                <p:cNvCxnSpPr/>
                <p:nvPr/>
              </p:nvCxnSpPr>
              <p:spPr>
                <a:xfrm>
                  <a:off x="1499600" y="5675400"/>
                  <a:ext cx="0" cy="249925"/>
                </a:xfrm>
                <a:prstGeom prst="line">
                  <a:avLst/>
                </a:prstGeom>
                <a:ln w="762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>
                  <a:extLst>
                    <a:ext uri="{FF2B5EF4-FFF2-40B4-BE49-F238E27FC236}">
                      <a16:creationId xmlns:a16="http://schemas.microsoft.com/office/drawing/2014/main" xmlns="" id="{C5BD2263-9E6F-4168-AD4A-A6A4B4E9F12C}"/>
                    </a:ext>
                  </a:extLst>
                </p:cNvPr>
                <p:cNvCxnSpPr/>
                <p:nvPr/>
              </p:nvCxnSpPr>
              <p:spPr>
                <a:xfrm>
                  <a:off x="8718492" y="5679562"/>
                  <a:ext cx="0" cy="249925"/>
                </a:xfrm>
                <a:prstGeom prst="line">
                  <a:avLst/>
                </a:prstGeom>
                <a:ln w="762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xmlns="" id="{BF61EB1B-DBF5-4356-BB69-8F2D4A1B0D89}"/>
                  </a:ext>
                </a:extLst>
              </p:cNvPr>
              <p:cNvGrpSpPr/>
              <p:nvPr/>
            </p:nvGrpSpPr>
            <p:grpSpPr>
              <a:xfrm>
                <a:off x="5067460" y="1014405"/>
                <a:ext cx="720000" cy="254087"/>
                <a:chOff x="1499600" y="5675400"/>
                <a:chExt cx="7218892" cy="254087"/>
              </a:xfrm>
            </p:grpSpPr>
            <p:cxnSp>
              <p:nvCxnSpPr>
                <p:cNvPr id="59" name="Straight Connector 58">
                  <a:extLst>
                    <a:ext uri="{FF2B5EF4-FFF2-40B4-BE49-F238E27FC236}">
                      <a16:creationId xmlns:a16="http://schemas.microsoft.com/office/drawing/2014/main" xmlns="" id="{7967E898-C639-45AA-880D-C981528B7EFF}"/>
                    </a:ext>
                  </a:extLst>
                </p:cNvPr>
                <p:cNvCxnSpPr/>
                <p:nvPr/>
              </p:nvCxnSpPr>
              <p:spPr>
                <a:xfrm>
                  <a:off x="1499600" y="5780859"/>
                  <a:ext cx="7200000" cy="0"/>
                </a:xfrm>
                <a:prstGeom prst="line">
                  <a:avLst/>
                </a:prstGeom>
                <a:ln w="762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>
                  <a:extLst>
                    <a:ext uri="{FF2B5EF4-FFF2-40B4-BE49-F238E27FC236}">
                      <a16:creationId xmlns:a16="http://schemas.microsoft.com/office/drawing/2014/main" xmlns="" id="{E7F960CE-D437-42B4-8784-61BEF8EB02B3}"/>
                    </a:ext>
                  </a:extLst>
                </p:cNvPr>
                <p:cNvCxnSpPr/>
                <p:nvPr/>
              </p:nvCxnSpPr>
              <p:spPr>
                <a:xfrm>
                  <a:off x="1499600" y="5675400"/>
                  <a:ext cx="0" cy="249925"/>
                </a:xfrm>
                <a:prstGeom prst="line">
                  <a:avLst/>
                </a:prstGeom>
                <a:ln w="762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>
                  <a:extLst>
                    <a:ext uri="{FF2B5EF4-FFF2-40B4-BE49-F238E27FC236}">
                      <a16:creationId xmlns:a16="http://schemas.microsoft.com/office/drawing/2014/main" xmlns="" id="{AFD796FC-CEB3-4303-AA70-BAA26F2DF14F}"/>
                    </a:ext>
                  </a:extLst>
                </p:cNvPr>
                <p:cNvCxnSpPr/>
                <p:nvPr/>
              </p:nvCxnSpPr>
              <p:spPr>
                <a:xfrm>
                  <a:off x="8718492" y="5679562"/>
                  <a:ext cx="0" cy="249925"/>
                </a:xfrm>
                <a:prstGeom prst="line">
                  <a:avLst/>
                </a:prstGeom>
                <a:ln w="762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xmlns="" id="{0B9B1368-320B-45FC-B9F9-4BE1DF73A9A3}"/>
                  </a:ext>
                </a:extLst>
              </p:cNvPr>
              <p:cNvGrpSpPr/>
              <p:nvPr/>
            </p:nvGrpSpPr>
            <p:grpSpPr>
              <a:xfrm>
                <a:off x="5787460" y="1009485"/>
                <a:ext cx="720000" cy="254087"/>
                <a:chOff x="1499600" y="5675400"/>
                <a:chExt cx="7218892" cy="254087"/>
              </a:xfrm>
            </p:grpSpPr>
            <p:cxnSp>
              <p:nvCxnSpPr>
                <p:cNvPr id="56" name="Straight Connector 55">
                  <a:extLst>
                    <a:ext uri="{FF2B5EF4-FFF2-40B4-BE49-F238E27FC236}">
                      <a16:creationId xmlns:a16="http://schemas.microsoft.com/office/drawing/2014/main" xmlns="" id="{9387E735-5B3D-44DD-9B88-EAD8093DF164}"/>
                    </a:ext>
                  </a:extLst>
                </p:cNvPr>
                <p:cNvCxnSpPr/>
                <p:nvPr/>
              </p:nvCxnSpPr>
              <p:spPr>
                <a:xfrm>
                  <a:off x="1499600" y="5780859"/>
                  <a:ext cx="7200000" cy="0"/>
                </a:xfrm>
                <a:prstGeom prst="line">
                  <a:avLst/>
                </a:prstGeom>
                <a:ln w="762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>
                  <a:extLst>
                    <a:ext uri="{FF2B5EF4-FFF2-40B4-BE49-F238E27FC236}">
                      <a16:creationId xmlns:a16="http://schemas.microsoft.com/office/drawing/2014/main" xmlns="" id="{4A9E0A1D-9B3B-4084-A671-DF51605F523F}"/>
                    </a:ext>
                  </a:extLst>
                </p:cNvPr>
                <p:cNvCxnSpPr/>
                <p:nvPr/>
              </p:nvCxnSpPr>
              <p:spPr>
                <a:xfrm>
                  <a:off x="1499600" y="5675400"/>
                  <a:ext cx="0" cy="249925"/>
                </a:xfrm>
                <a:prstGeom prst="line">
                  <a:avLst/>
                </a:prstGeom>
                <a:ln w="762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>
                  <a:extLst>
                    <a:ext uri="{FF2B5EF4-FFF2-40B4-BE49-F238E27FC236}">
                      <a16:creationId xmlns:a16="http://schemas.microsoft.com/office/drawing/2014/main" xmlns="" id="{ECAC8C7B-0AAD-4C65-8A27-DD4CF3AB7868}"/>
                    </a:ext>
                  </a:extLst>
                </p:cNvPr>
                <p:cNvCxnSpPr/>
                <p:nvPr/>
              </p:nvCxnSpPr>
              <p:spPr>
                <a:xfrm>
                  <a:off x="8718492" y="5679562"/>
                  <a:ext cx="0" cy="249925"/>
                </a:xfrm>
                <a:prstGeom prst="line">
                  <a:avLst/>
                </a:prstGeom>
                <a:ln w="762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xmlns="" id="{B3EAB62C-EFE6-4EAE-B009-000EB6EA0A50}"/>
                  </a:ext>
                </a:extLst>
              </p:cNvPr>
              <p:cNvGrpSpPr/>
              <p:nvPr/>
            </p:nvGrpSpPr>
            <p:grpSpPr>
              <a:xfrm>
                <a:off x="6510854" y="1014405"/>
                <a:ext cx="720000" cy="254087"/>
                <a:chOff x="1499600" y="5675400"/>
                <a:chExt cx="7218892" cy="254087"/>
              </a:xfrm>
            </p:grpSpPr>
            <p:cxnSp>
              <p:nvCxnSpPr>
                <p:cNvPr id="53" name="Straight Connector 52">
                  <a:extLst>
                    <a:ext uri="{FF2B5EF4-FFF2-40B4-BE49-F238E27FC236}">
                      <a16:creationId xmlns:a16="http://schemas.microsoft.com/office/drawing/2014/main" xmlns="" id="{28587AD4-5CFD-4E78-B629-81998D41C2CF}"/>
                    </a:ext>
                  </a:extLst>
                </p:cNvPr>
                <p:cNvCxnSpPr/>
                <p:nvPr/>
              </p:nvCxnSpPr>
              <p:spPr>
                <a:xfrm>
                  <a:off x="1499600" y="5780859"/>
                  <a:ext cx="7200000" cy="0"/>
                </a:xfrm>
                <a:prstGeom prst="line">
                  <a:avLst/>
                </a:prstGeom>
                <a:ln w="762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>
                  <a:extLst>
                    <a:ext uri="{FF2B5EF4-FFF2-40B4-BE49-F238E27FC236}">
                      <a16:creationId xmlns:a16="http://schemas.microsoft.com/office/drawing/2014/main" xmlns="" id="{C81C3C85-D179-43E8-B1A7-B0ABAFAC49A8}"/>
                    </a:ext>
                  </a:extLst>
                </p:cNvPr>
                <p:cNvCxnSpPr/>
                <p:nvPr/>
              </p:nvCxnSpPr>
              <p:spPr>
                <a:xfrm>
                  <a:off x="1499600" y="5675400"/>
                  <a:ext cx="0" cy="249925"/>
                </a:xfrm>
                <a:prstGeom prst="line">
                  <a:avLst/>
                </a:prstGeom>
                <a:ln w="762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>
                  <a:extLst>
                    <a:ext uri="{FF2B5EF4-FFF2-40B4-BE49-F238E27FC236}">
                      <a16:creationId xmlns:a16="http://schemas.microsoft.com/office/drawing/2014/main" xmlns="" id="{15FD8622-6717-45A3-8073-00E79B9D722A}"/>
                    </a:ext>
                  </a:extLst>
                </p:cNvPr>
                <p:cNvCxnSpPr/>
                <p:nvPr/>
              </p:nvCxnSpPr>
              <p:spPr>
                <a:xfrm>
                  <a:off x="8718492" y="5679562"/>
                  <a:ext cx="0" cy="249925"/>
                </a:xfrm>
                <a:prstGeom prst="line">
                  <a:avLst/>
                </a:prstGeom>
                <a:ln w="762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xmlns="" id="{ACFA40D5-2999-4E06-8083-9B8F5951666A}"/>
                  </a:ext>
                </a:extLst>
              </p:cNvPr>
              <p:cNvGrpSpPr/>
              <p:nvPr/>
            </p:nvGrpSpPr>
            <p:grpSpPr>
              <a:xfrm>
                <a:off x="7228970" y="1009485"/>
                <a:ext cx="720000" cy="254087"/>
                <a:chOff x="1499600" y="5675400"/>
                <a:chExt cx="7218892" cy="254087"/>
              </a:xfrm>
            </p:grpSpPr>
            <p:cxnSp>
              <p:nvCxnSpPr>
                <p:cNvPr id="50" name="Straight Connector 49">
                  <a:extLst>
                    <a:ext uri="{FF2B5EF4-FFF2-40B4-BE49-F238E27FC236}">
                      <a16:creationId xmlns:a16="http://schemas.microsoft.com/office/drawing/2014/main" xmlns="" id="{9BF5D12A-8E1B-477A-A38F-02ACBD0BABA2}"/>
                    </a:ext>
                  </a:extLst>
                </p:cNvPr>
                <p:cNvCxnSpPr/>
                <p:nvPr/>
              </p:nvCxnSpPr>
              <p:spPr>
                <a:xfrm>
                  <a:off x="1499600" y="5780859"/>
                  <a:ext cx="7200000" cy="0"/>
                </a:xfrm>
                <a:prstGeom prst="line">
                  <a:avLst/>
                </a:prstGeom>
                <a:ln w="762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>
                  <a:extLst>
                    <a:ext uri="{FF2B5EF4-FFF2-40B4-BE49-F238E27FC236}">
                      <a16:creationId xmlns:a16="http://schemas.microsoft.com/office/drawing/2014/main" xmlns="" id="{288AD59B-D9C7-45AC-BF40-488E10BD8E2D}"/>
                    </a:ext>
                  </a:extLst>
                </p:cNvPr>
                <p:cNvCxnSpPr/>
                <p:nvPr/>
              </p:nvCxnSpPr>
              <p:spPr>
                <a:xfrm>
                  <a:off x="1499600" y="5675400"/>
                  <a:ext cx="0" cy="249925"/>
                </a:xfrm>
                <a:prstGeom prst="line">
                  <a:avLst/>
                </a:prstGeom>
                <a:ln w="762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>
                  <a:extLst>
                    <a:ext uri="{FF2B5EF4-FFF2-40B4-BE49-F238E27FC236}">
                      <a16:creationId xmlns:a16="http://schemas.microsoft.com/office/drawing/2014/main" xmlns="" id="{B4D1B2E8-987D-4719-AA45-5945E7CBF035}"/>
                    </a:ext>
                  </a:extLst>
                </p:cNvPr>
                <p:cNvCxnSpPr/>
                <p:nvPr/>
              </p:nvCxnSpPr>
              <p:spPr>
                <a:xfrm>
                  <a:off x="8718492" y="5679562"/>
                  <a:ext cx="0" cy="249925"/>
                </a:xfrm>
                <a:prstGeom prst="line">
                  <a:avLst/>
                </a:prstGeom>
                <a:ln w="762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xmlns="" id="{EF0760A0-D40E-4821-A476-CF65130A54BB}"/>
                  </a:ext>
                </a:extLst>
              </p:cNvPr>
              <p:cNvGrpSpPr/>
              <p:nvPr/>
            </p:nvGrpSpPr>
            <p:grpSpPr>
              <a:xfrm>
                <a:off x="7952364" y="1014405"/>
                <a:ext cx="720000" cy="254087"/>
                <a:chOff x="1499600" y="5675400"/>
                <a:chExt cx="7218892" cy="254087"/>
              </a:xfrm>
            </p:grpSpPr>
            <p:cxnSp>
              <p:nvCxnSpPr>
                <p:cNvPr id="47" name="Straight Connector 46">
                  <a:extLst>
                    <a:ext uri="{FF2B5EF4-FFF2-40B4-BE49-F238E27FC236}">
                      <a16:creationId xmlns:a16="http://schemas.microsoft.com/office/drawing/2014/main" xmlns="" id="{4026058A-B29D-4C13-A729-697217978C93}"/>
                    </a:ext>
                  </a:extLst>
                </p:cNvPr>
                <p:cNvCxnSpPr/>
                <p:nvPr/>
              </p:nvCxnSpPr>
              <p:spPr>
                <a:xfrm>
                  <a:off x="1499600" y="5780859"/>
                  <a:ext cx="7200000" cy="0"/>
                </a:xfrm>
                <a:prstGeom prst="line">
                  <a:avLst/>
                </a:prstGeom>
                <a:ln w="762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>
                  <a:extLst>
                    <a:ext uri="{FF2B5EF4-FFF2-40B4-BE49-F238E27FC236}">
                      <a16:creationId xmlns:a16="http://schemas.microsoft.com/office/drawing/2014/main" xmlns="" id="{B90B2D5F-EC41-4E2C-929E-EAF0740712D4}"/>
                    </a:ext>
                  </a:extLst>
                </p:cNvPr>
                <p:cNvCxnSpPr/>
                <p:nvPr/>
              </p:nvCxnSpPr>
              <p:spPr>
                <a:xfrm>
                  <a:off x="1499600" y="5675400"/>
                  <a:ext cx="0" cy="249925"/>
                </a:xfrm>
                <a:prstGeom prst="line">
                  <a:avLst/>
                </a:prstGeom>
                <a:ln w="762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>
                  <a:extLst>
                    <a:ext uri="{FF2B5EF4-FFF2-40B4-BE49-F238E27FC236}">
                      <a16:creationId xmlns:a16="http://schemas.microsoft.com/office/drawing/2014/main" xmlns="" id="{396E1C04-7097-4657-B77D-53BC19108F12}"/>
                    </a:ext>
                  </a:extLst>
                </p:cNvPr>
                <p:cNvCxnSpPr/>
                <p:nvPr/>
              </p:nvCxnSpPr>
              <p:spPr>
                <a:xfrm>
                  <a:off x="8718492" y="5679562"/>
                  <a:ext cx="0" cy="249925"/>
                </a:xfrm>
                <a:prstGeom prst="line">
                  <a:avLst/>
                </a:prstGeom>
                <a:ln w="762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1" name="Left Brace 30">
              <a:extLst>
                <a:ext uri="{FF2B5EF4-FFF2-40B4-BE49-F238E27FC236}">
                  <a16:creationId xmlns:a16="http://schemas.microsoft.com/office/drawing/2014/main" xmlns="" id="{3AD8C5DE-14E0-4011-8671-012F75A3EA98}"/>
                </a:ext>
              </a:extLst>
            </p:cNvPr>
            <p:cNvSpPr/>
            <p:nvPr/>
          </p:nvSpPr>
          <p:spPr>
            <a:xfrm rot="16200000">
              <a:off x="5187273" y="-1847522"/>
              <a:ext cx="502746" cy="6463672"/>
            </a:xfrm>
            <a:prstGeom prst="leftBrace">
              <a:avLst>
                <a:gd name="adj1" fmla="val 34857"/>
                <a:gd name="adj2" fmla="val 48613"/>
              </a:avLst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CC59E816-5CC5-4D31-A838-46E5B76CAE86}"/>
                </a:ext>
              </a:extLst>
            </p:cNvPr>
            <p:cNvSpPr txBox="1"/>
            <p:nvPr/>
          </p:nvSpPr>
          <p:spPr>
            <a:xfrm>
              <a:off x="4879240" y="1547155"/>
              <a:ext cx="117465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738</a:t>
              </a:r>
            </a:p>
          </p:txBody>
        </p:sp>
        <p:sp>
          <p:nvSpPr>
            <p:cNvPr id="33" name="Left Bracket 32">
              <a:extLst>
                <a:ext uri="{FF2B5EF4-FFF2-40B4-BE49-F238E27FC236}">
                  <a16:creationId xmlns:a16="http://schemas.microsoft.com/office/drawing/2014/main" xmlns="" id="{F80C441A-047A-480F-A306-2BE5207A1584}"/>
                </a:ext>
              </a:extLst>
            </p:cNvPr>
            <p:cNvSpPr/>
            <p:nvPr/>
          </p:nvSpPr>
          <p:spPr>
            <a:xfrm rot="5400000">
              <a:off x="4945183" y="-2612577"/>
              <a:ext cx="242558" cy="7208039"/>
            </a:xfrm>
            <a:prstGeom prst="leftBracket">
              <a:avLst>
                <a:gd name="adj" fmla="val 190742"/>
              </a:avLst>
            </a:prstGeom>
            <a:ln w="38100">
              <a:solidFill>
                <a:srgbClr val="00206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Left Bracket 33">
              <a:extLst>
                <a:ext uri="{FF2B5EF4-FFF2-40B4-BE49-F238E27FC236}">
                  <a16:creationId xmlns:a16="http://schemas.microsoft.com/office/drawing/2014/main" xmlns="" id="{465CF52F-4E4D-4EBF-93F9-51DBE9321C05}"/>
                </a:ext>
              </a:extLst>
            </p:cNvPr>
            <p:cNvSpPr/>
            <p:nvPr/>
          </p:nvSpPr>
          <p:spPr>
            <a:xfrm rot="16200000" flipV="1">
              <a:off x="1788555" y="1622074"/>
              <a:ext cx="121278" cy="662730"/>
            </a:xfrm>
            <a:prstGeom prst="leftBracket">
              <a:avLst>
                <a:gd name="adj" fmla="val 190742"/>
              </a:avLst>
            </a:prstGeom>
            <a:ln w="38100">
              <a:solidFill>
                <a:srgbClr val="00206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A883A046-157C-4CE9-8CEA-C72D5ADE997E}"/>
                </a:ext>
              </a:extLst>
            </p:cNvPr>
            <p:cNvSpPr txBox="1"/>
            <p:nvPr/>
          </p:nvSpPr>
          <p:spPr>
            <a:xfrm>
              <a:off x="4879240" y="13798"/>
              <a:ext cx="541865" cy="71558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2500" b="1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BD620168-770D-48E6-8334-312D75376EEB}"/>
                </a:ext>
              </a:extLst>
            </p:cNvPr>
            <p:cNvSpPr txBox="1"/>
            <p:nvPr/>
          </p:nvSpPr>
          <p:spPr>
            <a:xfrm>
              <a:off x="1661846" y="2123230"/>
              <a:ext cx="541865" cy="71558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2500" b="1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80" name="Rectangle 79">
            <a:extLst>
              <a:ext uri="{FF2B5EF4-FFF2-40B4-BE49-F238E27FC236}">
                <a16:creationId xmlns:a16="http://schemas.microsoft.com/office/drawing/2014/main" xmlns="" id="{DFF58194-3F6F-4600-9EE0-4822B688D1E8}"/>
              </a:ext>
            </a:extLst>
          </p:cNvPr>
          <p:cNvSpPr/>
          <p:nvPr/>
        </p:nvSpPr>
        <p:spPr>
          <a:xfrm>
            <a:off x="609600" y="2412424"/>
            <a:ext cx="6416434" cy="44030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51206" tIns="25603" rIns="51206" bIns="25603" rtlCol="0" anchor="ctr"/>
          <a:lstStyle/>
          <a:p>
            <a:pPr indent="512064" algn="just"/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indent="512064" algn="just"/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	10 - 1 = 9 (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indent="512064" algn="just"/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ST2:</a:t>
            </a:r>
          </a:p>
          <a:p>
            <a:pPr indent="512064" algn="just"/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	738 : 9 = 82</a:t>
            </a:r>
          </a:p>
          <a:p>
            <a:pPr indent="512064" algn="just"/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:	</a:t>
            </a:r>
          </a:p>
          <a:p>
            <a:pPr indent="512064" algn="just"/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000" b="1">
                <a:latin typeface="Arial" panose="020B0604020202020204" pitchFamily="34" charset="0"/>
                <a:cs typeface="Arial" panose="020B0604020202020204" pitchFamily="34" charset="0"/>
              </a:rPr>
              <a:t>82 x 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10 = 820</a:t>
            </a:r>
          </a:p>
          <a:p>
            <a:pPr indent="512064" algn="just"/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: ST1: 82      ST2: 820</a:t>
            </a:r>
          </a:p>
        </p:txBody>
      </p:sp>
    </p:spTree>
    <p:extLst>
      <p:ext uri="{BB962C8B-B14F-4D97-AF65-F5344CB8AC3E}">
        <p14:creationId xmlns:p14="http://schemas.microsoft.com/office/powerpoint/2010/main" val="39008682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282</Words>
  <Application>Microsoft Office PowerPoint</Application>
  <PresentationFormat>On-screen Show (4:3)</PresentationFormat>
  <Paragraphs>67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</cp:revision>
  <dcterms:created xsi:type="dcterms:W3CDTF">2022-04-02T15:04:38Z</dcterms:created>
  <dcterms:modified xsi:type="dcterms:W3CDTF">2022-04-02T15:05:30Z</dcterms:modified>
</cp:coreProperties>
</file>