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2F2422-D998-4D3D-8837-5BAC0E1E6AE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CB81752-F366-4C11-A5BA-D6478060CBD8}">
      <dgm:prSet phldrT="[Text]">
        <dgm:style>
          <a:lnRef idx="1">
            <a:schemeClr val="accent4"/>
          </a:lnRef>
          <a:fillRef idx="3">
            <a:schemeClr val="accent4"/>
          </a:fillRef>
          <a:effectRef idx="2">
            <a:schemeClr val="accent4"/>
          </a:effectRef>
          <a:fontRef idx="minor">
            <a:schemeClr val="lt1"/>
          </a:fontRef>
        </dgm:style>
      </dgm:prSet>
      <dgm:spPr/>
      <dgm:t>
        <a:bodyPr/>
        <a:lstStyle/>
        <a:p>
          <a:r>
            <a:rPr lang="vi-VN" dirty="0">
              <a:latin typeface="#9Slide03 Arima Madurai Black" panose="00000A00000000000000" pitchFamily="2" charset="0"/>
              <a:cs typeface="#9Slide03 Arima Madurai Black" panose="00000A00000000000000" pitchFamily="2" charset="0"/>
            </a:rPr>
            <a:t>Mở bài</a:t>
          </a:r>
          <a:endParaRPr lang="en-US" dirty="0">
            <a:latin typeface="#9Slide03 Arima Madurai Black" panose="00000A00000000000000" pitchFamily="2" charset="0"/>
            <a:cs typeface="#9Slide03 Arima Madurai Black" panose="00000A00000000000000" pitchFamily="2" charset="0"/>
          </a:endParaRPr>
        </a:p>
      </dgm:t>
    </dgm:pt>
    <dgm:pt modelId="{900DBC73-6D60-4C22-AAE6-58B90596C5E7}" type="parTrans" cxnId="{1B4C88AF-1E23-41E1-8412-2DF16EA1336D}">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CE7BC48F-5D5A-49C1-BE74-33EF75A9F96F}" type="sibTrans" cxnId="{1B4C88AF-1E23-41E1-8412-2DF16EA1336D}">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7FF1FF01-3117-4E6D-8069-23C64DDED2EE}">
      <dgm:prSet phldrT="[Text]" custT="1">
        <dgm:style>
          <a:lnRef idx="1">
            <a:schemeClr val="accent6"/>
          </a:lnRef>
          <a:fillRef idx="2">
            <a:schemeClr val="accent6"/>
          </a:fillRef>
          <a:effectRef idx="1">
            <a:schemeClr val="accent6"/>
          </a:effectRef>
          <a:fontRef idx="minor">
            <a:schemeClr val="dk1"/>
          </a:fontRef>
        </dgm:style>
      </dgm:prSet>
      <dgm:spPr/>
      <dgm:t>
        <a:bodyPr/>
        <a:lstStyle/>
        <a:p>
          <a:pPr algn="l"/>
          <a:r>
            <a:rPr lang="vi-VN" sz="2100" dirty="0">
              <a:latin typeface="#9Slide03 Arima Madurai Black" panose="00000A00000000000000" pitchFamily="2" charset="0"/>
              <a:cs typeface="#9Slide03 Arima Madurai Black" panose="00000A00000000000000" pitchFamily="2" charset="0"/>
            </a:rPr>
            <a:t>Giới thiệu con vật định tả</a:t>
          </a:r>
          <a:endParaRPr lang="en-US" sz="2100" dirty="0">
            <a:latin typeface="#9Slide03 Arima Madurai Black" panose="00000A00000000000000" pitchFamily="2" charset="0"/>
            <a:cs typeface="#9Slide03 Arima Madurai Black" panose="00000A00000000000000" pitchFamily="2" charset="0"/>
          </a:endParaRPr>
        </a:p>
      </dgm:t>
    </dgm:pt>
    <dgm:pt modelId="{BAB44E8F-72F8-4234-8721-1B307CD7B87A}" type="parTrans" cxnId="{38E2792E-9FD5-485F-B8B0-A0780BD215F3}">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DD5A8A97-6EDE-40E8-92AB-BB3929955AB0}" type="sibTrans" cxnId="{38E2792E-9FD5-485F-B8B0-A0780BD215F3}">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311183E3-D2CB-49F8-82A9-70EEF5240344}">
      <dgm:prSet phldrT="[Text]">
        <dgm:style>
          <a:lnRef idx="1">
            <a:schemeClr val="accent2"/>
          </a:lnRef>
          <a:fillRef idx="3">
            <a:schemeClr val="accent2"/>
          </a:fillRef>
          <a:effectRef idx="2">
            <a:schemeClr val="accent2"/>
          </a:effectRef>
          <a:fontRef idx="minor">
            <a:schemeClr val="lt1"/>
          </a:fontRef>
        </dgm:style>
      </dgm:prSet>
      <dgm:spPr/>
      <dgm:t>
        <a:bodyPr/>
        <a:lstStyle/>
        <a:p>
          <a:r>
            <a:rPr lang="vi-VN" dirty="0">
              <a:latin typeface="#9Slide03 Arima Madurai Black" panose="00000A00000000000000" pitchFamily="2" charset="0"/>
              <a:cs typeface="#9Slide03 Arima Madurai Black" panose="00000A00000000000000" pitchFamily="2" charset="0"/>
            </a:rPr>
            <a:t>Thân bài</a:t>
          </a:r>
          <a:endParaRPr lang="en-US" dirty="0">
            <a:latin typeface="#9Slide03 Arima Madurai Black" panose="00000A00000000000000" pitchFamily="2" charset="0"/>
            <a:cs typeface="#9Slide03 Arima Madurai Black" panose="00000A00000000000000" pitchFamily="2" charset="0"/>
          </a:endParaRPr>
        </a:p>
      </dgm:t>
    </dgm:pt>
    <dgm:pt modelId="{B7232D1B-DBB6-4358-A846-3E0B650CC921}" type="parTrans" cxnId="{FABC9F05-280A-4C0C-B624-4BD5806862C5}">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22B4740F-2E25-4FB7-8D7E-49FDB163FFD2}" type="sibTrans" cxnId="{FABC9F05-280A-4C0C-B624-4BD5806862C5}">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5B9A0E3A-9E3D-4AB4-BB9B-4769CD5569DA}">
      <dgm:prSet phldrT="[Text]" custT="1">
        <dgm:style>
          <a:lnRef idx="1">
            <a:schemeClr val="accent3"/>
          </a:lnRef>
          <a:fillRef idx="2">
            <a:schemeClr val="accent3"/>
          </a:fillRef>
          <a:effectRef idx="1">
            <a:schemeClr val="accent3"/>
          </a:effectRef>
          <a:fontRef idx="minor">
            <a:schemeClr val="dk1"/>
          </a:fontRef>
        </dgm:style>
      </dgm:prSet>
      <dgm:spPr/>
      <dgm:t>
        <a:bodyPr/>
        <a:lstStyle/>
        <a:p>
          <a:pPr algn="just"/>
          <a:r>
            <a:rPr lang="vi-VN" sz="1900" b="0" dirty="0">
              <a:latin typeface="#9Slide03 Arima Madurai Black" panose="00000A00000000000000" pitchFamily="2" charset="0"/>
              <a:cs typeface="#9Slide03 Arima Madurai Black" panose="00000A00000000000000" pitchFamily="2" charset="0"/>
            </a:rPr>
            <a:t>- Tả hình dáng</a:t>
          </a:r>
        </a:p>
        <a:p>
          <a:pPr algn="just"/>
          <a:r>
            <a:rPr lang="vi-VN" sz="1900" dirty="0">
              <a:latin typeface="#9Slide03 Arima Madurai Black" panose="00000A00000000000000" pitchFamily="2" charset="0"/>
              <a:cs typeface="#9Slide03 Arima Madurai Black" panose="00000A00000000000000" pitchFamily="2" charset="0"/>
            </a:rPr>
            <a:t>- Tả thói quen sinh hoạt và một vài hoạt động chính của con vật</a:t>
          </a:r>
          <a:endParaRPr lang="en-US" sz="1900" dirty="0">
            <a:latin typeface="#9Slide03 Arima Madurai Black" panose="00000A00000000000000" pitchFamily="2" charset="0"/>
            <a:cs typeface="#9Slide03 Arima Madurai Black" panose="00000A00000000000000" pitchFamily="2" charset="0"/>
          </a:endParaRPr>
        </a:p>
      </dgm:t>
    </dgm:pt>
    <dgm:pt modelId="{223DAE1A-1D32-40D6-A93A-71BE3A9165B3}" type="parTrans" cxnId="{8ECB68DD-0AC3-44A6-BE1C-4555DC7E6A2F}">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6AE18770-07C0-4F75-A001-F1D30B66D50E}" type="sibTrans" cxnId="{8ECB68DD-0AC3-44A6-BE1C-4555DC7E6A2F}">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D1CAB1E1-7652-4DB3-BA25-A0AB244AB001}">
      <dgm:prSet phldrT="[Text]">
        <dgm:style>
          <a:lnRef idx="0">
            <a:schemeClr val="accent6"/>
          </a:lnRef>
          <a:fillRef idx="3">
            <a:schemeClr val="accent6"/>
          </a:fillRef>
          <a:effectRef idx="3">
            <a:schemeClr val="accent6"/>
          </a:effectRef>
          <a:fontRef idx="minor">
            <a:schemeClr val="lt1"/>
          </a:fontRef>
        </dgm:style>
      </dgm:prSet>
      <dgm:spPr/>
      <dgm:t>
        <a:bodyPr/>
        <a:lstStyle/>
        <a:p>
          <a:r>
            <a:rPr lang="vi-VN" dirty="0">
              <a:latin typeface="#9Slide03 Arima Madurai Black" panose="00000A00000000000000" pitchFamily="2" charset="0"/>
              <a:cs typeface="#9Slide03 Arima Madurai Black" panose="00000A00000000000000" pitchFamily="2" charset="0"/>
            </a:rPr>
            <a:t>Kết bài</a:t>
          </a:r>
          <a:endParaRPr lang="en-US" dirty="0">
            <a:latin typeface="#9Slide03 Arima Madurai Black" panose="00000A00000000000000" pitchFamily="2" charset="0"/>
            <a:cs typeface="#9Slide03 Arima Madurai Black" panose="00000A00000000000000" pitchFamily="2" charset="0"/>
          </a:endParaRPr>
        </a:p>
      </dgm:t>
    </dgm:pt>
    <dgm:pt modelId="{BFC8F051-DA90-4CD5-B912-D0B861A7F429}" type="parTrans" cxnId="{1694958F-D780-4691-B502-FA6E9FFE9705}">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25D15B2F-9F0D-4A85-94D7-C9C98A7490D4}" type="sibTrans" cxnId="{1694958F-D780-4691-B502-FA6E9FFE9705}">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B156613D-81F9-4C1A-8582-61F9723140E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vi-VN" sz="2100" dirty="0">
              <a:latin typeface="#9Slide03 Arima Madurai Black" panose="00000A00000000000000" pitchFamily="2" charset="0"/>
              <a:cs typeface="#9Slide03 Arima Madurai Black" panose="00000A00000000000000" pitchFamily="2" charset="0"/>
            </a:rPr>
            <a:t>Nêu cảm nghĩ đối với con vật</a:t>
          </a:r>
          <a:endParaRPr lang="en-US" sz="2100" dirty="0">
            <a:latin typeface="#9Slide03 Arima Madurai Black" panose="00000A00000000000000" pitchFamily="2" charset="0"/>
            <a:cs typeface="#9Slide03 Arima Madurai Black" panose="00000A00000000000000" pitchFamily="2" charset="0"/>
          </a:endParaRPr>
        </a:p>
      </dgm:t>
    </dgm:pt>
    <dgm:pt modelId="{EAC1228F-917A-448B-8C72-192BB0801558}" type="parTrans" cxnId="{85A6D4E7-6F4F-4E3B-9811-74D7DDD38ABC}">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47A0CAC9-1640-4303-B8B4-BC2878F3C2E9}" type="sibTrans" cxnId="{85A6D4E7-6F4F-4E3B-9811-74D7DDD38ABC}">
      <dgm:prSet/>
      <dgm:spPr/>
      <dgm:t>
        <a:bodyPr/>
        <a:lstStyle/>
        <a:p>
          <a:endParaRPr lang="en-US">
            <a:latin typeface="#9Slide03 Arima Madurai Black" panose="00000A00000000000000" pitchFamily="2" charset="0"/>
            <a:cs typeface="#9Slide03 Arima Madurai Black" panose="00000A00000000000000" pitchFamily="2" charset="0"/>
          </a:endParaRPr>
        </a:p>
      </dgm:t>
    </dgm:pt>
    <dgm:pt modelId="{CD3597C1-F062-4DBD-AEF4-B8DDC3094CE3}" type="pres">
      <dgm:prSet presAssocID="{842F2422-D998-4D3D-8837-5BAC0E1E6AE7}" presName="Name0" presStyleCnt="0">
        <dgm:presLayoutVars>
          <dgm:chPref val="3"/>
          <dgm:dir/>
          <dgm:animLvl val="lvl"/>
          <dgm:resizeHandles/>
        </dgm:presLayoutVars>
      </dgm:prSet>
      <dgm:spPr/>
      <dgm:t>
        <a:bodyPr/>
        <a:lstStyle/>
        <a:p>
          <a:endParaRPr lang="en-US"/>
        </a:p>
      </dgm:t>
    </dgm:pt>
    <dgm:pt modelId="{25F7669C-A7A6-4305-BF91-C94E85CD50F6}" type="pres">
      <dgm:prSet presAssocID="{CCB81752-F366-4C11-A5BA-D6478060CBD8}" presName="horFlow" presStyleCnt="0"/>
      <dgm:spPr/>
    </dgm:pt>
    <dgm:pt modelId="{F8CC281C-6C60-4B49-A2F6-CA27DF157369}" type="pres">
      <dgm:prSet presAssocID="{CCB81752-F366-4C11-A5BA-D6478060CBD8}" presName="bigChev" presStyleLbl="node1" presStyleIdx="0" presStyleCnt="3"/>
      <dgm:spPr/>
      <dgm:t>
        <a:bodyPr/>
        <a:lstStyle/>
        <a:p>
          <a:endParaRPr lang="en-US"/>
        </a:p>
      </dgm:t>
    </dgm:pt>
    <dgm:pt modelId="{B4AAA962-D507-48D1-9BBC-49AF4A83F654}" type="pres">
      <dgm:prSet presAssocID="{BAB44E8F-72F8-4234-8721-1B307CD7B87A}" presName="parTrans" presStyleCnt="0"/>
      <dgm:spPr/>
    </dgm:pt>
    <dgm:pt modelId="{72F31A41-1A52-4E1A-BCE4-2D23B5A6360C}" type="pres">
      <dgm:prSet presAssocID="{7FF1FF01-3117-4E6D-8069-23C64DDED2EE}" presName="node" presStyleLbl="alignAccFollowNode1" presStyleIdx="0" presStyleCnt="3" custScaleX="101228">
        <dgm:presLayoutVars>
          <dgm:bulletEnabled val="1"/>
        </dgm:presLayoutVars>
      </dgm:prSet>
      <dgm:spPr/>
      <dgm:t>
        <a:bodyPr/>
        <a:lstStyle/>
        <a:p>
          <a:endParaRPr lang="en-US"/>
        </a:p>
      </dgm:t>
    </dgm:pt>
    <dgm:pt modelId="{59EEB2C4-F958-44F0-A837-B75089547639}" type="pres">
      <dgm:prSet presAssocID="{CCB81752-F366-4C11-A5BA-D6478060CBD8}" presName="vSp" presStyleCnt="0"/>
      <dgm:spPr/>
    </dgm:pt>
    <dgm:pt modelId="{06BBAD41-3F37-4B9A-9101-598C1793FF8F}" type="pres">
      <dgm:prSet presAssocID="{311183E3-D2CB-49F8-82A9-70EEF5240344}" presName="horFlow" presStyleCnt="0"/>
      <dgm:spPr/>
    </dgm:pt>
    <dgm:pt modelId="{5890A0A7-3C1E-4B1A-A764-6B1CC38EE3F6}" type="pres">
      <dgm:prSet presAssocID="{311183E3-D2CB-49F8-82A9-70EEF5240344}" presName="bigChev" presStyleLbl="node1" presStyleIdx="1" presStyleCnt="3" custScaleX="66353"/>
      <dgm:spPr/>
      <dgm:t>
        <a:bodyPr/>
        <a:lstStyle/>
        <a:p>
          <a:endParaRPr lang="en-US"/>
        </a:p>
      </dgm:t>
    </dgm:pt>
    <dgm:pt modelId="{CFE67A1A-CCC4-4BDE-A290-A3303AA06FF5}" type="pres">
      <dgm:prSet presAssocID="{223DAE1A-1D32-40D6-A93A-71BE3A9165B3}" presName="parTrans" presStyleCnt="0"/>
      <dgm:spPr/>
    </dgm:pt>
    <dgm:pt modelId="{7E55CC19-A5AD-4B49-989A-16632CDB2DB6}" type="pres">
      <dgm:prSet presAssocID="{5B9A0E3A-9E3D-4AB4-BB9B-4769CD5569DA}" presName="node" presStyleLbl="alignAccFollowNode1" presStyleIdx="1" presStyleCnt="3" custScaleX="135666" custScaleY="113495" custLinFactNeighborX="-10007" custLinFactNeighborY="2774">
        <dgm:presLayoutVars>
          <dgm:bulletEnabled val="1"/>
        </dgm:presLayoutVars>
      </dgm:prSet>
      <dgm:spPr/>
      <dgm:t>
        <a:bodyPr/>
        <a:lstStyle/>
        <a:p>
          <a:endParaRPr lang="en-US"/>
        </a:p>
      </dgm:t>
    </dgm:pt>
    <dgm:pt modelId="{31346E7C-C491-4FAC-8C25-C4922E81372F}" type="pres">
      <dgm:prSet presAssocID="{311183E3-D2CB-49F8-82A9-70EEF5240344}" presName="vSp" presStyleCnt="0"/>
      <dgm:spPr/>
    </dgm:pt>
    <dgm:pt modelId="{3EC79CD2-0023-4A70-AD39-06C6BB60B1E9}" type="pres">
      <dgm:prSet presAssocID="{D1CAB1E1-7652-4DB3-BA25-A0AB244AB001}" presName="horFlow" presStyleCnt="0"/>
      <dgm:spPr/>
    </dgm:pt>
    <dgm:pt modelId="{2C77FA28-9BF7-44A4-A0E9-E47592B34B75}" type="pres">
      <dgm:prSet presAssocID="{D1CAB1E1-7652-4DB3-BA25-A0AB244AB001}" presName="bigChev" presStyleLbl="node1" presStyleIdx="2" presStyleCnt="3"/>
      <dgm:spPr/>
      <dgm:t>
        <a:bodyPr/>
        <a:lstStyle/>
        <a:p>
          <a:endParaRPr lang="en-US"/>
        </a:p>
      </dgm:t>
    </dgm:pt>
    <dgm:pt modelId="{D3538605-3AF4-40AA-9C18-705AA12F14F9}" type="pres">
      <dgm:prSet presAssocID="{EAC1228F-917A-448B-8C72-192BB0801558}" presName="parTrans" presStyleCnt="0"/>
      <dgm:spPr/>
    </dgm:pt>
    <dgm:pt modelId="{B5430D0D-5992-465B-8B1B-7AD861C41D5E}" type="pres">
      <dgm:prSet presAssocID="{B156613D-81F9-4C1A-8582-61F9723140E5}" presName="node" presStyleLbl="alignAccFollowNode1" presStyleIdx="2" presStyleCnt="3">
        <dgm:presLayoutVars>
          <dgm:bulletEnabled val="1"/>
        </dgm:presLayoutVars>
      </dgm:prSet>
      <dgm:spPr/>
      <dgm:t>
        <a:bodyPr/>
        <a:lstStyle/>
        <a:p>
          <a:endParaRPr lang="en-US"/>
        </a:p>
      </dgm:t>
    </dgm:pt>
  </dgm:ptLst>
  <dgm:cxnLst>
    <dgm:cxn modelId="{38E2792E-9FD5-485F-B8B0-A0780BD215F3}" srcId="{CCB81752-F366-4C11-A5BA-D6478060CBD8}" destId="{7FF1FF01-3117-4E6D-8069-23C64DDED2EE}" srcOrd="0" destOrd="0" parTransId="{BAB44E8F-72F8-4234-8721-1B307CD7B87A}" sibTransId="{DD5A8A97-6EDE-40E8-92AB-BB3929955AB0}"/>
    <dgm:cxn modelId="{1694958F-D780-4691-B502-FA6E9FFE9705}" srcId="{842F2422-D998-4D3D-8837-5BAC0E1E6AE7}" destId="{D1CAB1E1-7652-4DB3-BA25-A0AB244AB001}" srcOrd="2" destOrd="0" parTransId="{BFC8F051-DA90-4CD5-B912-D0B861A7F429}" sibTransId="{25D15B2F-9F0D-4A85-94D7-C9C98A7490D4}"/>
    <dgm:cxn modelId="{98AD830F-C535-4637-A278-75FB998C924D}" type="presOf" srcId="{7FF1FF01-3117-4E6D-8069-23C64DDED2EE}" destId="{72F31A41-1A52-4E1A-BCE4-2D23B5A6360C}" srcOrd="0" destOrd="0" presId="urn:microsoft.com/office/officeart/2005/8/layout/lProcess3"/>
    <dgm:cxn modelId="{68303EA7-3997-45D5-9E46-E9A53471D10F}" type="presOf" srcId="{842F2422-D998-4D3D-8837-5BAC0E1E6AE7}" destId="{CD3597C1-F062-4DBD-AEF4-B8DDC3094CE3}" srcOrd="0" destOrd="0" presId="urn:microsoft.com/office/officeart/2005/8/layout/lProcess3"/>
    <dgm:cxn modelId="{85A6D4E7-6F4F-4E3B-9811-74D7DDD38ABC}" srcId="{D1CAB1E1-7652-4DB3-BA25-A0AB244AB001}" destId="{B156613D-81F9-4C1A-8582-61F9723140E5}" srcOrd="0" destOrd="0" parTransId="{EAC1228F-917A-448B-8C72-192BB0801558}" sibTransId="{47A0CAC9-1640-4303-B8B4-BC2878F3C2E9}"/>
    <dgm:cxn modelId="{2E801AEA-9824-4D57-B3B7-4A7E7E0D4E68}" type="presOf" srcId="{B156613D-81F9-4C1A-8582-61F9723140E5}" destId="{B5430D0D-5992-465B-8B1B-7AD861C41D5E}" srcOrd="0" destOrd="0" presId="urn:microsoft.com/office/officeart/2005/8/layout/lProcess3"/>
    <dgm:cxn modelId="{0B1446DC-CD10-4BD7-BF9D-0B2BCD0BB956}" type="presOf" srcId="{5B9A0E3A-9E3D-4AB4-BB9B-4769CD5569DA}" destId="{7E55CC19-A5AD-4B49-989A-16632CDB2DB6}" srcOrd="0" destOrd="0" presId="urn:microsoft.com/office/officeart/2005/8/layout/lProcess3"/>
    <dgm:cxn modelId="{FABC9F05-280A-4C0C-B624-4BD5806862C5}" srcId="{842F2422-D998-4D3D-8837-5BAC0E1E6AE7}" destId="{311183E3-D2CB-49F8-82A9-70EEF5240344}" srcOrd="1" destOrd="0" parTransId="{B7232D1B-DBB6-4358-A846-3E0B650CC921}" sibTransId="{22B4740F-2E25-4FB7-8D7E-49FDB163FFD2}"/>
    <dgm:cxn modelId="{8ECB68DD-0AC3-44A6-BE1C-4555DC7E6A2F}" srcId="{311183E3-D2CB-49F8-82A9-70EEF5240344}" destId="{5B9A0E3A-9E3D-4AB4-BB9B-4769CD5569DA}" srcOrd="0" destOrd="0" parTransId="{223DAE1A-1D32-40D6-A93A-71BE3A9165B3}" sibTransId="{6AE18770-07C0-4F75-A001-F1D30B66D50E}"/>
    <dgm:cxn modelId="{2B3F1ADD-3627-4999-976D-512AC9EB8B07}" type="presOf" srcId="{311183E3-D2CB-49F8-82A9-70EEF5240344}" destId="{5890A0A7-3C1E-4B1A-A764-6B1CC38EE3F6}" srcOrd="0" destOrd="0" presId="urn:microsoft.com/office/officeart/2005/8/layout/lProcess3"/>
    <dgm:cxn modelId="{1B4C88AF-1E23-41E1-8412-2DF16EA1336D}" srcId="{842F2422-D998-4D3D-8837-5BAC0E1E6AE7}" destId="{CCB81752-F366-4C11-A5BA-D6478060CBD8}" srcOrd="0" destOrd="0" parTransId="{900DBC73-6D60-4C22-AAE6-58B90596C5E7}" sibTransId="{CE7BC48F-5D5A-49C1-BE74-33EF75A9F96F}"/>
    <dgm:cxn modelId="{8AE3B4A0-4810-43D3-9AE1-ECB31A3C5883}" type="presOf" srcId="{CCB81752-F366-4C11-A5BA-D6478060CBD8}" destId="{F8CC281C-6C60-4B49-A2F6-CA27DF157369}" srcOrd="0" destOrd="0" presId="urn:microsoft.com/office/officeart/2005/8/layout/lProcess3"/>
    <dgm:cxn modelId="{AA0FF4C2-81DF-4F3D-A7A9-3EFC1246E804}" type="presOf" srcId="{D1CAB1E1-7652-4DB3-BA25-A0AB244AB001}" destId="{2C77FA28-9BF7-44A4-A0E9-E47592B34B75}" srcOrd="0" destOrd="0" presId="urn:microsoft.com/office/officeart/2005/8/layout/lProcess3"/>
    <dgm:cxn modelId="{29FDA4C4-5B90-43B4-87A5-B9DC28F452E7}" type="presParOf" srcId="{CD3597C1-F062-4DBD-AEF4-B8DDC3094CE3}" destId="{25F7669C-A7A6-4305-BF91-C94E85CD50F6}" srcOrd="0" destOrd="0" presId="urn:microsoft.com/office/officeart/2005/8/layout/lProcess3"/>
    <dgm:cxn modelId="{58794697-B900-4274-8B9E-FD9CD25F0B17}" type="presParOf" srcId="{25F7669C-A7A6-4305-BF91-C94E85CD50F6}" destId="{F8CC281C-6C60-4B49-A2F6-CA27DF157369}" srcOrd="0" destOrd="0" presId="urn:microsoft.com/office/officeart/2005/8/layout/lProcess3"/>
    <dgm:cxn modelId="{08E674E9-0A99-40AC-85D6-348B28667289}" type="presParOf" srcId="{25F7669C-A7A6-4305-BF91-C94E85CD50F6}" destId="{B4AAA962-D507-48D1-9BBC-49AF4A83F654}" srcOrd="1" destOrd="0" presId="urn:microsoft.com/office/officeart/2005/8/layout/lProcess3"/>
    <dgm:cxn modelId="{197AE377-CF73-45EE-981F-B382959F466B}" type="presParOf" srcId="{25F7669C-A7A6-4305-BF91-C94E85CD50F6}" destId="{72F31A41-1A52-4E1A-BCE4-2D23B5A6360C}" srcOrd="2" destOrd="0" presId="urn:microsoft.com/office/officeart/2005/8/layout/lProcess3"/>
    <dgm:cxn modelId="{EBC6CD69-DCAA-41FB-9563-3D80D59EBE34}" type="presParOf" srcId="{CD3597C1-F062-4DBD-AEF4-B8DDC3094CE3}" destId="{59EEB2C4-F958-44F0-A837-B75089547639}" srcOrd="1" destOrd="0" presId="urn:microsoft.com/office/officeart/2005/8/layout/lProcess3"/>
    <dgm:cxn modelId="{94FB3CC4-07DD-4635-8F24-DF697C664204}" type="presParOf" srcId="{CD3597C1-F062-4DBD-AEF4-B8DDC3094CE3}" destId="{06BBAD41-3F37-4B9A-9101-598C1793FF8F}" srcOrd="2" destOrd="0" presId="urn:microsoft.com/office/officeart/2005/8/layout/lProcess3"/>
    <dgm:cxn modelId="{2305A54B-D115-4501-B3F2-69DADF57B2E5}" type="presParOf" srcId="{06BBAD41-3F37-4B9A-9101-598C1793FF8F}" destId="{5890A0A7-3C1E-4B1A-A764-6B1CC38EE3F6}" srcOrd="0" destOrd="0" presId="urn:microsoft.com/office/officeart/2005/8/layout/lProcess3"/>
    <dgm:cxn modelId="{082A58F6-0D74-4C27-A78E-AF3B4013038F}" type="presParOf" srcId="{06BBAD41-3F37-4B9A-9101-598C1793FF8F}" destId="{CFE67A1A-CCC4-4BDE-A290-A3303AA06FF5}" srcOrd="1" destOrd="0" presId="urn:microsoft.com/office/officeart/2005/8/layout/lProcess3"/>
    <dgm:cxn modelId="{19EA97EB-DDD3-4462-9908-C9A1317FA5CD}" type="presParOf" srcId="{06BBAD41-3F37-4B9A-9101-598C1793FF8F}" destId="{7E55CC19-A5AD-4B49-989A-16632CDB2DB6}" srcOrd="2" destOrd="0" presId="urn:microsoft.com/office/officeart/2005/8/layout/lProcess3"/>
    <dgm:cxn modelId="{DA768D98-9447-45C8-AD5B-F13BE2949265}" type="presParOf" srcId="{CD3597C1-F062-4DBD-AEF4-B8DDC3094CE3}" destId="{31346E7C-C491-4FAC-8C25-C4922E81372F}" srcOrd="3" destOrd="0" presId="urn:microsoft.com/office/officeart/2005/8/layout/lProcess3"/>
    <dgm:cxn modelId="{7366AABD-FF87-4F38-A1A9-1A19B4063503}" type="presParOf" srcId="{CD3597C1-F062-4DBD-AEF4-B8DDC3094CE3}" destId="{3EC79CD2-0023-4A70-AD39-06C6BB60B1E9}" srcOrd="4" destOrd="0" presId="urn:microsoft.com/office/officeart/2005/8/layout/lProcess3"/>
    <dgm:cxn modelId="{F36AC20F-03F9-4B6C-9504-942C57DA567D}" type="presParOf" srcId="{3EC79CD2-0023-4A70-AD39-06C6BB60B1E9}" destId="{2C77FA28-9BF7-44A4-A0E9-E47592B34B75}" srcOrd="0" destOrd="0" presId="urn:microsoft.com/office/officeart/2005/8/layout/lProcess3"/>
    <dgm:cxn modelId="{CCBC6B8D-4FDB-416E-A3F6-66EEAE86DB88}" type="presParOf" srcId="{3EC79CD2-0023-4A70-AD39-06C6BB60B1E9}" destId="{D3538605-3AF4-40AA-9C18-705AA12F14F9}" srcOrd="1" destOrd="0" presId="urn:microsoft.com/office/officeart/2005/8/layout/lProcess3"/>
    <dgm:cxn modelId="{AEAF2866-4C07-4171-8128-0F4471ADD0FD}" type="presParOf" srcId="{3EC79CD2-0023-4A70-AD39-06C6BB60B1E9}" destId="{B5430D0D-5992-465B-8B1B-7AD861C41D5E}" srcOrd="2"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C281C-6C60-4B49-A2F6-CA27DF157369}">
      <dsp:nvSpPr>
        <dsp:cNvPr id="0" name=""/>
        <dsp:cNvSpPr/>
      </dsp:nvSpPr>
      <dsp:spPr>
        <a:xfrm>
          <a:off x="3884" y="373994"/>
          <a:ext cx="3559968" cy="1423987"/>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vi-VN" sz="3100" kern="1200" dirty="0">
              <a:latin typeface="#9Slide03 Arima Madurai Black" panose="00000A00000000000000" pitchFamily="2" charset="0"/>
              <a:cs typeface="#9Slide03 Arima Madurai Black" panose="00000A00000000000000" pitchFamily="2" charset="0"/>
            </a:rPr>
            <a:t>Mở bài</a:t>
          </a:r>
          <a:endParaRPr lang="en-US" sz="3100" kern="1200" dirty="0">
            <a:latin typeface="#9Slide03 Arima Madurai Black" panose="00000A00000000000000" pitchFamily="2" charset="0"/>
            <a:cs typeface="#9Slide03 Arima Madurai Black" panose="00000A00000000000000" pitchFamily="2" charset="0"/>
          </a:endParaRPr>
        </a:p>
      </dsp:txBody>
      <dsp:txXfrm>
        <a:off x="715878" y="373994"/>
        <a:ext cx="2135981" cy="1423987"/>
      </dsp:txXfrm>
    </dsp:sp>
    <dsp:sp modelId="{72F31A41-1A52-4E1A-BCE4-2D23B5A6360C}">
      <dsp:nvSpPr>
        <dsp:cNvPr id="0" name=""/>
        <dsp:cNvSpPr/>
      </dsp:nvSpPr>
      <dsp:spPr>
        <a:xfrm>
          <a:off x="3101057" y="495032"/>
          <a:ext cx="2991058" cy="1181909"/>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6670" tIns="13335" rIns="0" bIns="13335" numCol="1" spcCol="1270" anchor="ctr" anchorCtr="0">
          <a:noAutofit/>
        </a:bodyPr>
        <a:lstStyle/>
        <a:p>
          <a:pPr lvl="0" algn="l" defTabSz="933450">
            <a:lnSpc>
              <a:spcPct val="90000"/>
            </a:lnSpc>
            <a:spcBef>
              <a:spcPct val="0"/>
            </a:spcBef>
            <a:spcAft>
              <a:spcPct val="35000"/>
            </a:spcAft>
          </a:pPr>
          <a:r>
            <a:rPr lang="vi-VN" sz="2100" kern="1200" dirty="0">
              <a:latin typeface="#9Slide03 Arima Madurai Black" panose="00000A00000000000000" pitchFamily="2" charset="0"/>
              <a:cs typeface="#9Slide03 Arima Madurai Black" panose="00000A00000000000000" pitchFamily="2" charset="0"/>
            </a:rPr>
            <a:t>Giới thiệu con vật định tả</a:t>
          </a:r>
          <a:endParaRPr lang="en-US" sz="2100" kern="1200" dirty="0">
            <a:latin typeface="#9Slide03 Arima Madurai Black" panose="00000A00000000000000" pitchFamily="2" charset="0"/>
            <a:cs typeface="#9Slide03 Arima Madurai Black" panose="00000A00000000000000" pitchFamily="2" charset="0"/>
          </a:endParaRPr>
        </a:p>
      </dsp:txBody>
      <dsp:txXfrm>
        <a:off x="3692012" y="495032"/>
        <a:ext cx="1809149" cy="1181909"/>
      </dsp:txXfrm>
    </dsp:sp>
    <dsp:sp modelId="{5890A0A7-3C1E-4B1A-A764-6B1CC38EE3F6}">
      <dsp:nvSpPr>
        <dsp:cNvPr id="0" name=""/>
        <dsp:cNvSpPr/>
      </dsp:nvSpPr>
      <dsp:spPr>
        <a:xfrm>
          <a:off x="3884" y="1997339"/>
          <a:ext cx="2362146" cy="1423987"/>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vi-VN" sz="3100" kern="1200" dirty="0">
              <a:latin typeface="#9Slide03 Arima Madurai Black" panose="00000A00000000000000" pitchFamily="2" charset="0"/>
              <a:cs typeface="#9Slide03 Arima Madurai Black" panose="00000A00000000000000" pitchFamily="2" charset="0"/>
            </a:rPr>
            <a:t>Thân bài</a:t>
          </a:r>
          <a:endParaRPr lang="en-US" sz="3100" kern="1200" dirty="0">
            <a:latin typeface="#9Slide03 Arima Madurai Black" panose="00000A00000000000000" pitchFamily="2" charset="0"/>
            <a:cs typeface="#9Slide03 Arima Madurai Black" panose="00000A00000000000000" pitchFamily="2" charset="0"/>
          </a:endParaRPr>
        </a:p>
      </dsp:txBody>
      <dsp:txXfrm>
        <a:off x="715878" y="1997339"/>
        <a:ext cx="938159" cy="1423987"/>
      </dsp:txXfrm>
    </dsp:sp>
    <dsp:sp modelId="{7E55CC19-A5AD-4B49-989A-16632CDB2DB6}">
      <dsp:nvSpPr>
        <dsp:cNvPr id="0" name=""/>
        <dsp:cNvSpPr/>
      </dsp:nvSpPr>
      <dsp:spPr>
        <a:xfrm>
          <a:off x="1856922" y="2071415"/>
          <a:ext cx="4008623" cy="1341408"/>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130" tIns="12065" rIns="0" bIns="12065" numCol="1" spcCol="1270" anchor="ctr" anchorCtr="0">
          <a:noAutofit/>
        </a:bodyPr>
        <a:lstStyle/>
        <a:p>
          <a:pPr lvl="0" algn="just" defTabSz="844550">
            <a:lnSpc>
              <a:spcPct val="90000"/>
            </a:lnSpc>
            <a:spcBef>
              <a:spcPct val="0"/>
            </a:spcBef>
            <a:spcAft>
              <a:spcPct val="35000"/>
            </a:spcAft>
          </a:pPr>
          <a:r>
            <a:rPr lang="vi-VN" sz="1900" b="0" kern="1200" dirty="0">
              <a:latin typeface="#9Slide03 Arima Madurai Black" panose="00000A00000000000000" pitchFamily="2" charset="0"/>
              <a:cs typeface="#9Slide03 Arima Madurai Black" panose="00000A00000000000000" pitchFamily="2" charset="0"/>
            </a:rPr>
            <a:t>- Tả hình dáng</a:t>
          </a:r>
        </a:p>
        <a:p>
          <a:pPr lvl="0" algn="just" defTabSz="844550">
            <a:lnSpc>
              <a:spcPct val="90000"/>
            </a:lnSpc>
            <a:spcBef>
              <a:spcPct val="0"/>
            </a:spcBef>
            <a:spcAft>
              <a:spcPct val="35000"/>
            </a:spcAft>
          </a:pPr>
          <a:r>
            <a:rPr lang="vi-VN" sz="1900" kern="1200" dirty="0">
              <a:latin typeface="#9Slide03 Arima Madurai Black" panose="00000A00000000000000" pitchFamily="2" charset="0"/>
              <a:cs typeface="#9Slide03 Arima Madurai Black" panose="00000A00000000000000" pitchFamily="2" charset="0"/>
            </a:rPr>
            <a:t>- Tả thói quen sinh hoạt và một vài hoạt động chính của con vật</a:t>
          </a:r>
          <a:endParaRPr lang="en-US" sz="1900" kern="1200" dirty="0">
            <a:latin typeface="#9Slide03 Arima Madurai Black" panose="00000A00000000000000" pitchFamily="2" charset="0"/>
            <a:cs typeface="#9Slide03 Arima Madurai Black" panose="00000A00000000000000" pitchFamily="2" charset="0"/>
          </a:endParaRPr>
        </a:p>
      </dsp:txBody>
      <dsp:txXfrm>
        <a:off x="2527626" y="2071415"/>
        <a:ext cx="2667215" cy="1341408"/>
      </dsp:txXfrm>
    </dsp:sp>
    <dsp:sp modelId="{2C77FA28-9BF7-44A4-A0E9-E47592B34B75}">
      <dsp:nvSpPr>
        <dsp:cNvPr id="0" name=""/>
        <dsp:cNvSpPr/>
      </dsp:nvSpPr>
      <dsp:spPr>
        <a:xfrm>
          <a:off x="3884" y="3620685"/>
          <a:ext cx="3559968" cy="142398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vi-VN" sz="3100" kern="1200" dirty="0">
              <a:latin typeface="#9Slide03 Arima Madurai Black" panose="00000A00000000000000" pitchFamily="2" charset="0"/>
              <a:cs typeface="#9Slide03 Arima Madurai Black" panose="00000A00000000000000" pitchFamily="2" charset="0"/>
            </a:rPr>
            <a:t>Kết bài</a:t>
          </a:r>
          <a:endParaRPr lang="en-US" sz="3100" kern="1200" dirty="0">
            <a:latin typeface="#9Slide03 Arima Madurai Black" panose="00000A00000000000000" pitchFamily="2" charset="0"/>
            <a:cs typeface="#9Slide03 Arima Madurai Black" panose="00000A00000000000000" pitchFamily="2" charset="0"/>
          </a:endParaRPr>
        </a:p>
      </dsp:txBody>
      <dsp:txXfrm>
        <a:off x="715878" y="3620685"/>
        <a:ext cx="2135981" cy="1423987"/>
      </dsp:txXfrm>
    </dsp:sp>
    <dsp:sp modelId="{B5430D0D-5992-465B-8B1B-7AD861C41D5E}">
      <dsp:nvSpPr>
        <dsp:cNvPr id="0" name=""/>
        <dsp:cNvSpPr/>
      </dsp:nvSpPr>
      <dsp:spPr>
        <a:xfrm>
          <a:off x="3101057" y="3741724"/>
          <a:ext cx="2954774" cy="1181909"/>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vi-VN" sz="2100" kern="1200" dirty="0">
              <a:latin typeface="#9Slide03 Arima Madurai Black" panose="00000A00000000000000" pitchFamily="2" charset="0"/>
              <a:cs typeface="#9Slide03 Arima Madurai Black" panose="00000A00000000000000" pitchFamily="2" charset="0"/>
            </a:rPr>
            <a:t>Nêu cảm nghĩ đối với con vật</a:t>
          </a:r>
          <a:endParaRPr lang="en-US" sz="2100" kern="1200" dirty="0">
            <a:latin typeface="#9Slide03 Arima Madurai Black" panose="00000A00000000000000" pitchFamily="2" charset="0"/>
            <a:cs typeface="#9Slide03 Arima Madurai Black" panose="00000A00000000000000" pitchFamily="2" charset="0"/>
          </a:endParaRPr>
        </a:p>
      </dsp:txBody>
      <dsp:txXfrm>
        <a:off x="3692012" y="3741724"/>
        <a:ext cx="1772865" cy="11819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E27613-EE09-46AF-9BEB-634BB9623469}" type="datetimeFigureOut">
              <a:rPr lang="en-US" smtClean="0"/>
              <a:t>4/2/2022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D80271-1733-4A5D-9B7C-C32599CCE214}" type="slidenum">
              <a:rPr lang="en-US" smtClean="0"/>
              <a:t>‹#›</a:t>
            </a:fld>
            <a:endParaRPr lang="en-US"/>
          </a:p>
        </p:txBody>
      </p:sp>
    </p:spTree>
    <p:extLst>
      <p:ext uri="{BB962C8B-B14F-4D97-AF65-F5344CB8AC3E}">
        <p14:creationId xmlns:p14="http://schemas.microsoft.com/office/powerpoint/2010/main" val="200043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2234A5-212F-4BA7-91DD-4E7D506C44A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5465-AC2C-4CC4-9769-5A89C8765E83}" type="slidenum">
              <a:rPr lang="en-US" smtClean="0"/>
              <a:t>‹#›</a:t>
            </a:fld>
            <a:endParaRPr lang="en-US"/>
          </a:p>
        </p:txBody>
      </p:sp>
    </p:spTree>
    <p:extLst>
      <p:ext uri="{BB962C8B-B14F-4D97-AF65-F5344CB8AC3E}">
        <p14:creationId xmlns:p14="http://schemas.microsoft.com/office/powerpoint/2010/main" val="88613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234A5-212F-4BA7-91DD-4E7D506C44A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5465-AC2C-4CC4-9769-5A89C8765E83}" type="slidenum">
              <a:rPr lang="en-US" smtClean="0"/>
              <a:t>‹#›</a:t>
            </a:fld>
            <a:endParaRPr lang="en-US"/>
          </a:p>
        </p:txBody>
      </p:sp>
    </p:spTree>
    <p:extLst>
      <p:ext uri="{BB962C8B-B14F-4D97-AF65-F5344CB8AC3E}">
        <p14:creationId xmlns:p14="http://schemas.microsoft.com/office/powerpoint/2010/main" val="10522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234A5-212F-4BA7-91DD-4E7D506C44A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5465-AC2C-4CC4-9769-5A89C8765E83}" type="slidenum">
              <a:rPr lang="en-US" smtClean="0"/>
              <a:t>‹#›</a:t>
            </a:fld>
            <a:endParaRPr lang="en-US"/>
          </a:p>
        </p:txBody>
      </p:sp>
    </p:spTree>
    <p:extLst>
      <p:ext uri="{BB962C8B-B14F-4D97-AF65-F5344CB8AC3E}">
        <p14:creationId xmlns:p14="http://schemas.microsoft.com/office/powerpoint/2010/main" val="424715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234A5-212F-4BA7-91DD-4E7D506C44A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5465-AC2C-4CC4-9769-5A89C8765E83}" type="slidenum">
              <a:rPr lang="en-US" smtClean="0"/>
              <a:t>‹#›</a:t>
            </a:fld>
            <a:endParaRPr lang="en-US"/>
          </a:p>
        </p:txBody>
      </p:sp>
    </p:spTree>
    <p:extLst>
      <p:ext uri="{BB962C8B-B14F-4D97-AF65-F5344CB8AC3E}">
        <p14:creationId xmlns:p14="http://schemas.microsoft.com/office/powerpoint/2010/main" val="3135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234A5-212F-4BA7-91DD-4E7D506C44A9}" type="datetimeFigureOut">
              <a:rPr lang="en-US" smtClean="0"/>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65465-AC2C-4CC4-9769-5A89C8765E83}" type="slidenum">
              <a:rPr lang="en-US" smtClean="0"/>
              <a:t>‹#›</a:t>
            </a:fld>
            <a:endParaRPr lang="en-US"/>
          </a:p>
        </p:txBody>
      </p:sp>
    </p:spTree>
    <p:extLst>
      <p:ext uri="{BB962C8B-B14F-4D97-AF65-F5344CB8AC3E}">
        <p14:creationId xmlns:p14="http://schemas.microsoft.com/office/powerpoint/2010/main" val="426987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2234A5-212F-4BA7-91DD-4E7D506C44A9}"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65465-AC2C-4CC4-9769-5A89C8765E83}" type="slidenum">
              <a:rPr lang="en-US" smtClean="0"/>
              <a:t>‹#›</a:t>
            </a:fld>
            <a:endParaRPr lang="en-US"/>
          </a:p>
        </p:txBody>
      </p:sp>
    </p:spTree>
    <p:extLst>
      <p:ext uri="{BB962C8B-B14F-4D97-AF65-F5344CB8AC3E}">
        <p14:creationId xmlns:p14="http://schemas.microsoft.com/office/powerpoint/2010/main" val="68864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2234A5-212F-4BA7-91DD-4E7D506C44A9}" type="datetimeFigureOut">
              <a:rPr lang="en-US" smtClean="0"/>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65465-AC2C-4CC4-9769-5A89C8765E83}" type="slidenum">
              <a:rPr lang="en-US" smtClean="0"/>
              <a:t>‹#›</a:t>
            </a:fld>
            <a:endParaRPr lang="en-US"/>
          </a:p>
        </p:txBody>
      </p:sp>
    </p:spTree>
    <p:extLst>
      <p:ext uri="{BB962C8B-B14F-4D97-AF65-F5344CB8AC3E}">
        <p14:creationId xmlns:p14="http://schemas.microsoft.com/office/powerpoint/2010/main" val="422102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2234A5-212F-4BA7-91DD-4E7D506C44A9}" type="datetimeFigureOut">
              <a:rPr lang="en-US" smtClean="0"/>
              <a:t>4/2/2022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65465-AC2C-4CC4-9769-5A89C8765E83}" type="slidenum">
              <a:rPr lang="en-US" smtClean="0"/>
              <a:t>‹#›</a:t>
            </a:fld>
            <a:endParaRPr lang="en-US"/>
          </a:p>
        </p:txBody>
      </p:sp>
    </p:spTree>
    <p:extLst>
      <p:ext uri="{BB962C8B-B14F-4D97-AF65-F5344CB8AC3E}">
        <p14:creationId xmlns:p14="http://schemas.microsoft.com/office/powerpoint/2010/main" val="27546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234A5-212F-4BA7-91DD-4E7D506C44A9}" type="datetimeFigureOut">
              <a:rPr lang="en-US" smtClean="0"/>
              <a:t>4/2/2022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65465-AC2C-4CC4-9769-5A89C8765E83}" type="slidenum">
              <a:rPr lang="en-US" smtClean="0"/>
              <a:t>‹#›</a:t>
            </a:fld>
            <a:endParaRPr lang="en-US"/>
          </a:p>
        </p:txBody>
      </p:sp>
    </p:spTree>
    <p:extLst>
      <p:ext uri="{BB962C8B-B14F-4D97-AF65-F5344CB8AC3E}">
        <p14:creationId xmlns:p14="http://schemas.microsoft.com/office/powerpoint/2010/main" val="194616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234A5-212F-4BA7-91DD-4E7D506C44A9}"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65465-AC2C-4CC4-9769-5A89C8765E83}" type="slidenum">
              <a:rPr lang="en-US" smtClean="0"/>
              <a:t>‹#›</a:t>
            </a:fld>
            <a:endParaRPr lang="en-US"/>
          </a:p>
        </p:txBody>
      </p:sp>
    </p:spTree>
    <p:extLst>
      <p:ext uri="{BB962C8B-B14F-4D97-AF65-F5344CB8AC3E}">
        <p14:creationId xmlns:p14="http://schemas.microsoft.com/office/powerpoint/2010/main" val="288708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234A5-212F-4BA7-91DD-4E7D506C44A9}"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65465-AC2C-4CC4-9769-5A89C8765E83}" type="slidenum">
              <a:rPr lang="en-US" smtClean="0"/>
              <a:t>‹#›</a:t>
            </a:fld>
            <a:endParaRPr lang="en-US"/>
          </a:p>
        </p:txBody>
      </p:sp>
    </p:spTree>
    <p:extLst>
      <p:ext uri="{BB962C8B-B14F-4D97-AF65-F5344CB8AC3E}">
        <p14:creationId xmlns:p14="http://schemas.microsoft.com/office/powerpoint/2010/main" val="61445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234A5-212F-4BA7-91DD-4E7D506C44A9}" type="datetimeFigureOut">
              <a:rPr lang="en-US" smtClean="0"/>
              <a:t>4/2/2022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65465-AC2C-4CC4-9769-5A89C8765E83}" type="slidenum">
              <a:rPr lang="en-US" smtClean="0"/>
              <a:t>‹#›</a:t>
            </a:fld>
            <a:endParaRPr lang="en-US"/>
          </a:p>
        </p:txBody>
      </p:sp>
    </p:spTree>
    <p:extLst>
      <p:ext uri="{BB962C8B-B14F-4D97-AF65-F5344CB8AC3E}">
        <p14:creationId xmlns:p14="http://schemas.microsoft.com/office/powerpoint/2010/main" val="4288963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jpg"/><Relationship Id="rId7" Type="http://schemas.openxmlformats.org/officeDocument/2006/relationships/image" Target="../media/image29.png"/><Relationship Id="rId12"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7.png"/><Relationship Id="rId11" Type="http://schemas.openxmlformats.org/officeDocument/2006/relationships/diagramColors" Target="../diagrams/colors1.xml"/><Relationship Id="rId5" Type="http://schemas.openxmlformats.org/officeDocument/2006/relationships/image" Target="../media/image2.png"/><Relationship Id="rId10" Type="http://schemas.openxmlformats.org/officeDocument/2006/relationships/diagramQuickStyle" Target="../diagrams/quickStyle1.xml"/><Relationship Id="rId4" Type="http://schemas.openxmlformats.org/officeDocument/2006/relationships/image" Target="../media/image11.png"/><Relationship Id="rId9"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jpg"/><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g"/><Relationship Id="rId7"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6A08613-A1B4-42C0-865C-EC322C003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图片 6">
            <a:extLst>
              <a:ext uri="{FF2B5EF4-FFF2-40B4-BE49-F238E27FC236}">
                <a16:creationId xmlns:a16="http://schemas.microsoft.com/office/drawing/2014/main" xmlns="" id="{059AFFEF-676B-431D-9C61-6822223CB7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30" y="4546298"/>
            <a:ext cx="9144000" cy="2452914"/>
          </a:xfrm>
          <a:prstGeom prst="rect">
            <a:avLst/>
          </a:prstGeom>
        </p:spPr>
      </p:pic>
      <p:pic>
        <p:nvPicPr>
          <p:cNvPr id="9" name="图片 8">
            <a:extLst>
              <a:ext uri="{FF2B5EF4-FFF2-40B4-BE49-F238E27FC236}">
                <a16:creationId xmlns:a16="http://schemas.microsoft.com/office/drawing/2014/main" xmlns="" id="{D9FD5A43-D9F2-4BF9-939D-BFD4D17AF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759" y="0"/>
            <a:ext cx="2007120" cy="2961818"/>
          </a:xfrm>
          <a:prstGeom prst="rect">
            <a:avLst/>
          </a:prstGeom>
        </p:spPr>
      </p:pic>
      <p:pic>
        <p:nvPicPr>
          <p:cNvPr id="11" name="图片 10">
            <a:extLst>
              <a:ext uri="{FF2B5EF4-FFF2-40B4-BE49-F238E27FC236}">
                <a16:creationId xmlns:a16="http://schemas.microsoft.com/office/drawing/2014/main" xmlns="" id="{BCFE4E51-2FA1-4F78-9143-0DC3F20ABB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
            <a:ext cx="2073320" cy="3613759"/>
          </a:xfrm>
          <a:prstGeom prst="rect">
            <a:avLst/>
          </a:prstGeom>
        </p:spPr>
      </p:pic>
      <p:pic>
        <p:nvPicPr>
          <p:cNvPr id="13" name="图片 12">
            <a:extLst>
              <a:ext uri="{FF2B5EF4-FFF2-40B4-BE49-F238E27FC236}">
                <a16:creationId xmlns:a16="http://schemas.microsoft.com/office/drawing/2014/main" xmlns="" id="{D28763F4-90E9-42C8-B373-8E309E6DE5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6294" y="2314452"/>
            <a:ext cx="3251237" cy="3668318"/>
          </a:xfrm>
          <a:prstGeom prst="rect">
            <a:avLst/>
          </a:prstGeom>
        </p:spPr>
      </p:pic>
      <p:sp>
        <p:nvSpPr>
          <p:cNvPr id="10" name="文本框 13">
            <a:extLst>
              <a:ext uri="{FF2B5EF4-FFF2-40B4-BE49-F238E27FC236}">
                <a16:creationId xmlns:a16="http://schemas.microsoft.com/office/drawing/2014/main" xmlns="" id="{42961B55-DD88-4FA5-844F-C9FDF75D44BD}"/>
              </a:ext>
            </a:extLst>
          </p:cNvPr>
          <p:cNvSpPr txBox="1"/>
          <p:nvPr/>
        </p:nvSpPr>
        <p:spPr>
          <a:xfrm>
            <a:off x="395707" y="1341639"/>
            <a:ext cx="7611869" cy="3785652"/>
          </a:xfrm>
          <a:prstGeom prst="rect">
            <a:avLst/>
          </a:prstGeom>
          <a:noFill/>
        </p:spPr>
        <p:txBody>
          <a:bodyPr wrap="square" rtlCol="0">
            <a:spAutoFit/>
          </a:bodyPr>
          <a:lstStyle/>
          <a:p>
            <a:pPr algn="ctr"/>
            <a:r>
              <a:rPr lang="vi-VN" altLang="zh-CN" sz="8000" b="1" spc="-300" dirty="0">
                <a:ln w="31750">
                  <a:solidFill>
                    <a:schemeClr val="bg1">
                      <a:alpha val="94000"/>
                    </a:schemeClr>
                  </a:solidFill>
                </a:ln>
                <a:solidFill>
                  <a:srgbClr val="DF767E"/>
                </a:solidFill>
                <a:effectLst>
                  <a:outerShdw blurRad="38100" dist="38100" dir="2700000" sx="101000" sy="101000" algn="tl">
                    <a:srgbClr val="5080AB"/>
                  </a:outerShdw>
                </a:effectLst>
                <a:latin typeface="UTM Showcard" panose="02040603050506020204" pitchFamily="18" charset="0"/>
                <a:ea typeface="字魂59号-创粗黑" panose="00000500000000000000" pitchFamily="2" charset="-122"/>
                <a:cs typeface="+mn-ea"/>
                <a:sym typeface="字魂59号-创粗黑" panose="00000500000000000000" pitchFamily="2" charset="-122"/>
              </a:rPr>
              <a:t>CẤU TẠO CỦA BÀI VĂN MIÊU TẢ ĐỒ VẬT</a:t>
            </a:r>
            <a:endParaRPr lang="zh-CN" altLang="en-US" sz="8000" b="1" spc="-300" dirty="0">
              <a:ln w="31750">
                <a:solidFill>
                  <a:schemeClr val="bg1">
                    <a:alpha val="94000"/>
                  </a:schemeClr>
                </a:solidFill>
              </a:ln>
              <a:solidFill>
                <a:srgbClr val="DF767E"/>
              </a:solidFill>
              <a:effectLst>
                <a:outerShdw blurRad="38100" dist="38100" dir="2700000" sx="101000" sy="101000" algn="tl">
                  <a:srgbClr val="5080AB"/>
                </a:outerShdw>
              </a:effectLst>
              <a:latin typeface="UTM Showcard" panose="02040603050506020204" pitchFamily="18" charset="0"/>
              <a:ea typeface="字魂59号-创粗黑" panose="00000500000000000000" pitchFamily="2" charset="-122"/>
              <a:cs typeface="+mn-ea"/>
              <a:sym typeface="字魂59号-创粗黑" panose="00000500000000000000" pitchFamily="2" charset="-122"/>
            </a:endParaRPr>
          </a:p>
        </p:txBody>
      </p:sp>
      <p:sp>
        <p:nvSpPr>
          <p:cNvPr id="14" name="TextBox 13"/>
          <p:cNvSpPr txBox="1"/>
          <p:nvPr/>
        </p:nvSpPr>
        <p:spPr>
          <a:xfrm>
            <a:off x="2904356" y="104856"/>
            <a:ext cx="4331635"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6000" b="1" dirty="0">
                <a:solidFill>
                  <a:srgbClr val="003333"/>
                </a:solidFill>
                <a:latin typeface="UTM Beautiful Caps" panose="02040603050506020204" pitchFamily="18" charset="0"/>
              </a:rPr>
              <a:t>Tập làm văn</a:t>
            </a:r>
            <a:endParaRPr kumimoji="0" lang="id-ID" sz="6000" b="1" i="0" u="none" strike="noStrike" kern="1200" cap="none" spc="0" normalizeH="0" baseline="0" noProof="0" dirty="0">
              <a:ln>
                <a:noFill/>
              </a:ln>
              <a:solidFill>
                <a:srgbClr val="003333"/>
              </a:solidFill>
              <a:effectLst/>
              <a:uLnTx/>
              <a:uFillTx/>
              <a:latin typeface="UTM Beautiful Caps" panose="02040603050506020204" pitchFamily="18"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8425" y="1186793"/>
            <a:ext cx="226211" cy="512900"/>
          </a:xfrm>
          <a:prstGeom prst="rect">
            <a:avLst/>
          </a:prstGeom>
        </p:spPr>
      </p:pic>
    </p:spTree>
    <p:extLst>
      <p:ext uri="{BB962C8B-B14F-4D97-AF65-F5344CB8AC3E}">
        <p14:creationId xmlns:p14="http://schemas.microsoft.com/office/powerpoint/2010/main" val="146571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Effect transition="in" filter="fade">
                                      <p:cBhvr>
                                        <p:cTn id="38" dur="1000"/>
                                        <p:tgtEl>
                                          <p:spTgt spid="14"/>
                                        </p:tgtEl>
                                      </p:cBhvr>
                                    </p:animEffect>
                                  </p:childTnLst>
                                </p:cTn>
                              </p:par>
                              <p:par>
                                <p:cTn id="39" presetID="32" presetClass="emph" presetSubtype="0" repeatCount="indefinite" fill="hold" grpId="1" nodeType="withEffect">
                                  <p:stCondLst>
                                    <p:cond delay="0"/>
                                  </p:stCondLst>
                                  <p:endCondLst>
                                    <p:cond evt="onNext" delay="0">
                                      <p:tgtEl>
                                        <p:sldTgt/>
                                      </p:tgtEl>
                                    </p:cond>
                                  </p:endCondLst>
                                  <p:childTnLst>
                                    <p:animRot by="120000">
                                      <p:cBhvr>
                                        <p:cTn id="40" dur="590" fill="hold">
                                          <p:stCondLst>
                                            <p:cond delay="0"/>
                                          </p:stCondLst>
                                        </p:cTn>
                                        <p:tgtEl>
                                          <p:spTgt spid="14"/>
                                        </p:tgtEl>
                                        <p:attrNameLst>
                                          <p:attrName>r</p:attrName>
                                        </p:attrNameLst>
                                      </p:cBhvr>
                                    </p:animRot>
                                    <p:animRot by="-240000">
                                      <p:cBhvr>
                                        <p:cTn id="41" dur="1180" fill="hold">
                                          <p:stCondLst>
                                            <p:cond delay="1180"/>
                                          </p:stCondLst>
                                        </p:cTn>
                                        <p:tgtEl>
                                          <p:spTgt spid="14"/>
                                        </p:tgtEl>
                                        <p:attrNameLst>
                                          <p:attrName>r</p:attrName>
                                        </p:attrNameLst>
                                      </p:cBhvr>
                                    </p:animRot>
                                    <p:animRot by="240000">
                                      <p:cBhvr>
                                        <p:cTn id="42" dur="1180" fill="hold">
                                          <p:stCondLst>
                                            <p:cond delay="2360"/>
                                          </p:stCondLst>
                                        </p:cTn>
                                        <p:tgtEl>
                                          <p:spTgt spid="14"/>
                                        </p:tgtEl>
                                        <p:attrNameLst>
                                          <p:attrName>r</p:attrName>
                                        </p:attrNameLst>
                                      </p:cBhvr>
                                    </p:animRot>
                                    <p:animRot by="-240000">
                                      <p:cBhvr>
                                        <p:cTn id="43" dur="1180" fill="hold">
                                          <p:stCondLst>
                                            <p:cond delay="3540"/>
                                          </p:stCondLst>
                                        </p:cTn>
                                        <p:tgtEl>
                                          <p:spTgt spid="14"/>
                                        </p:tgtEl>
                                        <p:attrNameLst>
                                          <p:attrName>r</p:attrName>
                                        </p:attrNameLst>
                                      </p:cBhvr>
                                    </p:animRot>
                                    <p:animRot by="120000">
                                      <p:cBhvr>
                                        <p:cTn id="44" dur="1180" fill="hold">
                                          <p:stCondLst>
                                            <p:cond delay="472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xmlns=""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4768958" y="39769"/>
            <a:ext cx="4500302" cy="4308953"/>
          </a:xfrm>
          <a:prstGeom prst="rect">
            <a:avLst/>
          </a:prstGeom>
        </p:spPr>
      </p:pic>
      <p:pic>
        <p:nvPicPr>
          <p:cNvPr id="6" name="图片 5">
            <a:extLst>
              <a:ext uri="{FF2B5EF4-FFF2-40B4-BE49-F238E27FC236}">
                <a16:creationId xmlns:a16="http://schemas.microsoft.com/office/drawing/2014/main" xmlns="" id="{5F69B91F-AA5E-43E1-BDFD-B03191B594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05086"/>
            <a:ext cx="9144000" cy="2452914"/>
          </a:xfrm>
          <a:prstGeom prst="rect">
            <a:avLst/>
          </a:prstGeom>
        </p:spPr>
      </p:pic>
      <p:pic>
        <p:nvPicPr>
          <p:cNvPr id="7" name="图片 6">
            <a:extLst>
              <a:ext uri="{FF2B5EF4-FFF2-40B4-BE49-F238E27FC236}">
                <a16:creationId xmlns:a16="http://schemas.microsoft.com/office/drawing/2014/main" xmlns=""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1"/>
            <a:ext cx="4500302" cy="4308953"/>
          </a:xfrm>
          <a:prstGeom prst="rect">
            <a:avLst/>
          </a:prstGeom>
        </p:spPr>
      </p:pic>
      <p:sp>
        <p:nvSpPr>
          <p:cNvPr id="8" name="矩形: 圆角 7">
            <a:extLst>
              <a:ext uri="{FF2B5EF4-FFF2-40B4-BE49-F238E27FC236}">
                <a16:creationId xmlns:a16="http://schemas.microsoft.com/office/drawing/2014/main" xmlns="" id="{906F5B2A-5E1E-4B28-9109-C7990C6A42B2}"/>
              </a:ext>
            </a:extLst>
          </p:cNvPr>
          <p:cNvSpPr/>
          <p:nvPr/>
        </p:nvSpPr>
        <p:spPr>
          <a:xfrm>
            <a:off x="397701" y="651353"/>
            <a:ext cx="8348598"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94F09D85-56B3-4CFF-9C52-FEFF457F1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001" y="907817"/>
            <a:ext cx="526212" cy="701616"/>
          </a:xfrm>
          <a:prstGeom prst="rect">
            <a:avLst/>
          </a:prstGeom>
        </p:spPr>
      </p:pic>
      <p:pic>
        <p:nvPicPr>
          <p:cNvPr id="28" name="图片 27">
            <a:extLst>
              <a:ext uri="{FF2B5EF4-FFF2-40B4-BE49-F238E27FC236}">
                <a16:creationId xmlns:a16="http://schemas.microsoft.com/office/drawing/2014/main" xmlns="" id="{BE0B87F1-F208-466F-BA08-86BE9E41C6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6419" y="2485896"/>
            <a:ext cx="3521466" cy="4695288"/>
          </a:xfrm>
          <a:prstGeom prst="rect">
            <a:avLst/>
          </a:prstGeom>
        </p:spPr>
      </p:pic>
      <p:sp>
        <p:nvSpPr>
          <p:cNvPr id="2" name="Rectangle 1"/>
          <p:cNvSpPr/>
          <p:nvPr/>
        </p:nvSpPr>
        <p:spPr>
          <a:xfrm>
            <a:off x="611002" y="1846422"/>
            <a:ext cx="7171535" cy="1938992"/>
          </a:xfrm>
          <a:prstGeom prst="rect">
            <a:avLst/>
          </a:prstGeom>
        </p:spPr>
        <p:txBody>
          <a:bodyPr wrap="square">
            <a:spAutoFit/>
          </a:bodyPr>
          <a:lstStyle/>
          <a:p>
            <a:pPr algn="ctr"/>
            <a:r>
              <a:rPr lang="en-US" sz="4000" dirty="0">
                <a:solidFill>
                  <a:schemeClr val="accent3">
                    <a:lumMod val="50000"/>
                  </a:schemeClr>
                </a:solidFill>
                <a:latin typeface="Arial" panose="020B0604020202020204" pitchFamily="34" charset="0"/>
                <a:cs typeface="Arial" panose="020B0604020202020204" pitchFamily="34" charset="0"/>
              </a:rPr>
              <a:t>“</a:t>
            </a:r>
            <a:r>
              <a:rPr lang="en-US" sz="4000" dirty="0" err="1">
                <a:solidFill>
                  <a:schemeClr val="accent3">
                    <a:lumMod val="50000"/>
                  </a:schemeClr>
                </a:solidFill>
                <a:latin typeface="Arial" panose="020B0604020202020204" pitchFamily="34" charset="0"/>
                <a:cs typeface="Arial" panose="020B0604020202020204" pitchFamily="34" charset="0"/>
              </a:rPr>
              <a:t>Meo</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meo</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Đấy</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chú</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bạn</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mới</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của</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tôi</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lại</a:t>
            </a:r>
            <a:r>
              <a:rPr lang="en-US" sz="4000" dirty="0">
                <a:solidFill>
                  <a:schemeClr val="accent3">
                    <a:lumMod val="50000"/>
                  </a:schemeClr>
                </a:solidFill>
                <a:latin typeface="Arial" panose="020B0604020202020204" pitchFamily="34" charset="0"/>
                <a:cs typeface="Arial" panose="020B0604020202020204" pitchFamily="34" charset="0"/>
              </a:rPr>
              <a:t> </a:t>
            </a:r>
            <a:endParaRPr lang="vi-VN" sz="4000" dirty="0">
              <a:solidFill>
                <a:schemeClr val="accent3">
                  <a:lumMod val="50000"/>
                </a:schemeClr>
              </a:solidFill>
              <a:latin typeface="Arial" panose="020B0604020202020204" pitchFamily="34" charset="0"/>
              <a:cs typeface="Arial" panose="020B0604020202020204" pitchFamily="34" charset="0"/>
            </a:endParaRPr>
          </a:p>
          <a:p>
            <a:pPr algn="ctr"/>
            <a:r>
              <a:rPr lang="vi-VN" sz="4000" dirty="0">
                <a:solidFill>
                  <a:schemeClr val="accent3">
                    <a:lumMod val="50000"/>
                  </a:schemeClr>
                </a:solidFill>
                <a:latin typeface="Arial" panose="020B0604020202020204" pitchFamily="34" charset="0"/>
                <a:cs typeface="Arial" panose="020B0604020202020204" pitchFamily="34" charset="0"/>
              </a:rPr>
              <a:t>đ</a:t>
            </a:r>
            <a:r>
              <a:rPr lang="en-US" sz="4000" dirty="0" err="1">
                <a:solidFill>
                  <a:schemeClr val="accent3">
                    <a:lumMod val="50000"/>
                  </a:schemeClr>
                </a:solidFill>
                <a:latin typeface="Arial" panose="020B0604020202020204" pitchFamily="34" charset="0"/>
                <a:cs typeface="Arial" panose="020B0604020202020204" pitchFamily="34" charset="0"/>
              </a:rPr>
              <a:t>ến</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ch</a:t>
            </a:r>
            <a:r>
              <a:rPr lang="vi-VN" sz="4000" dirty="0">
                <a:solidFill>
                  <a:schemeClr val="accent3">
                    <a:lumMod val="50000"/>
                  </a:schemeClr>
                </a:solidFill>
                <a:latin typeface="Arial" panose="020B0604020202020204" pitchFamily="34" charset="0"/>
                <a:cs typeface="Arial" panose="020B0604020202020204" pitchFamily="34" charset="0"/>
              </a:rPr>
              <a:t>ơ</a:t>
            </a:r>
            <a:r>
              <a:rPr lang="en-US" sz="4000" dirty="0" err="1">
                <a:solidFill>
                  <a:schemeClr val="accent3">
                    <a:lumMod val="50000"/>
                  </a:schemeClr>
                </a:solidFill>
                <a:latin typeface="Arial" panose="020B0604020202020204" pitchFamily="34" charset="0"/>
                <a:cs typeface="Arial" panose="020B0604020202020204" pitchFamily="34" charset="0"/>
              </a:rPr>
              <a:t>i</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với</a:t>
            </a:r>
            <a:r>
              <a:rPr lang="en-US" sz="4000" dirty="0">
                <a:solidFill>
                  <a:schemeClr val="accent3">
                    <a:lumMod val="50000"/>
                  </a:schemeClr>
                </a:solidFill>
                <a:latin typeface="Arial" panose="020B0604020202020204" pitchFamily="34" charset="0"/>
                <a:cs typeface="Arial" panose="020B0604020202020204" pitchFamily="34" charset="0"/>
              </a:rPr>
              <a:t> </a:t>
            </a:r>
            <a:r>
              <a:rPr lang="en-US" sz="4000" dirty="0" err="1">
                <a:solidFill>
                  <a:schemeClr val="accent3">
                    <a:lumMod val="50000"/>
                  </a:schemeClr>
                </a:solidFill>
                <a:latin typeface="Arial" panose="020B0604020202020204" pitchFamily="34" charset="0"/>
                <a:cs typeface="Arial" panose="020B0604020202020204" pitchFamily="34" charset="0"/>
              </a:rPr>
              <a:t>tôi</a:t>
            </a:r>
            <a:r>
              <a:rPr lang="en-US" sz="4000" dirty="0">
                <a:solidFill>
                  <a:schemeClr val="accent3">
                    <a:lumMod val="50000"/>
                  </a:schemeClr>
                </a:solidFill>
                <a:latin typeface="Arial" panose="020B0604020202020204" pitchFamily="34" charset="0"/>
                <a:cs typeface="Arial" panose="020B0604020202020204" pitchFamily="34" charset="0"/>
              </a:rPr>
              <a:t> </a:t>
            </a:r>
            <a:r>
              <a:rPr lang="vi-VN" sz="4000" dirty="0">
                <a:solidFill>
                  <a:schemeClr val="accent3">
                    <a:lumMod val="50000"/>
                  </a:schemeClr>
                </a:solidFill>
                <a:latin typeface="Arial" panose="020B0604020202020204" pitchFamily="34" charset="0"/>
                <a:cs typeface="Arial" panose="020B0604020202020204" pitchFamily="34" charset="0"/>
              </a:rPr>
              <a:t>đ</a:t>
            </a:r>
            <a:r>
              <a:rPr lang="en-US" sz="4000" dirty="0" err="1">
                <a:solidFill>
                  <a:schemeClr val="accent3">
                    <a:lumMod val="50000"/>
                  </a:schemeClr>
                </a:solidFill>
                <a:latin typeface="Arial" panose="020B0604020202020204" pitchFamily="34" charset="0"/>
                <a:cs typeface="Arial" panose="020B0604020202020204" pitchFamily="34" charset="0"/>
              </a:rPr>
              <a:t>ấy</a:t>
            </a:r>
            <a:r>
              <a:rPr lang="en-US" sz="4000" dirty="0">
                <a:solidFill>
                  <a:schemeClr val="accent3">
                    <a:lumMod val="50000"/>
                  </a:schemeClr>
                </a:solidFill>
                <a:latin typeface="Arial" panose="020B0604020202020204" pitchFamily="34" charset="0"/>
                <a:cs typeface="Arial" panose="020B0604020202020204" pitchFamily="34" charset="0"/>
              </a:rPr>
              <a:t>.</a:t>
            </a:r>
          </a:p>
        </p:txBody>
      </p:sp>
      <p:sp>
        <p:nvSpPr>
          <p:cNvPr id="22" name="Rounded Rectangle 21"/>
          <p:cNvSpPr/>
          <p:nvPr/>
        </p:nvSpPr>
        <p:spPr>
          <a:xfrm>
            <a:off x="1079515" y="4288607"/>
            <a:ext cx="1419896" cy="785611"/>
          </a:xfrm>
          <a:prstGeom prst="roundRect">
            <a:avLst/>
          </a:prstGeom>
          <a:solidFill>
            <a:schemeClr val="bg1"/>
          </a:solidFill>
          <a:effectLst>
            <a:glow rad="228600">
              <a:schemeClr val="accent2">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Đoạn</a:t>
            </a:r>
            <a:r>
              <a:rPr lang="en-US" sz="2400" b="1" dirty="0">
                <a:solidFill>
                  <a:schemeClr val="tx1"/>
                </a:solidFill>
                <a:latin typeface="Arial" panose="020B0604020202020204" pitchFamily="34" charset="0"/>
                <a:cs typeface="Arial" panose="020B0604020202020204" pitchFamily="34" charset="0"/>
              </a:rPr>
              <a:t> 1</a:t>
            </a:r>
            <a:endParaRPr lang="en-US" sz="2400" b="1"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8"/>
          <a:stretch>
            <a:fillRect/>
          </a:stretch>
        </p:blipFill>
        <p:spPr>
          <a:xfrm>
            <a:off x="761074" y="4168847"/>
            <a:ext cx="640963" cy="932310"/>
          </a:xfrm>
          <a:prstGeom prst="rect">
            <a:avLst/>
          </a:prstGeom>
          <a:ln>
            <a:noFill/>
          </a:ln>
          <a:effectLst>
            <a:softEdge rad="112500"/>
          </a:effectLst>
        </p:spPr>
      </p:pic>
      <p:sp>
        <p:nvSpPr>
          <p:cNvPr id="26" name="Rounded Rectangle 25"/>
          <p:cNvSpPr/>
          <p:nvPr/>
        </p:nvSpPr>
        <p:spPr>
          <a:xfrm>
            <a:off x="2851740" y="3730550"/>
            <a:ext cx="3834437" cy="1662090"/>
          </a:xfrm>
          <a:prstGeom prst="roundRect">
            <a:avLst/>
          </a:pr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b="1" dirty="0" err="1">
                <a:solidFill>
                  <a:srgbClr val="DF767E"/>
                </a:solidFill>
                <a:latin typeface="Arial" panose="020B0604020202020204" pitchFamily="34" charset="0"/>
                <a:cs typeface="Arial" panose="020B0604020202020204" pitchFamily="34" charset="0"/>
              </a:rPr>
              <a:t>Giới</a:t>
            </a:r>
            <a:r>
              <a:rPr lang="en-US" sz="4000" b="1" dirty="0">
                <a:solidFill>
                  <a:srgbClr val="DF767E"/>
                </a:solidFill>
                <a:latin typeface="Arial" panose="020B0604020202020204" pitchFamily="34" charset="0"/>
                <a:cs typeface="Arial" panose="020B0604020202020204" pitchFamily="34" charset="0"/>
              </a:rPr>
              <a:t> </a:t>
            </a:r>
            <a:r>
              <a:rPr lang="en-US" sz="4000" b="1" dirty="0" err="1">
                <a:solidFill>
                  <a:srgbClr val="DF767E"/>
                </a:solidFill>
                <a:latin typeface="Arial" panose="020B0604020202020204" pitchFamily="34" charset="0"/>
                <a:cs typeface="Arial" panose="020B0604020202020204" pitchFamily="34" charset="0"/>
              </a:rPr>
              <a:t>thiệu</a:t>
            </a:r>
            <a:r>
              <a:rPr lang="en-US" sz="4000" b="1" dirty="0">
                <a:solidFill>
                  <a:srgbClr val="DF767E"/>
                </a:solidFill>
                <a:latin typeface="Arial" panose="020B0604020202020204" pitchFamily="34" charset="0"/>
                <a:cs typeface="Arial" panose="020B0604020202020204" pitchFamily="34" charset="0"/>
              </a:rPr>
              <a:t> con </a:t>
            </a:r>
            <a:r>
              <a:rPr lang="en-US" sz="4000" b="1" dirty="0" err="1">
                <a:solidFill>
                  <a:srgbClr val="DF767E"/>
                </a:solidFill>
                <a:latin typeface="Arial" panose="020B0604020202020204" pitchFamily="34" charset="0"/>
                <a:cs typeface="Arial" panose="020B0604020202020204" pitchFamily="34" charset="0"/>
              </a:rPr>
              <a:t>mèo</a:t>
            </a:r>
            <a:r>
              <a:rPr lang="en-US" sz="4000" b="1" dirty="0">
                <a:solidFill>
                  <a:srgbClr val="DF767E"/>
                </a:solidFill>
                <a:latin typeface="Arial" panose="020B0604020202020204" pitchFamily="34" charset="0"/>
                <a:cs typeface="Arial" panose="020B0604020202020204" pitchFamily="34" charset="0"/>
              </a:rPr>
              <a:t> </a:t>
            </a:r>
            <a:r>
              <a:rPr lang="en-US" sz="4000" b="1" dirty="0" err="1">
                <a:solidFill>
                  <a:srgbClr val="DF767E"/>
                </a:solidFill>
                <a:latin typeface="Arial" panose="020B0604020202020204" pitchFamily="34" charset="0"/>
                <a:cs typeface="Arial" panose="020B0604020202020204" pitchFamily="34" charset="0"/>
              </a:rPr>
              <a:t>định</a:t>
            </a:r>
            <a:r>
              <a:rPr lang="en-US" sz="4000" b="1" dirty="0">
                <a:solidFill>
                  <a:srgbClr val="DF767E"/>
                </a:solidFill>
                <a:latin typeface="Arial" panose="020B0604020202020204" pitchFamily="34" charset="0"/>
                <a:cs typeface="Arial" panose="020B0604020202020204" pitchFamily="34" charset="0"/>
              </a:rPr>
              <a:t> </a:t>
            </a:r>
            <a:r>
              <a:rPr lang="en-US" sz="4000" b="1" dirty="0" err="1">
                <a:solidFill>
                  <a:srgbClr val="DF767E"/>
                </a:solidFill>
                <a:latin typeface="Arial" panose="020B0604020202020204" pitchFamily="34" charset="0"/>
                <a:cs typeface="Arial" panose="020B0604020202020204" pitchFamily="34" charset="0"/>
              </a:rPr>
              <a:t>tả</a:t>
            </a:r>
            <a:r>
              <a:rPr lang="en-US" sz="4000" b="1" dirty="0">
                <a:solidFill>
                  <a:srgbClr val="DF767E"/>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11656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xmlns=""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4768958" y="39769"/>
            <a:ext cx="4500302" cy="4308953"/>
          </a:xfrm>
          <a:prstGeom prst="rect">
            <a:avLst/>
          </a:prstGeom>
        </p:spPr>
      </p:pic>
      <p:pic>
        <p:nvPicPr>
          <p:cNvPr id="6" name="图片 5">
            <a:extLst>
              <a:ext uri="{FF2B5EF4-FFF2-40B4-BE49-F238E27FC236}">
                <a16:creationId xmlns:a16="http://schemas.microsoft.com/office/drawing/2014/main" xmlns="" id="{5F69B91F-AA5E-43E1-BDFD-B03191B594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05086"/>
            <a:ext cx="9144000" cy="2452914"/>
          </a:xfrm>
          <a:prstGeom prst="rect">
            <a:avLst/>
          </a:prstGeom>
        </p:spPr>
      </p:pic>
      <p:pic>
        <p:nvPicPr>
          <p:cNvPr id="7" name="图片 6">
            <a:extLst>
              <a:ext uri="{FF2B5EF4-FFF2-40B4-BE49-F238E27FC236}">
                <a16:creationId xmlns:a16="http://schemas.microsoft.com/office/drawing/2014/main" xmlns=""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1"/>
            <a:ext cx="4500302" cy="4308953"/>
          </a:xfrm>
          <a:prstGeom prst="rect">
            <a:avLst/>
          </a:prstGeom>
        </p:spPr>
      </p:pic>
      <p:sp>
        <p:nvSpPr>
          <p:cNvPr id="8" name="矩形: 圆角 7">
            <a:extLst>
              <a:ext uri="{FF2B5EF4-FFF2-40B4-BE49-F238E27FC236}">
                <a16:creationId xmlns:a16="http://schemas.microsoft.com/office/drawing/2014/main" xmlns="" id="{906F5B2A-5E1E-4B28-9109-C7990C6A42B2}"/>
              </a:ext>
            </a:extLst>
          </p:cNvPr>
          <p:cNvSpPr/>
          <p:nvPr/>
        </p:nvSpPr>
        <p:spPr>
          <a:xfrm>
            <a:off x="397701" y="651353"/>
            <a:ext cx="8348598"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accent6">
                  <a:lumMod val="75000"/>
                </a:schemeClr>
              </a:solidFill>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xmlns="" id="{94F09D85-56B3-4CFF-9C52-FEFF457F1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001" y="907817"/>
            <a:ext cx="526212" cy="701616"/>
          </a:xfrm>
          <a:prstGeom prst="rect">
            <a:avLst/>
          </a:prstGeom>
        </p:spPr>
      </p:pic>
      <p:sp>
        <p:nvSpPr>
          <p:cNvPr id="25" name="椭圆 24">
            <a:extLst>
              <a:ext uri="{FF2B5EF4-FFF2-40B4-BE49-F238E27FC236}">
                <a16:creationId xmlns:a16="http://schemas.microsoft.com/office/drawing/2014/main" xmlns="" id="{CBEBD231-CB9B-465A-8116-A45CFBF933B4}"/>
              </a:ext>
            </a:extLst>
          </p:cNvPr>
          <p:cNvSpPr/>
          <p:nvPr/>
        </p:nvSpPr>
        <p:spPr>
          <a:xfrm>
            <a:off x="1024360" y="1888430"/>
            <a:ext cx="546346" cy="728458"/>
          </a:xfrm>
          <a:prstGeom prst="ellipse">
            <a:avLst/>
          </a:prstGeom>
          <a:solidFill>
            <a:srgbClr val="DF767E">
              <a:alpha val="10000"/>
            </a:srgb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cs typeface="+mn-ea"/>
              <a:sym typeface="+mn-lt"/>
            </a:endParaRPr>
          </a:p>
        </p:txBody>
      </p:sp>
      <p:pic>
        <p:nvPicPr>
          <p:cNvPr id="37" name="图片 36">
            <a:extLst>
              <a:ext uri="{FF2B5EF4-FFF2-40B4-BE49-F238E27FC236}">
                <a16:creationId xmlns:a16="http://schemas.microsoft.com/office/drawing/2014/main" xmlns="" id="{A050F63D-C620-460E-AF39-B2F87C0263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8498" y="2588816"/>
            <a:ext cx="3231715" cy="4308953"/>
          </a:xfrm>
          <a:prstGeom prst="rect">
            <a:avLst/>
          </a:prstGeom>
        </p:spPr>
      </p:pic>
      <p:sp>
        <p:nvSpPr>
          <p:cNvPr id="2" name="Rectangle 1"/>
          <p:cNvSpPr/>
          <p:nvPr/>
        </p:nvSpPr>
        <p:spPr>
          <a:xfrm>
            <a:off x="1137213" y="818365"/>
            <a:ext cx="6325905" cy="4154984"/>
          </a:xfrm>
          <a:prstGeom prst="rect">
            <a:avLst/>
          </a:prstGeom>
        </p:spPr>
        <p:txBody>
          <a:bodyPr wrap="square">
            <a:spAutoFit/>
          </a:bodyPr>
          <a:lstStyle/>
          <a:p>
            <a:pPr algn="just"/>
            <a:r>
              <a:rPr lang="en-US" sz="2400" dirty="0" err="1">
                <a:solidFill>
                  <a:schemeClr val="accent6">
                    <a:lumMod val="75000"/>
                  </a:schemeClr>
                </a:solidFill>
                <a:latin typeface="Arial" panose="020B0604020202020204" pitchFamily="34" charset="0"/>
                <a:cs typeface="Arial" panose="020B0604020202020204" pitchFamily="34" charset="0"/>
              </a:rPr>
              <a:t>Chà</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nó</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có</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bộ</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lông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mới</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ẹp</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làm</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sao</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Màu</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lông</a:t>
            </a:r>
            <a:r>
              <a:rPr lang="en-US" sz="2400" dirty="0">
                <a:solidFill>
                  <a:schemeClr val="accent6">
                    <a:lumMod val="75000"/>
                  </a:schemeClr>
                </a:solidFill>
                <a:latin typeface="Arial" panose="020B0604020202020204" pitchFamily="34" charset="0"/>
                <a:cs typeface="Arial" panose="020B0604020202020204" pitchFamily="34" charset="0"/>
              </a:rPr>
              <a:t> hung </a:t>
            </a:r>
            <a:r>
              <a:rPr lang="en-US" sz="2400" dirty="0" err="1">
                <a:solidFill>
                  <a:schemeClr val="accent6">
                    <a:lumMod val="75000"/>
                  </a:schemeClr>
                </a:solidFill>
                <a:latin typeface="Arial" panose="020B0604020202020204" pitchFamily="34" charset="0"/>
                <a:cs typeface="Arial" panose="020B0604020202020204" pitchFamily="34" charset="0"/>
              </a:rPr>
              <a:t>hung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có</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sắc</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vằn</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a:solidFill>
                  <a:schemeClr val="accent6">
                    <a:lumMod val="75000"/>
                  </a:schemeClr>
                </a:solidFill>
                <a:latin typeface="Arial" panose="020B0604020202020204" pitchFamily="34" charset="0"/>
                <a:cs typeface="Arial" panose="020B0604020202020204" pitchFamily="34" charset="0"/>
              </a:rPr>
              <a:t>o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a:solidFill>
                  <a:schemeClr val="accent6">
                    <a:lumMod val="75000"/>
                  </a:schemeClr>
                </a:solidFill>
                <a:latin typeface="Arial" panose="020B0604020202020204" pitchFamily="34" charset="0"/>
                <a:cs typeface="Arial" panose="020B0604020202020204" pitchFamily="34" charset="0"/>
              </a:rPr>
              <a:t>ỏ, </a:t>
            </a:r>
            <a:r>
              <a:rPr lang="en-US" sz="2400" dirty="0" err="1">
                <a:solidFill>
                  <a:schemeClr val="accent6">
                    <a:lumMod val="75000"/>
                  </a:schemeClr>
                </a:solidFill>
                <a:latin typeface="Arial" panose="020B0604020202020204" pitchFamily="34" charset="0"/>
                <a:cs typeface="Arial" panose="020B0604020202020204" pitchFamily="34" charset="0"/>
              </a:rPr>
              <a:t>rất</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úng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với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cái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tên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mà</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tôi</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a:solidFill>
                  <a:schemeClr val="accent6">
                    <a:lumMod val="75000"/>
                  </a:schemeClr>
                </a:solidFill>
                <a:latin typeface="Arial" panose="020B0604020202020204" pitchFamily="34" charset="0"/>
                <a:cs typeface="Arial" panose="020B0604020202020204" pitchFamily="34" charset="0"/>
              </a:rPr>
              <a:t>ã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ặt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cho</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nó</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Mèo</a:t>
            </a:r>
            <a:r>
              <a:rPr lang="en-US" sz="2400" dirty="0">
                <a:solidFill>
                  <a:schemeClr val="accent6">
                    <a:lumMod val="75000"/>
                  </a:schemeClr>
                </a:solidFill>
                <a:latin typeface="Arial" panose="020B0604020202020204" pitchFamily="34" charset="0"/>
                <a:cs typeface="Arial" panose="020B0604020202020204" pitchFamily="34" charset="0"/>
              </a:rPr>
              <a:t> Hung </a:t>
            </a:r>
            <a:r>
              <a:rPr lang="en-US" sz="2400" dirty="0" err="1">
                <a:solidFill>
                  <a:schemeClr val="accent6">
                    <a:lumMod val="75000"/>
                  </a:schemeClr>
                </a:solidFill>
                <a:latin typeface="Arial" panose="020B0604020202020204" pitchFamily="34" charset="0"/>
                <a:cs typeface="Arial" panose="020B0604020202020204" pitchFamily="34" charset="0"/>
              </a:rPr>
              <a:t>có</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cái</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ầu</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tròn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tròn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hai</a:t>
            </a:r>
            <a:r>
              <a:rPr lang="en-US" sz="2400" dirty="0">
                <a:solidFill>
                  <a:schemeClr val="accent6">
                    <a:lumMod val="75000"/>
                  </a:schemeClr>
                </a:solidFill>
                <a:latin typeface="Arial" panose="020B0604020202020204" pitchFamily="34" charset="0"/>
                <a:cs typeface="Arial" panose="020B0604020202020204" pitchFamily="34" charset="0"/>
              </a:rPr>
              <a:t> tai dong </a:t>
            </a:r>
            <a:r>
              <a:rPr lang="en-US" sz="2400" dirty="0" err="1">
                <a:solidFill>
                  <a:schemeClr val="accent6">
                    <a:lumMod val="75000"/>
                  </a:schemeClr>
                </a:solidFill>
                <a:latin typeface="Arial" panose="020B0604020202020204" pitchFamily="34" charset="0"/>
                <a:cs typeface="Arial" panose="020B0604020202020204" pitchFamily="34" charset="0"/>
              </a:rPr>
              <a:t>dỏng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dựng</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ứng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rất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thính</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nhạy</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Đôi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mắt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Mèo</a:t>
            </a:r>
            <a:r>
              <a:rPr lang="en-US" sz="2400" dirty="0">
                <a:solidFill>
                  <a:schemeClr val="accent6">
                    <a:lumMod val="75000"/>
                  </a:schemeClr>
                </a:solidFill>
                <a:latin typeface="Arial" panose="020B0604020202020204" pitchFamily="34" charset="0"/>
                <a:cs typeface="Arial" panose="020B0604020202020204" pitchFamily="34" charset="0"/>
              </a:rPr>
              <a:t> Hung </a:t>
            </a:r>
            <a:r>
              <a:rPr lang="en-US" sz="2400" dirty="0" err="1">
                <a:solidFill>
                  <a:schemeClr val="accent6">
                    <a:lumMod val="75000"/>
                  </a:schemeClr>
                </a:solidFill>
                <a:latin typeface="Arial" panose="020B0604020202020204" pitchFamily="34" charset="0"/>
                <a:cs typeface="Arial" panose="020B0604020202020204" pitchFamily="34" charset="0"/>
              </a:rPr>
              <a:t>hiền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lành</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nh</a:t>
            </a:r>
            <a:r>
              <a:rPr lang="vi-VN" sz="2400" dirty="0">
                <a:solidFill>
                  <a:schemeClr val="accent6">
                    <a:lumMod val="75000"/>
                  </a:schemeClr>
                </a:solidFill>
                <a:latin typeface="Arial" panose="020B0604020202020204" pitchFamily="34" charset="0"/>
                <a:cs typeface="Arial" panose="020B0604020202020204" pitchFamily="34" charset="0"/>
              </a:rPr>
              <a:t>ư</a:t>
            </a:r>
            <a:r>
              <a:rPr lang="en-US" sz="2400" dirty="0">
                <a:solidFill>
                  <a:schemeClr val="accent6">
                    <a:lumMod val="75000"/>
                  </a:schemeClr>
                </a:solidFill>
                <a:latin typeface="Arial" panose="020B0604020202020204" pitchFamily="34" charset="0"/>
                <a:cs typeface="Arial" panose="020B0604020202020204" pitchFamily="34" charset="0"/>
              </a:rPr>
              <a:t>ng ban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êm</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ôi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mắt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ấy</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sáng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lên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giúp</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mèo</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nhìn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rõ</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mọi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vật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Bộ</a:t>
            </a:r>
            <a:r>
              <a:rPr lang="en-US" sz="2400" dirty="0">
                <a:solidFill>
                  <a:schemeClr val="accent6">
                    <a:lumMod val="75000"/>
                  </a:schemeClr>
                </a:solidFill>
                <a:latin typeface="Arial" panose="020B0604020202020204" pitchFamily="34" charset="0"/>
                <a:cs typeface="Arial" panose="020B0604020202020204" pitchFamily="34" charset="0"/>
              </a:rPr>
              <a:t> ria </a:t>
            </a:r>
            <a:r>
              <a:rPr lang="en-US" sz="2400" dirty="0" err="1">
                <a:solidFill>
                  <a:schemeClr val="accent6">
                    <a:lumMod val="75000"/>
                  </a:schemeClr>
                </a:solidFill>
                <a:latin typeface="Arial" panose="020B0604020202020204" pitchFamily="34" charset="0"/>
                <a:cs typeface="Arial" panose="020B0604020202020204" pitchFamily="34" charset="0"/>
              </a:rPr>
              <a:t>mép</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vểnh</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lên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có</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vẻ</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oai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lắm</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bốn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chân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thì</a:t>
            </a:r>
            <a:r>
              <a:rPr lang="en-US" sz="2400" dirty="0">
                <a:solidFill>
                  <a:schemeClr val="accent6">
                    <a:lumMod val="75000"/>
                  </a:schemeClr>
                </a:solidFill>
                <a:latin typeface="Arial" panose="020B0604020202020204" pitchFamily="34" charset="0"/>
                <a:cs typeface="Arial" panose="020B0604020202020204" pitchFamily="34" charset="0"/>
              </a:rPr>
              <a:t> thon </a:t>
            </a:r>
            <a:r>
              <a:rPr lang="en-US" sz="2400" dirty="0" err="1">
                <a:solidFill>
                  <a:schemeClr val="accent6">
                    <a:lumMod val="75000"/>
                  </a:schemeClr>
                </a:solidFill>
                <a:latin typeface="Arial" panose="020B0604020202020204" pitchFamily="34" charset="0"/>
                <a:cs typeface="Arial" panose="020B0604020202020204" pitchFamily="34" charset="0"/>
              </a:rPr>
              <a:t>thon</a:t>
            </a:r>
            <a:r>
              <a:rPr lang="en-US" sz="2400" dirty="0">
                <a:solidFill>
                  <a:schemeClr val="accent6">
                    <a:lumMod val="75000"/>
                  </a:schemeClr>
                </a:solidFill>
                <a:latin typeface="Arial" panose="020B0604020202020204" pitchFamily="34" charset="0"/>
                <a:cs typeface="Arial" panose="020B0604020202020204" pitchFamily="34" charset="0"/>
              </a:rPr>
              <a:t>, b</a:t>
            </a:r>
            <a:r>
              <a:rPr lang="vi-VN" sz="2400" dirty="0">
                <a:solidFill>
                  <a:schemeClr val="accent6">
                    <a:lumMod val="75000"/>
                  </a:schemeClr>
                </a:solidFill>
                <a:latin typeface="Arial" panose="020B0604020202020204" pitchFamily="34" charset="0"/>
                <a:cs typeface="Arial" panose="020B0604020202020204" pitchFamily="34" charset="0"/>
              </a:rPr>
              <a:t>ư</a:t>
            </a:r>
            <a:r>
              <a:rPr lang="en-US" sz="2400" dirty="0" err="1">
                <a:solidFill>
                  <a:schemeClr val="accent6">
                    <a:lumMod val="75000"/>
                  </a:schemeClr>
                </a:solidFill>
                <a:latin typeface="Arial" panose="020B0604020202020204" pitchFamily="34" charset="0"/>
                <a:cs typeface="Arial" panose="020B0604020202020204" pitchFamily="34" charset="0"/>
              </a:rPr>
              <a:t>ớc</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một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cách</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nhẹ</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nhàng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nh</a:t>
            </a:r>
            <a:r>
              <a:rPr lang="vi-VN" sz="2400" dirty="0">
                <a:solidFill>
                  <a:schemeClr val="accent6">
                    <a:lumMod val="75000"/>
                  </a:schemeClr>
                </a:solidFill>
                <a:latin typeface="Arial" panose="020B0604020202020204" pitchFamily="34" charset="0"/>
                <a:cs typeface="Arial" panose="020B0604020202020204" pitchFamily="34" charset="0"/>
              </a:rPr>
              <a:t>ư</a:t>
            </a:r>
            <a:r>
              <a:rPr lang="en-US" sz="2400" dirty="0">
                <a:solidFill>
                  <a:schemeClr val="accent6">
                    <a:lumMod val="75000"/>
                  </a:schemeClr>
                </a:solidFill>
                <a:latin typeface="Arial" panose="020B0604020202020204" pitchFamily="34" charset="0"/>
                <a:cs typeface="Arial" panose="020B0604020202020204" pitchFamily="34" charset="0"/>
              </a:rPr>
              <a:t> l</a:t>
            </a:r>
            <a:r>
              <a:rPr lang="vi-VN" sz="2400" dirty="0">
                <a:solidFill>
                  <a:schemeClr val="accent6">
                    <a:lumMod val="75000"/>
                  </a:schemeClr>
                </a:solidFill>
                <a:latin typeface="Arial" panose="020B0604020202020204" pitchFamily="34" charset="0"/>
                <a:cs typeface="Arial" panose="020B0604020202020204" pitchFamily="34" charset="0"/>
              </a:rPr>
              <a:t>ư</a:t>
            </a:r>
            <a:r>
              <a:rPr lang="en-US" sz="2400" dirty="0" err="1">
                <a:solidFill>
                  <a:schemeClr val="accent6">
                    <a:lumMod val="75000"/>
                  </a:schemeClr>
                </a:solidFill>
                <a:latin typeface="Arial" panose="020B0604020202020204" pitchFamily="34" charset="0"/>
                <a:cs typeface="Arial" panose="020B0604020202020204" pitchFamily="34" charset="0"/>
              </a:rPr>
              <a:t>ớt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trên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mặt</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ất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Cái</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uôi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dài</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trông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th</a:t>
            </a:r>
            <a:r>
              <a:rPr lang="vi-VN" sz="2400" dirty="0">
                <a:solidFill>
                  <a:schemeClr val="accent6">
                    <a:lumMod val="75000"/>
                  </a:schemeClr>
                </a:solidFill>
                <a:latin typeface="Arial" panose="020B0604020202020204" pitchFamily="34" charset="0"/>
                <a:cs typeface="Arial" panose="020B0604020202020204" pitchFamily="34" charset="0"/>
              </a:rPr>
              <a:t>ư</a:t>
            </a:r>
            <a:r>
              <a:rPr lang="en-US" sz="2400" dirty="0" err="1">
                <a:solidFill>
                  <a:schemeClr val="accent6">
                    <a:lumMod val="75000"/>
                  </a:schemeClr>
                </a:solidFill>
                <a:latin typeface="Arial" panose="020B0604020202020204" pitchFamily="34" charset="0"/>
                <a:cs typeface="Arial" panose="020B0604020202020204" pitchFamily="34" charset="0"/>
              </a:rPr>
              <a:t>ớt</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tha</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duyên</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dáng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Mèo</a:t>
            </a:r>
            <a:r>
              <a:rPr lang="en-US" sz="2400" dirty="0">
                <a:solidFill>
                  <a:schemeClr val="accent6">
                    <a:lumMod val="75000"/>
                  </a:schemeClr>
                </a:solidFill>
                <a:latin typeface="Arial" panose="020B0604020202020204" pitchFamily="34" charset="0"/>
                <a:cs typeface="Arial" panose="020B0604020202020204" pitchFamily="34" charset="0"/>
              </a:rPr>
              <a:t> Hung </a:t>
            </a:r>
            <a:r>
              <a:rPr lang="en-US" sz="2400" dirty="0" err="1">
                <a:solidFill>
                  <a:schemeClr val="accent6">
                    <a:lumMod val="75000"/>
                  </a:schemeClr>
                </a:solidFill>
                <a:latin typeface="Arial" panose="020B0604020202020204" pitchFamily="34" charset="0"/>
                <a:cs typeface="Arial" panose="020B0604020202020204" pitchFamily="34" charset="0"/>
              </a:rPr>
              <a:t>trông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thật</a:t>
            </a:r>
            <a:r>
              <a:rPr lang="en-US" sz="2400" dirty="0">
                <a:solidFill>
                  <a:schemeClr val="accent6">
                    <a:lumMod val="75000"/>
                  </a:schemeClr>
                </a:solidFill>
                <a:latin typeface="Arial" panose="020B0604020202020204" pitchFamily="34" charset="0"/>
                <a:cs typeface="Arial" panose="020B0604020202020204" pitchFamily="34" charset="0"/>
              </a:rPr>
              <a:t> </a:t>
            </a:r>
            <a:r>
              <a:rPr lang="vi-VN" sz="2400" dirty="0">
                <a:solidFill>
                  <a:schemeClr val="accent6">
                    <a:lumMod val="75000"/>
                  </a:schemeClr>
                </a:solidFill>
                <a:latin typeface="Arial" panose="020B0604020202020204" pitchFamily="34" charset="0"/>
                <a:cs typeface="Arial" panose="020B0604020202020204" pitchFamily="34" charset="0"/>
              </a:rPr>
              <a:t>đ</a:t>
            </a:r>
            <a:r>
              <a:rPr lang="en-US" sz="2400" dirty="0" err="1">
                <a:solidFill>
                  <a:schemeClr val="accent6">
                    <a:lumMod val="75000"/>
                  </a:schemeClr>
                </a:solidFill>
                <a:latin typeface="Arial" panose="020B0604020202020204" pitchFamily="34" charset="0"/>
                <a:cs typeface="Arial" panose="020B0604020202020204" pitchFamily="34" charset="0"/>
              </a:rPr>
              <a:t>áng</a:t>
            </a:r>
            <a:r>
              <a:rPr lang="en-US" sz="2400" dirty="0">
                <a:solidFill>
                  <a:schemeClr val="accent6">
                    <a:lumMod val="75000"/>
                  </a:schemeClr>
                </a:solidFill>
                <a:latin typeface="Arial" panose="020B0604020202020204" pitchFamily="34" charset="0"/>
                <a:cs typeface="Arial" panose="020B0604020202020204" pitchFamily="34" charset="0"/>
              </a:rPr>
              <a:t> </a:t>
            </a:r>
            <a:r>
              <a:rPr lang="en-US" sz="2400" dirty="0" err="1">
                <a:solidFill>
                  <a:schemeClr val="accent6">
                    <a:lumMod val="75000"/>
                  </a:schemeClr>
                </a:solidFill>
                <a:latin typeface="Arial" panose="020B0604020202020204" pitchFamily="34" charset="0"/>
                <a:cs typeface="Arial" panose="020B0604020202020204" pitchFamily="34" charset="0"/>
              </a:rPr>
              <a:t>yêu</a:t>
            </a:r>
            <a:r>
              <a:rPr lang="en-US" sz="2400" dirty="0">
                <a:solidFill>
                  <a:schemeClr val="accent6">
                    <a:lumMod val="75000"/>
                  </a:schemeClr>
                </a:solidFill>
                <a:latin typeface="Arial" panose="020B0604020202020204" pitchFamily="34" charset="0"/>
                <a:cs typeface="Arial" panose="020B0604020202020204" pitchFamily="34" charset="0"/>
              </a:rPr>
              <a:t>.</a:t>
            </a:r>
          </a:p>
        </p:txBody>
      </p:sp>
      <p:sp>
        <p:nvSpPr>
          <p:cNvPr id="19" name="Rounded Rectangle 18"/>
          <p:cNvSpPr/>
          <p:nvPr/>
        </p:nvSpPr>
        <p:spPr>
          <a:xfrm>
            <a:off x="1239048" y="4348722"/>
            <a:ext cx="1419896" cy="1030297"/>
          </a:xfrm>
          <a:prstGeom prst="roundRect">
            <a:avLst/>
          </a:prstGeom>
          <a:solidFill>
            <a:schemeClr val="bg1"/>
          </a:solidFill>
          <a:effectLst>
            <a:glow rad="228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Arial" panose="020B0604020202020204" pitchFamily="34" charset="0"/>
                <a:cs typeface="Arial" panose="020B0604020202020204" pitchFamily="34" charset="0"/>
              </a:rPr>
              <a:t>Đoạn</a:t>
            </a:r>
            <a:r>
              <a:rPr lang="en-US" sz="2800" b="1" dirty="0">
                <a:solidFill>
                  <a:schemeClr val="tx1"/>
                </a:solidFill>
                <a:latin typeface="Arial" panose="020B0604020202020204" pitchFamily="34" charset="0"/>
                <a:cs typeface="Arial" panose="020B0604020202020204" pitchFamily="34" charset="0"/>
              </a:rPr>
              <a:t> 2</a:t>
            </a:r>
          </a:p>
        </p:txBody>
      </p:sp>
      <p:sp>
        <p:nvSpPr>
          <p:cNvPr id="20" name="Rounded Rectangle 19"/>
          <p:cNvSpPr/>
          <p:nvPr/>
        </p:nvSpPr>
        <p:spPr>
          <a:xfrm>
            <a:off x="2947171" y="4241614"/>
            <a:ext cx="3409682" cy="1669178"/>
          </a:xfrm>
          <a:prstGeom prst="round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err="1">
                <a:solidFill>
                  <a:schemeClr val="tx1"/>
                </a:solidFill>
                <a:latin typeface="Arial" panose="020B0604020202020204" pitchFamily="34" charset="0"/>
                <a:cs typeface="Arial" panose="020B0604020202020204" pitchFamily="34" charset="0"/>
              </a:rPr>
              <a:t>Miêu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tả</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vóc</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dáng</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màu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sắc</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các</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bộ</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phận</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của</a:t>
            </a:r>
            <a:r>
              <a:rPr lang="en-US" sz="3200" b="1" dirty="0">
                <a:solidFill>
                  <a:schemeClr val="tx1"/>
                </a:solidFill>
                <a:latin typeface="Arial" panose="020B0604020202020204" pitchFamily="34" charset="0"/>
                <a:cs typeface="Arial" panose="020B0604020202020204" pitchFamily="34" charset="0"/>
              </a:rPr>
              <a:t> con </a:t>
            </a:r>
            <a:r>
              <a:rPr lang="en-US" sz="3200" b="1" dirty="0" err="1">
                <a:solidFill>
                  <a:schemeClr val="tx1"/>
                </a:solidFill>
                <a:latin typeface="Arial" panose="020B0604020202020204" pitchFamily="34" charset="0"/>
                <a:cs typeface="Arial" panose="020B0604020202020204" pitchFamily="34" charset="0"/>
              </a:rPr>
              <a:t>mèo</a:t>
            </a:r>
            <a:endParaRPr lang="en-US" sz="3200" b="1" dirty="0">
              <a:solidFill>
                <a:schemeClr val="tx1"/>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8"/>
          <a:stretch>
            <a:fillRect/>
          </a:stretch>
        </p:blipFill>
        <p:spPr>
          <a:xfrm>
            <a:off x="549412" y="4444460"/>
            <a:ext cx="949895" cy="757907"/>
          </a:xfrm>
          <a:prstGeom prst="rect">
            <a:avLst/>
          </a:prstGeom>
          <a:ln>
            <a:noFill/>
          </a:ln>
          <a:effectLst/>
        </p:spPr>
      </p:pic>
    </p:spTree>
    <p:custDataLst>
      <p:tags r:id="rId1"/>
    </p:custDataLst>
    <p:extLst>
      <p:ext uri="{BB962C8B-B14F-4D97-AF65-F5344CB8AC3E}">
        <p14:creationId xmlns:p14="http://schemas.microsoft.com/office/powerpoint/2010/main" val="160481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xmlns=""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4768958" y="39769"/>
            <a:ext cx="4500302" cy="4308953"/>
          </a:xfrm>
          <a:prstGeom prst="rect">
            <a:avLst/>
          </a:prstGeom>
        </p:spPr>
      </p:pic>
      <p:pic>
        <p:nvPicPr>
          <p:cNvPr id="6" name="图片 5">
            <a:extLst>
              <a:ext uri="{FF2B5EF4-FFF2-40B4-BE49-F238E27FC236}">
                <a16:creationId xmlns:a16="http://schemas.microsoft.com/office/drawing/2014/main" xmlns="" id="{5F69B91F-AA5E-43E1-BDFD-B03191B594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05086"/>
            <a:ext cx="9144000" cy="2452914"/>
          </a:xfrm>
          <a:prstGeom prst="rect">
            <a:avLst/>
          </a:prstGeom>
        </p:spPr>
      </p:pic>
      <p:pic>
        <p:nvPicPr>
          <p:cNvPr id="7" name="图片 6">
            <a:extLst>
              <a:ext uri="{FF2B5EF4-FFF2-40B4-BE49-F238E27FC236}">
                <a16:creationId xmlns:a16="http://schemas.microsoft.com/office/drawing/2014/main" xmlns=""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1"/>
            <a:ext cx="4500302" cy="4308953"/>
          </a:xfrm>
          <a:prstGeom prst="rect">
            <a:avLst/>
          </a:prstGeom>
        </p:spPr>
      </p:pic>
      <p:sp>
        <p:nvSpPr>
          <p:cNvPr id="8" name="矩形: 圆角 7">
            <a:extLst>
              <a:ext uri="{FF2B5EF4-FFF2-40B4-BE49-F238E27FC236}">
                <a16:creationId xmlns:a16="http://schemas.microsoft.com/office/drawing/2014/main" xmlns="" id="{906F5B2A-5E1E-4B28-9109-C7990C6A42B2}"/>
              </a:ext>
            </a:extLst>
          </p:cNvPr>
          <p:cNvSpPr/>
          <p:nvPr/>
        </p:nvSpPr>
        <p:spPr>
          <a:xfrm>
            <a:off x="397701" y="651353"/>
            <a:ext cx="8348598"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pic>
        <p:nvPicPr>
          <p:cNvPr id="3" name="图片 2">
            <a:extLst>
              <a:ext uri="{FF2B5EF4-FFF2-40B4-BE49-F238E27FC236}">
                <a16:creationId xmlns:a16="http://schemas.microsoft.com/office/drawing/2014/main" xmlns="" id="{94F09D85-56B3-4CFF-9C52-FEFF457F1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001" y="907817"/>
            <a:ext cx="526212" cy="701616"/>
          </a:xfrm>
          <a:prstGeom prst="rect">
            <a:avLst/>
          </a:prstGeom>
        </p:spPr>
      </p:pic>
      <p:sp>
        <p:nvSpPr>
          <p:cNvPr id="2" name="Rectangle 1"/>
          <p:cNvSpPr/>
          <p:nvPr/>
        </p:nvSpPr>
        <p:spPr>
          <a:xfrm>
            <a:off x="1073377" y="894435"/>
            <a:ext cx="7552911" cy="4832092"/>
          </a:xfrm>
          <a:prstGeom prst="rect">
            <a:avLst/>
          </a:prstGeom>
        </p:spPr>
        <p:txBody>
          <a:bodyPr wrap="square">
            <a:spAutoFit/>
          </a:bodyPr>
          <a:lstStyle/>
          <a:p>
            <a:pPr algn="just"/>
            <a:r>
              <a:rPr lang="en-US" sz="2800" dirty="0" err="1">
                <a:solidFill>
                  <a:schemeClr val="tx1">
                    <a:lumMod val="65000"/>
                    <a:lumOff val="35000"/>
                  </a:schemeClr>
                </a:solidFill>
                <a:latin typeface="Arial" panose="020B0604020202020204" pitchFamily="34" charset="0"/>
                <a:cs typeface="Arial" panose="020B0604020202020204" pitchFamily="34" charset="0"/>
              </a:rPr>
              <a:t>Có</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một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hôm</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tôi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ang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ngồi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học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bỗng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thấy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nó</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rón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rén</a:t>
            </a:r>
            <a:r>
              <a:rPr lang="en-US" sz="2800" dirty="0">
                <a:solidFill>
                  <a:schemeClr val="tx1">
                    <a:lumMod val="65000"/>
                    <a:lumOff val="35000"/>
                  </a:schemeClr>
                </a:solidFill>
                <a:latin typeface="Arial" panose="020B0604020202020204" pitchFamily="34" charset="0"/>
                <a:cs typeface="Arial" panose="020B0604020202020204" pitchFamily="34" charset="0"/>
              </a:rPr>
              <a:t> b</a:t>
            </a:r>
            <a:r>
              <a:rPr lang="vi-VN" sz="2800" dirty="0">
                <a:solidFill>
                  <a:schemeClr val="tx1">
                    <a:lumMod val="65000"/>
                    <a:lumOff val="35000"/>
                  </a:schemeClr>
                </a:solidFill>
                <a:latin typeface="Arial" panose="020B0604020202020204" pitchFamily="34" charset="0"/>
                <a:cs typeface="Arial" panose="020B0604020202020204" pitchFamily="34" charset="0"/>
              </a:rPr>
              <a:t>ư</a:t>
            </a:r>
            <a:r>
              <a:rPr lang="en-US" sz="2800" dirty="0" err="1">
                <a:solidFill>
                  <a:schemeClr val="tx1">
                    <a:lumMod val="65000"/>
                    <a:lumOff val="35000"/>
                  </a:schemeClr>
                </a:solidFill>
                <a:latin typeface="Arial" panose="020B0604020202020204" pitchFamily="34" charset="0"/>
                <a:cs typeface="Arial" panose="020B0604020202020204" pitchFamily="34" charset="0"/>
              </a:rPr>
              <a:t>ớc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từng</a:t>
            </a:r>
            <a:r>
              <a:rPr lang="en-US" sz="2800" dirty="0">
                <a:solidFill>
                  <a:schemeClr val="tx1">
                    <a:lumMod val="65000"/>
                    <a:lumOff val="35000"/>
                  </a:schemeClr>
                </a:solidFill>
                <a:latin typeface="Arial" panose="020B0604020202020204" pitchFamily="34" charset="0"/>
                <a:cs typeface="Arial" panose="020B0604020202020204" pitchFamily="34" charset="0"/>
              </a:rPr>
              <a:t> b</a:t>
            </a:r>
            <a:r>
              <a:rPr lang="vi-VN" sz="2800" dirty="0">
                <a:solidFill>
                  <a:schemeClr val="tx1">
                    <a:lumMod val="65000"/>
                    <a:lumOff val="35000"/>
                  </a:schemeClr>
                </a:solidFill>
                <a:latin typeface="Arial" panose="020B0604020202020204" pitchFamily="34" charset="0"/>
                <a:cs typeface="Arial" panose="020B0604020202020204" pitchFamily="34" charset="0"/>
              </a:rPr>
              <a:t>ư</a:t>
            </a:r>
            <a:r>
              <a:rPr lang="en-US" sz="2800" dirty="0" err="1">
                <a:solidFill>
                  <a:schemeClr val="tx1">
                    <a:lumMod val="65000"/>
                    <a:lumOff val="35000"/>
                  </a:schemeClr>
                </a:solidFill>
                <a:latin typeface="Arial" panose="020B0604020202020204" pitchFamily="34" charset="0"/>
                <a:cs typeface="Arial" panose="020B0604020202020204" pitchFamily="34" charset="0"/>
              </a:rPr>
              <a:t>ớc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nhẹ</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nhàng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ến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bên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bồ</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thóc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ngồi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rình</a:t>
            </a:r>
            <a:r>
              <a:rPr lang="en-US" sz="2800" dirty="0">
                <a:solidFill>
                  <a:schemeClr val="tx1">
                    <a:lumMod val="65000"/>
                    <a:lumOff val="35000"/>
                  </a:schemeClr>
                </a:solidFill>
                <a:latin typeface="Arial" panose="020B0604020202020204" pitchFamily="34" charset="0"/>
                <a:cs typeface="Arial" panose="020B0604020202020204" pitchFamily="34" charset="0"/>
              </a:rPr>
              <a:t>. A! Con </a:t>
            </a:r>
            <a:r>
              <a:rPr lang="en-US" sz="2800" dirty="0" err="1">
                <a:solidFill>
                  <a:schemeClr val="tx1">
                    <a:lumMod val="65000"/>
                    <a:lumOff val="35000"/>
                  </a:schemeClr>
                </a:solidFill>
                <a:latin typeface="Arial" panose="020B0604020202020204" pitchFamily="34" charset="0"/>
                <a:cs typeface="Arial" panose="020B0604020202020204" pitchFamily="34" charset="0"/>
              </a:rPr>
              <a:t>mèo</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này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khôn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thật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Chả</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là</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ngày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th</a:t>
            </a:r>
            <a:r>
              <a:rPr lang="vi-VN" sz="2800" dirty="0">
                <a:solidFill>
                  <a:schemeClr val="tx1">
                    <a:lumMod val="65000"/>
                    <a:lumOff val="35000"/>
                  </a:schemeClr>
                </a:solidFill>
                <a:latin typeface="Arial" panose="020B0604020202020204" pitchFamily="34" charset="0"/>
                <a:cs typeface="Arial" panose="020B0604020202020204" pitchFamily="34" charset="0"/>
              </a:rPr>
              <a:t>ư</a:t>
            </a:r>
            <a:r>
              <a:rPr lang="en-US" sz="2800" dirty="0" err="1">
                <a:solidFill>
                  <a:schemeClr val="tx1">
                    <a:lumMod val="65000"/>
                    <a:lumOff val="35000"/>
                  </a:schemeClr>
                </a:solidFill>
                <a:latin typeface="Arial" panose="020B0604020202020204" pitchFamily="34" charset="0"/>
                <a:cs typeface="Arial" panose="020B0604020202020204" pitchFamily="34" charset="0"/>
              </a:rPr>
              <a:t>ờng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chuột</a:t>
            </a:r>
            <a:r>
              <a:rPr lang="en-US" sz="2800" dirty="0">
                <a:solidFill>
                  <a:schemeClr val="tx1">
                    <a:lumMod val="65000"/>
                    <a:lumOff val="35000"/>
                  </a:schemeClr>
                </a:solidFill>
                <a:latin typeface="Arial" panose="020B0604020202020204" pitchFamily="34" charset="0"/>
                <a:cs typeface="Arial" panose="020B0604020202020204" pitchFamily="34" charset="0"/>
              </a:rPr>
              <a:t> hay </a:t>
            </a:r>
            <a:r>
              <a:rPr lang="en-US" sz="2800" dirty="0" err="1">
                <a:solidFill>
                  <a:schemeClr val="tx1">
                    <a:lumMod val="65000"/>
                    <a:lumOff val="35000"/>
                  </a:schemeClr>
                </a:solidFill>
                <a:latin typeface="Arial" panose="020B0604020202020204" pitchFamily="34" charset="0"/>
                <a:cs typeface="Arial" panose="020B0604020202020204" pitchFamily="34" charset="0"/>
              </a:rPr>
              <a:t>vào</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bồ</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ă</a:t>
            </a:r>
            <a:r>
              <a:rPr lang="en-US" sz="2800" dirty="0">
                <a:solidFill>
                  <a:schemeClr val="tx1">
                    <a:lumMod val="65000"/>
                    <a:lumOff val="35000"/>
                  </a:schemeClr>
                </a:solidFill>
                <a:latin typeface="Arial" panose="020B0604020202020204" pitchFamily="34" charset="0"/>
                <a:cs typeface="Arial" panose="020B0604020202020204" pitchFamily="34" charset="0"/>
              </a:rPr>
              <a:t>n </a:t>
            </a:r>
            <a:r>
              <a:rPr lang="en-US" sz="2800" dirty="0" err="1">
                <a:solidFill>
                  <a:schemeClr val="tx1">
                    <a:lumMod val="65000"/>
                    <a:lumOff val="35000"/>
                  </a:schemeClr>
                </a:solidFill>
                <a:latin typeface="Arial" panose="020B0604020202020204" pitchFamily="34" charset="0"/>
                <a:cs typeface="Arial" panose="020B0604020202020204" pitchFamily="34" charset="0"/>
              </a:rPr>
              <a:t>vụng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thóc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nên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mèo</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mới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rình</a:t>
            </a:r>
            <a:r>
              <a:rPr lang="en-US" sz="2800" dirty="0">
                <a:solidFill>
                  <a:schemeClr val="tx1">
                    <a:lumMod val="65000"/>
                    <a:lumOff val="35000"/>
                  </a:schemeClr>
                </a:solidFill>
                <a:latin typeface="Arial" panose="020B0604020202020204" pitchFamily="34" charset="0"/>
                <a:cs typeface="Arial" panose="020B0604020202020204" pitchFamily="34" charset="0"/>
              </a:rPr>
              <a:t> ở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ây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Bỗng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nhiên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nó</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chụm</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bốn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chân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lại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dặt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dặt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cái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uôi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lấy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a:solidFill>
                  <a:schemeClr val="tx1">
                    <a:lumMod val="65000"/>
                    <a:lumOff val="35000"/>
                  </a:schemeClr>
                </a:solidFill>
                <a:latin typeface="Arial" panose="020B0604020202020204" pitchFamily="34" charset="0"/>
                <a:cs typeface="Arial" panose="020B0604020202020204" pitchFamily="34" charset="0"/>
              </a:rPr>
              <a:t>à </a:t>
            </a:r>
            <a:r>
              <a:rPr lang="en-US" sz="2800" dirty="0" err="1">
                <a:solidFill>
                  <a:schemeClr val="tx1">
                    <a:lumMod val="65000"/>
                    <a:lumOff val="35000"/>
                  </a:schemeClr>
                </a:solidFill>
                <a:latin typeface="Arial" panose="020B0604020202020204" pitchFamily="34" charset="0"/>
                <a:cs typeface="Arial" panose="020B0604020202020204" pitchFamily="34" charset="0"/>
              </a:rPr>
              <a:t>rồi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phốc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một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cái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Thế</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là</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một</a:t>
            </a:r>
            <a:r>
              <a:rPr lang="en-US" sz="2800" dirty="0">
                <a:solidFill>
                  <a:schemeClr val="tx1">
                    <a:lumMod val="65000"/>
                    <a:lumOff val="35000"/>
                  </a:schemeClr>
                </a:solidFill>
                <a:latin typeface="Arial" panose="020B0604020202020204" pitchFamily="34" charset="0"/>
                <a:cs typeface="Arial" panose="020B0604020202020204" pitchFamily="34" charset="0"/>
              </a:rPr>
              <a:t> con </a:t>
            </a:r>
            <a:r>
              <a:rPr lang="en-US" sz="2800" dirty="0" err="1">
                <a:solidFill>
                  <a:schemeClr val="tx1">
                    <a:lumMod val="65000"/>
                    <a:lumOff val="35000"/>
                  </a:schemeClr>
                </a:solidFill>
                <a:latin typeface="Arial" panose="020B0604020202020204" pitchFamily="34" charset="0"/>
                <a:cs typeface="Arial" panose="020B0604020202020204" pitchFamily="34" charset="0"/>
              </a:rPr>
              <a:t>chuột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a:solidFill>
                  <a:schemeClr val="tx1">
                    <a:lumMod val="65000"/>
                    <a:lumOff val="35000"/>
                  </a:schemeClr>
                </a:solidFill>
                <a:latin typeface="Arial" panose="020B0604020202020204" pitchFamily="34" charset="0"/>
                <a:cs typeface="Arial" panose="020B0604020202020204" pitchFamily="34" charset="0"/>
              </a:rPr>
              <a:t>ã </a:t>
            </a:r>
            <a:r>
              <a:rPr lang="en-US" sz="2800" dirty="0" err="1">
                <a:solidFill>
                  <a:schemeClr val="tx1">
                    <a:lumMod val="65000"/>
                    <a:lumOff val="35000"/>
                  </a:schemeClr>
                </a:solidFill>
                <a:latin typeface="Arial" panose="020B0604020202020204" pitchFamily="34" charset="0"/>
                <a:cs typeface="Arial" panose="020B0604020202020204" pitchFamily="34" charset="0"/>
              </a:rPr>
              <a:t>nằm</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gọn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ngay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trong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vuốt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của</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nó</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Nhiều</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lúc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tôi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ang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học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bài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chú</a:t>
            </a:r>
            <a:r>
              <a:rPr lang="en-US" sz="2800" dirty="0">
                <a:solidFill>
                  <a:schemeClr val="tx1">
                    <a:lumMod val="65000"/>
                    <a:lumOff val="35000"/>
                  </a:schemeClr>
                </a:solidFill>
                <a:latin typeface="Arial" panose="020B0604020202020204" pitchFamily="34" charset="0"/>
                <a:cs typeface="Arial" panose="020B0604020202020204" pitchFamily="34" charset="0"/>
              </a:rPr>
              <a:t> ta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ến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dụi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dụi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vào</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tay</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muốn</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tôi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vuốt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ve</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bộ</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lông</a:t>
            </a:r>
            <a:r>
              <a:rPr lang="en-US" sz="2800" dirty="0">
                <a:solidFill>
                  <a:schemeClr val="tx1">
                    <a:lumMod val="65000"/>
                    <a:lumOff val="35000"/>
                  </a:schemeClr>
                </a:solidFill>
                <a:latin typeface="Arial" panose="020B0604020202020204" pitchFamily="34" charset="0"/>
                <a:cs typeface="Arial" panose="020B0604020202020204" pitchFamily="34" charset="0"/>
              </a:rPr>
              <a:t> m</a:t>
            </a:r>
            <a:r>
              <a:rPr lang="vi-VN" sz="2800" dirty="0">
                <a:solidFill>
                  <a:schemeClr val="tx1">
                    <a:lumMod val="65000"/>
                    <a:lumOff val="35000"/>
                  </a:schemeClr>
                </a:solidFill>
                <a:latin typeface="Arial" panose="020B0604020202020204" pitchFamily="34" charset="0"/>
                <a:cs typeface="Arial" panose="020B0604020202020204" pitchFamily="34" charset="0"/>
              </a:rPr>
              <a:t>ư</a:t>
            </a:r>
            <a:r>
              <a:rPr lang="en-US" sz="2800" dirty="0" err="1">
                <a:solidFill>
                  <a:schemeClr val="tx1">
                    <a:lumMod val="65000"/>
                    <a:lumOff val="35000"/>
                  </a:schemeClr>
                </a:solidFill>
                <a:latin typeface="Arial" panose="020B0604020202020204" pitchFamily="34" charset="0"/>
                <a:cs typeface="Arial" panose="020B0604020202020204" pitchFamily="34" charset="0"/>
              </a:rPr>
              <a:t>ợt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nh</a:t>
            </a:r>
            <a:r>
              <a:rPr lang="vi-VN" sz="2800" dirty="0">
                <a:solidFill>
                  <a:schemeClr val="tx1">
                    <a:lumMod val="65000"/>
                    <a:lumOff val="35000"/>
                  </a:schemeClr>
                </a:solidFill>
                <a:latin typeface="Arial" panose="020B0604020202020204" pitchFamily="34" charset="0"/>
                <a:cs typeface="Arial" panose="020B0604020202020204" pitchFamily="34" charset="0"/>
              </a:rPr>
              <a:t>ư</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nhung</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hoặc</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vi-VN" sz="2800" dirty="0">
                <a:solidFill>
                  <a:schemeClr val="tx1">
                    <a:lumMod val="65000"/>
                    <a:lumOff val="35000"/>
                  </a:schemeClr>
                </a:solidFill>
                <a:latin typeface="Arial" panose="020B0604020202020204" pitchFamily="34" charset="0"/>
                <a:cs typeface="Arial" panose="020B0604020202020204" pitchFamily="34" charset="0"/>
              </a:rPr>
              <a:t>đ</a:t>
            </a:r>
            <a:r>
              <a:rPr lang="en-US" sz="2800" dirty="0" err="1">
                <a:solidFill>
                  <a:schemeClr val="tx1">
                    <a:lumMod val="65000"/>
                    <a:lumOff val="35000"/>
                  </a:schemeClr>
                </a:solidFill>
                <a:latin typeface="Arial" panose="020B0604020202020204" pitchFamily="34" charset="0"/>
                <a:cs typeface="Arial" panose="020B0604020202020204" pitchFamily="34" charset="0"/>
              </a:rPr>
              <a:t>ùa</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với</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chú</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một</a:t>
            </a:r>
            <a:r>
              <a:rPr lang="en-US" sz="2800" dirty="0">
                <a:solidFill>
                  <a:schemeClr val="tx1">
                    <a:lumMod val="65000"/>
                    <a:lumOff val="35000"/>
                  </a:schemeClr>
                </a:solidFill>
                <a:latin typeface="Arial" panose="020B0604020202020204" pitchFamily="34" charset="0"/>
                <a:cs typeface="Arial" panose="020B0604020202020204" pitchFamily="34" charset="0"/>
              </a:rPr>
              <a:t> </a:t>
            </a:r>
            <a:r>
              <a:rPr lang="en-US" sz="2800" dirty="0" err="1">
                <a:solidFill>
                  <a:schemeClr val="tx1">
                    <a:lumMod val="65000"/>
                    <a:lumOff val="35000"/>
                  </a:schemeClr>
                </a:solidFill>
                <a:latin typeface="Arial" panose="020B0604020202020204" pitchFamily="34" charset="0"/>
                <a:cs typeface="Arial" panose="020B0604020202020204" pitchFamily="34" charset="0"/>
              </a:rPr>
              <a:t>tí</a:t>
            </a:r>
            <a:r>
              <a:rPr lang="en-US" sz="28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27" name="Rounded Rectangle 26"/>
          <p:cNvSpPr/>
          <p:nvPr/>
        </p:nvSpPr>
        <p:spPr>
          <a:xfrm>
            <a:off x="962744" y="4739658"/>
            <a:ext cx="1419896" cy="785611"/>
          </a:xfrm>
          <a:prstGeom prst="roundRect">
            <a:avLst/>
          </a:prstGeom>
          <a:solidFill>
            <a:schemeClr val="bg1"/>
          </a:solidFill>
          <a:effectLst>
            <a:glow rad="228600">
              <a:schemeClr val="accent2">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Đoạn</a:t>
            </a:r>
            <a:r>
              <a:rPr lang="en-US" sz="2400" b="1" dirty="0">
                <a:solidFill>
                  <a:schemeClr val="tx1"/>
                </a:solidFill>
                <a:latin typeface="Arial" panose="020B0604020202020204" pitchFamily="34" charset="0"/>
                <a:cs typeface="Arial" panose="020B0604020202020204" pitchFamily="34" charset="0"/>
              </a:rPr>
              <a:t> 3</a:t>
            </a:r>
          </a:p>
        </p:txBody>
      </p:sp>
      <p:sp>
        <p:nvSpPr>
          <p:cNvPr id="29" name="Rounded Rectangle 28"/>
          <p:cNvSpPr/>
          <p:nvPr/>
        </p:nvSpPr>
        <p:spPr>
          <a:xfrm>
            <a:off x="2866288" y="4552037"/>
            <a:ext cx="4899186" cy="164754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Arial" panose="020B0604020202020204" pitchFamily="34" charset="0"/>
                <a:cs typeface="Arial" panose="020B0604020202020204" pitchFamily="34" charset="0"/>
              </a:rPr>
              <a:t>Miêu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tả</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thói</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quen</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sinh</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hoạt</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và</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hoạt</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động</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của</a:t>
            </a:r>
            <a:r>
              <a:rPr lang="en-US" sz="3200" b="1" dirty="0">
                <a:solidFill>
                  <a:schemeClr val="tx1"/>
                </a:solidFill>
                <a:latin typeface="Arial" panose="020B0604020202020204" pitchFamily="34" charset="0"/>
                <a:cs typeface="Arial" panose="020B0604020202020204" pitchFamily="34" charset="0"/>
              </a:rPr>
              <a:t> con </a:t>
            </a:r>
            <a:r>
              <a:rPr lang="en-US" sz="3200" b="1" dirty="0" err="1">
                <a:solidFill>
                  <a:schemeClr val="tx1"/>
                </a:solidFill>
                <a:latin typeface="Arial" panose="020B0604020202020204" pitchFamily="34" charset="0"/>
                <a:cs typeface="Arial" panose="020B0604020202020204" pitchFamily="34" charset="0"/>
              </a:rPr>
              <a:t>mèo</a:t>
            </a:r>
            <a:endParaRPr lang="en-US" sz="3200" b="1" dirty="0">
              <a:solidFill>
                <a:schemeClr val="tx1"/>
              </a:solidFill>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7"/>
          <a:stretch>
            <a:fillRect/>
          </a:stretch>
        </p:blipFill>
        <p:spPr>
          <a:xfrm>
            <a:off x="613826" y="4654133"/>
            <a:ext cx="697838" cy="95666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26564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xmlns=""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4768958" y="39769"/>
            <a:ext cx="4500302" cy="4308953"/>
          </a:xfrm>
          <a:prstGeom prst="rect">
            <a:avLst/>
          </a:prstGeom>
        </p:spPr>
      </p:pic>
      <p:pic>
        <p:nvPicPr>
          <p:cNvPr id="6" name="图片 5">
            <a:extLst>
              <a:ext uri="{FF2B5EF4-FFF2-40B4-BE49-F238E27FC236}">
                <a16:creationId xmlns:a16="http://schemas.microsoft.com/office/drawing/2014/main" xmlns="" id="{5F69B91F-AA5E-43E1-BDFD-B03191B594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05086"/>
            <a:ext cx="9144000" cy="2452914"/>
          </a:xfrm>
          <a:prstGeom prst="rect">
            <a:avLst/>
          </a:prstGeom>
        </p:spPr>
      </p:pic>
      <p:pic>
        <p:nvPicPr>
          <p:cNvPr id="7" name="图片 6">
            <a:extLst>
              <a:ext uri="{FF2B5EF4-FFF2-40B4-BE49-F238E27FC236}">
                <a16:creationId xmlns:a16="http://schemas.microsoft.com/office/drawing/2014/main" xmlns=""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1"/>
            <a:ext cx="4500302" cy="4308953"/>
          </a:xfrm>
          <a:prstGeom prst="rect">
            <a:avLst/>
          </a:prstGeom>
        </p:spPr>
      </p:pic>
      <p:sp>
        <p:nvSpPr>
          <p:cNvPr id="8" name="矩形: 圆角 7">
            <a:extLst>
              <a:ext uri="{FF2B5EF4-FFF2-40B4-BE49-F238E27FC236}">
                <a16:creationId xmlns:a16="http://schemas.microsoft.com/office/drawing/2014/main" xmlns="" id="{906F5B2A-5E1E-4B28-9109-C7990C6A42B2}"/>
              </a:ext>
            </a:extLst>
          </p:cNvPr>
          <p:cNvSpPr/>
          <p:nvPr/>
        </p:nvSpPr>
        <p:spPr>
          <a:xfrm>
            <a:off x="397701" y="651353"/>
            <a:ext cx="8348598"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mn-lt"/>
            </a:endParaRPr>
          </a:p>
        </p:txBody>
      </p:sp>
      <p:pic>
        <p:nvPicPr>
          <p:cNvPr id="3" name="图片 2">
            <a:extLst>
              <a:ext uri="{FF2B5EF4-FFF2-40B4-BE49-F238E27FC236}">
                <a16:creationId xmlns:a16="http://schemas.microsoft.com/office/drawing/2014/main" xmlns="" id="{94F09D85-56B3-4CFF-9C52-FEFF457F1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001" y="907817"/>
            <a:ext cx="526212" cy="701616"/>
          </a:xfrm>
          <a:prstGeom prst="rect">
            <a:avLst/>
          </a:prstGeom>
        </p:spPr>
      </p:pic>
      <p:pic>
        <p:nvPicPr>
          <p:cNvPr id="28" name="图片 27">
            <a:extLst>
              <a:ext uri="{FF2B5EF4-FFF2-40B4-BE49-F238E27FC236}">
                <a16:creationId xmlns:a16="http://schemas.microsoft.com/office/drawing/2014/main" xmlns="" id="{BE0B87F1-F208-466F-BA08-86BE9E41C6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4244" y="1344834"/>
            <a:ext cx="4565483" cy="6087310"/>
          </a:xfrm>
          <a:prstGeom prst="rect">
            <a:avLst/>
          </a:prstGeom>
        </p:spPr>
      </p:pic>
      <p:sp>
        <p:nvSpPr>
          <p:cNvPr id="5" name="Rectangle 4"/>
          <p:cNvSpPr/>
          <p:nvPr/>
        </p:nvSpPr>
        <p:spPr>
          <a:xfrm>
            <a:off x="513552" y="1606204"/>
            <a:ext cx="6552878" cy="2554545"/>
          </a:xfrm>
          <a:prstGeom prst="rect">
            <a:avLst/>
          </a:prstGeom>
        </p:spPr>
        <p:txBody>
          <a:bodyPr wrap="square">
            <a:spAutoFit/>
          </a:bodyPr>
          <a:lstStyle/>
          <a:p>
            <a:pPr algn="ctr"/>
            <a:r>
              <a:rPr lang="en-US" sz="4000" dirty="0">
                <a:solidFill>
                  <a:schemeClr val="tx1">
                    <a:lumMod val="65000"/>
                    <a:lumOff val="35000"/>
                  </a:schemeClr>
                </a:solidFill>
                <a:latin typeface="Arial" panose="020B0604020202020204" pitchFamily="34" charset="0"/>
                <a:cs typeface="Arial" panose="020B0604020202020204" pitchFamily="34" charset="0"/>
              </a:rPr>
              <a:t>Con </a:t>
            </a:r>
            <a:r>
              <a:rPr lang="en-US" sz="4000" dirty="0" err="1">
                <a:solidFill>
                  <a:schemeClr val="tx1">
                    <a:lumMod val="65000"/>
                    <a:lumOff val="35000"/>
                  </a:schemeClr>
                </a:solidFill>
                <a:latin typeface="Arial" panose="020B0604020202020204" pitchFamily="34" charset="0"/>
                <a:cs typeface="Arial" panose="020B0604020202020204" pitchFamily="34" charset="0"/>
              </a:rPr>
              <a:t>mèo</a:t>
            </a:r>
            <a:r>
              <a:rPr lang="en-US" sz="4000" dirty="0">
                <a:solidFill>
                  <a:schemeClr val="tx1">
                    <a:lumMod val="65000"/>
                    <a:lumOff val="35000"/>
                  </a:schemeClr>
                </a:solidFill>
                <a:latin typeface="Arial" panose="020B0604020202020204" pitchFamily="34" charset="0"/>
                <a:cs typeface="Arial" panose="020B0604020202020204" pitchFamily="34" charset="0"/>
              </a:rPr>
              <a:t> </a:t>
            </a:r>
            <a:r>
              <a:rPr lang="en-US" sz="4000" dirty="0" err="1">
                <a:solidFill>
                  <a:schemeClr val="tx1">
                    <a:lumMod val="65000"/>
                    <a:lumOff val="35000"/>
                  </a:schemeClr>
                </a:solidFill>
                <a:latin typeface="Arial" panose="020B0604020202020204" pitchFamily="34" charset="0"/>
                <a:cs typeface="Arial" panose="020B0604020202020204" pitchFamily="34" charset="0"/>
              </a:rPr>
              <a:t>của</a:t>
            </a:r>
            <a:r>
              <a:rPr lang="en-US" sz="4000" dirty="0">
                <a:solidFill>
                  <a:schemeClr val="tx1">
                    <a:lumMod val="65000"/>
                    <a:lumOff val="35000"/>
                  </a:schemeClr>
                </a:solidFill>
                <a:latin typeface="Arial" panose="020B0604020202020204" pitchFamily="34" charset="0"/>
                <a:cs typeface="Arial" panose="020B0604020202020204" pitchFamily="34" charset="0"/>
              </a:rPr>
              <a:t> </a:t>
            </a:r>
            <a:r>
              <a:rPr lang="en-US" sz="4000" dirty="0" err="1">
                <a:solidFill>
                  <a:schemeClr val="tx1">
                    <a:lumMod val="65000"/>
                    <a:lumOff val="35000"/>
                  </a:schemeClr>
                </a:solidFill>
                <a:latin typeface="Arial" panose="020B0604020202020204" pitchFamily="34" charset="0"/>
                <a:cs typeface="Arial" panose="020B0604020202020204" pitchFamily="34" charset="0"/>
              </a:rPr>
              <a:t>tôi</a:t>
            </a:r>
            <a:r>
              <a:rPr lang="en-US" sz="4000" dirty="0">
                <a:solidFill>
                  <a:schemeClr val="tx1">
                    <a:lumMod val="65000"/>
                    <a:lumOff val="35000"/>
                  </a:schemeClr>
                </a:solidFill>
                <a:latin typeface="Arial" panose="020B0604020202020204" pitchFamily="34" charset="0"/>
                <a:cs typeface="Arial" panose="020B0604020202020204" pitchFamily="34" charset="0"/>
              </a:rPr>
              <a:t> </a:t>
            </a:r>
            <a:r>
              <a:rPr lang="en-US" sz="4000" dirty="0" err="1">
                <a:solidFill>
                  <a:schemeClr val="tx1">
                    <a:lumMod val="65000"/>
                    <a:lumOff val="35000"/>
                  </a:schemeClr>
                </a:solidFill>
                <a:latin typeface="Arial" panose="020B0604020202020204" pitchFamily="34" charset="0"/>
                <a:cs typeface="Arial" panose="020B0604020202020204" pitchFamily="34" charset="0"/>
              </a:rPr>
              <a:t>là</a:t>
            </a:r>
            <a:r>
              <a:rPr lang="en-US" sz="4000" dirty="0">
                <a:solidFill>
                  <a:schemeClr val="tx1">
                    <a:lumMod val="65000"/>
                    <a:lumOff val="35000"/>
                  </a:schemeClr>
                </a:solidFill>
                <a:latin typeface="Arial" panose="020B0604020202020204" pitchFamily="34" charset="0"/>
                <a:cs typeface="Arial" panose="020B0604020202020204" pitchFamily="34" charset="0"/>
              </a:rPr>
              <a:t> </a:t>
            </a:r>
            <a:r>
              <a:rPr lang="en-US" sz="4000" dirty="0" err="1">
                <a:solidFill>
                  <a:schemeClr val="tx1">
                    <a:lumMod val="65000"/>
                    <a:lumOff val="35000"/>
                  </a:schemeClr>
                </a:solidFill>
                <a:latin typeface="Arial" panose="020B0604020202020204" pitchFamily="34" charset="0"/>
                <a:cs typeface="Arial" panose="020B0604020202020204" pitchFamily="34" charset="0"/>
              </a:rPr>
              <a:t>thế</a:t>
            </a:r>
            <a:r>
              <a:rPr lang="en-US" sz="4000" dirty="0">
                <a:solidFill>
                  <a:schemeClr val="tx1">
                    <a:lumMod val="65000"/>
                    <a:lumOff val="35000"/>
                  </a:schemeClr>
                </a:solidFill>
                <a:latin typeface="Arial" panose="020B0604020202020204" pitchFamily="34" charset="0"/>
                <a:cs typeface="Arial" panose="020B0604020202020204" pitchFamily="34" charset="0"/>
              </a:rPr>
              <a:t> </a:t>
            </a:r>
            <a:r>
              <a:rPr lang="vi-VN" sz="4000" dirty="0">
                <a:solidFill>
                  <a:schemeClr val="tx1">
                    <a:lumMod val="65000"/>
                    <a:lumOff val="35000"/>
                  </a:schemeClr>
                </a:solidFill>
                <a:latin typeface="Arial" panose="020B0604020202020204" pitchFamily="34" charset="0"/>
                <a:cs typeface="Arial" panose="020B0604020202020204" pitchFamily="34" charset="0"/>
              </a:rPr>
              <a:t>đ</a:t>
            </a:r>
            <a:r>
              <a:rPr lang="en-US" sz="4000" dirty="0" err="1">
                <a:solidFill>
                  <a:schemeClr val="tx1">
                    <a:lumMod val="65000"/>
                    <a:lumOff val="35000"/>
                  </a:schemeClr>
                </a:solidFill>
                <a:latin typeface="Arial" panose="020B0604020202020204" pitchFamily="34" charset="0"/>
                <a:cs typeface="Arial" panose="020B0604020202020204" pitchFamily="34" charset="0"/>
              </a:rPr>
              <a:t>ấy</a:t>
            </a:r>
            <a:r>
              <a:rPr lang="vi-VN" sz="4000" dirty="0">
                <a:solidFill>
                  <a:schemeClr val="tx1">
                    <a:lumMod val="65000"/>
                    <a:lumOff val="35000"/>
                  </a:schemeClr>
                </a:solidFill>
                <a:latin typeface="Arial" panose="020B0604020202020204" pitchFamily="34" charset="0"/>
                <a:cs typeface="Arial" panose="020B0604020202020204" pitchFamily="34" charset="0"/>
              </a:rPr>
              <a:t>, vừa dễ thương lại bắt chuột giỏi nên cả nhà ai cũng yêu mến.</a:t>
            </a:r>
            <a:endParaRPr lang="en-US" sz="4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ounded Rectangle 13"/>
          <p:cNvSpPr/>
          <p:nvPr/>
        </p:nvSpPr>
        <p:spPr>
          <a:xfrm>
            <a:off x="948521" y="4172614"/>
            <a:ext cx="1548939" cy="785611"/>
          </a:xfrm>
          <a:prstGeom prst="roundRect">
            <a:avLst/>
          </a:prstGeom>
          <a:solidFill>
            <a:schemeClr val="bg1"/>
          </a:solidFill>
          <a:effectLst>
            <a:glow rad="228600">
              <a:schemeClr val="accent2">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Đoạn</a:t>
            </a:r>
            <a:r>
              <a:rPr lang="en-US" sz="2800" b="1" dirty="0">
                <a:solidFill>
                  <a:schemeClr val="tx1"/>
                </a:solidFill>
                <a:latin typeface="Arial" panose="020B0604020202020204" pitchFamily="34" charset="0"/>
                <a:cs typeface="Arial" panose="020B0604020202020204" pitchFamily="34" charset="0"/>
              </a:rPr>
              <a:t> 4</a:t>
            </a:r>
          </a:p>
        </p:txBody>
      </p:sp>
      <p:sp>
        <p:nvSpPr>
          <p:cNvPr id="15" name="Rounded Rectangle 14"/>
          <p:cNvSpPr/>
          <p:nvPr/>
        </p:nvSpPr>
        <p:spPr>
          <a:xfrm>
            <a:off x="2766117" y="3876399"/>
            <a:ext cx="3816218" cy="1896872"/>
          </a:xfrm>
          <a:prstGeom prst="roundRect">
            <a:avLst/>
          </a:prstGeom>
          <a:solidFill>
            <a:schemeClr val="accent1">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dirty="0" err="1">
                <a:solidFill>
                  <a:schemeClr val="tx1"/>
                </a:solidFill>
                <a:latin typeface="Arial" panose="020B0604020202020204" pitchFamily="34" charset="0"/>
                <a:cs typeface="Arial" panose="020B0604020202020204" pitchFamily="34" charset="0"/>
              </a:rPr>
              <a:t>Cảm</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nghĩ</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của</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người</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viết</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về</a:t>
            </a:r>
            <a:r>
              <a:rPr lang="en-US" sz="3600" b="1" dirty="0">
                <a:solidFill>
                  <a:schemeClr val="tx1"/>
                </a:solidFill>
                <a:latin typeface="Arial" panose="020B0604020202020204" pitchFamily="34" charset="0"/>
                <a:cs typeface="Arial" panose="020B0604020202020204" pitchFamily="34" charset="0"/>
              </a:rPr>
              <a:t> con </a:t>
            </a:r>
            <a:r>
              <a:rPr lang="en-US" sz="3600" b="1" dirty="0" err="1">
                <a:solidFill>
                  <a:schemeClr val="tx1"/>
                </a:solidFill>
                <a:latin typeface="Arial" panose="020B0604020202020204" pitchFamily="34" charset="0"/>
                <a:cs typeface="Arial" panose="020B0604020202020204" pitchFamily="34" charset="0"/>
              </a:rPr>
              <a:t>mèo</a:t>
            </a:r>
            <a:endParaRPr lang="en-US" sz="3600" b="1" dirty="0">
              <a:solidFill>
                <a:schemeClr val="tx1"/>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8"/>
          <a:stretch>
            <a:fillRect/>
          </a:stretch>
        </p:blipFill>
        <p:spPr>
          <a:xfrm>
            <a:off x="867121" y="4065845"/>
            <a:ext cx="540184" cy="99914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37373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xmlns="" id="{D69A5195-EBDC-432C-A4D6-7B0D5C89D76F}"/>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4768958" y="39769"/>
            <a:ext cx="4500302" cy="4308953"/>
          </a:xfrm>
          <a:prstGeom prst="rect">
            <a:avLst/>
          </a:prstGeom>
        </p:spPr>
      </p:pic>
      <p:pic>
        <p:nvPicPr>
          <p:cNvPr id="6" name="图片 5">
            <a:extLst>
              <a:ext uri="{FF2B5EF4-FFF2-40B4-BE49-F238E27FC236}">
                <a16:creationId xmlns:a16="http://schemas.microsoft.com/office/drawing/2014/main" xmlns="" id="{5F69B91F-AA5E-43E1-BDFD-B03191B594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05086"/>
            <a:ext cx="9144000" cy="2452914"/>
          </a:xfrm>
          <a:prstGeom prst="rect">
            <a:avLst/>
          </a:prstGeom>
        </p:spPr>
      </p:pic>
      <p:pic>
        <p:nvPicPr>
          <p:cNvPr id="7" name="图片 6">
            <a:extLst>
              <a:ext uri="{FF2B5EF4-FFF2-40B4-BE49-F238E27FC236}">
                <a16:creationId xmlns:a16="http://schemas.microsoft.com/office/drawing/2014/main" xmlns="" id="{FC044253-9597-4574-859F-89F0DF055DEE}"/>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1" y="1"/>
            <a:ext cx="4500302" cy="4308953"/>
          </a:xfrm>
          <a:prstGeom prst="rect">
            <a:avLst/>
          </a:prstGeom>
        </p:spPr>
      </p:pic>
      <p:sp>
        <p:nvSpPr>
          <p:cNvPr id="8" name="矩形: 圆角 7">
            <a:extLst>
              <a:ext uri="{FF2B5EF4-FFF2-40B4-BE49-F238E27FC236}">
                <a16:creationId xmlns:a16="http://schemas.microsoft.com/office/drawing/2014/main" xmlns="" id="{906F5B2A-5E1E-4B28-9109-C7990C6A42B2}"/>
              </a:ext>
            </a:extLst>
          </p:cNvPr>
          <p:cNvSpPr/>
          <p:nvPr/>
        </p:nvSpPr>
        <p:spPr>
          <a:xfrm>
            <a:off x="397701" y="651353"/>
            <a:ext cx="8348598"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Rectangle 1"/>
          <p:cNvSpPr/>
          <p:nvPr/>
        </p:nvSpPr>
        <p:spPr>
          <a:xfrm>
            <a:off x="645768" y="39769"/>
            <a:ext cx="7693343" cy="8217634"/>
          </a:xfrm>
          <a:prstGeom prst="rect">
            <a:avLst/>
          </a:prstGeom>
        </p:spPr>
        <p:txBody>
          <a:bodyPr wrap="square">
            <a:spAutoFit/>
          </a:bodyPr>
          <a:lstStyle/>
          <a:p>
            <a:pPr algn="ctr"/>
            <a:r>
              <a:rPr lang="en-US" sz="2200" b="1" dirty="0">
                <a:effectLst>
                  <a:outerShdw blurRad="38100" dist="38100" dir="2700000" algn="tl">
                    <a:srgbClr val="C0C0C0"/>
                  </a:outerShdw>
                </a:effectLst>
                <a:latin typeface="SVN-The Voice" panose="02040603050506020204" pitchFamily="18" charset="0"/>
              </a:rPr>
              <a:t>CON MÈO HUNG</a:t>
            </a:r>
          </a:p>
          <a:p>
            <a:pPr algn="ctr"/>
            <a:endParaRPr lang="en-US" sz="2200" b="1" dirty="0">
              <a:effectLst>
                <a:outerShdw blurRad="38100" dist="38100" dir="2700000" algn="tl">
                  <a:srgbClr val="C0C0C0"/>
                </a:outerShdw>
              </a:effectLst>
              <a:latin typeface="Times New Roman" pitchFamily="18" charset="0"/>
            </a:endParaRPr>
          </a:p>
          <a:p>
            <a:pPr algn="just"/>
            <a:r>
              <a:rPr lang="vi-VN" sz="2200" dirty="0">
                <a:effectLst>
                  <a:outerShdw blurRad="38100" dist="38100" dir="2700000" algn="tl">
                    <a:srgbClr val="C0C0C0"/>
                  </a:outerShdw>
                </a:effectLst>
                <a:latin typeface="Times New Roman" pitchFamily="18" charset="0"/>
              </a:rPr>
              <a:t> </a:t>
            </a:r>
            <a:r>
              <a:rPr lang="en-US" sz="2200" dirty="0">
                <a:latin typeface="Times New Roman" pitchFamily="18" charset="0"/>
              </a:rPr>
              <a:t>  </a:t>
            </a:r>
            <a:endParaRPr lang="vi-VN" sz="2200" dirty="0">
              <a:latin typeface="Times New Roman" pitchFamily="18" charset="0"/>
            </a:endParaRPr>
          </a:p>
          <a:p>
            <a:pPr algn="just"/>
            <a:r>
              <a:rPr lang="vi-VN" sz="2200" b="1" dirty="0">
                <a:solidFill>
                  <a:schemeClr val="tx1">
                    <a:lumMod val="75000"/>
                    <a:lumOff val="25000"/>
                  </a:schemeClr>
                </a:solidFill>
                <a:latin typeface="Times New Roman" pitchFamily="18" charset="0"/>
              </a:rPr>
              <a:t> </a:t>
            </a:r>
            <a:r>
              <a:rPr lang="vi-VN" sz="2200" b="1" dirty="0">
                <a:solidFill>
                  <a:schemeClr val="tx1">
                    <a:lumMod val="85000"/>
                    <a:lumOff val="15000"/>
                  </a:schemeClr>
                </a:solidFill>
                <a:latin typeface="Times New Roman" pitchFamily="18" charset="0"/>
              </a:rPr>
              <a:t>  </a:t>
            </a:r>
            <a:r>
              <a:rPr lang="vi-VN" sz="2200" b="1" dirty="0">
                <a:solidFill>
                  <a:schemeClr val="accent3">
                    <a:lumMod val="50000"/>
                  </a:schemeClr>
                </a:solidFill>
                <a:latin typeface="Times New Roman" pitchFamily="18" charset="0"/>
              </a:rPr>
              <a:t> 	</a:t>
            </a:r>
            <a:r>
              <a:rPr lang="en-US" sz="2200" dirty="0">
                <a:solidFill>
                  <a:schemeClr val="accent3">
                    <a:lumMod val="50000"/>
                  </a:schemeClr>
                </a:solidFill>
                <a:latin typeface="Times New Roman" pitchFamily="18" charset="0"/>
              </a:rPr>
              <a:t>“</a:t>
            </a:r>
            <a:r>
              <a:rPr lang="en-US" sz="2200" dirty="0" err="1">
                <a:solidFill>
                  <a:schemeClr val="accent3">
                    <a:lumMod val="50000"/>
                  </a:schemeClr>
                </a:solidFill>
                <a:latin typeface="Times New Roman" pitchFamily="18" charset="0"/>
              </a:rPr>
              <a:t>Meo</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meo</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Đấy</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chú</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bạn</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mới</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của</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tôi</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lại</a:t>
            </a:r>
            <a:r>
              <a:rPr lang="en-US" sz="2200" dirty="0">
                <a:solidFill>
                  <a:schemeClr val="accent3">
                    <a:lumMod val="50000"/>
                  </a:schemeClr>
                </a:solidFill>
                <a:latin typeface="Times New Roman" pitchFamily="18" charset="0"/>
              </a:rPr>
              <a:t> </a:t>
            </a:r>
            <a:r>
              <a:rPr lang="vi-VN" sz="2200" dirty="0">
                <a:solidFill>
                  <a:schemeClr val="accent3">
                    <a:lumMod val="50000"/>
                  </a:schemeClr>
                </a:solidFill>
                <a:latin typeface="Times New Roman" pitchFamily="18" charset="0"/>
              </a:rPr>
              <a:t>đ</a:t>
            </a:r>
            <a:r>
              <a:rPr lang="en-US" sz="2200" dirty="0" err="1">
                <a:solidFill>
                  <a:schemeClr val="accent3">
                    <a:lumMod val="50000"/>
                  </a:schemeClr>
                </a:solidFill>
                <a:latin typeface="Times New Roman" pitchFamily="18" charset="0"/>
              </a:rPr>
              <a:t>ến</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ch</a:t>
            </a:r>
            <a:r>
              <a:rPr lang="vi-VN" sz="2200" dirty="0">
                <a:solidFill>
                  <a:schemeClr val="accent3">
                    <a:lumMod val="50000"/>
                  </a:schemeClr>
                </a:solidFill>
                <a:latin typeface="Times New Roman" pitchFamily="18" charset="0"/>
              </a:rPr>
              <a:t>ơ</a:t>
            </a:r>
            <a:r>
              <a:rPr lang="en-US" sz="2200" dirty="0" err="1">
                <a:solidFill>
                  <a:schemeClr val="accent3">
                    <a:lumMod val="50000"/>
                  </a:schemeClr>
                </a:solidFill>
                <a:latin typeface="Times New Roman" pitchFamily="18" charset="0"/>
              </a:rPr>
              <a:t>i</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với</a:t>
            </a:r>
            <a:r>
              <a:rPr lang="en-US" sz="2200" dirty="0">
                <a:solidFill>
                  <a:schemeClr val="accent3">
                    <a:lumMod val="50000"/>
                  </a:schemeClr>
                </a:solidFill>
                <a:latin typeface="Times New Roman" pitchFamily="18" charset="0"/>
              </a:rPr>
              <a:t> </a:t>
            </a:r>
            <a:r>
              <a:rPr lang="en-US" sz="2200" dirty="0" err="1">
                <a:solidFill>
                  <a:schemeClr val="accent3">
                    <a:lumMod val="50000"/>
                  </a:schemeClr>
                </a:solidFill>
                <a:latin typeface="Times New Roman" pitchFamily="18" charset="0"/>
              </a:rPr>
              <a:t>tôi</a:t>
            </a:r>
            <a:r>
              <a:rPr lang="en-US" sz="2200" dirty="0">
                <a:solidFill>
                  <a:schemeClr val="accent3">
                    <a:lumMod val="50000"/>
                  </a:schemeClr>
                </a:solidFill>
                <a:latin typeface="Times New Roman" pitchFamily="18" charset="0"/>
              </a:rPr>
              <a:t> </a:t>
            </a:r>
            <a:r>
              <a:rPr lang="vi-VN" sz="2200" dirty="0">
                <a:solidFill>
                  <a:schemeClr val="accent3">
                    <a:lumMod val="50000"/>
                  </a:schemeClr>
                </a:solidFill>
                <a:latin typeface="Times New Roman" pitchFamily="18" charset="0"/>
              </a:rPr>
              <a:t>đ</a:t>
            </a:r>
            <a:r>
              <a:rPr lang="en-US" sz="2200" dirty="0" err="1">
                <a:solidFill>
                  <a:schemeClr val="accent3">
                    <a:lumMod val="50000"/>
                  </a:schemeClr>
                </a:solidFill>
                <a:latin typeface="Times New Roman" pitchFamily="18" charset="0"/>
              </a:rPr>
              <a:t>ấy</a:t>
            </a:r>
            <a:r>
              <a:rPr lang="en-US" sz="2200" dirty="0">
                <a:solidFill>
                  <a:schemeClr val="accent3">
                    <a:lumMod val="50000"/>
                  </a:schemeClr>
                </a:solidFill>
                <a:latin typeface="Times New Roman" pitchFamily="18" charset="0"/>
              </a:rPr>
              <a:t>.</a:t>
            </a:r>
          </a:p>
          <a:p>
            <a:pPr algn="just"/>
            <a:r>
              <a:rPr lang="vi-VN"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Chà</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nó</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có</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bộ</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lông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mới</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ẹp</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làm</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sao</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Màu</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lông</a:t>
            </a:r>
            <a:r>
              <a:rPr lang="en-US" sz="2200" dirty="0">
                <a:solidFill>
                  <a:schemeClr val="accent6">
                    <a:lumMod val="75000"/>
                  </a:schemeClr>
                </a:solidFill>
                <a:latin typeface="Times New Roman" pitchFamily="18" charset="0"/>
              </a:rPr>
              <a:t> hung </a:t>
            </a:r>
            <a:r>
              <a:rPr lang="en-US" sz="2200" dirty="0" err="1">
                <a:solidFill>
                  <a:schemeClr val="accent6">
                    <a:lumMod val="75000"/>
                  </a:schemeClr>
                </a:solidFill>
                <a:latin typeface="Times New Roman" pitchFamily="18" charset="0"/>
              </a:rPr>
              <a:t>hung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có</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sắc</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vằn</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a:solidFill>
                  <a:schemeClr val="accent6">
                    <a:lumMod val="75000"/>
                  </a:schemeClr>
                </a:solidFill>
                <a:latin typeface="Times New Roman" pitchFamily="18" charset="0"/>
              </a:rPr>
              <a:t>o </a:t>
            </a:r>
            <a:r>
              <a:rPr lang="vi-VN" sz="2200" dirty="0">
                <a:solidFill>
                  <a:schemeClr val="accent6">
                    <a:lumMod val="75000"/>
                  </a:schemeClr>
                </a:solidFill>
                <a:latin typeface="Times New Roman" pitchFamily="18" charset="0"/>
              </a:rPr>
              <a:t>đ</a:t>
            </a:r>
            <a:r>
              <a:rPr lang="en-US" sz="2200" dirty="0">
                <a:solidFill>
                  <a:schemeClr val="accent6">
                    <a:lumMod val="75000"/>
                  </a:schemeClr>
                </a:solidFill>
                <a:latin typeface="Times New Roman" pitchFamily="18" charset="0"/>
              </a:rPr>
              <a:t>ỏ, </a:t>
            </a:r>
            <a:r>
              <a:rPr lang="en-US" sz="2200" dirty="0" err="1">
                <a:solidFill>
                  <a:schemeClr val="accent6">
                    <a:lumMod val="75000"/>
                  </a:schemeClr>
                </a:solidFill>
                <a:latin typeface="Times New Roman" pitchFamily="18" charset="0"/>
              </a:rPr>
              <a:t>rất</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úng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với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cái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tên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mà</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tôi</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a:solidFill>
                  <a:schemeClr val="accent6">
                    <a:lumMod val="75000"/>
                  </a:schemeClr>
                </a:solidFill>
                <a:latin typeface="Times New Roman" pitchFamily="18" charset="0"/>
              </a:rPr>
              <a:t>ã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ặt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cho</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nó</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Mèo</a:t>
            </a:r>
            <a:r>
              <a:rPr lang="en-US" sz="2200" dirty="0">
                <a:solidFill>
                  <a:schemeClr val="accent6">
                    <a:lumMod val="75000"/>
                  </a:schemeClr>
                </a:solidFill>
                <a:latin typeface="Times New Roman" pitchFamily="18" charset="0"/>
              </a:rPr>
              <a:t> Hung </a:t>
            </a:r>
            <a:r>
              <a:rPr lang="en-US" sz="2200" dirty="0" err="1">
                <a:solidFill>
                  <a:schemeClr val="accent6">
                    <a:lumMod val="75000"/>
                  </a:schemeClr>
                </a:solidFill>
                <a:latin typeface="Times New Roman" pitchFamily="18" charset="0"/>
              </a:rPr>
              <a:t>có</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cái</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ầu</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tròn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tròn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hai</a:t>
            </a:r>
            <a:r>
              <a:rPr lang="en-US" sz="2200" dirty="0">
                <a:solidFill>
                  <a:schemeClr val="accent6">
                    <a:lumMod val="75000"/>
                  </a:schemeClr>
                </a:solidFill>
                <a:latin typeface="Times New Roman" pitchFamily="18" charset="0"/>
              </a:rPr>
              <a:t> tai dong </a:t>
            </a:r>
            <a:r>
              <a:rPr lang="en-US" sz="2200" dirty="0" err="1">
                <a:solidFill>
                  <a:schemeClr val="accent6">
                    <a:lumMod val="75000"/>
                  </a:schemeClr>
                </a:solidFill>
                <a:latin typeface="Times New Roman" pitchFamily="18" charset="0"/>
              </a:rPr>
              <a:t>dỏng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dựng</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ứng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rất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thính</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nhạy</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Đôi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mắt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Mèo</a:t>
            </a:r>
            <a:r>
              <a:rPr lang="en-US" sz="2200" dirty="0">
                <a:solidFill>
                  <a:schemeClr val="accent6">
                    <a:lumMod val="75000"/>
                  </a:schemeClr>
                </a:solidFill>
                <a:latin typeface="Times New Roman" pitchFamily="18" charset="0"/>
              </a:rPr>
              <a:t> Hung </a:t>
            </a:r>
            <a:r>
              <a:rPr lang="en-US" sz="2200" dirty="0" err="1">
                <a:solidFill>
                  <a:schemeClr val="accent6">
                    <a:lumMod val="75000"/>
                  </a:schemeClr>
                </a:solidFill>
                <a:latin typeface="Times New Roman" pitchFamily="18" charset="0"/>
              </a:rPr>
              <a:t>hiền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lành</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nh</a:t>
            </a:r>
            <a:r>
              <a:rPr lang="vi-VN" sz="2200" dirty="0">
                <a:solidFill>
                  <a:schemeClr val="accent6">
                    <a:lumMod val="75000"/>
                  </a:schemeClr>
                </a:solidFill>
                <a:latin typeface="Times New Roman" pitchFamily="18" charset="0"/>
              </a:rPr>
              <a:t>ư</a:t>
            </a:r>
            <a:r>
              <a:rPr lang="en-US" sz="2200" dirty="0">
                <a:solidFill>
                  <a:schemeClr val="accent6">
                    <a:lumMod val="75000"/>
                  </a:schemeClr>
                </a:solidFill>
                <a:latin typeface="Times New Roman" pitchFamily="18" charset="0"/>
              </a:rPr>
              <a:t>ng ban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êm</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ôi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mắt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ấy</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sáng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lên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giúp</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mèo</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nhìn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rõ</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mọi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vật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Bộ</a:t>
            </a:r>
            <a:r>
              <a:rPr lang="en-US" sz="2200" dirty="0">
                <a:solidFill>
                  <a:schemeClr val="accent6">
                    <a:lumMod val="75000"/>
                  </a:schemeClr>
                </a:solidFill>
                <a:latin typeface="Times New Roman" pitchFamily="18" charset="0"/>
              </a:rPr>
              <a:t> ria </a:t>
            </a:r>
            <a:r>
              <a:rPr lang="en-US" sz="2200" dirty="0" err="1">
                <a:solidFill>
                  <a:schemeClr val="accent6">
                    <a:lumMod val="75000"/>
                  </a:schemeClr>
                </a:solidFill>
                <a:latin typeface="Times New Roman" pitchFamily="18" charset="0"/>
              </a:rPr>
              <a:t>mép</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vểnh</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lên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có</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vẻ</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oai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lắm</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bốn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chân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thì</a:t>
            </a:r>
            <a:r>
              <a:rPr lang="en-US" sz="2200" dirty="0">
                <a:solidFill>
                  <a:schemeClr val="accent6">
                    <a:lumMod val="75000"/>
                  </a:schemeClr>
                </a:solidFill>
                <a:latin typeface="Times New Roman" pitchFamily="18" charset="0"/>
              </a:rPr>
              <a:t> thon </a:t>
            </a:r>
            <a:r>
              <a:rPr lang="en-US" sz="2200" dirty="0" err="1">
                <a:solidFill>
                  <a:schemeClr val="accent6">
                    <a:lumMod val="75000"/>
                  </a:schemeClr>
                </a:solidFill>
                <a:latin typeface="Times New Roman" pitchFamily="18" charset="0"/>
              </a:rPr>
              <a:t>thon</a:t>
            </a:r>
            <a:r>
              <a:rPr lang="en-US" sz="2200" dirty="0">
                <a:solidFill>
                  <a:schemeClr val="accent6">
                    <a:lumMod val="75000"/>
                  </a:schemeClr>
                </a:solidFill>
                <a:latin typeface="Times New Roman" pitchFamily="18" charset="0"/>
              </a:rPr>
              <a:t>, b</a:t>
            </a:r>
            <a:r>
              <a:rPr lang="vi-VN" sz="2200" dirty="0">
                <a:solidFill>
                  <a:schemeClr val="accent6">
                    <a:lumMod val="75000"/>
                  </a:schemeClr>
                </a:solidFill>
                <a:latin typeface="Times New Roman" pitchFamily="18" charset="0"/>
              </a:rPr>
              <a:t>ư</a:t>
            </a:r>
            <a:r>
              <a:rPr lang="en-US" sz="2200" dirty="0" err="1">
                <a:solidFill>
                  <a:schemeClr val="accent6">
                    <a:lumMod val="75000"/>
                  </a:schemeClr>
                </a:solidFill>
                <a:latin typeface="Times New Roman" pitchFamily="18" charset="0"/>
              </a:rPr>
              <a:t>ớc</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một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cách</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nhẹ</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nhàng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nh</a:t>
            </a:r>
            <a:r>
              <a:rPr lang="vi-VN" sz="2200" dirty="0">
                <a:solidFill>
                  <a:schemeClr val="accent6">
                    <a:lumMod val="75000"/>
                  </a:schemeClr>
                </a:solidFill>
                <a:latin typeface="Times New Roman" pitchFamily="18" charset="0"/>
              </a:rPr>
              <a:t>ư</a:t>
            </a:r>
            <a:r>
              <a:rPr lang="en-US" sz="2200" dirty="0">
                <a:solidFill>
                  <a:schemeClr val="accent6">
                    <a:lumMod val="75000"/>
                  </a:schemeClr>
                </a:solidFill>
                <a:latin typeface="Times New Roman" pitchFamily="18" charset="0"/>
              </a:rPr>
              <a:t> l</a:t>
            </a:r>
            <a:r>
              <a:rPr lang="vi-VN" sz="2200" dirty="0">
                <a:solidFill>
                  <a:schemeClr val="accent6">
                    <a:lumMod val="75000"/>
                  </a:schemeClr>
                </a:solidFill>
                <a:latin typeface="Times New Roman" pitchFamily="18" charset="0"/>
              </a:rPr>
              <a:t>ư</a:t>
            </a:r>
            <a:r>
              <a:rPr lang="en-US" sz="2200" dirty="0" err="1">
                <a:solidFill>
                  <a:schemeClr val="accent6">
                    <a:lumMod val="75000"/>
                  </a:schemeClr>
                </a:solidFill>
                <a:latin typeface="Times New Roman" pitchFamily="18" charset="0"/>
              </a:rPr>
              <a:t>ớt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trên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mặt</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ất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Cái</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uôi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dài</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trông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th</a:t>
            </a:r>
            <a:r>
              <a:rPr lang="vi-VN" sz="2200" dirty="0">
                <a:solidFill>
                  <a:schemeClr val="accent6">
                    <a:lumMod val="75000"/>
                  </a:schemeClr>
                </a:solidFill>
                <a:latin typeface="Times New Roman" pitchFamily="18" charset="0"/>
              </a:rPr>
              <a:t>ư</a:t>
            </a:r>
            <a:r>
              <a:rPr lang="en-US" sz="2200" dirty="0" err="1">
                <a:solidFill>
                  <a:schemeClr val="accent6">
                    <a:lumMod val="75000"/>
                  </a:schemeClr>
                </a:solidFill>
                <a:latin typeface="Times New Roman" pitchFamily="18" charset="0"/>
              </a:rPr>
              <a:t>ớt</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tha</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duyên</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dáng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Mèo</a:t>
            </a:r>
            <a:r>
              <a:rPr lang="en-US" sz="2200" dirty="0">
                <a:solidFill>
                  <a:schemeClr val="accent6">
                    <a:lumMod val="75000"/>
                  </a:schemeClr>
                </a:solidFill>
                <a:latin typeface="Times New Roman" pitchFamily="18" charset="0"/>
              </a:rPr>
              <a:t> Hung </a:t>
            </a:r>
            <a:r>
              <a:rPr lang="en-US" sz="2200" dirty="0" err="1">
                <a:solidFill>
                  <a:schemeClr val="accent6">
                    <a:lumMod val="75000"/>
                  </a:schemeClr>
                </a:solidFill>
                <a:latin typeface="Times New Roman" pitchFamily="18" charset="0"/>
              </a:rPr>
              <a:t>trông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thật</a:t>
            </a:r>
            <a:r>
              <a:rPr lang="en-US" sz="2200" dirty="0">
                <a:solidFill>
                  <a:schemeClr val="accent6">
                    <a:lumMod val="75000"/>
                  </a:schemeClr>
                </a:solidFill>
                <a:latin typeface="Times New Roman" pitchFamily="18" charset="0"/>
              </a:rPr>
              <a:t> </a:t>
            </a:r>
            <a:r>
              <a:rPr lang="vi-VN" sz="2200" dirty="0">
                <a:solidFill>
                  <a:schemeClr val="accent6">
                    <a:lumMod val="75000"/>
                  </a:schemeClr>
                </a:solidFill>
                <a:latin typeface="Times New Roman" pitchFamily="18" charset="0"/>
              </a:rPr>
              <a:t>đ</a:t>
            </a:r>
            <a:r>
              <a:rPr lang="en-US" sz="2200" dirty="0" err="1">
                <a:solidFill>
                  <a:schemeClr val="accent6">
                    <a:lumMod val="75000"/>
                  </a:schemeClr>
                </a:solidFill>
                <a:latin typeface="Times New Roman" pitchFamily="18" charset="0"/>
              </a:rPr>
              <a:t>áng</a:t>
            </a:r>
            <a:r>
              <a:rPr lang="en-US" sz="2200" dirty="0">
                <a:solidFill>
                  <a:schemeClr val="accent6">
                    <a:lumMod val="75000"/>
                  </a:schemeClr>
                </a:solidFill>
                <a:latin typeface="Times New Roman" pitchFamily="18" charset="0"/>
              </a:rPr>
              <a:t> </a:t>
            </a:r>
            <a:r>
              <a:rPr lang="en-US" sz="2200" dirty="0" err="1">
                <a:solidFill>
                  <a:schemeClr val="accent6">
                    <a:lumMod val="75000"/>
                  </a:schemeClr>
                </a:solidFill>
                <a:latin typeface="Times New Roman" pitchFamily="18" charset="0"/>
              </a:rPr>
              <a:t>yêu</a:t>
            </a:r>
            <a:r>
              <a:rPr lang="en-US" sz="2200" dirty="0">
                <a:solidFill>
                  <a:schemeClr val="accent6">
                    <a:lumMod val="75000"/>
                  </a:schemeClr>
                </a:solidFill>
                <a:latin typeface="Times New Roman" pitchFamily="18" charset="0"/>
              </a:rPr>
              <a:t>.</a:t>
            </a:r>
          </a:p>
          <a:p>
            <a:pPr algn="just"/>
            <a:r>
              <a:rPr lang="vi-VN"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Có</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một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hôm</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tôi</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ang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ngồi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học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bỗng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thấy</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nó</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rón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rén</a:t>
            </a:r>
            <a:r>
              <a:rPr lang="en-US" sz="2200" dirty="0">
                <a:solidFill>
                  <a:schemeClr val="accent1">
                    <a:lumMod val="75000"/>
                  </a:schemeClr>
                </a:solidFill>
                <a:latin typeface="Times New Roman" pitchFamily="18" charset="0"/>
              </a:rPr>
              <a:t> b</a:t>
            </a:r>
            <a:r>
              <a:rPr lang="vi-VN" sz="2200" dirty="0">
                <a:solidFill>
                  <a:schemeClr val="accent1">
                    <a:lumMod val="75000"/>
                  </a:schemeClr>
                </a:solidFill>
                <a:latin typeface="Times New Roman" pitchFamily="18" charset="0"/>
              </a:rPr>
              <a:t>ư</a:t>
            </a:r>
            <a:r>
              <a:rPr lang="en-US" sz="2200" dirty="0" err="1">
                <a:solidFill>
                  <a:schemeClr val="accent1">
                    <a:lumMod val="75000"/>
                  </a:schemeClr>
                </a:solidFill>
                <a:latin typeface="Times New Roman" pitchFamily="18" charset="0"/>
              </a:rPr>
              <a:t>ớc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từng</a:t>
            </a:r>
            <a:r>
              <a:rPr lang="en-US" sz="2200" dirty="0">
                <a:solidFill>
                  <a:schemeClr val="accent1">
                    <a:lumMod val="75000"/>
                  </a:schemeClr>
                </a:solidFill>
                <a:latin typeface="Times New Roman" pitchFamily="18" charset="0"/>
              </a:rPr>
              <a:t> b</a:t>
            </a:r>
            <a:r>
              <a:rPr lang="vi-VN" sz="2200" dirty="0">
                <a:solidFill>
                  <a:schemeClr val="accent1">
                    <a:lumMod val="75000"/>
                  </a:schemeClr>
                </a:solidFill>
                <a:latin typeface="Times New Roman" pitchFamily="18" charset="0"/>
              </a:rPr>
              <a:t>ư</a:t>
            </a:r>
            <a:r>
              <a:rPr lang="en-US" sz="2200" dirty="0" err="1">
                <a:solidFill>
                  <a:schemeClr val="accent1">
                    <a:lumMod val="75000"/>
                  </a:schemeClr>
                </a:solidFill>
                <a:latin typeface="Times New Roman" pitchFamily="18" charset="0"/>
              </a:rPr>
              <a:t>ớc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nhẹ</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nhàng</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ến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bên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bồ</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thóc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ngồi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rình</a:t>
            </a:r>
            <a:r>
              <a:rPr lang="en-US" sz="2200" dirty="0">
                <a:solidFill>
                  <a:schemeClr val="accent1">
                    <a:lumMod val="75000"/>
                  </a:schemeClr>
                </a:solidFill>
                <a:latin typeface="Times New Roman" pitchFamily="18" charset="0"/>
              </a:rPr>
              <a:t>. A! Con </a:t>
            </a:r>
            <a:r>
              <a:rPr lang="en-US" sz="2200" dirty="0" err="1">
                <a:solidFill>
                  <a:schemeClr val="accent1">
                    <a:lumMod val="75000"/>
                  </a:schemeClr>
                </a:solidFill>
                <a:latin typeface="Times New Roman" pitchFamily="18" charset="0"/>
              </a:rPr>
              <a:t>mèo</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này</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khôn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thật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Chả</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là</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ngày</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th</a:t>
            </a:r>
            <a:r>
              <a:rPr lang="vi-VN" sz="2200" dirty="0">
                <a:solidFill>
                  <a:schemeClr val="accent1">
                    <a:lumMod val="75000"/>
                  </a:schemeClr>
                </a:solidFill>
                <a:latin typeface="Times New Roman" pitchFamily="18" charset="0"/>
              </a:rPr>
              <a:t>ư</a:t>
            </a:r>
            <a:r>
              <a:rPr lang="en-US" sz="2200" dirty="0" err="1">
                <a:solidFill>
                  <a:schemeClr val="accent1">
                    <a:lumMod val="75000"/>
                  </a:schemeClr>
                </a:solidFill>
                <a:latin typeface="Times New Roman" pitchFamily="18" charset="0"/>
              </a:rPr>
              <a:t>ờng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chuột</a:t>
            </a:r>
            <a:r>
              <a:rPr lang="en-US" sz="2200" dirty="0">
                <a:solidFill>
                  <a:schemeClr val="accent1">
                    <a:lumMod val="75000"/>
                  </a:schemeClr>
                </a:solidFill>
                <a:latin typeface="Times New Roman" pitchFamily="18" charset="0"/>
              </a:rPr>
              <a:t> hay </a:t>
            </a:r>
            <a:r>
              <a:rPr lang="en-US" sz="2200" dirty="0" err="1">
                <a:solidFill>
                  <a:schemeClr val="accent1">
                    <a:lumMod val="75000"/>
                  </a:schemeClr>
                </a:solidFill>
                <a:latin typeface="Times New Roman" pitchFamily="18" charset="0"/>
              </a:rPr>
              <a:t>vào</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bồ</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ă</a:t>
            </a:r>
            <a:r>
              <a:rPr lang="en-US" sz="2200" dirty="0">
                <a:solidFill>
                  <a:schemeClr val="accent1">
                    <a:lumMod val="75000"/>
                  </a:schemeClr>
                </a:solidFill>
                <a:latin typeface="Times New Roman" pitchFamily="18" charset="0"/>
              </a:rPr>
              <a:t>n </a:t>
            </a:r>
            <a:r>
              <a:rPr lang="en-US" sz="2200" dirty="0" err="1">
                <a:solidFill>
                  <a:schemeClr val="accent1">
                    <a:lumMod val="75000"/>
                  </a:schemeClr>
                </a:solidFill>
                <a:latin typeface="Times New Roman" pitchFamily="18" charset="0"/>
              </a:rPr>
              <a:t>vụng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thóc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nên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mèo</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mới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rình</a:t>
            </a:r>
            <a:r>
              <a:rPr lang="en-US" sz="2200" dirty="0">
                <a:solidFill>
                  <a:schemeClr val="accent1">
                    <a:lumMod val="75000"/>
                  </a:schemeClr>
                </a:solidFill>
                <a:latin typeface="Times New Roman" pitchFamily="18" charset="0"/>
              </a:rPr>
              <a:t> ở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ây</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Bỗng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nhiên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nó</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chụm</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bốn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chân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lại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dặt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dặt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cái</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uôi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lấy</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a:solidFill>
                  <a:schemeClr val="accent1">
                    <a:lumMod val="75000"/>
                  </a:schemeClr>
                </a:solidFill>
                <a:latin typeface="Times New Roman" pitchFamily="18" charset="0"/>
              </a:rPr>
              <a:t>à </a:t>
            </a:r>
            <a:r>
              <a:rPr lang="en-US" sz="2200" dirty="0" err="1">
                <a:solidFill>
                  <a:schemeClr val="accent1">
                    <a:lumMod val="75000"/>
                  </a:schemeClr>
                </a:solidFill>
                <a:latin typeface="Times New Roman" pitchFamily="18" charset="0"/>
              </a:rPr>
              <a:t>rồi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phốc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một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cái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Thế</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là</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một</a:t>
            </a:r>
            <a:r>
              <a:rPr lang="en-US" sz="2200" dirty="0">
                <a:solidFill>
                  <a:schemeClr val="accent1">
                    <a:lumMod val="75000"/>
                  </a:schemeClr>
                </a:solidFill>
                <a:latin typeface="Times New Roman" pitchFamily="18" charset="0"/>
              </a:rPr>
              <a:t> con </a:t>
            </a:r>
            <a:r>
              <a:rPr lang="en-US" sz="2200" dirty="0" err="1">
                <a:solidFill>
                  <a:schemeClr val="accent1">
                    <a:lumMod val="75000"/>
                  </a:schemeClr>
                </a:solidFill>
                <a:latin typeface="Times New Roman" pitchFamily="18" charset="0"/>
              </a:rPr>
              <a:t>chuột</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a:solidFill>
                  <a:schemeClr val="accent1">
                    <a:lumMod val="75000"/>
                  </a:schemeClr>
                </a:solidFill>
                <a:latin typeface="Times New Roman" pitchFamily="18" charset="0"/>
              </a:rPr>
              <a:t>ã </a:t>
            </a:r>
            <a:r>
              <a:rPr lang="en-US" sz="2200" dirty="0" err="1">
                <a:solidFill>
                  <a:schemeClr val="accent1">
                    <a:lumMod val="75000"/>
                  </a:schemeClr>
                </a:solidFill>
                <a:latin typeface="Times New Roman" pitchFamily="18" charset="0"/>
              </a:rPr>
              <a:t>nằm</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gọn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ngay</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trong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vuốt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của</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nó</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Nhiều</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lúc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tôi</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ang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học</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bài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chú</a:t>
            </a:r>
            <a:r>
              <a:rPr lang="en-US" sz="2200" dirty="0">
                <a:solidFill>
                  <a:schemeClr val="accent1">
                    <a:lumMod val="75000"/>
                  </a:schemeClr>
                </a:solidFill>
                <a:latin typeface="Times New Roman" pitchFamily="18" charset="0"/>
              </a:rPr>
              <a:t> ta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ến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dụi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dụi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vào</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tay</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muốn</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tôi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vuốt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ve</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bộ</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lông</a:t>
            </a:r>
            <a:r>
              <a:rPr lang="en-US" sz="2200" dirty="0">
                <a:solidFill>
                  <a:schemeClr val="accent1">
                    <a:lumMod val="75000"/>
                  </a:schemeClr>
                </a:solidFill>
                <a:latin typeface="Times New Roman" pitchFamily="18" charset="0"/>
              </a:rPr>
              <a:t> m</a:t>
            </a:r>
            <a:r>
              <a:rPr lang="vi-VN" sz="2200" dirty="0">
                <a:solidFill>
                  <a:schemeClr val="accent1">
                    <a:lumMod val="75000"/>
                  </a:schemeClr>
                </a:solidFill>
                <a:latin typeface="Times New Roman" pitchFamily="18" charset="0"/>
              </a:rPr>
              <a:t>ư</a:t>
            </a:r>
            <a:r>
              <a:rPr lang="en-US" sz="2200" dirty="0" err="1">
                <a:solidFill>
                  <a:schemeClr val="accent1">
                    <a:lumMod val="75000"/>
                  </a:schemeClr>
                </a:solidFill>
                <a:latin typeface="Times New Roman" pitchFamily="18" charset="0"/>
              </a:rPr>
              <a:t>ợt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nh</a:t>
            </a:r>
            <a:r>
              <a:rPr lang="vi-VN" sz="2200" dirty="0">
                <a:solidFill>
                  <a:schemeClr val="accent1">
                    <a:lumMod val="75000"/>
                  </a:schemeClr>
                </a:solidFill>
                <a:latin typeface="Times New Roman" pitchFamily="18" charset="0"/>
              </a:rPr>
              <a:t>ư</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nhung</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hoặc</a:t>
            </a:r>
            <a:r>
              <a:rPr lang="en-US" sz="2200" dirty="0">
                <a:solidFill>
                  <a:schemeClr val="accent1">
                    <a:lumMod val="75000"/>
                  </a:schemeClr>
                </a:solidFill>
                <a:latin typeface="Times New Roman" pitchFamily="18" charset="0"/>
              </a:rPr>
              <a:t> </a:t>
            </a:r>
            <a:r>
              <a:rPr lang="vi-VN" sz="2200" dirty="0">
                <a:solidFill>
                  <a:schemeClr val="accent1">
                    <a:lumMod val="75000"/>
                  </a:schemeClr>
                </a:solidFill>
                <a:latin typeface="Times New Roman" pitchFamily="18" charset="0"/>
              </a:rPr>
              <a:t>đ</a:t>
            </a:r>
            <a:r>
              <a:rPr lang="en-US" sz="2200" dirty="0" err="1">
                <a:solidFill>
                  <a:schemeClr val="accent1">
                    <a:lumMod val="75000"/>
                  </a:schemeClr>
                </a:solidFill>
                <a:latin typeface="Times New Roman" pitchFamily="18" charset="0"/>
              </a:rPr>
              <a:t>ùa</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với</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chú</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một</a:t>
            </a:r>
            <a:r>
              <a:rPr lang="en-US" sz="2200" dirty="0">
                <a:solidFill>
                  <a:schemeClr val="accent1">
                    <a:lumMod val="75000"/>
                  </a:schemeClr>
                </a:solidFill>
                <a:latin typeface="Times New Roman" pitchFamily="18" charset="0"/>
              </a:rPr>
              <a:t> </a:t>
            </a:r>
            <a:r>
              <a:rPr lang="en-US" sz="2200" dirty="0" err="1">
                <a:solidFill>
                  <a:schemeClr val="accent1">
                    <a:lumMod val="75000"/>
                  </a:schemeClr>
                </a:solidFill>
                <a:latin typeface="Times New Roman" pitchFamily="18" charset="0"/>
              </a:rPr>
              <a:t>tí</a:t>
            </a:r>
            <a:r>
              <a:rPr lang="en-US" sz="2200" dirty="0">
                <a:solidFill>
                  <a:schemeClr val="accent1">
                    <a:lumMod val="75000"/>
                  </a:schemeClr>
                </a:solidFill>
                <a:latin typeface="Times New Roman" pitchFamily="18" charset="0"/>
              </a:rPr>
              <a:t>.</a:t>
            </a:r>
          </a:p>
          <a:p>
            <a:pPr algn="just"/>
            <a:r>
              <a:rPr lang="vi-VN" sz="2200" dirty="0">
                <a:solidFill>
                  <a:srgbClr val="FF0000"/>
                </a:solidFill>
                <a:latin typeface="Times New Roman" pitchFamily="18" charset="0"/>
              </a:rPr>
              <a:t>	</a:t>
            </a:r>
            <a:r>
              <a:rPr lang="en-US" sz="2200" dirty="0">
                <a:solidFill>
                  <a:srgbClr val="FF0000"/>
                </a:solidFill>
                <a:latin typeface="Times New Roman" pitchFamily="18" charset="0"/>
              </a:rPr>
              <a:t>Con </a:t>
            </a:r>
            <a:r>
              <a:rPr lang="en-US" sz="2200" dirty="0" err="1">
                <a:solidFill>
                  <a:srgbClr val="FF0000"/>
                </a:solidFill>
                <a:latin typeface="Times New Roman" pitchFamily="18" charset="0"/>
              </a:rPr>
              <a:t>mèo</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của</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tôi</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là</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thế</a:t>
            </a:r>
            <a:r>
              <a:rPr lang="en-US" sz="2200" dirty="0">
                <a:solidFill>
                  <a:srgbClr val="FF0000"/>
                </a:solidFill>
                <a:latin typeface="Times New Roman" pitchFamily="18" charset="0"/>
              </a:rPr>
              <a:t> </a:t>
            </a:r>
            <a:r>
              <a:rPr lang="vi-VN" sz="2200" dirty="0">
                <a:solidFill>
                  <a:srgbClr val="FF0000"/>
                </a:solidFill>
                <a:latin typeface="Times New Roman" pitchFamily="18" charset="0"/>
              </a:rPr>
              <a:t>đ</a:t>
            </a:r>
            <a:r>
              <a:rPr lang="en-US" sz="2200" dirty="0" err="1">
                <a:solidFill>
                  <a:srgbClr val="FF0000"/>
                </a:solidFill>
                <a:latin typeface="Times New Roman" pitchFamily="18" charset="0"/>
              </a:rPr>
              <a:t>ấy</a:t>
            </a:r>
            <a:r>
              <a:rPr lang="vi-VN" sz="2200" dirty="0">
                <a:solidFill>
                  <a:srgbClr val="FF0000"/>
                </a:solidFill>
                <a:latin typeface="Times New Roman" pitchFamily="18" charset="0"/>
              </a:rPr>
              <a:t>, vừa dễ thương lại bắt chuột giỏi nên cả nhà ai cũng yêu mến.</a:t>
            </a:r>
          </a:p>
          <a:p>
            <a:pPr algn="r"/>
            <a:r>
              <a:rPr lang="vi-VN" sz="2200" b="1" dirty="0">
                <a:solidFill>
                  <a:schemeClr val="tx1">
                    <a:lumMod val="75000"/>
                    <a:lumOff val="25000"/>
                  </a:schemeClr>
                </a:solidFill>
                <a:latin typeface="Times New Roman" pitchFamily="18" charset="0"/>
              </a:rPr>
              <a:t>Theo Hoàng Đức Hải</a:t>
            </a:r>
            <a:endParaRPr lang="en-US" sz="2200" b="1" dirty="0">
              <a:solidFill>
                <a:schemeClr val="tx1">
                  <a:lumMod val="75000"/>
                  <a:lumOff val="25000"/>
                </a:schemeClr>
              </a:solidFill>
            </a:endParaRPr>
          </a:p>
        </p:txBody>
      </p:sp>
      <p:sp>
        <p:nvSpPr>
          <p:cNvPr id="5" name="Rectangle 4"/>
          <p:cNvSpPr/>
          <p:nvPr/>
        </p:nvSpPr>
        <p:spPr>
          <a:xfrm>
            <a:off x="653630" y="1057523"/>
            <a:ext cx="7701203" cy="413468"/>
          </a:xfrm>
          <a:prstGeom prst="rect">
            <a:avLst/>
          </a:prstGeom>
          <a:solidFill>
            <a:srgbClr val="F183BF">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679261" y="973285"/>
            <a:ext cx="2335696" cy="497706"/>
            <a:chOff x="4167604" y="142028"/>
            <a:chExt cx="3425825" cy="1370330"/>
          </a:xfrm>
        </p:grpSpPr>
        <p:sp>
          <p:nvSpPr>
            <p:cNvPr id="13" name="Chevron 12"/>
            <p:cNvSpPr/>
            <p:nvPr/>
          </p:nvSpPr>
          <p:spPr>
            <a:xfrm>
              <a:off x="4167604" y="142028"/>
              <a:ext cx="3425825" cy="1370330"/>
            </a:xfrm>
            <a:prstGeom prst="chevron">
              <a:avLst/>
            </a:prstGeom>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14" name="Chevron 4"/>
            <p:cNvSpPr/>
            <p:nvPr/>
          </p:nvSpPr>
          <p:spPr>
            <a:xfrm>
              <a:off x="4410009" y="142028"/>
              <a:ext cx="3076460" cy="1370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l" defTabSz="933450">
                <a:lnSpc>
                  <a:spcPct val="90000"/>
                </a:lnSpc>
                <a:spcBef>
                  <a:spcPct val="0"/>
                </a:spcBef>
                <a:spcAft>
                  <a:spcPct val="35000"/>
                </a:spcAft>
              </a:pPr>
              <a:r>
                <a:rPr lang="vi-VN" sz="2100" kern="1200" dirty="0">
                  <a:latin typeface="Calibri" pitchFamily="34" charset="0"/>
                  <a:cs typeface="Calibri" pitchFamily="34" charset="0"/>
                </a:rPr>
                <a:t>Giới thiệu con vật định tả</a:t>
              </a:r>
              <a:endParaRPr lang="en-US" sz="2100" kern="1200" dirty="0">
                <a:latin typeface="Calibri" pitchFamily="34" charset="0"/>
                <a:cs typeface="Calibri" pitchFamily="34" charset="0"/>
              </a:endParaRPr>
            </a:p>
          </p:txBody>
        </p:sp>
      </p:grpSp>
      <p:sp>
        <p:nvSpPr>
          <p:cNvPr id="15" name="Rectangle 14"/>
          <p:cNvSpPr/>
          <p:nvPr/>
        </p:nvSpPr>
        <p:spPr>
          <a:xfrm>
            <a:off x="645769" y="1481511"/>
            <a:ext cx="7701203" cy="2025014"/>
          </a:xfrm>
          <a:prstGeom prst="rect">
            <a:avLst/>
          </a:prstGeom>
          <a:solidFill>
            <a:schemeClr val="accent1">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5769" y="3502185"/>
            <a:ext cx="7701203" cy="2025014"/>
          </a:xfrm>
          <a:prstGeom prst="rect">
            <a:avLst/>
          </a:prstGeom>
          <a:solidFill>
            <a:schemeClr val="accent2">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nvGrpSpPr>
          <p:cNvPr id="17" name="Group 16"/>
          <p:cNvGrpSpPr/>
          <p:nvPr/>
        </p:nvGrpSpPr>
        <p:grpSpPr>
          <a:xfrm>
            <a:off x="7429690" y="2307176"/>
            <a:ext cx="1538668" cy="537347"/>
            <a:chOff x="5074203" y="767681"/>
            <a:chExt cx="3425825" cy="1479473"/>
          </a:xfrm>
        </p:grpSpPr>
        <p:sp>
          <p:nvSpPr>
            <p:cNvPr id="18" name="Chevron 17"/>
            <p:cNvSpPr/>
            <p:nvPr/>
          </p:nvSpPr>
          <p:spPr>
            <a:xfrm>
              <a:off x="5074203" y="767681"/>
              <a:ext cx="3425825" cy="1370330"/>
            </a:xfrm>
            <a:prstGeom prst="chevron">
              <a:avLst/>
            </a:prstGeom>
            <a:solidFill>
              <a:schemeClr val="accent4"/>
            </a:solidFill>
            <a:ln>
              <a:noFill/>
            </a:ln>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19" name="Chevron 4"/>
            <p:cNvSpPr/>
            <p:nvPr/>
          </p:nvSpPr>
          <p:spPr>
            <a:xfrm>
              <a:off x="5601658" y="876824"/>
              <a:ext cx="2789316" cy="1370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l" defTabSz="933450">
                <a:lnSpc>
                  <a:spcPct val="90000"/>
                </a:lnSpc>
                <a:spcBef>
                  <a:spcPct val="0"/>
                </a:spcBef>
                <a:spcAft>
                  <a:spcPct val="35000"/>
                </a:spcAft>
              </a:pPr>
              <a:r>
                <a:rPr lang="vi-VN" sz="2100" kern="1200" dirty="0">
                  <a:latin typeface="Calibri" pitchFamily="34" charset="0"/>
                  <a:cs typeface="Calibri" pitchFamily="34" charset="0"/>
                </a:rPr>
                <a:t>Tả hình dáng</a:t>
              </a:r>
              <a:endParaRPr lang="en-US" sz="2100" kern="1200" dirty="0">
                <a:latin typeface="Calibri" pitchFamily="34" charset="0"/>
                <a:cs typeface="Calibri" pitchFamily="34" charset="0"/>
              </a:endParaRPr>
            </a:p>
          </p:txBody>
        </p:sp>
      </p:grpSp>
      <p:grpSp>
        <p:nvGrpSpPr>
          <p:cNvPr id="20" name="Group 19"/>
          <p:cNvGrpSpPr/>
          <p:nvPr/>
        </p:nvGrpSpPr>
        <p:grpSpPr>
          <a:xfrm>
            <a:off x="6739695" y="4090568"/>
            <a:ext cx="2302374" cy="537347"/>
            <a:chOff x="5074203" y="767681"/>
            <a:chExt cx="3425825" cy="1479473"/>
          </a:xfrm>
        </p:grpSpPr>
        <p:sp>
          <p:nvSpPr>
            <p:cNvPr id="21" name="Chevron 20"/>
            <p:cNvSpPr/>
            <p:nvPr/>
          </p:nvSpPr>
          <p:spPr>
            <a:xfrm>
              <a:off x="5074203" y="767681"/>
              <a:ext cx="3425825" cy="1370330"/>
            </a:xfrm>
            <a:prstGeom prst="chevron">
              <a:avLst/>
            </a:prstGeom>
            <a:solidFill>
              <a:schemeClr val="accent4"/>
            </a:solidFill>
            <a:ln>
              <a:noFill/>
            </a:ln>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22" name="Chevron 4"/>
            <p:cNvSpPr/>
            <p:nvPr/>
          </p:nvSpPr>
          <p:spPr>
            <a:xfrm>
              <a:off x="5601658" y="876824"/>
              <a:ext cx="2789316" cy="1370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l" defTabSz="933450">
                <a:lnSpc>
                  <a:spcPct val="90000"/>
                </a:lnSpc>
                <a:spcBef>
                  <a:spcPct val="0"/>
                </a:spcBef>
                <a:spcAft>
                  <a:spcPct val="35000"/>
                </a:spcAft>
              </a:pPr>
              <a:r>
                <a:rPr lang="vi-VN" sz="2100" kern="1200" dirty="0">
                  <a:latin typeface="Calibri" pitchFamily="34" charset="0"/>
                  <a:cs typeface="Calibri" pitchFamily="34" charset="0"/>
                </a:rPr>
                <a:t>Tả thói quen sinh hoạt</a:t>
              </a:r>
              <a:endParaRPr lang="en-US" sz="2100" kern="1200" dirty="0">
                <a:latin typeface="Calibri" pitchFamily="34" charset="0"/>
                <a:cs typeface="Calibri" pitchFamily="34" charset="0"/>
              </a:endParaRPr>
            </a:p>
          </p:txBody>
        </p:sp>
      </p:grpSp>
      <p:sp>
        <p:nvSpPr>
          <p:cNvPr id="23" name="Rectangle 22"/>
          <p:cNvSpPr/>
          <p:nvPr/>
        </p:nvSpPr>
        <p:spPr>
          <a:xfrm>
            <a:off x="653630" y="5537781"/>
            <a:ext cx="7701203" cy="686722"/>
          </a:xfrm>
          <a:prstGeom prst="rect">
            <a:avLst/>
          </a:prstGeom>
          <a:solidFill>
            <a:schemeClr val="accent6">
              <a:lumMod val="40000"/>
              <a:lumOff val="6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6742094" y="5749495"/>
            <a:ext cx="2302374" cy="537347"/>
            <a:chOff x="5074203" y="767681"/>
            <a:chExt cx="3425825" cy="1479473"/>
          </a:xfrm>
        </p:grpSpPr>
        <p:sp>
          <p:nvSpPr>
            <p:cNvPr id="25" name="Chevron 24"/>
            <p:cNvSpPr/>
            <p:nvPr/>
          </p:nvSpPr>
          <p:spPr>
            <a:xfrm>
              <a:off x="5074203" y="767681"/>
              <a:ext cx="3425825" cy="1370330"/>
            </a:xfrm>
            <a:prstGeom prst="chevron">
              <a:avLst/>
            </a:prstGeom>
            <a:solidFill>
              <a:schemeClr val="accent5">
                <a:lumMod val="40000"/>
                <a:lumOff val="60000"/>
              </a:schemeClr>
            </a:solidFill>
            <a:ln>
              <a:noFill/>
            </a:ln>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26" name="Chevron 4"/>
            <p:cNvSpPr/>
            <p:nvPr/>
          </p:nvSpPr>
          <p:spPr>
            <a:xfrm>
              <a:off x="5601658" y="876824"/>
              <a:ext cx="2789316" cy="1370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3335" rIns="0" bIns="13335" numCol="1" spcCol="1270" anchor="ctr" anchorCtr="0">
              <a:noAutofit/>
            </a:bodyPr>
            <a:lstStyle/>
            <a:p>
              <a:pPr lvl="0" algn="l" defTabSz="933450">
                <a:lnSpc>
                  <a:spcPct val="90000"/>
                </a:lnSpc>
                <a:spcBef>
                  <a:spcPct val="0"/>
                </a:spcBef>
                <a:spcAft>
                  <a:spcPct val="35000"/>
                </a:spcAft>
              </a:pPr>
              <a:r>
                <a:rPr lang="vi-VN" sz="2100" kern="1200" dirty="0">
                  <a:latin typeface="Calibri" pitchFamily="34" charset="0"/>
                  <a:cs typeface="Calibri" pitchFamily="34" charset="0"/>
                </a:rPr>
                <a:t>Nêu tình cảm</a:t>
              </a:r>
              <a:endParaRPr lang="en-US" sz="2100" kern="1200" dirty="0">
                <a:latin typeface="Calibri" pitchFamily="34" charset="0"/>
                <a:cs typeface="Calibri" pitchFamily="34" charset="0"/>
              </a:endParaRPr>
            </a:p>
          </p:txBody>
        </p:sp>
      </p:grpSp>
      <p:pic>
        <p:nvPicPr>
          <p:cNvPr id="27" name="Picture 26"/>
          <p:cNvPicPr>
            <a:picLocks noChangeAspect="1"/>
          </p:cNvPicPr>
          <p:nvPr/>
        </p:nvPicPr>
        <p:blipFill>
          <a:blip r:embed="rId5"/>
          <a:stretch>
            <a:fillRect/>
          </a:stretch>
        </p:blipFill>
        <p:spPr>
          <a:xfrm>
            <a:off x="-17226" y="973285"/>
            <a:ext cx="1325990" cy="603108"/>
          </a:xfrm>
          <a:prstGeom prst="rect">
            <a:avLst/>
          </a:prstGeom>
        </p:spPr>
      </p:pic>
      <p:pic>
        <p:nvPicPr>
          <p:cNvPr id="28" name="Picture 27"/>
          <p:cNvPicPr>
            <a:picLocks noChangeAspect="1"/>
          </p:cNvPicPr>
          <p:nvPr/>
        </p:nvPicPr>
        <p:blipFill>
          <a:blip r:embed="rId6"/>
          <a:stretch>
            <a:fillRect/>
          </a:stretch>
        </p:blipFill>
        <p:spPr>
          <a:xfrm>
            <a:off x="-17227" y="5455936"/>
            <a:ext cx="1341424" cy="598823"/>
          </a:xfrm>
          <a:prstGeom prst="rect">
            <a:avLst/>
          </a:prstGeom>
        </p:spPr>
      </p:pic>
      <p:grpSp>
        <p:nvGrpSpPr>
          <p:cNvPr id="29" name="Group 28"/>
          <p:cNvGrpSpPr/>
          <p:nvPr/>
        </p:nvGrpSpPr>
        <p:grpSpPr>
          <a:xfrm>
            <a:off x="0" y="3227317"/>
            <a:ext cx="1458685" cy="549737"/>
            <a:chOff x="555625" y="1883833"/>
            <a:chExt cx="4127499" cy="1650999"/>
          </a:xfrm>
        </p:grpSpPr>
        <p:sp>
          <p:nvSpPr>
            <p:cNvPr id="30" name="Chevron 29"/>
            <p:cNvSpPr/>
            <p:nvPr/>
          </p:nvSpPr>
          <p:spPr>
            <a:xfrm>
              <a:off x="555625" y="1883833"/>
              <a:ext cx="4127499" cy="1650999"/>
            </a:xfrm>
            <a:prstGeom prst="chevron">
              <a:avLst/>
            </a:prstGeom>
          </p:spPr>
          <p:style>
            <a:lnRef idx="1">
              <a:schemeClr val="accent1"/>
            </a:lnRef>
            <a:fillRef idx="2">
              <a:schemeClr val="accent1"/>
            </a:fillRef>
            <a:effectRef idx="1">
              <a:schemeClr val="accent1"/>
            </a:effectRef>
            <a:fontRef idx="minor">
              <a:schemeClr val="dk1"/>
            </a:fontRef>
          </p:style>
        </p:sp>
        <p:sp>
          <p:nvSpPr>
            <p:cNvPr id="31" name="Chevron 4"/>
            <p:cNvSpPr/>
            <p:nvPr/>
          </p:nvSpPr>
          <p:spPr>
            <a:xfrm>
              <a:off x="1381125" y="1883833"/>
              <a:ext cx="2476500" cy="16509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35560" rIns="0" bIns="35560" numCol="1" spcCol="1270" anchor="ctr" anchorCtr="0">
              <a:noAutofit/>
            </a:bodyPr>
            <a:lstStyle/>
            <a:p>
              <a:pPr lvl="0" algn="ctr" defTabSz="2489200">
                <a:lnSpc>
                  <a:spcPct val="90000"/>
                </a:lnSpc>
                <a:spcBef>
                  <a:spcPct val="0"/>
                </a:spcBef>
                <a:spcAft>
                  <a:spcPct val="35000"/>
                </a:spcAft>
              </a:pPr>
              <a:r>
                <a:rPr lang="vi-VN" sz="2400" kern="1200" dirty="0">
                  <a:latin typeface="Calibri" pitchFamily="34" charset="0"/>
                  <a:cs typeface="Calibri" pitchFamily="34" charset="0"/>
                </a:rPr>
                <a:t>Thân bài</a:t>
              </a:r>
              <a:endParaRPr lang="en-US" sz="2400" kern="1200" dirty="0">
                <a:latin typeface="UVN But Long 2" panose="00000400000000000000" pitchFamily="2" charset="0"/>
                <a:cs typeface="Calibri" pitchFamily="34" charset="0"/>
              </a:endParaRPr>
            </a:p>
          </p:txBody>
        </p:sp>
      </p:grpSp>
    </p:spTree>
    <p:extLst>
      <p:ext uri="{BB962C8B-B14F-4D97-AF65-F5344CB8AC3E}">
        <p14:creationId xmlns:p14="http://schemas.microsoft.com/office/powerpoint/2010/main" val="180968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0-#ppt_w/2"/>
                                          </p:val>
                                        </p:tav>
                                        <p:tav tm="100000">
                                          <p:val>
                                            <p:strVal val="#ppt_x"/>
                                          </p:val>
                                        </p:tav>
                                      </p:tavLst>
                                    </p:anim>
                                    <p:anim calcmode="lin" valueType="num">
                                      <p:cBhvr additive="base">
                                        <p:cTn id="6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0-#ppt_w/2"/>
                                          </p:val>
                                        </p:tav>
                                        <p:tav tm="100000">
                                          <p:val>
                                            <p:strVal val="#ppt_x"/>
                                          </p:val>
                                        </p:tav>
                                      </p:tavLst>
                                    </p:anim>
                                    <p:anim calcmode="lin" valueType="num">
                                      <p:cBhvr additive="base">
                                        <p:cTn id="6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0-#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xmlns=""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4768958" y="39769"/>
            <a:ext cx="4500302" cy="4308953"/>
          </a:xfrm>
          <a:prstGeom prst="rect">
            <a:avLst/>
          </a:prstGeom>
        </p:spPr>
      </p:pic>
      <p:pic>
        <p:nvPicPr>
          <p:cNvPr id="6" name="图片 5">
            <a:extLst>
              <a:ext uri="{FF2B5EF4-FFF2-40B4-BE49-F238E27FC236}">
                <a16:creationId xmlns:a16="http://schemas.microsoft.com/office/drawing/2014/main" xmlns="" id="{5F69B91F-AA5E-43E1-BDFD-B03191B594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05086"/>
            <a:ext cx="9144000" cy="2452914"/>
          </a:xfrm>
          <a:prstGeom prst="rect">
            <a:avLst/>
          </a:prstGeom>
        </p:spPr>
      </p:pic>
      <p:pic>
        <p:nvPicPr>
          <p:cNvPr id="7" name="图片 6">
            <a:extLst>
              <a:ext uri="{FF2B5EF4-FFF2-40B4-BE49-F238E27FC236}">
                <a16:creationId xmlns:a16="http://schemas.microsoft.com/office/drawing/2014/main" xmlns=""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1"/>
            <a:ext cx="4500302" cy="4308953"/>
          </a:xfrm>
          <a:prstGeom prst="rect">
            <a:avLst/>
          </a:prstGeom>
        </p:spPr>
      </p:pic>
      <p:sp>
        <p:nvSpPr>
          <p:cNvPr id="8" name="矩形: 圆角 7">
            <a:extLst>
              <a:ext uri="{FF2B5EF4-FFF2-40B4-BE49-F238E27FC236}">
                <a16:creationId xmlns:a16="http://schemas.microsoft.com/office/drawing/2014/main" xmlns="" id="{906F5B2A-5E1E-4B28-9109-C7990C6A42B2}"/>
              </a:ext>
            </a:extLst>
          </p:cNvPr>
          <p:cNvSpPr/>
          <p:nvPr/>
        </p:nvSpPr>
        <p:spPr>
          <a:xfrm>
            <a:off x="397701" y="651353"/>
            <a:ext cx="8348598"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3 Arima Madurai Black" panose="00000A00000000000000" pitchFamily="2" charset="0"/>
              <a:cs typeface="#9Slide03 Arima Madurai Black" panose="00000A00000000000000" pitchFamily="2" charset="0"/>
              <a:sym typeface="+mn-lt"/>
            </a:endParaRPr>
          </a:p>
        </p:txBody>
      </p:sp>
      <p:pic>
        <p:nvPicPr>
          <p:cNvPr id="3" name="图片 2">
            <a:extLst>
              <a:ext uri="{FF2B5EF4-FFF2-40B4-BE49-F238E27FC236}">
                <a16:creationId xmlns:a16="http://schemas.microsoft.com/office/drawing/2014/main" xmlns="" id="{94F09D85-56B3-4CFF-9C52-FEFF457F1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001" y="907817"/>
            <a:ext cx="526212" cy="701616"/>
          </a:xfrm>
          <a:prstGeom prst="rect">
            <a:avLst/>
          </a:prstGeom>
        </p:spPr>
      </p:pic>
      <p:pic>
        <p:nvPicPr>
          <p:cNvPr id="27"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93" y="1306287"/>
            <a:ext cx="4264354" cy="3343949"/>
          </a:xfrm>
          <a:prstGeom prst="rect">
            <a:avLst/>
          </a:prstGeom>
        </p:spPr>
      </p:pic>
      <p:sp>
        <p:nvSpPr>
          <p:cNvPr id="28" name="文本框 4"/>
          <p:cNvSpPr txBox="1"/>
          <p:nvPr/>
        </p:nvSpPr>
        <p:spPr>
          <a:xfrm>
            <a:off x="488327" y="2628357"/>
            <a:ext cx="3233057" cy="1077218"/>
          </a:xfrm>
          <a:prstGeom prst="rect">
            <a:avLst/>
          </a:prstGeom>
          <a:noFill/>
        </p:spPr>
        <p:txBody>
          <a:bodyPr wrap="square" rtlCol="0">
            <a:spAutoFit/>
          </a:bodyPr>
          <a:lstStyle/>
          <a:p>
            <a:pPr algn="ctr"/>
            <a:r>
              <a:rPr kumimoji="1" lang="vi-VN" altLang="zh-CN" sz="3200" b="1" dirty="0">
                <a:solidFill>
                  <a:schemeClr val="tx2">
                    <a:lumMod val="75000"/>
                  </a:schemeClr>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Bài văn miêu tả </a:t>
            </a:r>
            <a:endParaRPr kumimoji="1" lang="en-US" altLang="zh-CN" sz="3200" b="1" dirty="0">
              <a:solidFill>
                <a:schemeClr val="tx2">
                  <a:lumMod val="75000"/>
                </a:schemeClr>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endParaRPr>
          </a:p>
          <a:p>
            <a:pPr algn="ctr"/>
            <a:r>
              <a:rPr kumimoji="1" lang="vi-VN" altLang="zh-CN" sz="3200" b="1" dirty="0">
                <a:solidFill>
                  <a:schemeClr val="tx2">
                    <a:lumMod val="75000"/>
                  </a:schemeClr>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rPr>
              <a:t>con vật</a:t>
            </a:r>
            <a:endParaRPr kumimoji="1" lang="zh-CN" altLang="en-US" sz="3200" b="1" dirty="0">
              <a:solidFill>
                <a:schemeClr val="tx2">
                  <a:lumMod val="75000"/>
                </a:schemeClr>
              </a:solidFill>
              <a:latin typeface="#9Slide03 Arima Madurai Black" panose="00000A00000000000000" pitchFamily="2" charset="0"/>
              <a:ea typeface="方正兰亭超细黑简体" panose="02000000000000000000" pitchFamily="2" charset="-122"/>
              <a:cs typeface="#9Slide03 Arima Madurai Black" panose="00000A00000000000000" pitchFamily="2" charset="0"/>
            </a:endParaRPr>
          </a:p>
        </p:txBody>
      </p:sp>
      <p:graphicFrame>
        <p:nvGraphicFramePr>
          <p:cNvPr id="30" name="Diagram 29"/>
          <p:cNvGraphicFramePr/>
          <p:nvPr>
            <p:extLst>
              <p:ext uri="{D42A27DB-BD31-4B8C-83A1-F6EECF244321}">
                <p14:modId xmlns:p14="http://schemas.microsoft.com/office/powerpoint/2010/main" val="577802653"/>
              </p:ext>
            </p:extLst>
          </p:nvPr>
        </p:nvGraphicFramePr>
        <p:xfrm>
          <a:off x="3190952" y="1125260"/>
          <a:ext cx="6096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31" name="Curved Connector 30"/>
          <p:cNvCxnSpPr/>
          <p:nvPr/>
        </p:nvCxnSpPr>
        <p:spPr>
          <a:xfrm flipV="1">
            <a:off x="2237312" y="1939597"/>
            <a:ext cx="1872341" cy="429759"/>
          </a:xfrm>
          <a:prstGeom prst="curvedConnector3">
            <a:avLst>
              <a:gd name="adj1" fmla="val 50000"/>
            </a:avLst>
          </a:prstGeom>
          <a:ln w="19050">
            <a:tailEnd type="arrow"/>
          </a:ln>
        </p:spPr>
        <p:style>
          <a:lnRef idx="3">
            <a:schemeClr val="dk1"/>
          </a:lnRef>
          <a:fillRef idx="0">
            <a:schemeClr val="dk1"/>
          </a:fillRef>
          <a:effectRef idx="2">
            <a:schemeClr val="dk1"/>
          </a:effectRef>
          <a:fontRef idx="minor">
            <a:schemeClr val="tx1"/>
          </a:fontRef>
        </p:style>
      </p:cxnSp>
      <p:cxnSp>
        <p:nvCxnSpPr>
          <p:cNvPr id="32" name="Curved Connector 31"/>
          <p:cNvCxnSpPr/>
          <p:nvPr/>
        </p:nvCxnSpPr>
        <p:spPr>
          <a:xfrm>
            <a:off x="3173483" y="3709713"/>
            <a:ext cx="1026134" cy="168671"/>
          </a:xfrm>
          <a:prstGeom prst="curvedConnector3">
            <a:avLst>
              <a:gd name="adj1" fmla="val 26661"/>
            </a:avLst>
          </a:prstGeom>
          <a:ln w="19050">
            <a:tailEnd type="arrow"/>
          </a:ln>
        </p:spPr>
        <p:style>
          <a:lnRef idx="1">
            <a:schemeClr val="dk1"/>
          </a:lnRef>
          <a:fillRef idx="0">
            <a:schemeClr val="dk1"/>
          </a:fillRef>
          <a:effectRef idx="0">
            <a:schemeClr val="dk1"/>
          </a:effectRef>
          <a:fontRef idx="minor">
            <a:schemeClr val="tx1"/>
          </a:fontRef>
        </p:style>
      </p:cxnSp>
      <p:cxnSp>
        <p:nvCxnSpPr>
          <p:cNvPr id="33" name="Curved Connector 32"/>
          <p:cNvCxnSpPr/>
          <p:nvPr/>
        </p:nvCxnSpPr>
        <p:spPr>
          <a:xfrm>
            <a:off x="2104856" y="4296675"/>
            <a:ext cx="2094761" cy="1422138"/>
          </a:xfrm>
          <a:prstGeom prst="curvedConnector3">
            <a:avLst/>
          </a:prstGeom>
          <a:ln w="19050">
            <a:tailEnd type="arrow"/>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93293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randombar(horizontal)">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Graphic spid="3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xmlns=""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4768958" y="39769"/>
            <a:ext cx="4500302" cy="4308953"/>
          </a:xfrm>
          <a:prstGeom prst="rect">
            <a:avLst/>
          </a:prstGeom>
        </p:spPr>
      </p:pic>
      <p:pic>
        <p:nvPicPr>
          <p:cNvPr id="6" name="图片 5">
            <a:extLst>
              <a:ext uri="{FF2B5EF4-FFF2-40B4-BE49-F238E27FC236}">
                <a16:creationId xmlns:a16="http://schemas.microsoft.com/office/drawing/2014/main" xmlns="" id="{5F69B91F-AA5E-43E1-BDFD-B03191B594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05086"/>
            <a:ext cx="9144000" cy="2452914"/>
          </a:xfrm>
          <a:prstGeom prst="rect">
            <a:avLst/>
          </a:prstGeom>
        </p:spPr>
      </p:pic>
      <p:pic>
        <p:nvPicPr>
          <p:cNvPr id="7" name="图片 6">
            <a:extLst>
              <a:ext uri="{FF2B5EF4-FFF2-40B4-BE49-F238E27FC236}">
                <a16:creationId xmlns:a16="http://schemas.microsoft.com/office/drawing/2014/main" xmlns=""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1"/>
            <a:ext cx="4500302" cy="4308953"/>
          </a:xfrm>
          <a:prstGeom prst="rect">
            <a:avLst/>
          </a:prstGeom>
        </p:spPr>
      </p:pic>
      <p:sp>
        <p:nvSpPr>
          <p:cNvPr id="8" name="矩形: 圆角 7">
            <a:extLst>
              <a:ext uri="{FF2B5EF4-FFF2-40B4-BE49-F238E27FC236}">
                <a16:creationId xmlns:a16="http://schemas.microsoft.com/office/drawing/2014/main" xmlns="" id="{906F5B2A-5E1E-4B28-9109-C7990C6A42B2}"/>
              </a:ext>
            </a:extLst>
          </p:cNvPr>
          <p:cNvSpPr/>
          <p:nvPr/>
        </p:nvSpPr>
        <p:spPr>
          <a:xfrm>
            <a:off x="397701" y="651353"/>
            <a:ext cx="8348598"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TextBox 34"/>
          <p:cNvSpPr txBox="1"/>
          <p:nvPr/>
        </p:nvSpPr>
        <p:spPr>
          <a:xfrm>
            <a:off x="482708" y="243211"/>
            <a:ext cx="4169731"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800" b="1" i="0" u="none" strike="noStrike" kern="1200" cap="none" spc="0" normalizeH="0" baseline="0" noProof="0" dirty="0">
                <a:ln>
                  <a:noFill/>
                </a:ln>
                <a:solidFill>
                  <a:srgbClr val="003333"/>
                </a:solidFill>
                <a:effectLst/>
                <a:uLnTx/>
                <a:uFillTx/>
                <a:latin typeface="UTM Beautiful Caps" panose="02040603050506020204" pitchFamily="18" charset="0"/>
              </a:rPr>
              <a:t>Ghi nhớ</a:t>
            </a:r>
            <a:endParaRPr kumimoji="0" lang="id-ID" sz="8800" b="1" i="0" u="none" strike="noStrike" kern="1200" cap="none" spc="0" normalizeH="0" baseline="0" noProof="0" dirty="0">
              <a:ln>
                <a:noFill/>
              </a:ln>
              <a:solidFill>
                <a:srgbClr val="003333"/>
              </a:solidFill>
              <a:effectLst/>
              <a:uLnTx/>
              <a:uFillTx/>
              <a:latin typeface="UTM Beautiful Caps" panose="02040603050506020204" pitchFamily="18" charset="0"/>
            </a:endParaRPr>
          </a:p>
        </p:txBody>
      </p:sp>
      <p:sp>
        <p:nvSpPr>
          <p:cNvPr id="37" name="Text Box 7"/>
          <p:cNvSpPr txBox="1">
            <a:spLocks noChangeArrowheads="1"/>
          </p:cNvSpPr>
          <p:nvPr/>
        </p:nvSpPr>
        <p:spPr bwMode="auto">
          <a:xfrm>
            <a:off x="781399" y="1805443"/>
            <a:ext cx="8163751" cy="686341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indent="517525"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r>
              <a:rPr lang="vi-VN" sz="4000" dirty="0">
                <a:solidFill>
                  <a:srgbClr val="C00000"/>
                </a:solidFill>
                <a:latin typeface="Arial" panose="020B0604020202020204" pitchFamily="34" charset="0"/>
                <a:cs typeface="Arial" panose="020B0604020202020204" pitchFamily="34" charset="0"/>
              </a:rPr>
              <a:t>Bài văn miêu tả con vật thường có ba phần:</a:t>
            </a:r>
          </a:p>
          <a:p>
            <a:pPr indent="0"/>
            <a:r>
              <a:rPr lang="en-US" sz="4000" b="1" dirty="0">
                <a:solidFill>
                  <a:schemeClr val="tx1">
                    <a:lumMod val="65000"/>
                    <a:lumOff val="35000"/>
                  </a:schemeClr>
                </a:solidFill>
                <a:latin typeface="Arial" panose="020B0604020202020204" pitchFamily="34" charset="0"/>
                <a:cs typeface="Arial" panose="020B0604020202020204" pitchFamily="34" charset="0"/>
              </a:rPr>
              <a:t>1. </a:t>
            </a:r>
            <a:r>
              <a:rPr lang="vi-VN" sz="4000" b="1" dirty="0">
                <a:solidFill>
                  <a:schemeClr val="tx1">
                    <a:lumMod val="65000"/>
                    <a:lumOff val="35000"/>
                  </a:schemeClr>
                </a:solidFill>
                <a:latin typeface="Arial" panose="020B0604020202020204" pitchFamily="34" charset="0"/>
                <a:cs typeface="Arial" panose="020B0604020202020204" pitchFamily="34" charset="0"/>
              </a:rPr>
              <a:t>Mở bài: </a:t>
            </a:r>
            <a:r>
              <a:rPr lang="vi-VN" sz="4000" dirty="0">
                <a:solidFill>
                  <a:srgbClr val="C00000"/>
                </a:solidFill>
                <a:latin typeface="Arial" panose="020B0604020202020204" pitchFamily="34" charset="0"/>
                <a:cs typeface="Arial" panose="020B0604020202020204" pitchFamily="34" charset="0"/>
              </a:rPr>
              <a:t>Giới thiệu con vật định tả.</a:t>
            </a:r>
          </a:p>
          <a:p>
            <a:pPr indent="0"/>
            <a:r>
              <a:rPr lang="en-US" sz="4000" b="1" dirty="0">
                <a:solidFill>
                  <a:schemeClr val="tx1">
                    <a:lumMod val="65000"/>
                    <a:lumOff val="35000"/>
                  </a:schemeClr>
                </a:solidFill>
                <a:latin typeface="Arial" panose="020B0604020202020204" pitchFamily="34" charset="0"/>
                <a:cs typeface="Arial" panose="020B0604020202020204" pitchFamily="34" charset="0"/>
              </a:rPr>
              <a:t>2. </a:t>
            </a:r>
            <a:r>
              <a:rPr lang="vi-VN" sz="4000" b="1" dirty="0">
                <a:solidFill>
                  <a:schemeClr val="tx1">
                    <a:lumMod val="65000"/>
                    <a:lumOff val="35000"/>
                  </a:schemeClr>
                </a:solidFill>
                <a:latin typeface="Arial" panose="020B0604020202020204" pitchFamily="34" charset="0"/>
                <a:cs typeface="Arial" panose="020B0604020202020204" pitchFamily="34" charset="0"/>
              </a:rPr>
              <a:t>Thân bài:</a:t>
            </a:r>
          </a:p>
          <a:p>
            <a:pPr indent="0"/>
            <a:r>
              <a:rPr lang="en-US" sz="4000" dirty="0">
                <a:solidFill>
                  <a:srgbClr val="C00000"/>
                </a:solidFill>
                <a:latin typeface="Arial" panose="020B0604020202020204" pitchFamily="34" charset="0"/>
                <a:cs typeface="Arial" panose="020B0604020202020204" pitchFamily="34" charset="0"/>
              </a:rPr>
              <a:t>	a. </a:t>
            </a:r>
            <a:r>
              <a:rPr lang="vi-VN" sz="4000" dirty="0">
                <a:solidFill>
                  <a:srgbClr val="C00000"/>
                </a:solidFill>
                <a:latin typeface="Arial" panose="020B0604020202020204" pitchFamily="34" charset="0"/>
                <a:cs typeface="Arial" panose="020B0604020202020204" pitchFamily="34" charset="0"/>
              </a:rPr>
              <a:t>Tả hình dáng</a:t>
            </a:r>
            <a:endParaRPr lang="en-US" sz="4000" dirty="0">
              <a:solidFill>
                <a:srgbClr val="C00000"/>
              </a:solidFill>
              <a:latin typeface="Arial" panose="020B0604020202020204" pitchFamily="34" charset="0"/>
              <a:cs typeface="Arial" panose="020B0604020202020204" pitchFamily="34" charset="0"/>
            </a:endParaRPr>
          </a:p>
          <a:p>
            <a:pPr indent="0"/>
            <a:r>
              <a:rPr lang="en-US" sz="4000" dirty="0">
                <a:solidFill>
                  <a:srgbClr val="C00000"/>
                </a:solidFill>
                <a:latin typeface="Arial" panose="020B0604020202020204" pitchFamily="34" charset="0"/>
                <a:cs typeface="Arial" panose="020B0604020202020204" pitchFamily="34" charset="0"/>
              </a:rPr>
              <a:t>	b. </a:t>
            </a:r>
            <a:r>
              <a:rPr lang="vi-VN" sz="4000" dirty="0">
                <a:solidFill>
                  <a:srgbClr val="C00000"/>
                </a:solidFill>
                <a:latin typeface="Arial" panose="020B0604020202020204" pitchFamily="34" charset="0"/>
                <a:cs typeface="Arial" panose="020B0604020202020204" pitchFamily="34" charset="0"/>
              </a:rPr>
              <a:t>Tả thói quen sinh hoạt và một vài hoạt động chính của con vật.</a:t>
            </a:r>
          </a:p>
          <a:p>
            <a:pPr indent="0"/>
            <a:r>
              <a:rPr lang="vi-VN" sz="4000" b="1" dirty="0">
                <a:solidFill>
                  <a:schemeClr val="tx1">
                    <a:lumMod val="65000"/>
                    <a:lumOff val="35000"/>
                  </a:schemeClr>
                </a:solidFill>
                <a:latin typeface="Arial" panose="020B0604020202020204" pitchFamily="34" charset="0"/>
                <a:cs typeface="Arial" panose="020B0604020202020204" pitchFamily="34" charset="0"/>
              </a:rPr>
              <a:t>3.</a:t>
            </a:r>
            <a:r>
              <a:rPr lang="en-US" sz="4000" b="1" dirty="0">
                <a:solidFill>
                  <a:schemeClr val="tx1">
                    <a:lumMod val="65000"/>
                    <a:lumOff val="35000"/>
                  </a:schemeClr>
                </a:solidFill>
                <a:latin typeface="Arial" panose="020B0604020202020204" pitchFamily="34" charset="0"/>
                <a:cs typeface="Arial" panose="020B0604020202020204" pitchFamily="34" charset="0"/>
              </a:rPr>
              <a:t> </a:t>
            </a:r>
            <a:r>
              <a:rPr lang="vi-VN" sz="4000" b="1" dirty="0">
                <a:solidFill>
                  <a:schemeClr val="tx1">
                    <a:lumMod val="65000"/>
                    <a:lumOff val="35000"/>
                  </a:schemeClr>
                </a:solidFill>
                <a:latin typeface="Arial" panose="020B0604020202020204" pitchFamily="34" charset="0"/>
                <a:cs typeface="Arial" panose="020B0604020202020204" pitchFamily="34" charset="0"/>
              </a:rPr>
              <a:t>Kết luận: </a:t>
            </a:r>
            <a:r>
              <a:rPr lang="vi-VN" sz="4000" dirty="0">
                <a:solidFill>
                  <a:srgbClr val="C00000"/>
                </a:solidFill>
                <a:latin typeface="Arial" panose="020B0604020202020204" pitchFamily="34" charset="0"/>
                <a:cs typeface="Arial" panose="020B0604020202020204" pitchFamily="34" charset="0"/>
              </a:rPr>
              <a:t>Nêu cảm nghĩ đối với con vật.</a:t>
            </a:r>
            <a:endParaRPr lang="en-US" sz="4000" dirty="0">
              <a:solidFill>
                <a:srgbClr val="C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321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Effect transition="in" filter="fade">
                                      <p:cBhvr>
                                        <p:cTn id="9" dur="1000"/>
                                        <p:tgtEl>
                                          <p:spTgt spid="35"/>
                                        </p:tgtEl>
                                      </p:cBhvr>
                                    </p:animEffect>
                                  </p:childTnLst>
                                </p:cTn>
                              </p:par>
                              <p:par>
                                <p:cTn id="10" presetID="32" presetClass="emph" presetSubtype="0" repeatCount="indefinite" fill="hold" grpId="1" nodeType="withEffect">
                                  <p:stCondLst>
                                    <p:cond delay="0"/>
                                  </p:stCondLst>
                                  <p:endCondLst>
                                    <p:cond evt="onNext" delay="0">
                                      <p:tgtEl>
                                        <p:sldTgt/>
                                      </p:tgtEl>
                                    </p:cond>
                                  </p:endCondLst>
                                  <p:childTnLst>
                                    <p:animRot by="120000">
                                      <p:cBhvr>
                                        <p:cTn id="11" dur="200" fill="hold">
                                          <p:stCondLst>
                                            <p:cond delay="0"/>
                                          </p:stCondLst>
                                        </p:cTn>
                                        <p:tgtEl>
                                          <p:spTgt spid="35"/>
                                        </p:tgtEl>
                                        <p:attrNameLst>
                                          <p:attrName>r</p:attrName>
                                        </p:attrNameLst>
                                      </p:cBhvr>
                                    </p:animRot>
                                    <p:animRot by="-240000">
                                      <p:cBhvr>
                                        <p:cTn id="12" dur="400" fill="hold">
                                          <p:stCondLst>
                                            <p:cond delay="400"/>
                                          </p:stCondLst>
                                        </p:cTn>
                                        <p:tgtEl>
                                          <p:spTgt spid="35"/>
                                        </p:tgtEl>
                                        <p:attrNameLst>
                                          <p:attrName>r</p:attrName>
                                        </p:attrNameLst>
                                      </p:cBhvr>
                                    </p:animRot>
                                    <p:animRot by="240000">
                                      <p:cBhvr>
                                        <p:cTn id="13" dur="400" fill="hold">
                                          <p:stCondLst>
                                            <p:cond delay="800"/>
                                          </p:stCondLst>
                                        </p:cTn>
                                        <p:tgtEl>
                                          <p:spTgt spid="35"/>
                                        </p:tgtEl>
                                        <p:attrNameLst>
                                          <p:attrName>r</p:attrName>
                                        </p:attrNameLst>
                                      </p:cBhvr>
                                    </p:animRot>
                                    <p:animRot by="-240000">
                                      <p:cBhvr>
                                        <p:cTn id="14" dur="400" fill="hold">
                                          <p:stCondLst>
                                            <p:cond delay="1200"/>
                                          </p:stCondLst>
                                        </p:cTn>
                                        <p:tgtEl>
                                          <p:spTgt spid="35"/>
                                        </p:tgtEl>
                                        <p:attrNameLst>
                                          <p:attrName>r</p:attrName>
                                        </p:attrNameLst>
                                      </p:cBhvr>
                                    </p:animRot>
                                    <p:animRot by="120000">
                                      <p:cBhvr>
                                        <p:cTn id="15" dur="400" fill="hold">
                                          <p:stCondLst>
                                            <p:cond delay="1600"/>
                                          </p:stCondLst>
                                        </p:cTn>
                                        <p:tgtEl>
                                          <p:spTgt spid="3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in)">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F6BC7B3-E496-48DE-BC9F-E2ECFDF9E8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图片 5">
            <a:extLst>
              <a:ext uri="{FF2B5EF4-FFF2-40B4-BE49-F238E27FC236}">
                <a16:creationId xmlns:a16="http://schemas.microsoft.com/office/drawing/2014/main" xmlns="" id="{BCE7510D-93DE-4CBE-8A5A-0910AF7930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7924" y="-504930"/>
            <a:ext cx="5033505" cy="6711340"/>
          </a:xfrm>
          <a:prstGeom prst="rect">
            <a:avLst/>
          </a:prstGeom>
        </p:spPr>
      </p:pic>
      <p:pic>
        <p:nvPicPr>
          <p:cNvPr id="7" name="图片 6">
            <a:extLst>
              <a:ext uri="{FF2B5EF4-FFF2-40B4-BE49-F238E27FC236}">
                <a16:creationId xmlns:a16="http://schemas.microsoft.com/office/drawing/2014/main" xmlns="" id="{0D8D6319-DD24-482B-997A-2A7631718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86" y="0"/>
            <a:ext cx="1931846" cy="2850740"/>
          </a:xfrm>
          <a:prstGeom prst="rect">
            <a:avLst/>
          </a:prstGeom>
        </p:spPr>
      </p:pic>
      <p:pic>
        <p:nvPicPr>
          <p:cNvPr id="9" name="图片 8">
            <a:extLst>
              <a:ext uri="{FF2B5EF4-FFF2-40B4-BE49-F238E27FC236}">
                <a16:creationId xmlns:a16="http://schemas.microsoft.com/office/drawing/2014/main" xmlns="" id="{2058C7B1-49C9-4948-AA40-6121B43C9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09123" y="-1"/>
            <a:ext cx="3746176" cy="6858000"/>
          </a:xfrm>
          <a:prstGeom prst="rect">
            <a:avLst/>
          </a:prstGeom>
        </p:spPr>
      </p:pic>
      <p:pic>
        <p:nvPicPr>
          <p:cNvPr id="10" name="图片 9">
            <a:extLst>
              <a:ext uri="{FF2B5EF4-FFF2-40B4-BE49-F238E27FC236}">
                <a16:creationId xmlns:a16="http://schemas.microsoft.com/office/drawing/2014/main" xmlns="" id="{2123EE4B-64A4-48E3-B8E4-5E7F6CCA20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0612"/>
          <a:stretch/>
        </p:blipFill>
        <p:spPr>
          <a:xfrm>
            <a:off x="0" y="5140229"/>
            <a:ext cx="9228551" cy="1717770"/>
          </a:xfrm>
          <a:prstGeom prst="rect">
            <a:avLst/>
          </a:prstGeom>
        </p:spPr>
      </p:pic>
      <p:sp>
        <p:nvSpPr>
          <p:cNvPr id="15" name="Rectangle 14">
            <a:extLst>
              <a:ext uri="{FF2B5EF4-FFF2-40B4-BE49-F238E27FC236}">
                <a16:creationId xmlns:a16="http://schemas.microsoft.com/office/drawing/2014/main" xmlns="" id="{543A728E-F6DC-4BFD-A55D-1F47A46C46D9}"/>
              </a:ext>
            </a:extLst>
          </p:cNvPr>
          <p:cNvSpPr/>
          <p:nvPr/>
        </p:nvSpPr>
        <p:spPr>
          <a:xfrm>
            <a:off x="2995036" y="1338793"/>
            <a:ext cx="3238479" cy="5401479"/>
          </a:xfrm>
          <a:prstGeom prst="rect">
            <a:avLst/>
          </a:prstGeom>
          <a:noFill/>
        </p:spPr>
        <p:txBody>
          <a:bodyPr wrap="square" lIns="91440" tIns="45720" rIns="91440" bIns="45720">
            <a:spAutoFit/>
          </a:bodyPr>
          <a:lstStyle/>
          <a:p>
            <a:pPr algn="ctr"/>
            <a:r>
              <a:rPr lang="en-US" sz="11500" dirty="0" err="1">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Luyện</a:t>
            </a:r>
            <a:r>
              <a:rPr lang="en-US" sz="11500" dirty="0">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 </a:t>
            </a:r>
            <a:r>
              <a:rPr lang="en-US" sz="11500" dirty="0" err="1">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tập</a:t>
            </a:r>
            <a:endParaRPr lang="en-US" sz="11500" b="0" cap="none" spc="0" dirty="0">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endParaRPr>
          </a:p>
        </p:txBody>
      </p:sp>
    </p:spTree>
    <p:extLst>
      <p:ext uri="{BB962C8B-B14F-4D97-AF65-F5344CB8AC3E}">
        <p14:creationId xmlns:p14="http://schemas.microsoft.com/office/powerpoint/2010/main" val="219105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xmlns=""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4768958" y="39769"/>
            <a:ext cx="4500302" cy="4308953"/>
          </a:xfrm>
          <a:prstGeom prst="rect">
            <a:avLst/>
          </a:prstGeom>
        </p:spPr>
      </p:pic>
      <p:pic>
        <p:nvPicPr>
          <p:cNvPr id="6" name="图片 5">
            <a:extLst>
              <a:ext uri="{FF2B5EF4-FFF2-40B4-BE49-F238E27FC236}">
                <a16:creationId xmlns:a16="http://schemas.microsoft.com/office/drawing/2014/main" xmlns="" id="{5F69B91F-AA5E-43E1-BDFD-B03191B594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05086"/>
            <a:ext cx="9144000" cy="2452914"/>
          </a:xfrm>
          <a:prstGeom prst="rect">
            <a:avLst/>
          </a:prstGeom>
        </p:spPr>
      </p:pic>
      <p:pic>
        <p:nvPicPr>
          <p:cNvPr id="7" name="图片 6">
            <a:extLst>
              <a:ext uri="{FF2B5EF4-FFF2-40B4-BE49-F238E27FC236}">
                <a16:creationId xmlns:a16="http://schemas.microsoft.com/office/drawing/2014/main" xmlns=""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1"/>
            <a:ext cx="4500302" cy="4308953"/>
          </a:xfrm>
          <a:prstGeom prst="rect">
            <a:avLst/>
          </a:prstGeom>
        </p:spPr>
      </p:pic>
      <p:sp>
        <p:nvSpPr>
          <p:cNvPr id="8" name="矩形: 圆角 7">
            <a:extLst>
              <a:ext uri="{FF2B5EF4-FFF2-40B4-BE49-F238E27FC236}">
                <a16:creationId xmlns:a16="http://schemas.microsoft.com/office/drawing/2014/main" xmlns="" id="{906F5B2A-5E1E-4B28-9109-C7990C6A42B2}"/>
              </a:ext>
            </a:extLst>
          </p:cNvPr>
          <p:cNvSpPr/>
          <p:nvPr/>
        </p:nvSpPr>
        <p:spPr>
          <a:xfrm>
            <a:off x="397701" y="651353"/>
            <a:ext cx="8348598"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94F09D85-56B3-4CFF-9C52-FEFF457F1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001" y="907817"/>
            <a:ext cx="526212" cy="701616"/>
          </a:xfrm>
          <a:prstGeom prst="rect">
            <a:avLst/>
          </a:prstGeom>
        </p:spPr>
      </p:pic>
      <p:sp>
        <p:nvSpPr>
          <p:cNvPr id="15" name="Text Box 7"/>
          <p:cNvSpPr txBox="1">
            <a:spLocks noChangeArrowheads="1"/>
          </p:cNvSpPr>
          <p:nvPr/>
        </p:nvSpPr>
        <p:spPr bwMode="auto">
          <a:xfrm>
            <a:off x="735806" y="824603"/>
            <a:ext cx="7903929" cy="304698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indent="517525" eaLnBrk="0" hangingPunct="0">
              <a:defRPr sz="2600">
                <a:solidFill>
                  <a:schemeClr val="tx1"/>
                </a:solidFill>
                <a:latin typeface=".VnTime" panose="020B7200000000000000" pitchFamily="34" charset="0"/>
              </a:defRPr>
            </a:lvl1pPr>
            <a:lvl2pPr marL="742950" indent="-285750" eaLnBrk="0" hangingPunct="0">
              <a:defRPr sz="2600">
                <a:solidFill>
                  <a:schemeClr val="tx1"/>
                </a:solidFill>
                <a:latin typeface=".VnTime" panose="020B7200000000000000" pitchFamily="34" charset="0"/>
              </a:defRPr>
            </a:lvl2pPr>
            <a:lvl3pPr marL="1143000" indent="-228600" eaLnBrk="0" hangingPunct="0">
              <a:defRPr sz="2600">
                <a:solidFill>
                  <a:schemeClr val="tx1"/>
                </a:solidFill>
                <a:latin typeface=".VnTime" panose="020B7200000000000000" pitchFamily="34" charset="0"/>
              </a:defRPr>
            </a:lvl3pPr>
            <a:lvl4pPr marL="1600200" indent="-228600" eaLnBrk="0" hangingPunct="0">
              <a:defRPr sz="2600">
                <a:solidFill>
                  <a:schemeClr val="tx1"/>
                </a:solidFill>
                <a:latin typeface=".VnTime" panose="020B7200000000000000" pitchFamily="34" charset="0"/>
              </a:defRPr>
            </a:lvl4pPr>
            <a:lvl5pPr marL="2057400" indent="-228600" eaLnBrk="0" hangingPunct="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algn="ctr"/>
            <a:r>
              <a:rPr lang="vi-VN" sz="4800" b="1" dirty="0">
                <a:solidFill>
                  <a:schemeClr val="tx1">
                    <a:lumMod val="65000"/>
                    <a:lumOff val="35000"/>
                  </a:schemeClr>
                </a:solidFill>
                <a:latin typeface="Arial" panose="020B0604020202020204" pitchFamily="34" charset="0"/>
                <a:cs typeface="Arial" panose="020B0604020202020204" pitchFamily="34" charset="0"/>
              </a:rPr>
              <a:t>Lập dàn ý chi tiết tả một con vật nuôi trong nhà</a:t>
            </a:r>
            <a:r>
              <a:rPr lang="en-US" sz="4800" b="1" dirty="0">
                <a:solidFill>
                  <a:schemeClr val="tx1">
                    <a:lumMod val="65000"/>
                    <a:lumOff val="35000"/>
                  </a:schemeClr>
                </a:solidFill>
                <a:latin typeface="Arial" panose="020B0604020202020204" pitchFamily="34" charset="0"/>
                <a:cs typeface="Arial" panose="020B0604020202020204" pitchFamily="34" charset="0"/>
              </a:rPr>
              <a:t> </a:t>
            </a:r>
            <a:r>
              <a:rPr lang="vi-VN" sz="4800" b="1" dirty="0">
                <a:solidFill>
                  <a:schemeClr val="tx1">
                    <a:lumMod val="65000"/>
                    <a:lumOff val="35000"/>
                  </a:schemeClr>
                </a:solidFill>
                <a:latin typeface="Arial" panose="020B0604020202020204" pitchFamily="34" charset="0"/>
                <a:cs typeface="Arial" panose="020B0604020202020204" pitchFamily="34" charset="0"/>
              </a:rPr>
              <a:t>(gà,</a:t>
            </a:r>
            <a:r>
              <a:rPr lang="en-US" sz="4800" b="1" dirty="0">
                <a:solidFill>
                  <a:schemeClr val="tx1">
                    <a:lumMod val="65000"/>
                    <a:lumOff val="35000"/>
                  </a:schemeClr>
                </a:solidFill>
                <a:latin typeface="Arial" panose="020B0604020202020204" pitchFamily="34" charset="0"/>
                <a:cs typeface="Arial" panose="020B0604020202020204" pitchFamily="34" charset="0"/>
              </a:rPr>
              <a:t> </a:t>
            </a:r>
            <a:r>
              <a:rPr lang="vi-VN" sz="4800" b="1" dirty="0">
                <a:solidFill>
                  <a:schemeClr val="tx1">
                    <a:lumMod val="65000"/>
                    <a:lumOff val="35000"/>
                  </a:schemeClr>
                </a:solidFill>
                <a:latin typeface="Arial" panose="020B0604020202020204" pitchFamily="34" charset="0"/>
                <a:cs typeface="Arial" panose="020B0604020202020204" pitchFamily="34" charset="0"/>
              </a:rPr>
              <a:t>chim,</a:t>
            </a:r>
            <a:r>
              <a:rPr lang="en-US" sz="4800" b="1" dirty="0">
                <a:solidFill>
                  <a:schemeClr val="tx1">
                    <a:lumMod val="65000"/>
                    <a:lumOff val="35000"/>
                  </a:schemeClr>
                </a:solidFill>
                <a:latin typeface="Arial" panose="020B0604020202020204" pitchFamily="34" charset="0"/>
                <a:cs typeface="Arial" panose="020B0604020202020204" pitchFamily="34" charset="0"/>
              </a:rPr>
              <a:t> </a:t>
            </a:r>
            <a:r>
              <a:rPr lang="vi-VN" sz="4800" b="1" dirty="0">
                <a:solidFill>
                  <a:schemeClr val="tx1">
                    <a:lumMod val="65000"/>
                    <a:lumOff val="35000"/>
                  </a:schemeClr>
                </a:solidFill>
                <a:latin typeface="Arial" panose="020B0604020202020204" pitchFamily="34" charset="0"/>
                <a:cs typeface="Arial" panose="020B0604020202020204" pitchFamily="34" charset="0"/>
              </a:rPr>
              <a:t>chó,</a:t>
            </a:r>
            <a:r>
              <a:rPr lang="en-US" sz="4800" b="1" dirty="0">
                <a:solidFill>
                  <a:schemeClr val="tx1">
                    <a:lumMod val="65000"/>
                    <a:lumOff val="35000"/>
                  </a:schemeClr>
                </a:solidFill>
                <a:latin typeface="Arial" panose="020B0604020202020204" pitchFamily="34" charset="0"/>
                <a:cs typeface="Arial" panose="020B0604020202020204" pitchFamily="34" charset="0"/>
              </a:rPr>
              <a:t> </a:t>
            </a:r>
            <a:r>
              <a:rPr lang="vi-VN" sz="4800" b="1" dirty="0">
                <a:solidFill>
                  <a:schemeClr val="tx1">
                    <a:lumMod val="65000"/>
                    <a:lumOff val="35000"/>
                  </a:schemeClr>
                </a:solidFill>
                <a:latin typeface="Arial" panose="020B0604020202020204" pitchFamily="34" charset="0"/>
                <a:cs typeface="Arial" panose="020B0604020202020204" pitchFamily="34" charset="0"/>
              </a:rPr>
              <a:t>lợn,</a:t>
            </a:r>
            <a:r>
              <a:rPr lang="en-US" sz="4800" b="1" dirty="0">
                <a:solidFill>
                  <a:schemeClr val="tx1">
                    <a:lumMod val="65000"/>
                    <a:lumOff val="35000"/>
                  </a:schemeClr>
                </a:solidFill>
                <a:latin typeface="Arial" panose="020B0604020202020204" pitchFamily="34" charset="0"/>
                <a:cs typeface="Arial" panose="020B0604020202020204" pitchFamily="34" charset="0"/>
              </a:rPr>
              <a:t> </a:t>
            </a:r>
            <a:r>
              <a:rPr lang="vi-VN" sz="4800" b="1" dirty="0">
                <a:solidFill>
                  <a:schemeClr val="tx1">
                    <a:lumMod val="65000"/>
                    <a:lumOff val="35000"/>
                  </a:schemeClr>
                </a:solidFill>
                <a:latin typeface="Arial" panose="020B0604020202020204" pitchFamily="34" charset="0"/>
                <a:cs typeface="Arial" panose="020B0604020202020204" pitchFamily="34" charset="0"/>
              </a:rPr>
              <a:t>trâu,</a:t>
            </a:r>
            <a:r>
              <a:rPr lang="en-US" sz="4800" b="1" dirty="0">
                <a:solidFill>
                  <a:schemeClr val="tx1">
                    <a:lumMod val="65000"/>
                    <a:lumOff val="35000"/>
                  </a:schemeClr>
                </a:solidFill>
                <a:latin typeface="Arial" panose="020B0604020202020204" pitchFamily="34" charset="0"/>
                <a:cs typeface="Arial" panose="020B0604020202020204" pitchFamily="34" charset="0"/>
              </a:rPr>
              <a:t> </a:t>
            </a:r>
            <a:r>
              <a:rPr lang="vi-VN" sz="4800" b="1" dirty="0">
                <a:solidFill>
                  <a:schemeClr val="tx1">
                    <a:lumMod val="65000"/>
                    <a:lumOff val="35000"/>
                  </a:schemeClr>
                </a:solidFill>
                <a:latin typeface="Arial" panose="020B0604020202020204" pitchFamily="34" charset="0"/>
                <a:cs typeface="Arial" panose="020B0604020202020204" pitchFamily="34" charset="0"/>
              </a:rPr>
              <a:t>bò,...)</a:t>
            </a:r>
            <a:endParaRPr lang="en-US" sz="48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6" name="Picture 27" descr="Dog"/>
          <p:cNvPicPr>
            <a:picLocks noChangeAspect="1" noChangeArrowheads="1"/>
          </p:cNvPicPr>
          <p:nvPr/>
        </p:nvPicPr>
        <p:blipFill>
          <a:blip r:embed="rId7">
            <a:lum bright="-18000"/>
            <a:extLst>
              <a:ext uri="{28A0092B-C50C-407E-A947-70E740481C1C}">
                <a14:useLocalDpi xmlns:a14="http://schemas.microsoft.com/office/drawing/2010/main" val="0"/>
              </a:ext>
            </a:extLst>
          </a:blip>
          <a:srcRect/>
          <a:stretch>
            <a:fillRect/>
          </a:stretch>
        </p:blipFill>
        <p:spPr bwMode="auto">
          <a:xfrm rot="20906824">
            <a:off x="6109189" y="4265484"/>
            <a:ext cx="2307771" cy="2307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32" descr="th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87697">
            <a:off x="651204" y="3634724"/>
            <a:ext cx="2307771" cy="2350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xmlns="" id="{2BEBF206-1529-4696-96E2-F683D9CB537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65350" y="3010667"/>
            <a:ext cx="3797943" cy="3515393"/>
          </a:xfrm>
          <a:prstGeom prst="rect">
            <a:avLst/>
          </a:prstGeom>
        </p:spPr>
      </p:pic>
    </p:spTree>
    <p:custDataLst>
      <p:tags r:id="rId1"/>
    </p:custDataLst>
    <p:extLst>
      <p:ext uri="{BB962C8B-B14F-4D97-AF65-F5344CB8AC3E}">
        <p14:creationId xmlns:p14="http://schemas.microsoft.com/office/powerpoint/2010/main" val="369357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par>
                                <p:cTn id="16" presetID="4"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xmlns=""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4768958" y="39769"/>
            <a:ext cx="4500302" cy="4308953"/>
          </a:xfrm>
          <a:prstGeom prst="rect">
            <a:avLst/>
          </a:prstGeom>
        </p:spPr>
      </p:pic>
      <p:pic>
        <p:nvPicPr>
          <p:cNvPr id="6" name="图片 5">
            <a:extLst>
              <a:ext uri="{FF2B5EF4-FFF2-40B4-BE49-F238E27FC236}">
                <a16:creationId xmlns:a16="http://schemas.microsoft.com/office/drawing/2014/main" xmlns="" id="{5F69B91F-AA5E-43E1-BDFD-B03191B594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05086"/>
            <a:ext cx="9144000" cy="2452914"/>
          </a:xfrm>
          <a:prstGeom prst="rect">
            <a:avLst/>
          </a:prstGeom>
        </p:spPr>
      </p:pic>
      <p:pic>
        <p:nvPicPr>
          <p:cNvPr id="7" name="图片 6">
            <a:extLst>
              <a:ext uri="{FF2B5EF4-FFF2-40B4-BE49-F238E27FC236}">
                <a16:creationId xmlns:a16="http://schemas.microsoft.com/office/drawing/2014/main" xmlns=""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1"/>
            <a:ext cx="4500302" cy="4308953"/>
          </a:xfrm>
          <a:prstGeom prst="rect">
            <a:avLst/>
          </a:prstGeom>
        </p:spPr>
      </p:pic>
      <p:sp>
        <p:nvSpPr>
          <p:cNvPr id="8" name="矩形: 圆角 7">
            <a:extLst>
              <a:ext uri="{FF2B5EF4-FFF2-40B4-BE49-F238E27FC236}">
                <a16:creationId xmlns:a16="http://schemas.microsoft.com/office/drawing/2014/main" xmlns="" id="{906F5B2A-5E1E-4B28-9109-C7990C6A42B2}"/>
              </a:ext>
            </a:extLst>
          </p:cNvPr>
          <p:cNvSpPr/>
          <p:nvPr/>
        </p:nvSpPr>
        <p:spPr>
          <a:xfrm>
            <a:off x="171450" y="152400"/>
            <a:ext cx="8843963" cy="6572250"/>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Rectangle 1"/>
          <p:cNvSpPr/>
          <p:nvPr/>
        </p:nvSpPr>
        <p:spPr>
          <a:xfrm>
            <a:off x="342900" y="95250"/>
            <a:ext cx="8636794" cy="7848302"/>
          </a:xfrm>
          <a:prstGeom prst="rect">
            <a:avLst/>
          </a:prstGeom>
        </p:spPr>
        <p:txBody>
          <a:bodyPr wrap="square">
            <a:spAutoFit/>
          </a:bodyPr>
          <a:lstStyle/>
          <a:p>
            <a:pPr algn="just"/>
            <a:r>
              <a:rPr lang="vi-VN" b="1" dirty="0">
                <a:solidFill>
                  <a:srgbClr val="C00000"/>
                </a:solidFill>
                <a:latin typeface="#9Slide03 AmpleSoft Bold" panose="02000000000000000000" pitchFamily="2" charset="0"/>
              </a:rPr>
              <a:t>1. Mở bài:</a:t>
            </a:r>
            <a:endParaRPr lang="vi-VN" dirty="0">
              <a:solidFill>
                <a:srgbClr val="C00000"/>
              </a:solidFill>
              <a:latin typeface="#9Slide03 AmpleSoft Bold" panose="02000000000000000000" pitchFamily="2" charset="0"/>
            </a:endParaRPr>
          </a:p>
          <a:p>
            <a:pPr algn="just"/>
            <a:r>
              <a:rPr lang="vi-VN" dirty="0">
                <a:solidFill>
                  <a:schemeClr val="accent6">
                    <a:lumMod val="50000"/>
                  </a:schemeClr>
                </a:solidFill>
                <a:latin typeface="#9Slide03 AmpleSoft Bold" panose="02000000000000000000" pitchFamily="2" charset="0"/>
              </a:rPr>
              <a:t>- Mỗi khi đi học về mọi mệt mỏi, nóng nực trong người được tan biến đi đó là nhờ con chó Mực - người bạn thân thiết nhất của em.</a:t>
            </a:r>
          </a:p>
          <a:p>
            <a:pPr algn="just"/>
            <a:r>
              <a:rPr lang="vi-VN" b="1" dirty="0">
                <a:solidFill>
                  <a:srgbClr val="C00000"/>
                </a:solidFill>
                <a:latin typeface="#9Slide03 AmpleSoft Bold" panose="02000000000000000000" pitchFamily="2" charset="0"/>
              </a:rPr>
              <a:t>2. Thân bài:</a:t>
            </a:r>
            <a:endParaRPr lang="vi-VN" dirty="0">
              <a:solidFill>
                <a:srgbClr val="C00000"/>
              </a:solidFill>
              <a:latin typeface="#9Slide03 AmpleSoft Bold" panose="02000000000000000000" pitchFamily="2" charset="0"/>
            </a:endParaRPr>
          </a:p>
          <a:p>
            <a:pPr algn="just"/>
            <a:r>
              <a:rPr lang="vi-VN" dirty="0">
                <a:solidFill>
                  <a:schemeClr val="accent6">
                    <a:lumMod val="50000"/>
                  </a:schemeClr>
                </a:solidFill>
                <a:latin typeface="#9Slide03 AmpleSoft Bold" panose="02000000000000000000" pitchFamily="2" charset="0"/>
              </a:rPr>
              <a:t>- Tả hình dàng</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Con Mực nhập khẩu vào nhà em khi nó còn là một cậu bé nhỏ xíu, vậy mà giờ nó đã cao lớn rồi.</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Toàn thân nó được bao bọc bởi lớp áo màu đen hung.</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Nó nặng khoảng mười lăm ký lô gam.</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Cái đầu nó to như trái bưởi với hai cái tai lúc nào cũng cúp xuống, hai cái tai chỉ dựng đứng lên khi nó đang hóng nghe ai nói chuyện mà thôi.</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Đôi mắt to màu nâu sẫm.</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Chiếc mũi lúc nào cũng ươn ướt, hít hít như muốn tìm kiếm vật gì vậy.</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Mõm chú to và dài, mỗi khi chú ngáp lộ rõ mấy cái răng nhọn hoắt, cái lưỡi màu hồng hay lè ra ngoài.</a:t>
            </a:r>
          </a:p>
          <a:p>
            <a:pPr algn="just"/>
            <a:r>
              <a:rPr lang="vi-VN" dirty="0">
                <a:solidFill>
                  <a:schemeClr val="accent6">
                    <a:lumMod val="50000"/>
                  </a:schemeClr>
                </a:solidFill>
                <a:latin typeface="#9Slide03 AmpleSoft Bold" panose="02000000000000000000" pitchFamily="2" charset="0"/>
              </a:rPr>
              <a:t>- Tả hoạt động của con chó.</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Mực rất khôn ngoan, mỗi khi em vui bảo nó nằm xuống, hay bắt tay là nó làm liền.</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Chú là loài vật rất thính, khách lạ hay quen vào nhà chú đều phân biệt được hết. Khách lạ thì chú sủa những tràn dài như báo hiệu cho chủ biết, còn khách quen thì chú ngỏ ngoảy đuôi vui mừng như là hiếu khách lắm vậy.</a:t>
            </a:r>
          </a:p>
          <a:p>
            <a:pPr algn="just">
              <a:buFont typeface="Arial" panose="020B0604020202020204" pitchFamily="34" charset="0"/>
              <a:buChar char="•"/>
            </a:pPr>
            <a:r>
              <a:rPr lang="vi-VN" dirty="0">
                <a:solidFill>
                  <a:schemeClr val="accent6">
                    <a:lumMod val="50000"/>
                  </a:schemeClr>
                </a:solidFill>
                <a:latin typeface="#9Slide03 AmpleSoft Bold" panose="02000000000000000000" pitchFamily="2" charset="0"/>
              </a:rPr>
              <a:t>Mực thường ngủ ngoài hiên nhà để trông coi nhà và đàn gà của mẹ. Không một tiếng động nhở nào mà chú không phát hiện được cả. Dù ai trong gia đình em đi đâu thật xa, thật lâu không về nhưng khi về đến cổng là con Mực đã nhảy ào ra mừng rỡ.</a:t>
            </a:r>
          </a:p>
          <a:p>
            <a:pPr algn="just"/>
            <a:r>
              <a:rPr lang="vi-VN" b="1" dirty="0">
                <a:solidFill>
                  <a:srgbClr val="C00000"/>
                </a:solidFill>
                <a:latin typeface="#9Slide03 AmpleSoft Bold" panose="02000000000000000000" pitchFamily="2" charset="0"/>
              </a:rPr>
              <a:t>3. Kết bài:</a:t>
            </a:r>
            <a:endParaRPr lang="vi-VN" dirty="0">
              <a:solidFill>
                <a:srgbClr val="C00000"/>
              </a:solidFill>
              <a:latin typeface="#9Slide03 AmpleSoft Bold" panose="02000000000000000000" pitchFamily="2" charset="0"/>
            </a:endParaRPr>
          </a:p>
          <a:p>
            <a:pPr algn="just"/>
            <a:r>
              <a:rPr lang="vi-VN" dirty="0">
                <a:solidFill>
                  <a:schemeClr val="accent6">
                    <a:lumMod val="50000"/>
                  </a:schemeClr>
                </a:solidFill>
                <a:latin typeface="#9Slide03 AmpleSoft Bold" panose="02000000000000000000" pitchFamily="2" charset="0"/>
              </a:rPr>
              <a:t>Người ta nói “Chó là loài vật trung thành với chủ nhất” quả không sai chút nào. Em yêu con Mực như một người bạn thân của mình, nhất là những lúc ở nhà một mình Mực đúng là niềm vui của em.</a:t>
            </a:r>
            <a:endParaRPr lang="vi-VN" b="0" i="0" dirty="0">
              <a:solidFill>
                <a:schemeClr val="accent6">
                  <a:lumMod val="50000"/>
                </a:schemeClr>
              </a:solidFill>
              <a:effectLst/>
              <a:latin typeface="#9Slide03 AmpleSoft Bold" panose="02000000000000000000" pitchFamily="2" charset="0"/>
            </a:endParaRPr>
          </a:p>
        </p:txBody>
      </p:sp>
    </p:spTree>
    <p:custDataLst>
      <p:tags r:id="rId1"/>
    </p:custDataLst>
    <p:extLst>
      <p:ext uri="{BB962C8B-B14F-4D97-AF65-F5344CB8AC3E}">
        <p14:creationId xmlns:p14="http://schemas.microsoft.com/office/powerpoint/2010/main" val="386453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F6BC7B3-E496-48DE-BC9F-E2ECFDF9E8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图片 5">
            <a:extLst>
              <a:ext uri="{FF2B5EF4-FFF2-40B4-BE49-F238E27FC236}">
                <a16:creationId xmlns:a16="http://schemas.microsoft.com/office/drawing/2014/main" xmlns="" id="{BCE7510D-93DE-4CBE-8A5A-0910AF7930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7924" y="-504930"/>
            <a:ext cx="5033505" cy="6711340"/>
          </a:xfrm>
          <a:prstGeom prst="rect">
            <a:avLst/>
          </a:prstGeom>
        </p:spPr>
      </p:pic>
      <p:pic>
        <p:nvPicPr>
          <p:cNvPr id="7" name="图片 6">
            <a:extLst>
              <a:ext uri="{FF2B5EF4-FFF2-40B4-BE49-F238E27FC236}">
                <a16:creationId xmlns:a16="http://schemas.microsoft.com/office/drawing/2014/main" xmlns="" id="{0D8D6319-DD24-482B-997A-2A7631718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86" y="0"/>
            <a:ext cx="1931846" cy="2850740"/>
          </a:xfrm>
          <a:prstGeom prst="rect">
            <a:avLst/>
          </a:prstGeom>
        </p:spPr>
      </p:pic>
      <p:pic>
        <p:nvPicPr>
          <p:cNvPr id="9" name="图片 8">
            <a:extLst>
              <a:ext uri="{FF2B5EF4-FFF2-40B4-BE49-F238E27FC236}">
                <a16:creationId xmlns:a16="http://schemas.microsoft.com/office/drawing/2014/main" xmlns="" id="{2058C7B1-49C9-4948-AA40-6121B43C9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09123" y="-1"/>
            <a:ext cx="3746176" cy="6858000"/>
          </a:xfrm>
          <a:prstGeom prst="rect">
            <a:avLst/>
          </a:prstGeom>
        </p:spPr>
      </p:pic>
      <p:pic>
        <p:nvPicPr>
          <p:cNvPr id="10" name="图片 9">
            <a:extLst>
              <a:ext uri="{FF2B5EF4-FFF2-40B4-BE49-F238E27FC236}">
                <a16:creationId xmlns:a16="http://schemas.microsoft.com/office/drawing/2014/main" xmlns="" id="{2123EE4B-64A4-48E3-B8E4-5E7F6CCA20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0612"/>
          <a:stretch/>
        </p:blipFill>
        <p:spPr>
          <a:xfrm>
            <a:off x="0" y="5140229"/>
            <a:ext cx="9228551" cy="1717770"/>
          </a:xfrm>
          <a:prstGeom prst="rect">
            <a:avLst/>
          </a:prstGeom>
        </p:spPr>
      </p:pic>
      <p:sp>
        <p:nvSpPr>
          <p:cNvPr id="16" name="Rectangle 15">
            <a:extLst>
              <a:ext uri="{FF2B5EF4-FFF2-40B4-BE49-F238E27FC236}">
                <a16:creationId xmlns:a16="http://schemas.microsoft.com/office/drawing/2014/main" xmlns="" id="{543A728E-F6DC-4BFD-A55D-1F47A46C46D9}"/>
              </a:ext>
            </a:extLst>
          </p:cNvPr>
          <p:cNvSpPr/>
          <p:nvPr/>
        </p:nvSpPr>
        <p:spPr>
          <a:xfrm>
            <a:off x="2392465" y="1919716"/>
            <a:ext cx="4359071" cy="3631763"/>
          </a:xfrm>
          <a:prstGeom prst="rect">
            <a:avLst/>
          </a:prstGeom>
          <a:noFill/>
        </p:spPr>
        <p:txBody>
          <a:bodyPr wrap="square" lIns="91440" tIns="45720" rIns="91440" bIns="45720">
            <a:spAutoFit/>
          </a:bodyPr>
          <a:lstStyle/>
          <a:p>
            <a:pPr algn="ctr"/>
            <a:r>
              <a:rPr lang="en-US" sz="11500" dirty="0" err="1">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Khởi</a:t>
            </a:r>
            <a:r>
              <a:rPr lang="en-US" sz="11500" dirty="0">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 </a:t>
            </a:r>
            <a:r>
              <a:rPr lang="en-US" sz="11500" dirty="0" err="1">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động</a:t>
            </a:r>
            <a:endParaRPr lang="en-US" sz="11500" b="0" cap="none" spc="0" dirty="0">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endParaRPr>
          </a:p>
        </p:txBody>
      </p:sp>
    </p:spTree>
    <p:extLst>
      <p:ext uri="{BB962C8B-B14F-4D97-AF65-F5344CB8AC3E}">
        <p14:creationId xmlns:p14="http://schemas.microsoft.com/office/powerpoint/2010/main" val="53532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F6BC7B3-E496-48DE-BC9F-E2ECFDF9E8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图片 5">
            <a:extLst>
              <a:ext uri="{FF2B5EF4-FFF2-40B4-BE49-F238E27FC236}">
                <a16:creationId xmlns:a16="http://schemas.microsoft.com/office/drawing/2014/main" xmlns="" id="{BCE7510D-93DE-4CBE-8A5A-0910AF7930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667" y="52601"/>
            <a:ext cx="5033505" cy="6711340"/>
          </a:xfrm>
          <a:prstGeom prst="rect">
            <a:avLst/>
          </a:prstGeom>
        </p:spPr>
      </p:pic>
      <p:pic>
        <p:nvPicPr>
          <p:cNvPr id="7" name="图片 6">
            <a:extLst>
              <a:ext uri="{FF2B5EF4-FFF2-40B4-BE49-F238E27FC236}">
                <a16:creationId xmlns:a16="http://schemas.microsoft.com/office/drawing/2014/main" xmlns="" id="{0D8D6319-DD24-482B-997A-2A7631718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86" y="0"/>
            <a:ext cx="1931846" cy="2850740"/>
          </a:xfrm>
          <a:prstGeom prst="rect">
            <a:avLst/>
          </a:prstGeom>
        </p:spPr>
      </p:pic>
      <p:pic>
        <p:nvPicPr>
          <p:cNvPr id="9" name="图片 8">
            <a:extLst>
              <a:ext uri="{FF2B5EF4-FFF2-40B4-BE49-F238E27FC236}">
                <a16:creationId xmlns:a16="http://schemas.microsoft.com/office/drawing/2014/main" xmlns="" id="{2058C7B1-49C9-4948-AA40-6121B43C9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09123" y="-1"/>
            <a:ext cx="3746176" cy="6858000"/>
          </a:xfrm>
          <a:prstGeom prst="rect">
            <a:avLst/>
          </a:prstGeom>
        </p:spPr>
      </p:pic>
      <p:pic>
        <p:nvPicPr>
          <p:cNvPr id="10" name="图片 9">
            <a:extLst>
              <a:ext uri="{FF2B5EF4-FFF2-40B4-BE49-F238E27FC236}">
                <a16:creationId xmlns:a16="http://schemas.microsoft.com/office/drawing/2014/main" xmlns="" id="{2123EE4B-64A4-48E3-B8E4-5E7F6CCA20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0612"/>
          <a:stretch/>
        </p:blipFill>
        <p:spPr>
          <a:xfrm>
            <a:off x="0" y="5140229"/>
            <a:ext cx="9228551" cy="1717770"/>
          </a:xfrm>
          <a:prstGeom prst="rect">
            <a:avLst/>
          </a:prstGeom>
        </p:spPr>
      </p:pic>
      <p:sp>
        <p:nvSpPr>
          <p:cNvPr id="17" name="Rectangle 16">
            <a:extLst>
              <a:ext uri="{FF2B5EF4-FFF2-40B4-BE49-F238E27FC236}">
                <a16:creationId xmlns:a16="http://schemas.microsoft.com/office/drawing/2014/main" xmlns="" id="{543A728E-F6DC-4BFD-A55D-1F47A46C46D9}"/>
              </a:ext>
            </a:extLst>
          </p:cNvPr>
          <p:cNvSpPr/>
          <p:nvPr/>
        </p:nvSpPr>
        <p:spPr>
          <a:xfrm>
            <a:off x="2673919" y="2300276"/>
            <a:ext cx="3669001" cy="4339650"/>
          </a:xfrm>
          <a:prstGeom prst="rect">
            <a:avLst/>
          </a:prstGeom>
          <a:noFill/>
        </p:spPr>
        <p:txBody>
          <a:bodyPr wrap="square" lIns="91440" tIns="45720" rIns="91440" bIns="45720">
            <a:spAutoFit/>
          </a:bodyPr>
          <a:lstStyle/>
          <a:p>
            <a:pPr algn="ctr"/>
            <a:r>
              <a:rPr lang="en-US" sz="13800" dirty="0" err="1">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Dặn</a:t>
            </a:r>
            <a:r>
              <a:rPr lang="en-US" sz="13800" dirty="0">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 </a:t>
            </a:r>
            <a:r>
              <a:rPr lang="en-US" sz="13800" dirty="0" err="1">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dò</a:t>
            </a:r>
            <a:endParaRPr lang="en-US" sz="13800" b="0" cap="none" spc="0" dirty="0">
              <a:ln w="0"/>
              <a:solidFill>
                <a:schemeClr val="bg1"/>
              </a:solidFill>
              <a:effectLst>
                <a:glow rad="1397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endParaRPr>
          </a:p>
        </p:txBody>
      </p:sp>
    </p:spTree>
    <p:extLst>
      <p:ext uri="{BB962C8B-B14F-4D97-AF65-F5344CB8AC3E}">
        <p14:creationId xmlns:p14="http://schemas.microsoft.com/office/powerpoint/2010/main" val="380168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6A08613-A1B4-42C0-865C-EC322C003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图片 6">
            <a:extLst>
              <a:ext uri="{FF2B5EF4-FFF2-40B4-BE49-F238E27FC236}">
                <a16:creationId xmlns:a16="http://schemas.microsoft.com/office/drawing/2014/main" xmlns="" id="{059AFFEF-676B-431D-9C61-6822223CB7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05086"/>
            <a:ext cx="9144000" cy="2452914"/>
          </a:xfrm>
          <a:prstGeom prst="rect">
            <a:avLst/>
          </a:prstGeom>
        </p:spPr>
      </p:pic>
      <p:pic>
        <p:nvPicPr>
          <p:cNvPr id="9" name="图片 8">
            <a:extLst>
              <a:ext uri="{FF2B5EF4-FFF2-40B4-BE49-F238E27FC236}">
                <a16:creationId xmlns:a16="http://schemas.microsoft.com/office/drawing/2014/main" xmlns="" id="{D9FD5A43-D9F2-4BF9-939D-BFD4D17AF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759" y="0"/>
            <a:ext cx="2007120" cy="2961818"/>
          </a:xfrm>
          <a:prstGeom prst="rect">
            <a:avLst/>
          </a:prstGeom>
        </p:spPr>
      </p:pic>
      <p:pic>
        <p:nvPicPr>
          <p:cNvPr id="11" name="图片 10">
            <a:extLst>
              <a:ext uri="{FF2B5EF4-FFF2-40B4-BE49-F238E27FC236}">
                <a16:creationId xmlns:a16="http://schemas.microsoft.com/office/drawing/2014/main" xmlns="" id="{BCFE4E51-2FA1-4F78-9143-0DC3F20ABB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
            <a:ext cx="2073320" cy="3613759"/>
          </a:xfrm>
          <a:prstGeom prst="rect">
            <a:avLst/>
          </a:prstGeom>
        </p:spPr>
      </p:pic>
      <p:pic>
        <p:nvPicPr>
          <p:cNvPr id="13" name="图片 12">
            <a:extLst>
              <a:ext uri="{FF2B5EF4-FFF2-40B4-BE49-F238E27FC236}">
                <a16:creationId xmlns:a16="http://schemas.microsoft.com/office/drawing/2014/main" xmlns="" id="{D28763F4-90E9-42C8-B373-8E309E6DE5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4256" y="2062024"/>
            <a:ext cx="3251237" cy="3668318"/>
          </a:xfrm>
          <a:prstGeom prst="rect">
            <a:avLst/>
          </a:prstGeom>
        </p:spPr>
      </p:pic>
      <p:sp>
        <p:nvSpPr>
          <p:cNvPr id="10" name="文本框 139">
            <a:extLst>
              <a:ext uri="{FF2B5EF4-FFF2-40B4-BE49-F238E27FC236}">
                <a16:creationId xmlns:a16="http://schemas.microsoft.com/office/drawing/2014/main" xmlns="" id="{6959E0E0-7891-4D79-A4C5-A0BB8EF862AD}"/>
              </a:ext>
            </a:extLst>
          </p:cNvPr>
          <p:cNvSpPr txBox="1"/>
          <p:nvPr/>
        </p:nvSpPr>
        <p:spPr>
          <a:xfrm>
            <a:off x="791400" y="337982"/>
            <a:ext cx="7171547" cy="6463308"/>
          </a:xfrm>
          <a:prstGeom prst="rect">
            <a:avLst/>
          </a:prstGeom>
          <a:noFill/>
          <a:ln>
            <a:noFill/>
          </a:ln>
        </p:spPr>
        <p:txBody>
          <a:bodyPr wrap="square" rtlCol="0">
            <a:spAutoFit/>
          </a:bodyPr>
          <a:lstStyle/>
          <a:p>
            <a:pPr algn="ctr"/>
            <a:r>
              <a:rPr lang="en-US" altLang="zh-CN" sz="138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Chúc</a:t>
            </a:r>
            <a:r>
              <a:rPr lang="en-US" altLang="zh-CN" sz="138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 </a:t>
            </a:r>
            <a:r>
              <a:rPr lang="en-US" altLang="zh-CN" sz="138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các</a:t>
            </a:r>
            <a:r>
              <a:rPr lang="en-US" altLang="zh-CN" sz="138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 </a:t>
            </a:r>
            <a:r>
              <a:rPr lang="en-US" altLang="zh-CN" sz="138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em</a:t>
            </a:r>
            <a:r>
              <a:rPr lang="en-US" altLang="zh-CN" sz="138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 </a:t>
            </a:r>
          </a:p>
          <a:p>
            <a:pPr algn="ctr"/>
            <a:r>
              <a:rPr lang="en-US" altLang="zh-CN" sz="138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học</a:t>
            </a:r>
            <a:r>
              <a:rPr lang="en-US" altLang="zh-CN" sz="138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 </a:t>
            </a:r>
            <a:r>
              <a:rPr lang="en-US" altLang="zh-CN" sz="138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rPr>
              <a:t>tốt</a:t>
            </a:r>
            <a:endParaRPr lang="zh-CN" altLang="en-US" sz="138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F Remachine Script" panose="02000000000000000000" pitchFamily="2" charset="0"/>
              <a:cs typeface="Aharoni" panose="02010803020104030203" pitchFamily="2" charset="-79"/>
            </a:endParaRPr>
          </a:p>
        </p:txBody>
      </p:sp>
    </p:spTree>
    <p:extLst>
      <p:ext uri="{BB962C8B-B14F-4D97-AF65-F5344CB8AC3E}">
        <p14:creationId xmlns:p14="http://schemas.microsoft.com/office/powerpoint/2010/main" val="226771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6"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图片 4">
            <a:extLst>
              <a:ext uri="{FF2B5EF4-FFF2-40B4-BE49-F238E27FC236}">
                <a16:creationId xmlns:a16="http://schemas.microsoft.com/office/drawing/2014/main" xmlns="" id="{4A95F410-5DDB-4A94-8B0B-75733354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41301" y="1"/>
            <a:ext cx="2802698" cy="4885052"/>
          </a:xfrm>
          <a:prstGeom prst="rect">
            <a:avLst/>
          </a:prstGeom>
        </p:spPr>
      </p:pic>
      <p:pic>
        <p:nvPicPr>
          <p:cNvPr id="9" name="图片 8">
            <a:extLst>
              <a:ext uri="{FF2B5EF4-FFF2-40B4-BE49-F238E27FC236}">
                <a16:creationId xmlns:a16="http://schemas.microsoft.com/office/drawing/2014/main" xmlns="" id="{EE0CC3AB-616C-4220-AC6D-0900730A6A20}"/>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4696537" cy="4496844"/>
          </a:xfrm>
          <a:prstGeom prst="rect">
            <a:avLst/>
          </a:prstGeom>
        </p:spPr>
      </p:pic>
      <p:pic>
        <p:nvPicPr>
          <p:cNvPr id="3" name="图片 2">
            <a:extLst>
              <a:ext uri="{FF2B5EF4-FFF2-40B4-BE49-F238E27FC236}">
                <a16:creationId xmlns:a16="http://schemas.microsoft.com/office/drawing/2014/main" xmlns="" id="{2A1611DF-A828-4D92-84A3-1DD9DF28B0C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293073" y="404779"/>
            <a:ext cx="8557854" cy="6710818"/>
          </a:xfrm>
          <a:prstGeom prst="rect">
            <a:avLst/>
          </a:prstGeom>
        </p:spPr>
      </p:pic>
      <p:sp>
        <p:nvSpPr>
          <p:cNvPr id="8" name="Rectangle 7"/>
          <p:cNvSpPr/>
          <p:nvPr/>
        </p:nvSpPr>
        <p:spPr>
          <a:xfrm>
            <a:off x="1738742" y="1780067"/>
            <a:ext cx="4380018" cy="4955203"/>
          </a:xfrm>
          <a:prstGeom prst="rect">
            <a:avLst/>
          </a:prstGeom>
        </p:spPr>
        <p:txBody>
          <a:bodyPr wrap="square">
            <a:spAutoFit/>
          </a:bodyPr>
          <a:lstStyle/>
          <a:p>
            <a:pPr algn="just"/>
            <a:r>
              <a:rPr lang="vi-VN" sz="4000" b="1" dirty="0">
                <a:solidFill>
                  <a:schemeClr val="tx1">
                    <a:lumMod val="85000"/>
                    <a:lumOff val="15000"/>
                  </a:schemeClr>
                </a:solidFill>
                <a:latin typeface="Arial" panose="020B0604020202020204" pitchFamily="34" charset="0"/>
                <a:cs typeface="Arial" panose="020B0604020202020204" pitchFamily="34" charset="0"/>
              </a:rPr>
              <a:t>Con gì chân ngắn</a:t>
            </a:r>
          </a:p>
          <a:p>
            <a:pPr algn="just"/>
            <a:r>
              <a:rPr lang="vi-VN" sz="4000" b="1" dirty="0">
                <a:solidFill>
                  <a:schemeClr val="tx1">
                    <a:lumMod val="85000"/>
                    <a:lumOff val="15000"/>
                  </a:schemeClr>
                </a:solidFill>
                <a:latin typeface="Arial" panose="020B0604020202020204" pitchFamily="34" charset="0"/>
                <a:cs typeface="Arial" panose="020B0604020202020204" pitchFamily="34" charset="0"/>
              </a:rPr>
              <a:t>Mà lại có màng</a:t>
            </a:r>
          </a:p>
          <a:p>
            <a:pPr algn="just"/>
            <a:r>
              <a:rPr lang="vi-VN" sz="4000" b="1" dirty="0">
                <a:solidFill>
                  <a:schemeClr val="tx1">
                    <a:lumMod val="85000"/>
                    <a:lumOff val="15000"/>
                  </a:schemeClr>
                </a:solidFill>
                <a:latin typeface="Arial" panose="020B0604020202020204" pitchFamily="34" charset="0"/>
                <a:cs typeface="Arial" panose="020B0604020202020204" pitchFamily="34" charset="0"/>
              </a:rPr>
              <a:t>Mỏ bẹt màu vàng</a:t>
            </a:r>
          </a:p>
          <a:p>
            <a:pPr algn="just"/>
            <a:r>
              <a:rPr lang="vi-VN" sz="4000" b="1" dirty="0">
                <a:solidFill>
                  <a:schemeClr val="tx1">
                    <a:lumMod val="85000"/>
                    <a:lumOff val="15000"/>
                  </a:schemeClr>
                </a:solidFill>
                <a:latin typeface="Arial" panose="020B0604020202020204" pitchFamily="34" charset="0"/>
                <a:cs typeface="Arial" panose="020B0604020202020204" pitchFamily="34" charset="0"/>
              </a:rPr>
              <a:t>Hay kêu cạp cạp? </a:t>
            </a:r>
          </a:p>
          <a:p>
            <a:pPr algn="just"/>
            <a:r>
              <a:rPr lang="vi-VN" sz="4000" b="1" dirty="0">
                <a:solidFill>
                  <a:schemeClr val="tx1">
                    <a:lumMod val="85000"/>
                    <a:lumOff val="15000"/>
                  </a:schemeClr>
                </a:solidFill>
                <a:latin typeface="Arial" panose="020B0604020202020204" pitchFamily="34" charset="0"/>
                <a:cs typeface="Arial" panose="020B0604020202020204" pitchFamily="34" charset="0"/>
              </a:rPr>
              <a:t>			</a:t>
            </a:r>
            <a:endParaRPr lang="en-US" sz="4000" b="1" dirty="0">
              <a:solidFill>
                <a:schemeClr val="tx1">
                  <a:lumMod val="85000"/>
                  <a:lumOff val="15000"/>
                </a:schemeClr>
              </a:solidFill>
              <a:latin typeface="Arial" panose="020B0604020202020204" pitchFamily="34" charset="0"/>
              <a:cs typeface="Arial" panose="020B0604020202020204" pitchFamily="34" charset="0"/>
            </a:endParaRPr>
          </a:p>
          <a:p>
            <a:pPr algn="r"/>
            <a:r>
              <a:rPr lang="vi-VN" sz="3600" i="1" dirty="0">
                <a:solidFill>
                  <a:srgbClr val="C00000"/>
                </a:solidFill>
                <a:latin typeface="Arial" panose="020B0604020202020204" pitchFamily="34" charset="0"/>
                <a:cs typeface="Arial" panose="020B0604020202020204" pitchFamily="34" charset="0"/>
              </a:rPr>
              <a:t>Là con gì?</a:t>
            </a:r>
            <a:endParaRPr lang="en-US" sz="3600" i="1" dirty="0">
              <a:solidFill>
                <a:srgbClr val="C0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E6230E2F-C076-4104-9FCC-20347A3BA6EF}"/>
              </a:ext>
            </a:extLst>
          </p:cNvPr>
          <p:cNvSpPr txBox="1"/>
          <p:nvPr/>
        </p:nvSpPr>
        <p:spPr>
          <a:xfrm rot="659968">
            <a:off x="6038362" y="3214156"/>
            <a:ext cx="1511321" cy="523220"/>
          </a:xfrm>
          <a:custGeom>
            <a:avLst/>
            <a:gdLst>
              <a:gd name="connsiteX0" fmla="*/ 0 w 2015094"/>
              <a:gd name="connsiteY0" fmla="*/ 0 h 523220"/>
              <a:gd name="connsiteX1" fmla="*/ 611245 w 2015094"/>
              <a:gd name="connsiteY1" fmla="*/ 0 h 523220"/>
              <a:gd name="connsiteX2" fmla="*/ 1222490 w 2015094"/>
              <a:gd name="connsiteY2" fmla="*/ 0 h 523220"/>
              <a:gd name="connsiteX3" fmla="*/ 2015094 w 2015094"/>
              <a:gd name="connsiteY3" fmla="*/ 0 h 523220"/>
              <a:gd name="connsiteX4" fmla="*/ 2015094 w 2015094"/>
              <a:gd name="connsiteY4" fmla="*/ 523220 h 523220"/>
              <a:gd name="connsiteX5" fmla="*/ 1403849 w 2015094"/>
              <a:gd name="connsiteY5" fmla="*/ 523220 h 523220"/>
              <a:gd name="connsiteX6" fmla="*/ 752302 w 2015094"/>
              <a:gd name="connsiteY6" fmla="*/ 523220 h 523220"/>
              <a:gd name="connsiteX7" fmla="*/ 0 w 2015094"/>
              <a:gd name="connsiteY7" fmla="*/ 523220 h 523220"/>
              <a:gd name="connsiteX8" fmla="*/ 0 w 2015094"/>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094" h="523220" fill="none" extrusionOk="0">
                <a:moveTo>
                  <a:pt x="0" y="0"/>
                </a:moveTo>
                <a:cubicBezTo>
                  <a:pt x="200471" y="1926"/>
                  <a:pt x="309600" y="-7220"/>
                  <a:pt x="611245" y="0"/>
                </a:cubicBezTo>
                <a:cubicBezTo>
                  <a:pt x="912891" y="7220"/>
                  <a:pt x="945073" y="12878"/>
                  <a:pt x="1222490" y="0"/>
                </a:cubicBezTo>
                <a:cubicBezTo>
                  <a:pt x="1499907" y="-12878"/>
                  <a:pt x="1700303" y="-15180"/>
                  <a:pt x="2015094" y="0"/>
                </a:cubicBezTo>
                <a:cubicBezTo>
                  <a:pt x="2031167" y="196860"/>
                  <a:pt x="2040242" y="412685"/>
                  <a:pt x="2015094" y="523220"/>
                </a:cubicBezTo>
                <a:cubicBezTo>
                  <a:pt x="1892240" y="526819"/>
                  <a:pt x="1596445" y="543338"/>
                  <a:pt x="1403849" y="523220"/>
                </a:cubicBezTo>
                <a:cubicBezTo>
                  <a:pt x="1211254" y="503102"/>
                  <a:pt x="934439" y="534514"/>
                  <a:pt x="752302" y="523220"/>
                </a:cubicBezTo>
                <a:cubicBezTo>
                  <a:pt x="570165" y="511926"/>
                  <a:pt x="354228" y="517618"/>
                  <a:pt x="0" y="523220"/>
                </a:cubicBezTo>
                <a:cubicBezTo>
                  <a:pt x="-13687" y="350921"/>
                  <a:pt x="5747" y="122438"/>
                  <a:pt x="0" y="0"/>
                </a:cubicBezTo>
                <a:close/>
              </a:path>
              <a:path w="2015094" h="523220" stroke="0" extrusionOk="0">
                <a:moveTo>
                  <a:pt x="0" y="0"/>
                </a:moveTo>
                <a:cubicBezTo>
                  <a:pt x="156900" y="23000"/>
                  <a:pt x="483020" y="20112"/>
                  <a:pt x="631396" y="0"/>
                </a:cubicBezTo>
                <a:cubicBezTo>
                  <a:pt x="779772" y="-20112"/>
                  <a:pt x="1077253" y="-21040"/>
                  <a:pt x="1323245" y="0"/>
                </a:cubicBezTo>
                <a:cubicBezTo>
                  <a:pt x="1569237" y="21040"/>
                  <a:pt x="1700272" y="22548"/>
                  <a:pt x="2015094" y="0"/>
                </a:cubicBezTo>
                <a:cubicBezTo>
                  <a:pt x="2018121" y="193904"/>
                  <a:pt x="2030920" y="362829"/>
                  <a:pt x="2015094" y="523220"/>
                </a:cubicBezTo>
                <a:cubicBezTo>
                  <a:pt x="1835289" y="508923"/>
                  <a:pt x="1553446" y="550090"/>
                  <a:pt x="1343396" y="523220"/>
                </a:cubicBezTo>
                <a:cubicBezTo>
                  <a:pt x="1133346" y="496350"/>
                  <a:pt x="838309" y="491734"/>
                  <a:pt x="631396" y="523220"/>
                </a:cubicBezTo>
                <a:cubicBezTo>
                  <a:pt x="424483" y="554706"/>
                  <a:pt x="311159" y="523492"/>
                  <a:pt x="0" y="523220"/>
                </a:cubicBezTo>
                <a:cubicBezTo>
                  <a:pt x="15499" y="358496"/>
                  <a:pt x="-15002" y="210252"/>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xmln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vi-VN" sz="2800" b="1" dirty="0">
                <a:solidFill>
                  <a:schemeClr val="accent2">
                    <a:lumMod val="50000"/>
                  </a:schemeClr>
                </a:solidFill>
                <a:latin typeface="Arial" panose="020B0604020202020204" pitchFamily="34" charset="0"/>
                <a:cs typeface="Arial" panose="020B0604020202020204" pitchFamily="34" charset="0"/>
              </a:rPr>
              <a:t>Con vịt</a:t>
            </a:r>
            <a:endParaRPr lang="en-US" sz="2800" b="1" dirty="0">
              <a:solidFill>
                <a:schemeClr val="accent2">
                  <a:lumMod val="50000"/>
                </a:schemeClr>
              </a:solidFill>
              <a:latin typeface="Arial" panose="020B0604020202020204" pitchFamily="34" charset="0"/>
              <a:cs typeface="Arial" panose="020B0604020202020204" pitchFamily="34" charset="0"/>
            </a:endParaRPr>
          </a:p>
        </p:txBody>
      </p:sp>
      <p:pic>
        <p:nvPicPr>
          <p:cNvPr id="1026" name="Picture 2" descr="Bán vịt gọi-vịt call duck-Trang Trại Vườn Chim Việ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84662">
            <a:off x="6048916" y="875001"/>
            <a:ext cx="2165921" cy="2130542"/>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4">
            <a:extLst>
              <a:ext uri="{FF2B5EF4-FFF2-40B4-BE49-F238E27FC236}">
                <a16:creationId xmlns:a16="http://schemas.microsoft.com/office/drawing/2014/main" xmlns="" id="{BEEA8805-BA60-4F15-B5CD-00C9679AA8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0354" y="19107"/>
            <a:ext cx="3013211" cy="3297866"/>
          </a:xfrm>
          <a:prstGeom prst="rect">
            <a:avLst/>
          </a:prstGeom>
        </p:spPr>
      </p:pic>
    </p:spTree>
    <p:extLst>
      <p:ext uri="{BB962C8B-B14F-4D97-AF65-F5344CB8AC3E}">
        <p14:creationId xmlns:p14="http://schemas.microsoft.com/office/powerpoint/2010/main" val="265237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图片 4">
            <a:extLst>
              <a:ext uri="{FF2B5EF4-FFF2-40B4-BE49-F238E27FC236}">
                <a16:creationId xmlns:a16="http://schemas.microsoft.com/office/drawing/2014/main" xmlns="" id="{4A95F410-5DDB-4A94-8B0B-75733354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41301" y="1"/>
            <a:ext cx="2802698" cy="4885052"/>
          </a:xfrm>
          <a:prstGeom prst="rect">
            <a:avLst/>
          </a:prstGeom>
        </p:spPr>
      </p:pic>
      <p:pic>
        <p:nvPicPr>
          <p:cNvPr id="9" name="图片 8">
            <a:extLst>
              <a:ext uri="{FF2B5EF4-FFF2-40B4-BE49-F238E27FC236}">
                <a16:creationId xmlns:a16="http://schemas.microsoft.com/office/drawing/2014/main" xmlns="" id="{EE0CC3AB-616C-4220-AC6D-0900730A6A20}"/>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4696537" cy="4496844"/>
          </a:xfrm>
          <a:prstGeom prst="rect">
            <a:avLst/>
          </a:prstGeom>
        </p:spPr>
      </p:pic>
      <p:pic>
        <p:nvPicPr>
          <p:cNvPr id="3" name="图片 2">
            <a:extLst>
              <a:ext uri="{FF2B5EF4-FFF2-40B4-BE49-F238E27FC236}">
                <a16:creationId xmlns:a16="http://schemas.microsoft.com/office/drawing/2014/main" xmlns="" id="{2A1611DF-A828-4D92-84A3-1DD9DF28B0C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293073" y="438412"/>
            <a:ext cx="8557854" cy="6710818"/>
          </a:xfrm>
          <a:prstGeom prst="rect">
            <a:avLst/>
          </a:prstGeom>
        </p:spPr>
      </p:pic>
      <p:sp>
        <p:nvSpPr>
          <p:cNvPr id="8" name="Rectangle 7"/>
          <p:cNvSpPr/>
          <p:nvPr/>
        </p:nvSpPr>
        <p:spPr>
          <a:xfrm>
            <a:off x="2285484" y="1966019"/>
            <a:ext cx="4376963" cy="4401205"/>
          </a:xfrm>
          <a:prstGeom prst="rect">
            <a:avLst/>
          </a:prstGeom>
        </p:spPr>
        <p:txBody>
          <a:bodyPr wrap="square">
            <a:spAutoFit/>
          </a:bodyPr>
          <a:lstStyle/>
          <a:p>
            <a:pPr algn="just"/>
            <a:r>
              <a:rPr lang="vi-VN" sz="4000" b="1" dirty="0">
                <a:solidFill>
                  <a:schemeClr val="accent6">
                    <a:lumMod val="50000"/>
                  </a:schemeClr>
                </a:solidFill>
                <a:latin typeface="#9Slide03 AmpleSoft Bold" panose="02000000000000000000" pitchFamily="2" charset="0"/>
                <a:cs typeface="Arial" panose="020B0604020202020204" pitchFamily="34" charset="0"/>
              </a:rPr>
              <a:t>Con gì ăn cỏ</a:t>
            </a:r>
          </a:p>
          <a:p>
            <a:pPr algn="just"/>
            <a:r>
              <a:rPr lang="vi-VN" sz="4000" b="1" dirty="0">
                <a:solidFill>
                  <a:schemeClr val="accent6">
                    <a:lumMod val="50000"/>
                  </a:schemeClr>
                </a:solidFill>
                <a:latin typeface="#9Slide03 AmpleSoft Bold" panose="02000000000000000000" pitchFamily="2" charset="0"/>
                <a:cs typeface="Arial" panose="020B0604020202020204" pitchFamily="34" charset="0"/>
              </a:rPr>
              <a:t>Đầu có hai sừng</a:t>
            </a:r>
          </a:p>
          <a:p>
            <a:pPr algn="just"/>
            <a:r>
              <a:rPr lang="vi-VN" sz="4000" b="1" dirty="0">
                <a:solidFill>
                  <a:schemeClr val="accent6">
                    <a:lumMod val="50000"/>
                  </a:schemeClr>
                </a:solidFill>
                <a:latin typeface="#9Slide03 AmpleSoft Bold" panose="02000000000000000000" pitchFamily="2" charset="0"/>
                <a:cs typeface="Arial" panose="020B0604020202020204" pitchFamily="34" charset="0"/>
              </a:rPr>
              <a:t>Lỗ mũi buộc thừng</a:t>
            </a:r>
          </a:p>
          <a:p>
            <a:pPr algn="just"/>
            <a:r>
              <a:rPr lang="vi-VN" sz="4000" b="1" dirty="0">
                <a:solidFill>
                  <a:schemeClr val="accent6">
                    <a:lumMod val="50000"/>
                  </a:schemeClr>
                </a:solidFill>
                <a:latin typeface="#9Slide03 AmpleSoft Bold" panose="02000000000000000000" pitchFamily="2" charset="0"/>
                <a:cs typeface="Arial" panose="020B0604020202020204" pitchFamily="34" charset="0"/>
              </a:rPr>
              <a:t>Kéo cày rất giỏi.</a:t>
            </a:r>
          </a:p>
          <a:p>
            <a:pPr algn="just"/>
            <a:r>
              <a:rPr lang="vi-VN" sz="4000" b="1" dirty="0">
                <a:solidFill>
                  <a:schemeClr val="accent6">
                    <a:lumMod val="50000"/>
                  </a:schemeClr>
                </a:solidFill>
                <a:latin typeface="#9Slide03 AmpleSoft Bold" panose="02000000000000000000" pitchFamily="2" charset="0"/>
                <a:cs typeface="Arial" panose="020B0604020202020204" pitchFamily="34" charset="0"/>
              </a:rPr>
              <a:t>		</a:t>
            </a:r>
            <a:r>
              <a:rPr lang="vi-VN" sz="4000" i="1" dirty="0">
                <a:solidFill>
                  <a:srgbClr val="FF0000"/>
                </a:solidFill>
                <a:latin typeface="#9Slide03 AmpleSoft Bold" panose="02000000000000000000" pitchFamily="2" charset="0"/>
                <a:cs typeface="Arial" panose="020B0604020202020204" pitchFamily="34" charset="0"/>
              </a:rPr>
              <a:t>Là con gì?</a:t>
            </a:r>
          </a:p>
        </p:txBody>
      </p:sp>
      <p:sp>
        <p:nvSpPr>
          <p:cNvPr id="7" name="TextBox 6">
            <a:extLst>
              <a:ext uri="{FF2B5EF4-FFF2-40B4-BE49-F238E27FC236}">
                <a16:creationId xmlns:a16="http://schemas.microsoft.com/office/drawing/2014/main" xmlns="" id="{E6230E2F-C076-4104-9FCC-20347A3BA6EF}"/>
              </a:ext>
            </a:extLst>
          </p:cNvPr>
          <p:cNvSpPr txBox="1"/>
          <p:nvPr/>
        </p:nvSpPr>
        <p:spPr>
          <a:xfrm>
            <a:off x="6412966" y="3328273"/>
            <a:ext cx="1511321" cy="400110"/>
          </a:xfrm>
          <a:custGeom>
            <a:avLst/>
            <a:gdLst>
              <a:gd name="connsiteX0" fmla="*/ 0 w 2015094"/>
              <a:gd name="connsiteY0" fmla="*/ 0 h 400110"/>
              <a:gd name="connsiteX1" fmla="*/ 611245 w 2015094"/>
              <a:gd name="connsiteY1" fmla="*/ 0 h 400110"/>
              <a:gd name="connsiteX2" fmla="*/ 1222490 w 2015094"/>
              <a:gd name="connsiteY2" fmla="*/ 0 h 400110"/>
              <a:gd name="connsiteX3" fmla="*/ 2015094 w 2015094"/>
              <a:gd name="connsiteY3" fmla="*/ 0 h 400110"/>
              <a:gd name="connsiteX4" fmla="*/ 2015094 w 2015094"/>
              <a:gd name="connsiteY4" fmla="*/ 400110 h 400110"/>
              <a:gd name="connsiteX5" fmla="*/ 1403849 w 2015094"/>
              <a:gd name="connsiteY5" fmla="*/ 400110 h 400110"/>
              <a:gd name="connsiteX6" fmla="*/ 752302 w 2015094"/>
              <a:gd name="connsiteY6" fmla="*/ 400110 h 400110"/>
              <a:gd name="connsiteX7" fmla="*/ 0 w 2015094"/>
              <a:gd name="connsiteY7" fmla="*/ 400110 h 400110"/>
              <a:gd name="connsiteX8" fmla="*/ 0 w 2015094"/>
              <a:gd name="connsiteY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094" h="400110" fill="none" extrusionOk="0">
                <a:moveTo>
                  <a:pt x="0" y="0"/>
                </a:moveTo>
                <a:cubicBezTo>
                  <a:pt x="200471" y="1926"/>
                  <a:pt x="309600" y="-7220"/>
                  <a:pt x="611245" y="0"/>
                </a:cubicBezTo>
                <a:cubicBezTo>
                  <a:pt x="912891" y="7220"/>
                  <a:pt x="945073" y="12878"/>
                  <a:pt x="1222490" y="0"/>
                </a:cubicBezTo>
                <a:cubicBezTo>
                  <a:pt x="1499907" y="-12878"/>
                  <a:pt x="1700303" y="-15180"/>
                  <a:pt x="2015094" y="0"/>
                </a:cubicBezTo>
                <a:cubicBezTo>
                  <a:pt x="2012772" y="173738"/>
                  <a:pt x="2001040" y="258395"/>
                  <a:pt x="2015094" y="400110"/>
                </a:cubicBezTo>
                <a:cubicBezTo>
                  <a:pt x="1892240" y="403709"/>
                  <a:pt x="1596445" y="420228"/>
                  <a:pt x="1403849" y="400110"/>
                </a:cubicBezTo>
                <a:cubicBezTo>
                  <a:pt x="1211254" y="379992"/>
                  <a:pt x="934439" y="411404"/>
                  <a:pt x="752302" y="400110"/>
                </a:cubicBezTo>
                <a:cubicBezTo>
                  <a:pt x="570165" y="388816"/>
                  <a:pt x="354228" y="394508"/>
                  <a:pt x="0" y="400110"/>
                </a:cubicBezTo>
                <a:cubicBezTo>
                  <a:pt x="19408" y="244701"/>
                  <a:pt x="-10705" y="172648"/>
                  <a:pt x="0" y="0"/>
                </a:cubicBezTo>
                <a:close/>
              </a:path>
              <a:path w="2015094" h="400110" stroke="0" extrusionOk="0">
                <a:moveTo>
                  <a:pt x="0" y="0"/>
                </a:moveTo>
                <a:cubicBezTo>
                  <a:pt x="156900" y="23000"/>
                  <a:pt x="483020" y="20112"/>
                  <a:pt x="631396" y="0"/>
                </a:cubicBezTo>
                <a:cubicBezTo>
                  <a:pt x="779772" y="-20112"/>
                  <a:pt x="1077253" y="-21040"/>
                  <a:pt x="1323245" y="0"/>
                </a:cubicBezTo>
                <a:cubicBezTo>
                  <a:pt x="1569237" y="21040"/>
                  <a:pt x="1700272" y="22548"/>
                  <a:pt x="2015094" y="0"/>
                </a:cubicBezTo>
                <a:cubicBezTo>
                  <a:pt x="2032034" y="129150"/>
                  <a:pt x="2024909" y="203065"/>
                  <a:pt x="2015094" y="400110"/>
                </a:cubicBezTo>
                <a:cubicBezTo>
                  <a:pt x="1835289" y="385813"/>
                  <a:pt x="1553446" y="426980"/>
                  <a:pt x="1343396" y="400110"/>
                </a:cubicBezTo>
                <a:cubicBezTo>
                  <a:pt x="1133346" y="373240"/>
                  <a:pt x="838309" y="368624"/>
                  <a:pt x="631396" y="400110"/>
                </a:cubicBezTo>
                <a:cubicBezTo>
                  <a:pt x="424483" y="431596"/>
                  <a:pt x="311159" y="400382"/>
                  <a:pt x="0" y="400110"/>
                </a:cubicBezTo>
                <a:cubicBezTo>
                  <a:pt x="3253" y="242565"/>
                  <a:pt x="-12700" y="92389"/>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xmln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vi-VN" sz="2000" b="1" dirty="0">
                <a:solidFill>
                  <a:schemeClr val="accent2">
                    <a:lumMod val="50000"/>
                  </a:schemeClr>
                </a:solidFill>
                <a:latin typeface="Arial" panose="020B0604020202020204" pitchFamily="34" charset="0"/>
                <a:cs typeface="Arial" panose="020B0604020202020204" pitchFamily="34" charset="0"/>
              </a:rPr>
              <a:t>Con trâu</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pic>
        <p:nvPicPr>
          <p:cNvPr id="2050" name="Picture 2" descr="BVPL: Con Trâu Cò"/>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90751">
            <a:off x="6193987" y="882975"/>
            <a:ext cx="2138123" cy="2194688"/>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4">
            <a:extLst>
              <a:ext uri="{FF2B5EF4-FFF2-40B4-BE49-F238E27FC236}">
                <a16:creationId xmlns:a16="http://schemas.microsoft.com/office/drawing/2014/main" xmlns="" id="{BEEA8805-BA60-4F15-B5CD-00C9679AA8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56442" y="46554"/>
            <a:ext cx="3013211" cy="3297866"/>
          </a:xfrm>
          <a:prstGeom prst="rect">
            <a:avLst/>
          </a:prstGeom>
        </p:spPr>
      </p:pic>
    </p:spTree>
    <p:extLst>
      <p:ext uri="{BB962C8B-B14F-4D97-AF65-F5344CB8AC3E}">
        <p14:creationId xmlns:p14="http://schemas.microsoft.com/office/powerpoint/2010/main" val="139841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barn(inVertical)">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图片 4">
            <a:extLst>
              <a:ext uri="{FF2B5EF4-FFF2-40B4-BE49-F238E27FC236}">
                <a16:creationId xmlns:a16="http://schemas.microsoft.com/office/drawing/2014/main" xmlns="" id="{4A95F410-5DDB-4A94-8B0B-75733354F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41301" y="1"/>
            <a:ext cx="2802698" cy="4885052"/>
          </a:xfrm>
          <a:prstGeom prst="rect">
            <a:avLst/>
          </a:prstGeom>
        </p:spPr>
      </p:pic>
      <p:pic>
        <p:nvPicPr>
          <p:cNvPr id="9" name="图片 8">
            <a:extLst>
              <a:ext uri="{FF2B5EF4-FFF2-40B4-BE49-F238E27FC236}">
                <a16:creationId xmlns:a16="http://schemas.microsoft.com/office/drawing/2014/main" xmlns="" id="{EE0CC3AB-616C-4220-AC6D-0900730A6A20}"/>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0"/>
            <a:ext cx="4696537" cy="4496844"/>
          </a:xfrm>
          <a:prstGeom prst="rect">
            <a:avLst/>
          </a:prstGeom>
        </p:spPr>
      </p:pic>
      <p:pic>
        <p:nvPicPr>
          <p:cNvPr id="3" name="图片 2">
            <a:extLst>
              <a:ext uri="{FF2B5EF4-FFF2-40B4-BE49-F238E27FC236}">
                <a16:creationId xmlns:a16="http://schemas.microsoft.com/office/drawing/2014/main" xmlns="" id="{2A1611DF-A828-4D92-84A3-1DD9DF28B0C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t="20457" b="20731"/>
          <a:stretch/>
        </p:blipFill>
        <p:spPr>
          <a:xfrm>
            <a:off x="293073" y="438412"/>
            <a:ext cx="8557854" cy="6710818"/>
          </a:xfrm>
          <a:prstGeom prst="rect">
            <a:avLst/>
          </a:prstGeom>
        </p:spPr>
      </p:pic>
      <p:sp>
        <p:nvSpPr>
          <p:cNvPr id="8" name="Rectangle 7"/>
          <p:cNvSpPr/>
          <p:nvPr/>
        </p:nvSpPr>
        <p:spPr>
          <a:xfrm>
            <a:off x="839062" y="2884008"/>
            <a:ext cx="6920276" cy="3785652"/>
          </a:xfrm>
          <a:prstGeom prst="rect">
            <a:avLst/>
          </a:prstGeom>
        </p:spPr>
        <p:txBody>
          <a:bodyPr wrap="square">
            <a:spAutoFit/>
          </a:bodyPr>
          <a:lstStyle/>
          <a:p>
            <a:pPr algn="ctr">
              <a:lnSpc>
                <a:spcPct val="150000"/>
              </a:lnSpc>
            </a:pPr>
            <a:r>
              <a:rPr lang="vi-VN" sz="4000" b="1" dirty="0">
                <a:solidFill>
                  <a:schemeClr val="accent2">
                    <a:lumMod val="50000"/>
                  </a:schemeClr>
                </a:solidFill>
                <a:latin typeface="#9Slide03 AmpleSoft Bold" panose="02000000000000000000" pitchFamily="2" charset="0"/>
                <a:cs typeface="Arial" panose="020B0604020202020204" pitchFamily="34" charset="0"/>
              </a:rPr>
              <a:t>Con gì hai mắt trong veo</a:t>
            </a:r>
          </a:p>
          <a:p>
            <a:pPr algn="ctr">
              <a:lnSpc>
                <a:spcPct val="150000"/>
              </a:lnSpc>
            </a:pPr>
            <a:r>
              <a:rPr lang="vi-VN" sz="4000" b="1" dirty="0">
                <a:solidFill>
                  <a:schemeClr val="accent2">
                    <a:lumMod val="50000"/>
                  </a:schemeClr>
                </a:solidFill>
                <a:latin typeface="#9Slide03 AmpleSoft Bold" panose="02000000000000000000" pitchFamily="2" charset="0"/>
                <a:cs typeface="Arial" panose="020B0604020202020204" pitchFamily="34" charset="0"/>
              </a:rPr>
              <a:t>Thích nằm sưởi nắng, thích trèo cây cau.</a:t>
            </a:r>
          </a:p>
          <a:p>
            <a:pPr algn="r">
              <a:lnSpc>
                <a:spcPct val="150000"/>
              </a:lnSpc>
            </a:pPr>
            <a:r>
              <a:rPr lang="vi-VN" sz="4000" b="1" i="1" dirty="0">
                <a:solidFill>
                  <a:srgbClr val="C00000"/>
                </a:solidFill>
                <a:latin typeface="#9Slide03 AmpleSoft Bold" panose="02000000000000000000" pitchFamily="2" charset="0"/>
                <a:cs typeface="Arial" panose="020B0604020202020204" pitchFamily="34" charset="0"/>
              </a:rPr>
              <a:t>Là con gì?</a:t>
            </a:r>
          </a:p>
        </p:txBody>
      </p:sp>
      <p:sp>
        <p:nvSpPr>
          <p:cNvPr id="7" name="TextBox 6">
            <a:extLst>
              <a:ext uri="{FF2B5EF4-FFF2-40B4-BE49-F238E27FC236}">
                <a16:creationId xmlns:a16="http://schemas.microsoft.com/office/drawing/2014/main" xmlns="" id="{E6230E2F-C076-4104-9FCC-20347A3BA6EF}"/>
              </a:ext>
            </a:extLst>
          </p:cNvPr>
          <p:cNvSpPr txBox="1"/>
          <p:nvPr/>
        </p:nvSpPr>
        <p:spPr>
          <a:xfrm>
            <a:off x="6412966" y="3328273"/>
            <a:ext cx="1511321" cy="400110"/>
          </a:xfrm>
          <a:custGeom>
            <a:avLst/>
            <a:gdLst>
              <a:gd name="connsiteX0" fmla="*/ 0 w 2015094"/>
              <a:gd name="connsiteY0" fmla="*/ 0 h 400110"/>
              <a:gd name="connsiteX1" fmla="*/ 611245 w 2015094"/>
              <a:gd name="connsiteY1" fmla="*/ 0 h 400110"/>
              <a:gd name="connsiteX2" fmla="*/ 1222490 w 2015094"/>
              <a:gd name="connsiteY2" fmla="*/ 0 h 400110"/>
              <a:gd name="connsiteX3" fmla="*/ 2015094 w 2015094"/>
              <a:gd name="connsiteY3" fmla="*/ 0 h 400110"/>
              <a:gd name="connsiteX4" fmla="*/ 2015094 w 2015094"/>
              <a:gd name="connsiteY4" fmla="*/ 400110 h 400110"/>
              <a:gd name="connsiteX5" fmla="*/ 1403849 w 2015094"/>
              <a:gd name="connsiteY5" fmla="*/ 400110 h 400110"/>
              <a:gd name="connsiteX6" fmla="*/ 752302 w 2015094"/>
              <a:gd name="connsiteY6" fmla="*/ 400110 h 400110"/>
              <a:gd name="connsiteX7" fmla="*/ 0 w 2015094"/>
              <a:gd name="connsiteY7" fmla="*/ 400110 h 400110"/>
              <a:gd name="connsiteX8" fmla="*/ 0 w 2015094"/>
              <a:gd name="connsiteY8"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094" h="400110" fill="none" extrusionOk="0">
                <a:moveTo>
                  <a:pt x="0" y="0"/>
                </a:moveTo>
                <a:cubicBezTo>
                  <a:pt x="200471" y="1926"/>
                  <a:pt x="309600" y="-7220"/>
                  <a:pt x="611245" y="0"/>
                </a:cubicBezTo>
                <a:cubicBezTo>
                  <a:pt x="912891" y="7220"/>
                  <a:pt x="945073" y="12878"/>
                  <a:pt x="1222490" y="0"/>
                </a:cubicBezTo>
                <a:cubicBezTo>
                  <a:pt x="1499907" y="-12878"/>
                  <a:pt x="1700303" y="-15180"/>
                  <a:pt x="2015094" y="0"/>
                </a:cubicBezTo>
                <a:cubicBezTo>
                  <a:pt x="2012772" y="173738"/>
                  <a:pt x="2001040" y="258395"/>
                  <a:pt x="2015094" y="400110"/>
                </a:cubicBezTo>
                <a:cubicBezTo>
                  <a:pt x="1892240" y="403709"/>
                  <a:pt x="1596445" y="420228"/>
                  <a:pt x="1403849" y="400110"/>
                </a:cubicBezTo>
                <a:cubicBezTo>
                  <a:pt x="1211254" y="379992"/>
                  <a:pt x="934439" y="411404"/>
                  <a:pt x="752302" y="400110"/>
                </a:cubicBezTo>
                <a:cubicBezTo>
                  <a:pt x="570165" y="388816"/>
                  <a:pt x="354228" y="394508"/>
                  <a:pt x="0" y="400110"/>
                </a:cubicBezTo>
                <a:cubicBezTo>
                  <a:pt x="19408" y="244701"/>
                  <a:pt x="-10705" y="172648"/>
                  <a:pt x="0" y="0"/>
                </a:cubicBezTo>
                <a:close/>
              </a:path>
              <a:path w="2015094" h="400110" stroke="0" extrusionOk="0">
                <a:moveTo>
                  <a:pt x="0" y="0"/>
                </a:moveTo>
                <a:cubicBezTo>
                  <a:pt x="156900" y="23000"/>
                  <a:pt x="483020" y="20112"/>
                  <a:pt x="631396" y="0"/>
                </a:cubicBezTo>
                <a:cubicBezTo>
                  <a:pt x="779772" y="-20112"/>
                  <a:pt x="1077253" y="-21040"/>
                  <a:pt x="1323245" y="0"/>
                </a:cubicBezTo>
                <a:cubicBezTo>
                  <a:pt x="1569237" y="21040"/>
                  <a:pt x="1700272" y="22548"/>
                  <a:pt x="2015094" y="0"/>
                </a:cubicBezTo>
                <a:cubicBezTo>
                  <a:pt x="2032034" y="129150"/>
                  <a:pt x="2024909" y="203065"/>
                  <a:pt x="2015094" y="400110"/>
                </a:cubicBezTo>
                <a:cubicBezTo>
                  <a:pt x="1835289" y="385813"/>
                  <a:pt x="1553446" y="426980"/>
                  <a:pt x="1343396" y="400110"/>
                </a:cubicBezTo>
                <a:cubicBezTo>
                  <a:pt x="1133346" y="373240"/>
                  <a:pt x="838309" y="368624"/>
                  <a:pt x="631396" y="400110"/>
                </a:cubicBezTo>
                <a:cubicBezTo>
                  <a:pt x="424483" y="431596"/>
                  <a:pt x="311159" y="400382"/>
                  <a:pt x="0" y="400110"/>
                </a:cubicBezTo>
                <a:cubicBezTo>
                  <a:pt x="3253" y="242565"/>
                  <a:pt x="-12700" y="92389"/>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xmlns="" sd="2425601036">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vi-VN" sz="2000" b="1" dirty="0">
                <a:solidFill>
                  <a:schemeClr val="accent2">
                    <a:lumMod val="50000"/>
                  </a:schemeClr>
                </a:solidFill>
                <a:latin typeface="Arial" panose="020B0604020202020204" pitchFamily="34" charset="0"/>
                <a:cs typeface="Arial" panose="020B0604020202020204" pitchFamily="34" charset="0"/>
              </a:rPr>
              <a:t>Con mèo</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pic>
        <p:nvPicPr>
          <p:cNvPr id="3074" name="Picture 2" descr="Mèo có tới &quot;7 tính cách riêng biệt&quot; | Báo Dân tr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81607">
            <a:off x="6116721" y="913367"/>
            <a:ext cx="2266637" cy="2101335"/>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4">
            <a:extLst>
              <a:ext uri="{FF2B5EF4-FFF2-40B4-BE49-F238E27FC236}">
                <a16:creationId xmlns:a16="http://schemas.microsoft.com/office/drawing/2014/main" xmlns="" id="{BEEA8805-BA60-4F15-B5CD-00C9679AA8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3433" y="45719"/>
            <a:ext cx="3013211" cy="3297866"/>
          </a:xfrm>
          <a:prstGeom prst="rect">
            <a:avLst/>
          </a:prstGeom>
        </p:spPr>
      </p:pic>
    </p:spTree>
    <p:extLst>
      <p:ext uri="{BB962C8B-B14F-4D97-AF65-F5344CB8AC3E}">
        <p14:creationId xmlns:p14="http://schemas.microsoft.com/office/powerpoint/2010/main" val="168601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randombar(horizontal)">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F6BC7B3-E496-48DE-BC9F-E2ECFDF9E8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图片 5">
            <a:extLst>
              <a:ext uri="{FF2B5EF4-FFF2-40B4-BE49-F238E27FC236}">
                <a16:creationId xmlns:a16="http://schemas.microsoft.com/office/drawing/2014/main" xmlns="" id="{BCE7510D-93DE-4CBE-8A5A-0910AF7930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0449" y="-88552"/>
            <a:ext cx="5033505" cy="6711340"/>
          </a:xfrm>
          <a:prstGeom prst="rect">
            <a:avLst/>
          </a:prstGeom>
        </p:spPr>
      </p:pic>
      <p:pic>
        <p:nvPicPr>
          <p:cNvPr id="7" name="图片 6">
            <a:extLst>
              <a:ext uri="{FF2B5EF4-FFF2-40B4-BE49-F238E27FC236}">
                <a16:creationId xmlns:a16="http://schemas.microsoft.com/office/drawing/2014/main" xmlns="" id="{0D8D6319-DD24-482B-997A-2A7631718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86" y="0"/>
            <a:ext cx="1931846" cy="2850740"/>
          </a:xfrm>
          <a:prstGeom prst="rect">
            <a:avLst/>
          </a:prstGeom>
        </p:spPr>
      </p:pic>
      <p:pic>
        <p:nvPicPr>
          <p:cNvPr id="9" name="图片 8">
            <a:extLst>
              <a:ext uri="{FF2B5EF4-FFF2-40B4-BE49-F238E27FC236}">
                <a16:creationId xmlns:a16="http://schemas.microsoft.com/office/drawing/2014/main" xmlns="" id="{2058C7B1-49C9-4948-AA40-6121B43C9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09123" y="-1"/>
            <a:ext cx="3746176" cy="6858000"/>
          </a:xfrm>
          <a:prstGeom prst="rect">
            <a:avLst/>
          </a:prstGeom>
        </p:spPr>
      </p:pic>
      <p:pic>
        <p:nvPicPr>
          <p:cNvPr id="10" name="图片 9">
            <a:extLst>
              <a:ext uri="{FF2B5EF4-FFF2-40B4-BE49-F238E27FC236}">
                <a16:creationId xmlns:a16="http://schemas.microsoft.com/office/drawing/2014/main" xmlns="" id="{2123EE4B-64A4-48E3-B8E4-5E7F6CCA20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0612"/>
          <a:stretch/>
        </p:blipFill>
        <p:spPr>
          <a:xfrm>
            <a:off x="0" y="5140229"/>
            <a:ext cx="9228551" cy="1717770"/>
          </a:xfrm>
          <a:prstGeom prst="rect">
            <a:avLst/>
          </a:prstGeom>
        </p:spPr>
      </p:pic>
      <p:sp>
        <p:nvSpPr>
          <p:cNvPr id="15" name="Rectangle 14">
            <a:extLst>
              <a:ext uri="{FF2B5EF4-FFF2-40B4-BE49-F238E27FC236}">
                <a16:creationId xmlns:a16="http://schemas.microsoft.com/office/drawing/2014/main" xmlns="" id="{543A728E-F6DC-4BFD-A55D-1F47A46C46D9}"/>
              </a:ext>
            </a:extLst>
          </p:cNvPr>
          <p:cNvSpPr/>
          <p:nvPr/>
        </p:nvSpPr>
        <p:spPr>
          <a:xfrm>
            <a:off x="2796685" y="1681723"/>
            <a:ext cx="3764362" cy="5401479"/>
          </a:xfrm>
          <a:prstGeom prst="rect">
            <a:avLst/>
          </a:prstGeom>
          <a:noFill/>
        </p:spPr>
        <p:txBody>
          <a:bodyPr wrap="square" lIns="91440" tIns="45720" rIns="91440" bIns="45720">
            <a:spAutoFit/>
          </a:bodyPr>
          <a:lstStyle/>
          <a:p>
            <a:pPr algn="ctr"/>
            <a:r>
              <a:rPr lang="en-US" sz="11500" dirty="0" err="1">
                <a:ln w="0"/>
                <a:solidFill>
                  <a:schemeClr val="bg1"/>
                </a:solidFill>
                <a:effectLst>
                  <a:glow rad="2286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Khám</a:t>
            </a:r>
            <a:r>
              <a:rPr lang="en-US" sz="11500" dirty="0">
                <a:ln w="0"/>
                <a:solidFill>
                  <a:schemeClr val="bg1"/>
                </a:solidFill>
                <a:effectLst>
                  <a:glow rad="2286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 </a:t>
            </a:r>
            <a:r>
              <a:rPr lang="en-US" sz="11500" dirty="0" err="1">
                <a:ln w="0"/>
                <a:solidFill>
                  <a:schemeClr val="bg1"/>
                </a:solidFill>
                <a:effectLst>
                  <a:glow rad="2286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rPr>
              <a:t>phá</a:t>
            </a:r>
            <a:endParaRPr lang="en-US" sz="11500" b="0" cap="none" spc="0" dirty="0">
              <a:ln w="0"/>
              <a:solidFill>
                <a:schemeClr val="bg1"/>
              </a:solidFill>
              <a:effectLst>
                <a:glow rad="228600">
                  <a:schemeClr val="accent2">
                    <a:satMod val="175000"/>
                    <a:alpha val="40000"/>
                  </a:schemeClr>
                </a:glow>
                <a:outerShdw blurRad="38100" dist="19050" dir="2700000" algn="tl" rotWithShape="0">
                  <a:schemeClr val="dk1">
                    <a:alpha val="40000"/>
                  </a:schemeClr>
                </a:outerShdw>
              </a:effectLst>
              <a:latin typeface="UVN But Long 2" panose="00000400000000000000" pitchFamily="2" charset="0"/>
            </a:endParaRPr>
          </a:p>
        </p:txBody>
      </p:sp>
    </p:spTree>
    <p:extLst>
      <p:ext uri="{BB962C8B-B14F-4D97-AF65-F5344CB8AC3E}">
        <p14:creationId xmlns:p14="http://schemas.microsoft.com/office/powerpoint/2010/main" val="8485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xmlns=""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4768958" y="39769"/>
            <a:ext cx="4500302" cy="4308953"/>
          </a:xfrm>
          <a:prstGeom prst="rect">
            <a:avLst/>
          </a:prstGeom>
        </p:spPr>
      </p:pic>
      <p:pic>
        <p:nvPicPr>
          <p:cNvPr id="6" name="图片 5">
            <a:extLst>
              <a:ext uri="{FF2B5EF4-FFF2-40B4-BE49-F238E27FC236}">
                <a16:creationId xmlns:a16="http://schemas.microsoft.com/office/drawing/2014/main" xmlns="" id="{5F69B91F-AA5E-43E1-BDFD-B03191B594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05086"/>
            <a:ext cx="9144000" cy="2452914"/>
          </a:xfrm>
          <a:prstGeom prst="rect">
            <a:avLst/>
          </a:prstGeom>
        </p:spPr>
      </p:pic>
      <p:pic>
        <p:nvPicPr>
          <p:cNvPr id="7" name="图片 6">
            <a:extLst>
              <a:ext uri="{FF2B5EF4-FFF2-40B4-BE49-F238E27FC236}">
                <a16:creationId xmlns:a16="http://schemas.microsoft.com/office/drawing/2014/main" xmlns=""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1"/>
            <a:ext cx="4500302" cy="4308953"/>
          </a:xfrm>
          <a:prstGeom prst="rect">
            <a:avLst/>
          </a:prstGeom>
        </p:spPr>
      </p:pic>
      <p:sp>
        <p:nvSpPr>
          <p:cNvPr id="8" name="矩形: 圆角 7">
            <a:extLst>
              <a:ext uri="{FF2B5EF4-FFF2-40B4-BE49-F238E27FC236}">
                <a16:creationId xmlns:a16="http://schemas.microsoft.com/office/drawing/2014/main" xmlns="" id="{906F5B2A-5E1E-4B28-9109-C7990C6A42B2}"/>
              </a:ext>
            </a:extLst>
          </p:cNvPr>
          <p:cNvSpPr/>
          <p:nvPr/>
        </p:nvSpPr>
        <p:spPr>
          <a:xfrm>
            <a:off x="107768" y="524418"/>
            <a:ext cx="8993310" cy="6001642"/>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94F09D85-56B3-4CFF-9C52-FEFF457F1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237" y="154741"/>
            <a:ext cx="526212" cy="701616"/>
          </a:xfrm>
          <a:prstGeom prst="rect">
            <a:avLst/>
          </a:prstGeom>
        </p:spPr>
      </p:pic>
      <p:sp>
        <p:nvSpPr>
          <p:cNvPr id="2" name="Rectangle 1"/>
          <p:cNvSpPr/>
          <p:nvPr/>
        </p:nvSpPr>
        <p:spPr>
          <a:xfrm>
            <a:off x="168181" y="817217"/>
            <a:ext cx="8932898" cy="7478970"/>
          </a:xfrm>
          <a:prstGeom prst="rect">
            <a:avLst/>
          </a:prstGeom>
        </p:spPr>
        <p:txBody>
          <a:bodyPr wrap="square">
            <a:spAutoFit/>
          </a:bodyPr>
          <a:lstStyle/>
          <a:p>
            <a:pPr algn="ctr"/>
            <a:r>
              <a:rPr lang="en-US" sz="2800" dirty="0">
                <a:solidFill>
                  <a:srgbClr val="C00000"/>
                </a:solidFill>
                <a:effectLst>
                  <a:outerShdw blurRad="38100" dist="38100" dir="2700000" algn="tl">
                    <a:srgbClr val="C0C0C0"/>
                  </a:outerShdw>
                </a:effectLst>
                <a:latin typeface="SVN-The Voice Heavy" panose="02040603050506020204" pitchFamily="18" charset="0"/>
              </a:rPr>
              <a:t>Con </a:t>
            </a:r>
            <a:r>
              <a:rPr lang="en-US" sz="2800" dirty="0" err="1">
                <a:solidFill>
                  <a:srgbClr val="C00000"/>
                </a:solidFill>
                <a:effectLst>
                  <a:outerShdw blurRad="38100" dist="38100" dir="2700000" algn="tl">
                    <a:srgbClr val="C0C0C0"/>
                  </a:outerShdw>
                </a:effectLst>
                <a:latin typeface="SVN-The Voice Heavy" panose="02040603050506020204" pitchFamily="18" charset="0"/>
              </a:rPr>
              <a:t>Mèo</a:t>
            </a:r>
            <a:r>
              <a:rPr lang="en-US" sz="2800" dirty="0">
                <a:solidFill>
                  <a:srgbClr val="C00000"/>
                </a:solidFill>
                <a:effectLst>
                  <a:outerShdw blurRad="38100" dist="38100" dir="2700000" algn="tl">
                    <a:srgbClr val="C0C0C0"/>
                  </a:outerShdw>
                </a:effectLst>
                <a:latin typeface="SVN-The Voice Heavy" panose="02040603050506020204" pitchFamily="18" charset="0"/>
              </a:rPr>
              <a:t> Hung</a:t>
            </a:r>
          </a:p>
          <a:p>
            <a:pPr algn="just"/>
            <a:r>
              <a:rPr lang="vi-VN">
                <a:effectLst>
                  <a:outerShdw blurRad="38100" dist="38100" dir="2700000" algn="tl">
                    <a:srgbClr val="C0C0C0"/>
                  </a:outerShdw>
                </a:effectLst>
                <a:latin typeface="Times New Roman" pitchFamily="18" charset="0"/>
              </a:rPr>
              <a:t> </a:t>
            </a:r>
            <a:r>
              <a:rPr lang="en-US">
                <a:latin typeface="Times New Roman" pitchFamily="18" charset="0"/>
              </a:rPr>
              <a:t>    </a:t>
            </a:r>
            <a:r>
              <a:rPr lang="vi-VN" sz="2000">
                <a:solidFill>
                  <a:schemeClr val="tx1">
                    <a:lumMod val="75000"/>
                    <a:lumOff val="25000"/>
                  </a:schemeClr>
                </a:solidFill>
                <a:latin typeface="Arial" panose="020B0604020202020204" pitchFamily="34" charset="0"/>
                <a:cs typeface="Arial" panose="020B0604020202020204" pitchFamily="34" charset="0"/>
              </a:rPr>
              <a:t> </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Meo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meo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Đấy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chú</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bạn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mới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ến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ơ</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ấy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Chà</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bộ</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lông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mới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ẹp</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làm</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sao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Màu</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lông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hung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hung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sắc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vằn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o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ỏ,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rất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úng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mà</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ã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ặt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Hung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ầu</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tròn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tròn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hai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tai dong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dỏng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dựng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ứng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rất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thính</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nhạy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Đôi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mắt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Hung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hiền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lành</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ng ban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êm</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mắt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ấy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sáng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giúp</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nhìn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rõ</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mọi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vật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Bộ</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ria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mép</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vểnh</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vẻ</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oai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lắm</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bốn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chân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thì</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thon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thon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b</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ớc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cách</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nhẹ</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nhàng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l</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ớt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trên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mặt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ất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uôi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dài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trông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ớt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tha</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duyên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dáng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Hung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trông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thật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áng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yêu</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hôm</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ang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ngồi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học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bỗng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thấy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rón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rén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b</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ớc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từng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b</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ớc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nhẹ</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nhàng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ến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bồ</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thóc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ngồi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rình</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 Con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này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khôn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thật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Chả</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ngày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ờng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chuột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hay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vào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bồ</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ă</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n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vụng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thóc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mới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rình</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ở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ây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Bỗng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nhiên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chụm</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bốn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chân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dặt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dặt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uôi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lấy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à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rồi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phốc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cái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Thế</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con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chuột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ã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nằm</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gọn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ngay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vuốt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nó</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Nhiều</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lúc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ang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học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bài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chú</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ta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ến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dụi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dụi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vào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tay</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muốn</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vuốt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ve</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bộ</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lông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m</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ợt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ư</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nhung</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hoặc</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ùa</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chú</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một</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tí</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Con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mèo</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tôi</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thế</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2400" dirty="0" err="1">
                <a:solidFill>
                  <a:schemeClr val="tx1">
                    <a:lumMod val="75000"/>
                    <a:lumOff val="25000"/>
                  </a:schemeClr>
                </a:solidFill>
                <a:latin typeface="Times New Roman" panose="02020603050405020304" pitchFamily="18" charset="0"/>
                <a:cs typeface="Times New Roman" panose="02020603050405020304" pitchFamily="18" charset="0"/>
              </a:rPr>
              <a:t>ấy</a:t>
            </a:r>
            <a:r>
              <a:rPr lang="vi-VN" sz="2400" dirty="0">
                <a:solidFill>
                  <a:schemeClr val="tx1">
                    <a:lumMod val="75000"/>
                    <a:lumOff val="25000"/>
                  </a:schemeClr>
                </a:solidFill>
                <a:latin typeface="Times New Roman" panose="02020603050405020304" pitchFamily="18" charset="0"/>
                <a:cs typeface="Times New Roman" panose="02020603050405020304" pitchFamily="18" charset="0"/>
              </a:rPr>
              <a:t>, vừa dễ thương lại bắt chuột giỏi nên cả nhà ai cũng yêu </a:t>
            </a:r>
            <a:r>
              <a:rPr lang="vi-VN" sz="2400">
                <a:solidFill>
                  <a:schemeClr val="tx1">
                    <a:lumMod val="75000"/>
                    <a:lumOff val="25000"/>
                  </a:schemeClr>
                </a:solidFill>
                <a:latin typeface="Times New Roman" panose="02020603050405020304" pitchFamily="18" charset="0"/>
                <a:cs typeface="Times New Roman" panose="02020603050405020304" pitchFamily="18" charset="0"/>
              </a:rPr>
              <a:t>mến.</a:t>
            </a:r>
            <a:endParaRPr lang="en-US" sz="2400">
              <a:solidFill>
                <a:schemeClr val="tx1">
                  <a:lumMod val="75000"/>
                  <a:lumOff val="25000"/>
                </a:schemeClr>
              </a:solidFill>
              <a:latin typeface="Times New Roman" panose="02020603050405020304" pitchFamily="18" charset="0"/>
              <a:cs typeface="Times New Roman" panose="02020603050405020304" pitchFamily="18" charset="0"/>
            </a:endParaRPr>
          </a:p>
          <a:p>
            <a:pPr algn="just"/>
            <a:endParaRPr lang="vi-VN"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r"/>
            <a:r>
              <a:rPr lang="vi-VN" sz="2000" b="1" dirty="0">
                <a:solidFill>
                  <a:srgbClr val="C00000"/>
                </a:solidFill>
                <a:latin typeface="Arial" panose="020B0604020202020204" pitchFamily="34" charset="0"/>
                <a:cs typeface="Arial" panose="020B0604020202020204" pitchFamily="34" charset="0"/>
              </a:rPr>
              <a:t>Theo Hoàng Đức Hải</a:t>
            </a:r>
            <a:endParaRPr lang="en-US" sz="2000" b="1" dirty="0">
              <a:solidFill>
                <a:srgbClr val="C00000"/>
              </a:solidFill>
              <a:latin typeface="Arial" panose="020B0604020202020204" pitchFamily="34" charset="0"/>
              <a:cs typeface="Arial" panose="020B0604020202020204" pitchFamily="34" charset="0"/>
            </a:endParaRPr>
          </a:p>
        </p:txBody>
      </p:sp>
      <p:sp>
        <p:nvSpPr>
          <p:cNvPr id="5" name="Rounded Rectangle 4"/>
          <p:cNvSpPr/>
          <p:nvPr/>
        </p:nvSpPr>
        <p:spPr>
          <a:xfrm>
            <a:off x="6052457" y="103514"/>
            <a:ext cx="2750127" cy="690579"/>
          </a:xfrm>
          <a:prstGeom prst="roundRect">
            <a:avLst/>
          </a:prstGeom>
          <a:solidFill>
            <a:srgbClr val="DF767E"/>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err="1">
                <a:latin typeface="Arial" panose="020B0604020202020204" pitchFamily="34" charset="0"/>
                <a:cs typeface="Arial" panose="020B0604020202020204" pitchFamily="34" charset="0"/>
              </a:rPr>
              <a:t>Đọc</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đoạn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văn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sau</a:t>
            </a:r>
            <a:r>
              <a:rPr lang="en-US" sz="3200" i="1" dirty="0">
                <a:latin typeface="Arial" panose="020B0604020202020204" pitchFamily="34" charset="0"/>
                <a:cs typeface="Arial" panose="020B0604020202020204" pitchFamily="34" charset="0"/>
              </a:rPr>
              <a:t>:</a:t>
            </a:r>
          </a:p>
        </p:txBody>
      </p:sp>
      <p:sp>
        <p:nvSpPr>
          <p:cNvPr id="10" name="Title 1">
            <a:extLst>
              <a:ext uri="{FF2B5EF4-FFF2-40B4-BE49-F238E27FC236}">
                <a16:creationId xmlns:a16="http://schemas.microsoft.com/office/drawing/2014/main" xmlns="" id="{B3EBECEC-B345-4836-8BDA-D0A9AB2E3759}"/>
              </a:ext>
            </a:extLst>
          </p:cNvPr>
          <p:cNvSpPr txBox="1">
            <a:spLocks/>
          </p:cNvSpPr>
          <p:nvPr/>
        </p:nvSpPr>
        <p:spPr>
          <a:xfrm>
            <a:off x="-478427" y="-473434"/>
            <a:ext cx="1639685"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rgbClr val="69A12B"/>
                </a:solidFill>
                <a:latin typeface="#9Slide07 HoneyCream" pitchFamily="2" charset="0"/>
              </a:rPr>
              <a:t>Măng Non</a:t>
            </a:r>
            <a:endParaRPr lang="en-US" sz="1800" b="0" dirty="0">
              <a:solidFill>
                <a:srgbClr val="69A12B"/>
              </a:solidFill>
              <a:latin typeface="#9Slide07 HoneyCream" pitchFamily="2" charset="0"/>
            </a:endParaRPr>
          </a:p>
        </p:txBody>
      </p:sp>
    </p:spTree>
    <p:custDataLst>
      <p:tags r:id="rId1"/>
    </p:custDataLst>
    <p:extLst>
      <p:ext uri="{BB962C8B-B14F-4D97-AF65-F5344CB8AC3E}">
        <p14:creationId xmlns:p14="http://schemas.microsoft.com/office/powerpoint/2010/main" val="250261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xmlns="" id="{D69A5195-EBDC-432C-A4D6-7B0D5C89D76F}"/>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4768958" y="39769"/>
            <a:ext cx="4500302" cy="4308953"/>
          </a:xfrm>
          <a:prstGeom prst="rect">
            <a:avLst/>
          </a:prstGeom>
        </p:spPr>
      </p:pic>
      <p:pic>
        <p:nvPicPr>
          <p:cNvPr id="6" name="图片 5">
            <a:extLst>
              <a:ext uri="{FF2B5EF4-FFF2-40B4-BE49-F238E27FC236}">
                <a16:creationId xmlns:a16="http://schemas.microsoft.com/office/drawing/2014/main" xmlns="" id="{5F69B91F-AA5E-43E1-BDFD-B03191B594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405086"/>
            <a:ext cx="9144000" cy="2452914"/>
          </a:xfrm>
          <a:prstGeom prst="rect">
            <a:avLst/>
          </a:prstGeom>
        </p:spPr>
      </p:pic>
      <p:pic>
        <p:nvPicPr>
          <p:cNvPr id="7" name="图片 6">
            <a:extLst>
              <a:ext uri="{FF2B5EF4-FFF2-40B4-BE49-F238E27FC236}">
                <a16:creationId xmlns:a16="http://schemas.microsoft.com/office/drawing/2014/main" xmlns="" id="{FC044253-9597-4574-859F-89F0DF055DEE}"/>
              </a:ext>
            </a:extLst>
          </p:cNvPr>
          <p:cNvPicPr>
            <a:picLocks noChangeAspect="1"/>
          </p:cNvPicPr>
          <p:nvPr/>
        </p:nvPicPr>
        <p:blipFill rotWithShape="1">
          <a:blip r:embed="rId4">
            <a:extLst>
              <a:ext uri="{28A0092B-C50C-407E-A947-70E740481C1C}">
                <a14:useLocalDpi xmlns:a14="http://schemas.microsoft.com/office/drawing/2010/main" val="0"/>
              </a:ext>
            </a:extLst>
          </a:blip>
          <a:srcRect l="10375" r="-4801" b="26028"/>
          <a:stretch/>
        </p:blipFill>
        <p:spPr>
          <a:xfrm>
            <a:off x="-1" y="1"/>
            <a:ext cx="4500302" cy="4308953"/>
          </a:xfrm>
          <a:prstGeom prst="rect">
            <a:avLst/>
          </a:prstGeom>
        </p:spPr>
      </p:pic>
      <p:sp>
        <p:nvSpPr>
          <p:cNvPr id="8" name="矩形: 圆角 7">
            <a:extLst>
              <a:ext uri="{FF2B5EF4-FFF2-40B4-BE49-F238E27FC236}">
                <a16:creationId xmlns:a16="http://schemas.microsoft.com/office/drawing/2014/main" xmlns="" id="{906F5B2A-5E1E-4B28-9109-C7990C6A42B2}"/>
              </a:ext>
            </a:extLst>
          </p:cNvPr>
          <p:cNvSpPr/>
          <p:nvPr/>
        </p:nvSpPr>
        <p:spPr>
          <a:xfrm>
            <a:off x="397701" y="651353"/>
            <a:ext cx="8348598"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t>Nêu cấu tạo của bài văn tả con Mèo Hung</a:t>
            </a:r>
            <a:endParaRPr lang="en-US" b="1" dirty="0"/>
          </a:p>
        </p:txBody>
      </p:sp>
      <p:pic>
        <p:nvPicPr>
          <p:cNvPr id="3" name="图片 2">
            <a:extLst>
              <a:ext uri="{FF2B5EF4-FFF2-40B4-BE49-F238E27FC236}">
                <a16:creationId xmlns:a16="http://schemas.microsoft.com/office/drawing/2014/main" xmlns="" id="{94F09D85-56B3-4CFF-9C52-FEFF457F1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001" y="907817"/>
            <a:ext cx="526212" cy="701616"/>
          </a:xfrm>
          <a:prstGeom prst="rect">
            <a:avLst/>
          </a:prstGeom>
        </p:spPr>
      </p:pic>
      <p:grpSp>
        <p:nvGrpSpPr>
          <p:cNvPr id="11" name="组合 10">
            <a:extLst>
              <a:ext uri="{FF2B5EF4-FFF2-40B4-BE49-F238E27FC236}">
                <a16:creationId xmlns:a16="http://schemas.microsoft.com/office/drawing/2014/main" xmlns="" id="{06393D4E-A604-47C8-924C-5FC5B2A5CCA1}"/>
              </a:ext>
            </a:extLst>
          </p:cNvPr>
          <p:cNvGrpSpPr/>
          <p:nvPr/>
        </p:nvGrpSpPr>
        <p:grpSpPr>
          <a:xfrm>
            <a:off x="3138615" y="1341519"/>
            <a:ext cx="5231674" cy="4716793"/>
            <a:chOff x="5486400" y="1393087"/>
            <a:chExt cx="6032500" cy="4518699"/>
          </a:xfrm>
        </p:grpSpPr>
        <p:grpSp>
          <p:nvGrpSpPr>
            <p:cNvPr id="13" name="组合 12">
              <a:extLst>
                <a:ext uri="{FF2B5EF4-FFF2-40B4-BE49-F238E27FC236}">
                  <a16:creationId xmlns:a16="http://schemas.microsoft.com/office/drawing/2014/main" xmlns="" id="{5BDF4D5C-F1B5-458B-B629-7CAA0CCDC860}"/>
                </a:ext>
              </a:extLst>
            </p:cNvPr>
            <p:cNvGrpSpPr/>
            <p:nvPr/>
          </p:nvGrpSpPr>
          <p:grpSpPr>
            <a:xfrm>
              <a:off x="5486400" y="1393087"/>
              <a:ext cx="6032500" cy="1332000"/>
              <a:chOff x="5486400" y="1485533"/>
              <a:chExt cx="6032500" cy="1332000"/>
            </a:xfrm>
          </p:grpSpPr>
          <p:sp>
            <p:nvSpPr>
              <p:cNvPr id="22" name="圆角矩形 6">
                <a:extLst>
                  <a:ext uri="{FF2B5EF4-FFF2-40B4-BE49-F238E27FC236}">
                    <a16:creationId xmlns:a16="http://schemas.microsoft.com/office/drawing/2014/main" xmlns="" id="{FD7259AA-3123-4E31-B24C-FEBD2ACB0615}"/>
                  </a:ext>
                </a:extLst>
              </p:cNvPr>
              <p:cNvSpPr/>
              <p:nvPr/>
            </p:nvSpPr>
            <p:spPr>
              <a:xfrm flipH="1">
                <a:off x="5486400" y="1528024"/>
                <a:ext cx="6032500" cy="1247018"/>
              </a:xfrm>
              <a:prstGeom prst="roundRect">
                <a:avLst>
                  <a:gd name="adj" fmla="val 50000"/>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3" name="椭圆 22">
                <a:extLst>
                  <a:ext uri="{FF2B5EF4-FFF2-40B4-BE49-F238E27FC236}">
                    <a16:creationId xmlns:a16="http://schemas.microsoft.com/office/drawing/2014/main" xmlns="" id="{A729FDC4-E3E9-4713-BB38-F8D83F6588F8}"/>
                  </a:ext>
                </a:extLst>
              </p:cNvPr>
              <p:cNvSpPr/>
              <p:nvPr/>
            </p:nvSpPr>
            <p:spPr>
              <a:xfrm>
                <a:off x="5855387" y="1485533"/>
                <a:ext cx="1332000" cy="1332000"/>
              </a:xfrm>
              <a:prstGeom prst="ellipse">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en-GB" altLang="zh-CN" sz="3200" b="1" dirty="0">
                    <a:solidFill>
                      <a:schemeClr val="bg1"/>
                    </a:solidFill>
                    <a:cs typeface="+mn-ea"/>
                    <a:sym typeface="+mn-lt"/>
                  </a:rPr>
                  <a:t>1</a:t>
                </a:r>
                <a:endParaRPr lang="zh-CN" altLang="en-US" sz="3200" b="1" dirty="0">
                  <a:solidFill>
                    <a:schemeClr val="bg1"/>
                  </a:solidFill>
                  <a:cs typeface="+mn-ea"/>
                  <a:sym typeface="+mn-lt"/>
                </a:endParaRPr>
              </a:p>
            </p:txBody>
          </p:sp>
        </p:grpSp>
        <p:grpSp>
          <p:nvGrpSpPr>
            <p:cNvPr id="14" name="组合 13">
              <a:extLst>
                <a:ext uri="{FF2B5EF4-FFF2-40B4-BE49-F238E27FC236}">
                  <a16:creationId xmlns:a16="http://schemas.microsoft.com/office/drawing/2014/main" xmlns="" id="{DD192D99-B7A3-4073-82ED-1CBD51947391}"/>
                </a:ext>
              </a:extLst>
            </p:cNvPr>
            <p:cNvGrpSpPr/>
            <p:nvPr/>
          </p:nvGrpSpPr>
          <p:grpSpPr>
            <a:xfrm>
              <a:off x="5486400" y="2986436"/>
              <a:ext cx="6032500" cy="1332000"/>
              <a:chOff x="5486400" y="3104882"/>
              <a:chExt cx="6032500" cy="1332000"/>
            </a:xfrm>
          </p:grpSpPr>
          <p:sp>
            <p:nvSpPr>
              <p:cNvPr id="19" name="圆角矩形 23">
                <a:extLst>
                  <a:ext uri="{FF2B5EF4-FFF2-40B4-BE49-F238E27FC236}">
                    <a16:creationId xmlns:a16="http://schemas.microsoft.com/office/drawing/2014/main" xmlns="" id="{811ECB85-E77C-4A20-8FF1-0B2C1A2D17DF}"/>
                  </a:ext>
                </a:extLst>
              </p:cNvPr>
              <p:cNvSpPr/>
              <p:nvPr/>
            </p:nvSpPr>
            <p:spPr>
              <a:xfrm flipH="1">
                <a:off x="5486400" y="3147373"/>
                <a:ext cx="6032500" cy="1247018"/>
              </a:xfrm>
              <a:prstGeom prst="roundRect">
                <a:avLst>
                  <a:gd name="adj" fmla="val 50000"/>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0" name="椭圆 19">
                <a:extLst>
                  <a:ext uri="{FF2B5EF4-FFF2-40B4-BE49-F238E27FC236}">
                    <a16:creationId xmlns:a16="http://schemas.microsoft.com/office/drawing/2014/main" xmlns="" id="{2FC843C1-8441-4AF6-A1A2-EED126C8C5B7}"/>
                  </a:ext>
                </a:extLst>
              </p:cNvPr>
              <p:cNvSpPr/>
              <p:nvPr/>
            </p:nvSpPr>
            <p:spPr>
              <a:xfrm>
                <a:off x="5855387" y="3104882"/>
                <a:ext cx="1332000" cy="1332000"/>
              </a:xfrm>
              <a:prstGeom prst="ellipse">
                <a:avLst/>
              </a:prstGeom>
              <a:gradFill>
                <a:gsLst>
                  <a:gs pos="0">
                    <a:schemeClr val="accent2">
                      <a:lumMod val="60000"/>
                      <a:lumOff val="40000"/>
                    </a:schemeClr>
                  </a:gs>
                  <a:gs pos="60000">
                    <a:schemeClr val="accent2"/>
                  </a:gs>
                </a:gsLst>
                <a:lin ang="2700000" scaled="0"/>
              </a:gradFill>
              <a:ln w="57150" cap="rnd">
                <a:noFill/>
                <a:prstDash val="solid"/>
                <a:round/>
              </a:ln>
              <a:effectLst>
                <a:outerShdw blurRad="762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en-GB" altLang="zh-CN" sz="3200" b="1" dirty="0">
                    <a:solidFill>
                      <a:schemeClr val="bg1"/>
                    </a:solidFill>
                    <a:cs typeface="+mn-ea"/>
                    <a:sym typeface="+mn-lt"/>
                  </a:rPr>
                  <a:t>2</a:t>
                </a:r>
                <a:endParaRPr lang="zh-CN" altLang="en-US" sz="3200" b="1" dirty="0">
                  <a:solidFill>
                    <a:schemeClr val="bg1"/>
                  </a:solidFill>
                  <a:cs typeface="+mn-ea"/>
                  <a:sym typeface="+mn-lt"/>
                </a:endParaRPr>
              </a:p>
            </p:txBody>
          </p:sp>
        </p:grpSp>
        <p:grpSp>
          <p:nvGrpSpPr>
            <p:cNvPr id="15" name="组合 14">
              <a:extLst>
                <a:ext uri="{FF2B5EF4-FFF2-40B4-BE49-F238E27FC236}">
                  <a16:creationId xmlns:a16="http://schemas.microsoft.com/office/drawing/2014/main" xmlns="" id="{C044ED38-1209-4B98-8437-1A9611493714}"/>
                </a:ext>
              </a:extLst>
            </p:cNvPr>
            <p:cNvGrpSpPr/>
            <p:nvPr/>
          </p:nvGrpSpPr>
          <p:grpSpPr>
            <a:xfrm>
              <a:off x="5486400" y="4579786"/>
              <a:ext cx="6032500" cy="1332000"/>
              <a:chOff x="5486400" y="4604827"/>
              <a:chExt cx="6032500" cy="1332000"/>
            </a:xfrm>
          </p:grpSpPr>
          <p:sp>
            <p:nvSpPr>
              <p:cNvPr id="16" name="圆角矩形 27">
                <a:extLst>
                  <a:ext uri="{FF2B5EF4-FFF2-40B4-BE49-F238E27FC236}">
                    <a16:creationId xmlns:a16="http://schemas.microsoft.com/office/drawing/2014/main" xmlns="" id="{E7D3DFB3-D6D8-4F59-BF29-112FA97B3018}"/>
                  </a:ext>
                </a:extLst>
              </p:cNvPr>
              <p:cNvSpPr/>
              <p:nvPr/>
            </p:nvSpPr>
            <p:spPr>
              <a:xfrm flipH="1">
                <a:off x="5486400" y="4648275"/>
                <a:ext cx="6032500" cy="1247018"/>
              </a:xfrm>
              <a:prstGeom prst="roundRect">
                <a:avLst>
                  <a:gd name="adj" fmla="val 50000"/>
                </a:avLst>
              </a:prstGeom>
              <a:solidFill>
                <a:srgbClr val="DF767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7" name="椭圆 16">
                <a:extLst>
                  <a:ext uri="{FF2B5EF4-FFF2-40B4-BE49-F238E27FC236}">
                    <a16:creationId xmlns:a16="http://schemas.microsoft.com/office/drawing/2014/main" xmlns="" id="{2F2390D8-50E0-467B-8766-90B9FD3CDFC6}"/>
                  </a:ext>
                </a:extLst>
              </p:cNvPr>
              <p:cNvSpPr/>
              <p:nvPr/>
            </p:nvSpPr>
            <p:spPr>
              <a:xfrm>
                <a:off x="5855056" y="4604827"/>
                <a:ext cx="1332663" cy="1332000"/>
              </a:xfrm>
              <a:prstGeom prst="ellipse">
                <a:avLst/>
              </a:prstGeom>
              <a:solidFill>
                <a:srgbClr val="DF767E"/>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r>
                  <a:rPr lang="en-GB" altLang="zh-CN" sz="3200" b="1" dirty="0">
                    <a:solidFill>
                      <a:schemeClr val="bg1"/>
                    </a:solidFill>
                    <a:cs typeface="+mn-ea"/>
                    <a:sym typeface="+mn-lt"/>
                  </a:rPr>
                  <a:t>3</a:t>
                </a:r>
                <a:endParaRPr lang="zh-CN" altLang="en-US" sz="3200" b="1" dirty="0">
                  <a:solidFill>
                    <a:schemeClr val="bg1"/>
                  </a:solidFill>
                  <a:cs typeface="+mn-ea"/>
                  <a:sym typeface="+mn-lt"/>
                </a:endParaRPr>
              </a:p>
            </p:txBody>
          </p:sp>
        </p:grpSp>
      </p:gr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6675" y="2686172"/>
            <a:ext cx="755219" cy="1006958"/>
          </a:xfrm>
          <a:prstGeom prst="ellipse">
            <a:avLst/>
          </a:prstGeom>
          <a:ln>
            <a:noFill/>
          </a:ln>
          <a:effectLst>
            <a:softEdge rad="112500"/>
          </a:effec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3618" y="4175549"/>
            <a:ext cx="755219" cy="1006958"/>
          </a:xfrm>
          <a:prstGeom prst="ellipse">
            <a:avLst/>
          </a:prstGeom>
          <a:ln>
            <a:noFill/>
          </a:ln>
          <a:effectLst>
            <a:softEdge rad="112500"/>
          </a:effectLst>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5501" y="1233390"/>
            <a:ext cx="755219" cy="1006958"/>
          </a:xfrm>
          <a:prstGeom prst="ellipse">
            <a:avLst/>
          </a:prstGeom>
          <a:ln>
            <a:noFill/>
          </a:ln>
          <a:effectLst>
            <a:softEdge rad="112500"/>
          </a:effectLst>
        </p:spPr>
      </p:pic>
      <p:sp>
        <p:nvSpPr>
          <p:cNvPr id="2" name="Rectangle 1"/>
          <p:cNvSpPr/>
          <p:nvPr/>
        </p:nvSpPr>
        <p:spPr>
          <a:xfrm>
            <a:off x="4175423" y="1924938"/>
            <a:ext cx="4700326" cy="523220"/>
          </a:xfrm>
          <a:prstGeom prst="rect">
            <a:avLst/>
          </a:prstGeom>
        </p:spPr>
        <p:txBody>
          <a:bodyPr wrap="none">
            <a:spAutoFit/>
          </a:bodyPr>
          <a:lstStyle/>
          <a:p>
            <a:pPr algn="ctr"/>
            <a:r>
              <a:rPr lang="vi-VN" sz="2800" b="1" dirty="0"/>
              <a:t>Bài văn này có mấy đoạn?</a:t>
            </a:r>
            <a:endParaRPr lang="en-US" sz="2800" b="1" dirty="0"/>
          </a:p>
        </p:txBody>
      </p:sp>
      <p:sp>
        <p:nvSpPr>
          <p:cNvPr id="34" name="Rectangle 33"/>
          <p:cNvSpPr/>
          <p:nvPr/>
        </p:nvSpPr>
        <p:spPr>
          <a:xfrm>
            <a:off x="3850196" y="3621812"/>
            <a:ext cx="5194051" cy="523220"/>
          </a:xfrm>
          <a:prstGeom prst="rect">
            <a:avLst/>
          </a:prstGeom>
        </p:spPr>
        <p:txBody>
          <a:bodyPr wrap="none">
            <a:spAutoFit/>
          </a:bodyPr>
          <a:lstStyle/>
          <a:p>
            <a:pPr algn="ctr"/>
            <a:r>
              <a:rPr lang="vi-VN" sz="2800" b="1" dirty="0"/>
              <a:t>Nội dung của mỗi đoạn là gì?</a:t>
            </a:r>
            <a:endParaRPr lang="en-US" sz="2800" b="1" dirty="0"/>
          </a:p>
        </p:txBody>
      </p:sp>
      <p:sp>
        <p:nvSpPr>
          <p:cNvPr id="35" name="Rectangle 34"/>
          <p:cNvSpPr/>
          <p:nvPr/>
        </p:nvSpPr>
        <p:spPr>
          <a:xfrm>
            <a:off x="4182945" y="4977483"/>
            <a:ext cx="4480714" cy="954107"/>
          </a:xfrm>
          <a:prstGeom prst="rect">
            <a:avLst/>
          </a:prstGeom>
        </p:spPr>
        <p:txBody>
          <a:bodyPr wrap="none">
            <a:spAutoFit/>
          </a:bodyPr>
          <a:lstStyle/>
          <a:p>
            <a:pPr algn="ctr"/>
            <a:r>
              <a:rPr lang="vi-VN" sz="2800" dirty="0"/>
              <a:t> </a:t>
            </a:r>
            <a:r>
              <a:rPr lang="vi-VN" sz="2800" b="1" dirty="0"/>
              <a:t>Nêu cấu tạo của bài văn </a:t>
            </a:r>
          </a:p>
          <a:p>
            <a:pPr algn="ctr"/>
            <a:r>
              <a:rPr lang="vi-VN" sz="2800" b="1" dirty="0"/>
              <a:t>tả con Mèo Hung</a:t>
            </a:r>
            <a:endParaRPr lang="en-US" sz="2800" dirty="0"/>
          </a:p>
        </p:txBody>
      </p:sp>
      <p:pic>
        <p:nvPicPr>
          <p:cNvPr id="36" name="图片 16">
            <a:extLst>
              <a:ext uri="{FF2B5EF4-FFF2-40B4-BE49-F238E27FC236}">
                <a16:creationId xmlns:a16="http://schemas.microsoft.com/office/drawing/2014/main" xmlns="" id="{B6C3F93F-777A-4A14-9A5A-16D9083218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3046" y="2406955"/>
            <a:ext cx="2740913" cy="3582388"/>
          </a:xfrm>
          <a:prstGeom prst="rect">
            <a:avLst/>
          </a:prstGeom>
        </p:spPr>
      </p:pic>
    </p:spTree>
    <p:custDataLst>
      <p:tags r:id="rId1"/>
    </p:custDataLst>
    <p:extLst>
      <p:ext uri="{BB962C8B-B14F-4D97-AF65-F5344CB8AC3E}">
        <p14:creationId xmlns:p14="http://schemas.microsoft.com/office/powerpoint/2010/main" val="398693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2" presetClass="entr" presetSubtype="8"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0-#ppt_w/2"/>
                                          </p:val>
                                        </p:tav>
                                        <p:tav tm="100000">
                                          <p:val>
                                            <p:strVal val="#ppt_x"/>
                                          </p:val>
                                        </p:tav>
                                      </p:tavLst>
                                    </p:anim>
                                    <p:anim calcmode="lin" valueType="num">
                                      <p:cBhvr additive="base">
                                        <p:cTn id="2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A4F852A-142F-40C2-9F42-DD15D6DBD1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xmlns="" id="{D69A5195-EBDC-432C-A4D6-7B0D5C89D76F}"/>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4768958" y="39769"/>
            <a:ext cx="4500302" cy="4308953"/>
          </a:xfrm>
          <a:prstGeom prst="rect">
            <a:avLst/>
          </a:prstGeom>
        </p:spPr>
      </p:pic>
      <p:pic>
        <p:nvPicPr>
          <p:cNvPr id="6" name="图片 5">
            <a:extLst>
              <a:ext uri="{FF2B5EF4-FFF2-40B4-BE49-F238E27FC236}">
                <a16:creationId xmlns:a16="http://schemas.microsoft.com/office/drawing/2014/main" xmlns="" id="{5F69B91F-AA5E-43E1-BDFD-B03191B594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05086"/>
            <a:ext cx="9144000" cy="2452914"/>
          </a:xfrm>
          <a:prstGeom prst="rect">
            <a:avLst/>
          </a:prstGeom>
        </p:spPr>
      </p:pic>
      <p:pic>
        <p:nvPicPr>
          <p:cNvPr id="7" name="图片 6">
            <a:extLst>
              <a:ext uri="{FF2B5EF4-FFF2-40B4-BE49-F238E27FC236}">
                <a16:creationId xmlns:a16="http://schemas.microsoft.com/office/drawing/2014/main" xmlns="" id="{FC044253-9597-4574-859F-89F0DF055DEE}"/>
              </a:ext>
            </a:extLst>
          </p:cNvPr>
          <p:cNvPicPr>
            <a:picLocks noChangeAspect="1"/>
          </p:cNvPicPr>
          <p:nvPr/>
        </p:nvPicPr>
        <p:blipFill rotWithShape="1">
          <a:blip r:embed="rId3">
            <a:extLst>
              <a:ext uri="{28A0092B-C50C-407E-A947-70E740481C1C}">
                <a14:useLocalDpi xmlns:a14="http://schemas.microsoft.com/office/drawing/2010/main" val="0"/>
              </a:ext>
            </a:extLst>
          </a:blip>
          <a:srcRect l="10375" r="-4801" b="26028"/>
          <a:stretch/>
        </p:blipFill>
        <p:spPr>
          <a:xfrm>
            <a:off x="-1" y="1"/>
            <a:ext cx="4500302" cy="4308953"/>
          </a:xfrm>
          <a:prstGeom prst="rect">
            <a:avLst/>
          </a:prstGeom>
        </p:spPr>
      </p:pic>
      <p:sp>
        <p:nvSpPr>
          <p:cNvPr id="8" name="矩形: 圆角 7">
            <a:extLst>
              <a:ext uri="{FF2B5EF4-FFF2-40B4-BE49-F238E27FC236}">
                <a16:creationId xmlns:a16="http://schemas.microsoft.com/office/drawing/2014/main" xmlns="" id="{906F5B2A-5E1E-4B28-9109-C7990C6A42B2}"/>
              </a:ext>
            </a:extLst>
          </p:cNvPr>
          <p:cNvSpPr/>
          <p:nvPr/>
        </p:nvSpPr>
        <p:spPr>
          <a:xfrm>
            <a:off x="397701" y="651353"/>
            <a:ext cx="8348598" cy="5874707"/>
          </a:xfrm>
          <a:prstGeom prst="roundRect">
            <a:avLst>
              <a:gd name="adj" fmla="val 5318"/>
            </a:avLst>
          </a:prstGeom>
          <a:solidFill>
            <a:schemeClr val="bg1"/>
          </a:solidFill>
          <a:ln w="28575">
            <a:solidFill>
              <a:srgbClr val="F1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94F09D85-56B3-4CFF-9C52-FEFF457F17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044" y="1384895"/>
            <a:ext cx="526212" cy="701616"/>
          </a:xfrm>
          <a:prstGeom prst="rect">
            <a:avLst/>
          </a:prstGeom>
        </p:spPr>
      </p:pic>
      <p:sp>
        <p:nvSpPr>
          <p:cNvPr id="2" name="Rectangle 1"/>
          <p:cNvSpPr/>
          <p:nvPr/>
        </p:nvSpPr>
        <p:spPr>
          <a:xfrm>
            <a:off x="655256" y="211537"/>
            <a:ext cx="8086408" cy="8017579"/>
          </a:xfrm>
          <a:prstGeom prst="rect">
            <a:avLst/>
          </a:prstGeom>
        </p:spPr>
        <p:txBody>
          <a:bodyPr wrap="square">
            <a:spAutoFit/>
          </a:bodyPr>
          <a:lstStyle/>
          <a:p>
            <a:pPr algn="ctr"/>
            <a:r>
              <a:rPr lang="en-US" sz="3200" b="1" dirty="0">
                <a:effectLst>
                  <a:outerShdw blurRad="38100" dist="38100" dir="2700000" algn="tl">
                    <a:srgbClr val="C0C0C0"/>
                  </a:outerShdw>
                </a:effectLst>
                <a:latin typeface="SVN-The Voice" panose="02040603050506020204" pitchFamily="18" charset="0"/>
              </a:rPr>
              <a:t>Con </a:t>
            </a:r>
            <a:r>
              <a:rPr lang="en-US" sz="3200" b="1" dirty="0" err="1">
                <a:effectLst>
                  <a:outerShdw blurRad="38100" dist="38100" dir="2700000" algn="tl">
                    <a:srgbClr val="C0C0C0"/>
                  </a:outerShdw>
                </a:effectLst>
                <a:latin typeface="SVN-The Voice" panose="02040603050506020204" pitchFamily="18" charset="0"/>
              </a:rPr>
              <a:t>Mèo</a:t>
            </a:r>
            <a:r>
              <a:rPr lang="en-US" sz="3200" b="1" dirty="0">
                <a:effectLst>
                  <a:outerShdw blurRad="38100" dist="38100" dir="2700000" algn="tl">
                    <a:srgbClr val="C0C0C0"/>
                  </a:outerShdw>
                </a:effectLst>
                <a:latin typeface="SVN-The Voice" panose="02040603050506020204" pitchFamily="18" charset="0"/>
              </a:rPr>
              <a:t> Hung</a:t>
            </a:r>
            <a:endParaRPr lang="vi-VN" sz="2800" dirty="0">
              <a:latin typeface="Times New Roman" pitchFamily="18" charset="0"/>
            </a:endParaRPr>
          </a:p>
          <a:p>
            <a:pPr algn="just"/>
            <a:r>
              <a:rPr lang="vi-VN" sz="2300" b="1" dirty="0">
                <a:solidFill>
                  <a:schemeClr val="tx1">
                    <a:lumMod val="75000"/>
                    <a:lumOff val="25000"/>
                  </a:schemeClr>
                </a:solidFill>
                <a:latin typeface="Arial" panose="020B0604020202020204" pitchFamily="34" charset="0"/>
                <a:cs typeface="Arial" panose="020B0604020202020204" pitchFamily="34" charset="0"/>
              </a:rPr>
              <a:t> </a:t>
            </a:r>
            <a:r>
              <a:rPr lang="vi-VN" sz="2300" b="1" dirty="0">
                <a:solidFill>
                  <a:schemeClr val="tx1">
                    <a:lumMod val="85000"/>
                    <a:lumOff val="15000"/>
                  </a:schemeClr>
                </a:solidFill>
                <a:latin typeface="Arial" panose="020B0604020202020204" pitchFamily="34" charset="0"/>
                <a:cs typeface="Arial" panose="020B0604020202020204" pitchFamily="34" charset="0"/>
              </a:rPr>
              <a:t>  </a:t>
            </a:r>
            <a:r>
              <a:rPr lang="vi-VN" sz="2300" b="1" dirty="0">
                <a:solidFill>
                  <a:schemeClr val="accent3">
                    <a:lumMod val="50000"/>
                  </a:schemeClr>
                </a:solidFill>
                <a:latin typeface="Arial" panose="020B0604020202020204" pitchFamily="34" charset="0"/>
                <a:cs typeface="Arial" panose="020B0604020202020204" pitchFamily="34" charset="0"/>
              </a:rPr>
              <a:t>(1) </a:t>
            </a:r>
            <a:r>
              <a:rPr lang="en-US" sz="2300" dirty="0">
                <a:solidFill>
                  <a:schemeClr val="accent3">
                    <a:lumMod val="50000"/>
                  </a:schemeClr>
                </a:solidFill>
                <a:latin typeface="Arial" panose="020B0604020202020204" pitchFamily="34" charset="0"/>
                <a:cs typeface="Arial" panose="020B0604020202020204" pitchFamily="34" charset="0"/>
              </a:rPr>
              <a:t>“</a:t>
            </a:r>
            <a:r>
              <a:rPr lang="en-US" sz="2300" dirty="0" err="1">
                <a:solidFill>
                  <a:schemeClr val="accent3">
                    <a:lumMod val="50000"/>
                  </a:schemeClr>
                </a:solidFill>
                <a:latin typeface="Arial" panose="020B0604020202020204" pitchFamily="34" charset="0"/>
                <a:cs typeface="Arial" panose="020B0604020202020204" pitchFamily="34" charset="0"/>
              </a:rPr>
              <a:t>Meo</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meo</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Đấy</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chú</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bạn</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mới</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của</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tôi</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lại</a:t>
            </a:r>
            <a:r>
              <a:rPr lang="en-US" sz="2300" dirty="0">
                <a:solidFill>
                  <a:schemeClr val="accent3">
                    <a:lumMod val="50000"/>
                  </a:schemeClr>
                </a:solidFill>
                <a:latin typeface="Arial" panose="020B0604020202020204" pitchFamily="34" charset="0"/>
                <a:cs typeface="Arial" panose="020B0604020202020204" pitchFamily="34" charset="0"/>
              </a:rPr>
              <a:t> </a:t>
            </a:r>
            <a:r>
              <a:rPr lang="vi-VN" sz="2300" dirty="0">
                <a:solidFill>
                  <a:schemeClr val="accent3">
                    <a:lumMod val="50000"/>
                  </a:schemeClr>
                </a:solidFill>
                <a:latin typeface="Arial" panose="020B0604020202020204" pitchFamily="34" charset="0"/>
                <a:cs typeface="Arial" panose="020B0604020202020204" pitchFamily="34" charset="0"/>
              </a:rPr>
              <a:t>đ</a:t>
            </a:r>
            <a:r>
              <a:rPr lang="en-US" sz="2300" dirty="0" err="1">
                <a:solidFill>
                  <a:schemeClr val="accent3">
                    <a:lumMod val="50000"/>
                  </a:schemeClr>
                </a:solidFill>
                <a:latin typeface="Arial" panose="020B0604020202020204" pitchFamily="34" charset="0"/>
                <a:cs typeface="Arial" panose="020B0604020202020204" pitchFamily="34" charset="0"/>
              </a:rPr>
              <a:t>ến</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ch</a:t>
            </a:r>
            <a:r>
              <a:rPr lang="vi-VN" sz="2300" dirty="0">
                <a:solidFill>
                  <a:schemeClr val="accent3">
                    <a:lumMod val="50000"/>
                  </a:schemeClr>
                </a:solidFill>
                <a:latin typeface="Arial" panose="020B0604020202020204" pitchFamily="34" charset="0"/>
                <a:cs typeface="Arial" panose="020B0604020202020204" pitchFamily="34" charset="0"/>
              </a:rPr>
              <a:t>ơ</a:t>
            </a:r>
            <a:r>
              <a:rPr lang="en-US" sz="2300" dirty="0" err="1">
                <a:solidFill>
                  <a:schemeClr val="accent3">
                    <a:lumMod val="50000"/>
                  </a:schemeClr>
                </a:solidFill>
                <a:latin typeface="Arial" panose="020B0604020202020204" pitchFamily="34" charset="0"/>
                <a:cs typeface="Arial" panose="020B0604020202020204" pitchFamily="34" charset="0"/>
              </a:rPr>
              <a:t>i</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với</a:t>
            </a:r>
            <a:r>
              <a:rPr lang="en-US" sz="2300" dirty="0">
                <a:solidFill>
                  <a:schemeClr val="accent3">
                    <a:lumMod val="50000"/>
                  </a:schemeClr>
                </a:solidFill>
                <a:latin typeface="Arial" panose="020B0604020202020204" pitchFamily="34" charset="0"/>
                <a:cs typeface="Arial" panose="020B0604020202020204" pitchFamily="34" charset="0"/>
              </a:rPr>
              <a:t> </a:t>
            </a:r>
            <a:r>
              <a:rPr lang="en-US" sz="2300" dirty="0" err="1">
                <a:solidFill>
                  <a:schemeClr val="accent3">
                    <a:lumMod val="50000"/>
                  </a:schemeClr>
                </a:solidFill>
                <a:latin typeface="Arial" panose="020B0604020202020204" pitchFamily="34" charset="0"/>
                <a:cs typeface="Arial" panose="020B0604020202020204" pitchFamily="34" charset="0"/>
              </a:rPr>
              <a:t>tôi</a:t>
            </a:r>
            <a:r>
              <a:rPr lang="en-US" sz="2300" dirty="0">
                <a:solidFill>
                  <a:schemeClr val="accent3">
                    <a:lumMod val="50000"/>
                  </a:schemeClr>
                </a:solidFill>
                <a:latin typeface="Arial" panose="020B0604020202020204" pitchFamily="34" charset="0"/>
                <a:cs typeface="Arial" panose="020B0604020202020204" pitchFamily="34" charset="0"/>
              </a:rPr>
              <a:t> </a:t>
            </a:r>
            <a:r>
              <a:rPr lang="vi-VN" sz="2300" dirty="0">
                <a:solidFill>
                  <a:schemeClr val="accent3">
                    <a:lumMod val="50000"/>
                  </a:schemeClr>
                </a:solidFill>
                <a:latin typeface="Arial" panose="020B0604020202020204" pitchFamily="34" charset="0"/>
                <a:cs typeface="Arial" panose="020B0604020202020204" pitchFamily="34" charset="0"/>
              </a:rPr>
              <a:t>đ</a:t>
            </a:r>
            <a:r>
              <a:rPr lang="en-US" sz="2300" dirty="0" err="1">
                <a:solidFill>
                  <a:schemeClr val="accent3">
                    <a:lumMod val="50000"/>
                  </a:schemeClr>
                </a:solidFill>
                <a:latin typeface="Arial" panose="020B0604020202020204" pitchFamily="34" charset="0"/>
                <a:cs typeface="Arial" panose="020B0604020202020204" pitchFamily="34" charset="0"/>
              </a:rPr>
              <a:t>ấy</a:t>
            </a:r>
            <a:r>
              <a:rPr lang="en-US" sz="2300" dirty="0">
                <a:solidFill>
                  <a:schemeClr val="accent3">
                    <a:lumMod val="50000"/>
                  </a:schemeClr>
                </a:solidFill>
                <a:latin typeface="Arial" panose="020B0604020202020204" pitchFamily="34" charset="0"/>
                <a:cs typeface="Arial" panose="020B0604020202020204" pitchFamily="34" charset="0"/>
              </a:rPr>
              <a:t>.</a:t>
            </a:r>
          </a:p>
          <a:p>
            <a:pPr algn="just"/>
            <a:r>
              <a:rPr lang="en-US" sz="2300" b="1" dirty="0">
                <a:solidFill>
                  <a:schemeClr val="tx1">
                    <a:lumMod val="85000"/>
                    <a:lumOff val="15000"/>
                  </a:schemeClr>
                </a:solidFill>
                <a:latin typeface="Arial" panose="020B0604020202020204" pitchFamily="34" charset="0"/>
                <a:cs typeface="Arial" panose="020B0604020202020204" pitchFamily="34" charset="0"/>
              </a:rPr>
              <a:t>  </a:t>
            </a:r>
            <a:r>
              <a:rPr lang="vi-VN" sz="2300" b="1" dirty="0">
                <a:solidFill>
                  <a:schemeClr val="accent6">
                    <a:lumMod val="75000"/>
                  </a:schemeClr>
                </a:solidFill>
                <a:latin typeface="Arial" panose="020B0604020202020204" pitchFamily="34" charset="0"/>
                <a:cs typeface="Arial" panose="020B0604020202020204" pitchFamily="34" charset="0"/>
              </a:rPr>
              <a:t> (2) </a:t>
            </a:r>
            <a:r>
              <a:rPr lang="en-US" sz="2300" dirty="0" err="1">
                <a:solidFill>
                  <a:schemeClr val="accent6">
                    <a:lumMod val="75000"/>
                  </a:schemeClr>
                </a:solidFill>
                <a:latin typeface="Arial" panose="020B0604020202020204" pitchFamily="34" charset="0"/>
                <a:cs typeface="Arial" panose="020B0604020202020204" pitchFamily="34" charset="0"/>
              </a:rPr>
              <a:t>Chà</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nó</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có</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bộ</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lông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mới</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ẹp</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làm</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sao</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Màu</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lông</a:t>
            </a:r>
            <a:r>
              <a:rPr lang="en-US" sz="2300" dirty="0">
                <a:solidFill>
                  <a:schemeClr val="accent6">
                    <a:lumMod val="75000"/>
                  </a:schemeClr>
                </a:solidFill>
                <a:latin typeface="Arial" panose="020B0604020202020204" pitchFamily="34" charset="0"/>
                <a:cs typeface="Arial" panose="020B0604020202020204" pitchFamily="34" charset="0"/>
              </a:rPr>
              <a:t> hung </a:t>
            </a:r>
            <a:r>
              <a:rPr lang="en-US" sz="2300" dirty="0" err="1">
                <a:solidFill>
                  <a:schemeClr val="accent6">
                    <a:lumMod val="75000"/>
                  </a:schemeClr>
                </a:solidFill>
                <a:latin typeface="Arial" panose="020B0604020202020204" pitchFamily="34" charset="0"/>
                <a:cs typeface="Arial" panose="020B0604020202020204" pitchFamily="34" charset="0"/>
              </a:rPr>
              <a:t>hung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có</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sắc</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vằn</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a:solidFill>
                  <a:schemeClr val="accent6">
                    <a:lumMod val="75000"/>
                  </a:schemeClr>
                </a:solidFill>
                <a:latin typeface="Arial" panose="020B0604020202020204" pitchFamily="34" charset="0"/>
                <a:cs typeface="Arial" panose="020B0604020202020204" pitchFamily="34" charset="0"/>
              </a:rPr>
              <a:t>o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a:solidFill>
                  <a:schemeClr val="accent6">
                    <a:lumMod val="75000"/>
                  </a:schemeClr>
                </a:solidFill>
                <a:latin typeface="Arial" panose="020B0604020202020204" pitchFamily="34" charset="0"/>
                <a:cs typeface="Arial" panose="020B0604020202020204" pitchFamily="34" charset="0"/>
              </a:rPr>
              <a:t>ỏ, </a:t>
            </a:r>
            <a:r>
              <a:rPr lang="en-US" sz="2300" dirty="0" err="1">
                <a:solidFill>
                  <a:schemeClr val="accent6">
                    <a:lumMod val="75000"/>
                  </a:schemeClr>
                </a:solidFill>
                <a:latin typeface="Arial" panose="020B0604020202020204" pitchFamily="34" charset="0"/>
                <a:cs typeface="Arial" panose="020B0604020202020204" pitchFamily="34" charset="0"/>
              </a:rPr>
              <a:t>rất</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úng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với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cái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tên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mà</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tôi</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a:solidFill>
                  <a:schemeClr val="accent6">
                    <a:lumMod val="75000"/>
                  </a:schemeClr>
                </a:solidFill>
                <a:latin typeface="Arial" panose="020B0604020202020204" pitchFamily="34" charset="0"/>
                <a:cs typeface="Arial" panose="020B0604020202020204" pitchFamily="34" charset="0"/>
              </a:rPr>
              <a:t>ã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ặt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cho</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nó</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Mèo</a:t>
            </a:r>
            <a:r>
              <a:rPr lang="en-US" sz="2300" dirty="0">
                <a:solidFill>
                  <a:schemeClr val="accent6">
                    <a:lumMod val="75000"/>
                  </a:schemeClr>
                </a:solidFill>
                <a:latin typeface="Arial" panose="020B0604020202020204" pitchFamily="34" charset="0"/>
                <a:cs typeface="Arial" panose="020B0604020202020204" pitchFamily="34" charset="0"/>
              </a:rPr>
              <a:t> Hung </a:t>
            </a:r>
            <a:r>
              <a:rPr lang="en-US" sz="2300" dirty="0" err="1">
                <a:solidFill>
                  <a:schemeClr val="accent6">
                    <a:lumMod val="75000"/>
                  </a:schemeClr>
                </a:solidFill>
                <a:latin typeface="Arial" panose="020B0604020202020204" pitchFamily="34" charset="0"/>
                <a:cs typeface="Arial" panose="020B0604020202020204" pitchFamily="34" charset="0"/>
              </a:rPr>
              <a:t>có</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cái</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ầu</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tròn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tròn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hai</a:t>
            </a:r>
            <a:r>
              <a:rPr lang="en-US" sz="2300" dirty="0">
                <a:solidFill>
                  <a:schemeClr val="accent6">
                    <a:lumMod val="75000"/>
                  </a:schemeClr>
                </a:solidFill>
                <a:latin typeface="Arial" panose="020B0604020202020204" pitchFamily="34" charset="0"/>
                <a:cs typeface="Arial" panose="020B0604020202020204" pitchFamily="34" charset="0"/>
              </a:rPr>
              <a:t> tai dong </a:t>
            </a:r>
            <a:r>
              <a:rPr lang="en-US" sz="2300" dirty="0" err="1">
                <a:solidFill>
                  <a:schemeClr val="accent6">
                    <a:lumMod val="75000"/>
                  </a:schemeClr>
                </a:solidFill>
                <a:latin typeface="Arial" panose="020B0604020202020204" pitchFamily="34" charset="0"/>
                <a:cs typeface="Arial" panose="020B0604020202020204" pitchFamily="34" charset="0"/>
              </a:rPr>
              <a:t>dỏng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dựng</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ứng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rất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thính</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nhạy</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Đôi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mắt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Mèo</a:t>
            </a:r>
            <a:r>
              <a:rPr lang="en-US" sz="2300" dirty="0">
                <a:solidFill>
                  <a:schemeClr val="accent6">
                    <a:lumMod val="75000"/>
                  </a:schemeClr>
                </a:solidFill>
                <a:latin typeface="Arial" panose="020B0604020202020204" pitchFamily="34" charset="0"/>
                <a:cs typeface="Arial" panose="020B0604020202020204" pitchFamily="34" charset="0"/>
              </a:rPr>
              <a:t> Hung </a:t>
            </a:r>
            <a:r>
              <a:rPr lang="en-US" sz="2300" dirty="0" err="1">
                <a:solidFill>
                  <a:schemeClr val="accent6">
                    <a:lumMod val="75000"/>
                  </a:schemeClr>
                </a:solidFill>
                <a:latin typeface="Arial" panose="020B0604020202020204" pitchFamily="34" charset="0"/>
                <a:cs typeface="Arial" panose="020B0604020202020204" pitchFamily="34" charset="0"/>
              </a:rPr>
              <a:t>hiền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lành</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nh</a:t>
            </a:r>
            <a:r>
              <a:rPr lang="vi-VN" sz="2300" dirty="0">
                <a:solidFill>
                  <a:schemeClr val="accent6">
                    <a:lumMod val="75000"/>
                  </a:schemeClr>
                </a:solidFill>
                <a:latin typeface="Arial" panose="020B0604020202020204" pitchFamily="34" charset="0"/>
                <a:cs typeface="Arial" panose="020B0604020202020204" pitchFamily="34" charset="0"/>
              </a:rPr>
              <a:t>ư</a:t>
            </a:r>
            <a:r>
              <a:rPr lang="en-US" sz="2300" dirty="0">
                <a:solidFill>
                  <a:schemeClr val="accent6">
                    <a:lumMod val="75000"/>
                  </a:schemeClr>
                </a:solidFill>
                <a:latin typeface="Arial" panose="020B0604020202020204" pitchFamily="34" charset="0"/>
                <a:cs typeface="Arial" panose="020B0604020202020204" pitchFamily="34" charset="0"/>
              </a:rPr>
              <a:t>ng ban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êm</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ôi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mắt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ấy</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sáng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lên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giúp</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mèo</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nhìn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rõ</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mọi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vật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Bộ</a:t>
            </a:r>
            <a:r>
              <a:rPr lang="en-US" sz="2300" dirty="0">
                <a:solidFill>
                  <a:schemeClr val="accent6">
                    <a:lumMod val="75000"/>
                  </a:schemeClr>
                </a:solidFill>
                <a:latin typeface="Arial" panose="020B0604020202020204" pitchFamily="34" charset="0"/>
                <a:cs typeface="Arial" panose="020B0604020202020204" pitchFamily="34" charset="0"/>
              </a:rPr>
              <a:t> ria </a:t>
            </a:r>
            <a:r>
              <a:rPr lang="en-US" sz="2300" dirty="0" err="1">
                <a:solidFill>
                  <a:schemeClr val="accent6">
                    <a:lumMod val="75000"/>
                  </a:schemeClr>
                </a:solidFill>
                <a:latin typeface="Arial" panose="020B0604020202020204" pitchFamily="34" charset="0"/>
                <a:cs typeface="Arial" panose="020B0604020202020204" pitchFamily="34" charset="0"/>
              </a:rPr>
              <a:t>mép</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vểnh</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lên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có</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vẻ</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oai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lắm</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bốn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chân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thì</a:t>
            </a:r>
            <a:r>
              <a:rPr lang="en-US" sz="2300" dirty="0">
                <a:solidFill>
                  <a:schemeClr val="accent6">
                    <a:lumMod val="75000"/>
                  </a:schemeClr>
                </a:solidFill>
                <a:latin typeface="Arial" panose="020B0604020202020204" pitchFamily="34" charset="0"/>
                <a:cs typeface="Arial" panose="020B0604020202020204" pitchFamily="34" charset="0"/>
              </a:rPr>
              <a:t> thon </a:t>
            </a:r>
            <a:r>
              <a:rPr lang="en-US" sz="2300" dirty="0" err="1">
                <a:solidFill>
                  <a:schemeClr val="accent6">
                    <a:lumMod val="75000"/>
                  </a:schemeClr>
                </a:solidFill>
                <a:latin typeface="Arial" panose="020B0604020202020204" pitchFamily="34" charset="0"/>
                <a:cs typeface="Arial" panose="020B0604020202020204" pitchFamily="34" charset="0"/>
              </a:rPr>
              <a:t>thon</a:t>
            </a:r>
            <a:r>
              <a:rPr lang="en-US" sz="2300" dirty="0">
                <a:solidFill>
                  <a:schemeClr val="accent6">
                    <a:lumMod val="75000"/>
                  </a:schemeClr>
                </a:solidFill>
                <a:latin typeface="Arial" panose="020B0604020202020204" pitchFamily="34" charset="0"/>
                <a:cs typeface="Arial" panose="020B0604020202020204" pitchFamily="34" charset="0"/>
              </a:rPr>
              <a:t>, b</a:t>
            </a:r>
            <a:r>
              <a:rPr lang="vi-VN" sz="2300" dirty="0">
                <a:solidFill>
                  <a:schemeClr val="accent6">
                    <a:lumMod val="75000"/>
                  </a:schemeClr>
                </a:solidFill>
                <a:latin typeface="Arial" panose="020B0604020202020204" pitchFamily="34" charset="0"/>
                <a:cs typeface="Arial" panose="020B0604020202020204" pitchFamily="34" charset="0"/>
              </a:rPr>
              <a:t>ư</a:t>
            </a:r>
            <a:r>
              <a:rPr lang="en-US" sz="2300" dirty="0" err="1">
                <a:solidFill>
                  <a:schemeClr val="accent6">
                    <a:lumMod val="75000"/>
                  </a:schemeClr>
                </a:solidFill>
                <a:latin typeface="Arial" panose="020B0604020202020204" pitchFamily="34" charset="0"/>
                <a:cs typeface="Arial" panose="020B0604020202020204" pitchFamily="34" charset="0"/>
              </a:rPr>
              <a:t>ớc</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một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cách</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nhẹ</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nhàng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nh</a:t>
            </a:r>
            <a:r>
              <a:rPr lang="vi-VN" sz="2300" dirty="0">
                <a:solidFill>
                  <a:schemeClr val="accent6">
                    <a:lumMod val="75000"/>
                  </a:schemeClr>
                </a:solidFill>
                <a:latin typeface="Arial" panose="020B0604020202020204" pitchFamily="34" charset="0"/>
                <a:cs typeface="Arial" panose="020B0604020202020204" pitchFamily="34" charset="0"/>
              </a:rPr>
              <a:t>ư</a:t>
            </a:r>
            <a:r>
              <a:rPr lang="en-US" sz="2300" dirty="0">
                <a:solidFill>
                  <a:schemeClr val="accent6">
                    <a:lumMod val="75000"/>
                  </a:schemeClr>
                </a:solidFill>
                <a:latin typeface="Arial" panose="020B0604020202020204" pitchFamily="34" charset="0"/>
                <a:cs typeface="Arial" panose="020B0604020202020204" pitchFamily="34" charset="0"/>
              </a:rPr>
              <a:t> l</a:t>
            </a:r>
            <a:r>
              <a:rPr lang="vi-VN" sz="2300" dirty="0">
                <a:solidFill>
                  <a:schemeClr val="accent6">
                    <a:lumMod val="75000"/>
                  </a:schemeClr>
                </a:solidFill>
                <a:latin typeface="Arial" panose="020B0604020202020204" pitchFamily="34" charset="0"/>
                <a:cs typeface="Arial" panose="020B0604020202020204" pitchFamily="34" charset="0"/>
              </a:rPr>
              <a:t>ư</a:t>
            </a:r>
            <a:r>
              <a:rPr lang="en-US" sz="2300" dirty="0" err="1">
                <a:solidFill>
                  <a:schemeClr val="accent6">
                    <a:lumMod val="75000"/>
                  </a:schemeClr>
                </a:solidFill>
                <a:latin typeface="Arial" panose="020B0604020202020204" pitchFamily="34" charset="0"/>
                <a:cs typeface="Arial" panose="020B0604020202020204" pitchFamily="34" charset="0"/>
              </a:rPr>
              <a:t>ớt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trên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mặt</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ất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Cái</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uôi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dài</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trông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th</a:t>
            </a:r>
            <a:r>
              <a:rPr lang="vi-VN" sz="2300" dirty="0">
                <a:solidFill>
                  <a:schemeClr val="accent6">
                    <a:lumMod val="75000"/>
                  </a:schemeClr>
                </a:solidFill>
                <a:latin typeface="Arial" panose="020B0604020202020204" pitchFamily="34" charset="0"/>
                <a:cs typeface="Arial" panose="020B0604020202020204" pitchFamily="34" charset="0"/>
              </a:rPr>
              <a:t>ư</a:t>
            </a:r>
            <a:r>
              <a:rPr lang="en-US" sz="2300" dirty="0" err="1">
                <a:solidFill>
                  <a:schemeClr val="accent6">
                    <a:lumMod val="75000"/>
                  </a:schemeClr>
                </a:solidFill>
                <a:latin typeface="Arial" panose="020B0604020202020204" pitchFamily="34" charset="0"/>
                <a:cs typeface="Arial" panose="020B0604020202020204" pitchFamily="34" charset="0"/>
              </a:rPr>
              <a:t>ớt</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tha</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duyên</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dáng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Mèo</a:t>
            </a:r>
            <a:r>
              <a:rPr lang="en-US" sz="2300" dirty="0">
                <a:solidFill>
                  <a:schemeClr val="accent6">
                    <a:lumMod val="75000"/>
                  </a:schemeClr>
                </a:solidFill>
                <a:latin typeface="Arial" panose="020B0604020202020204" pitchFamily="34" charset="0"/>
                <a:cs typeface="Arial" panose="020B0604020202020204" pitchFamily="34" charset="0"/>
              </a:rPr>
              <a:t> Hung </a:t>
            </a:r>
            <a:r>
              <a:rPr lang="en-US" sz="2300" dirty="0" err="1">
                <a:solidFill>
                  <a:schemeClr val="accent6">
                    <a:lumMod val="75000"/>
                  </a:schemeClr>
                </a:solidFill>
                <a:latin typeface="Arial" panose="020B0604020202020204" pitchFamily="34" charset="0"/>
                <a:cs typeface="Arial" panose="020B0604020202020204" pitchFamily="34" charset="0"/>
              </a:rPr>
              <a:t>trông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thật</a:t>
            </a:r>
            <a:r>
              <a:rPr lang="en-US" sz="2300" dirty="0">
                <a:solidFill>
                  <a:schemeClr val="accent6">
                    <a:lumMod val="75000"/>
                  </a:schemeClr>
                </a:solidFill>
                <a:latin typeface="Arial" panose="020B0604020202020204" pitchFamily="34" charset="0"/>
                <a:cs typeface="Arial" panose="020B0604020202020204" pitchFamily="34" charset="0"/>
              </a:rPr>
              <a:t> </a:t>
            </a:r>
            <a:r>
              <a:rPr lang="vi-VN" sz="2300" dirty="0">
                <a:solidFill>
                  <a:schemeClr val="accent6">
                    <a:lumMod val="75000"/>
                  </a:schemeClr>
                </a:solidFill>
                <a:latin typeface="Arial" panose="020B0604020202020204" pitchFamily="34" charset="0"/>
                <a:cs typeface="Arial" panose="020B0604020202020204" pitchFamily="34" charset="0"/>
              </a:rPr>
              <a:t>đ</a:t>
            </a:r>
            <a:r>
              <a:rPr lang="en-US" sz="2300" dirty="0" err="1">
                <a:solidFill>
                  <a:schemeClr val="accent6">
                    <a:lumMod val="75000"/>
                  </a:schemeClr>
                </a:solidFill>
                <a:latin typeface="Arial" panose="020B0604020202020204" pitchFamily="34" charset="0"/>
                <a:cs typeface="Arial" panose="020B0604020202020204" pitchFamily="34" charset="0"/>
              </a:rPr>
              <a:t>áng</a:t>
            </a:r>
            <a:r>
              <a:rPr lang="en-US" sz="2300" dirty="0">
                <a:solidFill>
                  <a:schemeClr val="accent6">
                    <a:lumMod val="75000"/>
                  </a:schemeClr>
                </a:solidFill>
                <a:latin typeface="Arial" panose="020B0604020202020204" pitchFamily="34" charset="0"/>
                <a:cs typeface="Arial" panose="020B0604020202020204" pitchFamily="34" charset="0"/>
              </a:rPr>
              <a:t> </a:t>
            </a:r>
            <a:r>
              <a:rPr lang="en-US" sz="2300" dirty="0" err="1">
                <a:solidFill>
                  <a:schemeClr val="accent6">
                    <a:lumMod val="75000"/>
                  </a:schemeClr>
                </a:solidFill>
                <a:latin typeface="Arial" panose="020B0604020202020204" pitchFamily="34" charset="0"/>
                <a:cs typeface="Arial" panose="020B0604020202020204" pitchFamily="34" charset="0"/>
              </a:rPr>
              <a:t>yêu</a:t>
            </a:r>
            <a:r>
              <a:rPr lang="en-US" sz="2300" dirty="0">
                <a:solidFill>
                  <a:schemeClr val="accent6">
                    <a:lumMod val="75000"/>
                  </a:schemeClr>
                </a:solidFill>
                <a:latin typeface="Arial" panose="020B0604020202020204" pitchFamily="34" charset="0"/>
                <a:cs typeface="Arial" panose="020B0604020202020204" pitchFamily="34" charset="0"/>
              </a:rPr>
              <a:t>.</a:t>
            </a:r>
          </a:p>
          <a:p>
            <a:pPr algn="just"/>
            <a:r>
              <a:rPr lang="en-US" sz="2300" b="1" dirty="0">
                <a:solidFill>
                  <a:schemeClr val="tx1">
                    <a:lumMod val="85000"/>
                    <a:lumOff val="15000"/>
                  </a:schemeClr>
                </a:solidFill>
                <a:latin typeface="Arial" panose="020B0604020202020204" pitchFamily="34" charset="0"/>
                <a:cs typeface="Arial" panose="020B0604020202020204" pitchFamily="34" charset="0"/>
              </a:rPr>
              <a:t> </a:t>
            </a:r>
            <a:r>
              <a:rPr lang="vi-VN" sz="2300" b="1" dirty="0">
                <a:solidFill>
                  <a:schemeClr val="tx1">
                    <a:lumMod val="85000"/>
                    <a:lumOff val="15000"/>
                  </a:schemeClr>
                </a:solidFill>
                <a:latin typeface="Arial" panose="020B0604020202020204" pitchFamily="34" charset="0"/>
                <a:cs typeface="Arial" panose="020B0604020202020204" pitchFamily="34" charset="0"/>
              </a:rPr>
              <a:t> </a:t>
            </a:r>
            <a:r>
              <a:rPr lang="en-US" sz="2300" b="1" dirty="0">
                <a:solidFill>
                  <a:schemeClr val="tx1">
                    <a:lumMod val="85000"/>
                    <a:lumOff val="15000"/>
                  </a:schemeClr>
                </a:solidFill>
                <a:latin typeface="Arial" panose="020B0604020202020204" pitchFamily="34" charset="0"/>
                <a:cs typeface="Arial" panose="020B0604020202020204" pitchFamily="34" charset="0"/>
              </a:rPr>
              <a:t> </a:t>
            </a:r>
            <a:r>
              <a:rPr lang="vi-VN" sz="2300" b="1" dirty="0">
                <a:solidFill>
                  <a:schemeClr val="accent1">
                    <a:lumMod val="75000"/>
                  </a:schemeClr>
                </a:solidFill>
                <a:latin typeface="Arial" panose="020B0604020202020204" pitchFamily="34" charset="0"/>
                <a:cs typeface="Arial" panose="020B0604020202020204" pitchFamily="34" charset="0"/>
              </a:rPr>
              <a:t>(3) </a:t>
            </a:r>
            <a:r>
              <a:rPr lang="en-US" sz="2300" dirty="0" err="1">
                <a:solidFill>
                  <a:schemeClr val="accent1">
                    <a:lumMod val="75000"/>
                  </a:schemeClr>
                </a:solidFill>
                <a:latin typeface="Arial" panose="020B0604020202020204" pitchFamily="34" charset="0"/>
                <a:cs typeface="Arial" panose="020B0604020202020204" pitchFamily="34" charset="0"/>
              </a:rPr>
              <a:t>Có</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một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hôm</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tôi</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ang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ngồi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học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bỗng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thấy</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nó</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rón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rén</a:t>
            </a:r>
            <a:r>
              <a:rPr lang="en-US" sz="2300" dirty="0">
                <a:solidFill>
                  <a:schemeClr val="accent1">
                    <a:lumMod val="75000"/>
                  </a:schemeClr>
                </a:solidFill>
                <a:latin typeface="Arial" panose="020B0604020202020204" pitchFamily="34" charset="0"/>
                <a:cs typeface="Arial" panose="020B0604020202020204" pitchFamily="34" charset="0"/>
              </a:rPr>
              <a:t> b</a:t>
            </a:r>
            <a:r>
              <a:rPr lang="vi-VN" sz="2300" dirty="0">
                <a:solidFill>
                  <a:schemeClr val="accent1">
                    <a:lumMod val="75000"/>
                  </a:schemeClr>
                </a:solidFill>
                <a:latin typeface="Arial" panose="020B0604020202020204" pitchFamily="34" charset="0"/>
                <a:cs typeface="Arial" panose="020B0604020202020204" pitchFamily="34" charset="0"/>
              </a:rPr>
              <a:t>ư</a:t>
            </a:r>
            <a:r>
              <a:rPr lang="en-US" sz="2300" dirty="0" err="1">
                <a:solidFill>
                  <a:schemeClr val="accent1">
                    <a:lumMod val="75000"/>
                  </a:schemeClr>
                </a:solidFill>
                <a:latin typeface="Arial" panose="020B0604020202020204" pitchFamily="34" charset="0"/>
                <a:cs typeface="Arial" panose="020B0604020202020204" pitchFamily="34" charset="0"/>
              </a:rPr>
              <a:t>ớc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từng</a:t>
            </a:r>
            <a:r>
              <a:rPr lang="en-US" sz="2300" dirty="0">
                <a:solidFill>
                  <a:schemeClr val="accent1">
                    <a:lumMod val="75000"/>
                  </a:schemeClr>
                </a:solidFill>
                <a:latin typeface="Arial" panose="020B0604020202020204" pitchFamily="34" charset="0"/>
                <a:cs typeface="Arial" panose="020B0604020202020204" pitchFamily="34" charset="0"/>
              </a:rPr>
              <a:t> b</a:t>
            </a:r>
            <a:r>
              <a:rPr lang="vi-VN" sz="2300" dirty="0">
                <a:solidFill>
                  <a:schemeClr val="accent1">
                    <a:lumMod val="75000"/>
                  </a:schemeClr>
                </a:solidFill>
                <a:latin typeface="Arial" panose="020B0604020202020204" pitchFamily="34" charset="0"/>
                <a:cs typeface="Arial" panose="020B0604020202020204" pitchFamily="34" charset="0"/>
              </a:rPr>
              <a:t>ư</a:t>
            </a:r>
            <a:r>
              <a:rPr lang="en-US" sz="2300" dirty="0" err="1">
                <a:solidFill>
                  <a:schemeClr val="accent1">
                    <a:lumMod val="75000"/>
                  </a:schemeClr>
                </a:solidFill>
                <a:latin typeface="Arial" panose="020B0604020202020204" pitchFamily="34" charset="0"/>
                <a:cs typeface="Arial" panose="020B0604020202020204" pitchFamily="34" charset="0"/>
              </a:rPr>
              <a:t>ớc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nhẹ</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nhàng</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ến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bên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bồ</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thóc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ngồi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rình</a:t>
            </a:r>
            <a:r>
              <a:rPr lang="en-US" sz="2300" dirty="0">
                <a:solidFill>
                  <a:schemeClr val="accent1">
                    <a:lumMod val="75000"/>
                  </a:schemeClr>
                </a:solidFill>
                <a:latin typeface="Arial" panose="020B0604020202020204" pitchFamily="34" charset="0"/>
                <a:cs typeface="Arial" panose="020B0604020202020204" pitchFamily="34" charset="0"/>
              </a:rPr>
              <a:t>. A! Con </a:t>
            </a:r>
            <a:r>
              <a:rPr lang="en-US" sz="2300" dirty="0" err="1">
                <a:solidFill>
                  <a:schemeClr val="accent1">
                    <a:lumMod val="75000"/>
                  </a:schemeClr>
                </a:solidFill>
                <a:latin typeface="Arial" panose="020B0604020202020204" pitchFamily="34" charset="0"/>
                <a:cs typeface="Arial" panose="020B0604020202020204" pitchFamily="34" charset="0"/>
              </a:rPr>
              <a:t>mèo</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này</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khôn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thật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Chả</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là</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ngày</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th</a:t>
            </a:r>
            <a:r>
              <a:rPr lang="vi-VN" sz="2300" dirty="0">
                <a:solidFill>
                  <a:schemeClr val="accent1">
                    <a:lumMod val="75000"/>
                  </a:schemeClr>
                </a:solidFill>
                <a:latin typeface="Arial" panose="020B0604020202020204" pitchFamily="34" charset="0"/>
                <a:cs typeface="Arial" panose="020B0604020202020204" pitchFamily="34" charset="0"/>
              </a:rPr>
              <a:t>ư</a:t>
            </a:r>
            <a:r>
              <a:rPr lang="en-US" sz="2300" dirty="0" err="1">
                <a:solidFill>
                  <a:schemeClr val="accent1">
                    <a:lumMod val="75000"/>
                  </a:schemeClr>
                </a:solidFill>
                <a:latin typeface="Arial" panose="020B0604020202020204" pitchFamily="34" charset="0"/>
                <a:cs typeface="Arial" panose="020B0604020202020204" pitchFamily="34" charset="0"/>
              </a:rPr>
              <a:t>ờng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chuột</a:t>
            </a:r>
            <a:r>
              <a:rPr lang="en-US" sz="2300" dirty="0">
                <a:solidFill>
                  <a:schemeClr val="accent1">
                    <a:lumMod val="75000"/>
                  </a:schemeClr>
                </a:solidFill>
                <a:latin typeface="Arial" panose="020B0604020202020204" pitchFamily="34" charset="0"/>
                <a:cs typeface="Arial" panose="020B0604020202020204" pitchFamily="34" charset="0"/>
              </a:rPr>
              <a:t> hay </a:t>
            </a:r>
            <a:r>
              <a:rPr lang="en-US" sz="2300" dirty="0" err="1">
                <a:solidFill>
                  <a:schemeClr val="accent1">
                    <a:lumMod val="75000"/>
                  </a:schemeClr>
                </a:solidFill>
                <a:latin typeface="Arial" panose="020B0604020202020204" pitchFamily="34" charset="0"/>
                <a:cs typeface="Arial" panose="020B0604020202020204" pitchFamily="34" charset="0"/>
              </a:rPr>
              <a:t>vào</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bồ</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ă</a:t>
            </a:r>
            <a:r>
              <a:rPr lang="en-US" sz="2300" dirty="0">
                <a:solidFill>
                  <a:schemeClr val="accent1">
                    <a:lumMod val="75000"/>
                  </a:schemeClr>
                </a:solidFill>
                <a:latin typeface="Arial" panose="020B0604020202020204" pitchFamily="34" charset="0"/>
                <a:cs typeface="Arial" panose="020B0604020202020204" pitchFamily="34" charset="0"/>
              </a:rPr>
              <a:t>n </a:t>
            </a:r>
            <a:r>
              <a:rPr lang="en-US" sz="2300" dirty="0" err="1">
                <a:solidFill>
                  <a:schemeClr val="accent1">
                    <a:lumMod val="75000"/>
                  </a:schemeClr>
                </a:solidFill>
                <a:latin typeface="Arial" panose="020B0604020202020204" pitchFamily="34" charset="0"/>
                <a:cs typeface="Arial" panose="020B0604020202020204" pitchFamily="34" charset="0"/>
              </a:rPr>
              <a:t>vụng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thóc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nên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mèo</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mới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rình</a:t>
            </a:r>
            <a:r>
              <a:rPr lang="en-US" sz="2300" dirty="0">
                <a:solidFill>
                  <a:schemeClr val="accent1">
                    <a:lumMod val="75000"/>
                  </a:schemeClr>
                </a:solidFill>
                <a:latin typeface="Arial" panose="020B0604020202020204" pitchFamily="34" charset="0"/>
                <a:cs typeface="Arial" panose="020B0604020202020204" pitchFamily="34" charset="0"/>
              </a:rPr>
              <a:t> ở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ây</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Bỗng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nhiên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nó</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chụm</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bốn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chân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lại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dặt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dặt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cái</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uôi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lấy</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a:solidFill>
                  <a:schemeClr val="accent1">
                    <a:lumMod val="75000"/>
                  </a:schemeClr>
                </a:solidFill>
                <a:latin typeface="Arial" panose="020B0604020202020204" pitchFamily="34" charset="0"/>
                <a:cs typeface="Arial" panose="020B0604020202020204" pitchFamily="34" charset="0"/>
              </a:rPr>
              <a:t>à </a:t>
            </a:r>
            <a:r>
              <a:rPr lang="en-US" sz="2300" dirty="0" err="1">
                <a:solidFill>
                  <a:schemeClr val="accent1">
                    <a:lumMod val="75000"/>
                  </a:schemeClr>
                </a:solidFill>
                <a:latin typeface="Arial" panose="020B0604020202020204" pitchFamily="34" charset="0"/>
                <a:cs typeface="Arial" panose="020B0604020202020204" pitchFamily="34" charset="0"/>
              </a:rPr>
              <a:t>rồi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phốc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một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cái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Thế</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là</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một</a:t>
            </a:r>
            <a:r>
              <a:rPr lang="en-US" sz="2300" dirty="0">
                <a:solidFill>
                  <a:schemeClr val="accent1">
                    <a:lumMod val="75000"/>
                  </a:schemeClr>
                </a:solidFill>
                <a:latin typeface="Arial" panose="020B0604020202020204" pitchFamily="34" charset="0"/>
                <a:cs typeface="Arial" panose="020B0604020202020204" pitchFamily="34" charset="0"/>
              </a:rPr>
              <a:t> con </a:t>
            </a:r>
            <a:r>
              <a:rPr lang="en-US" sz="2300" dirty="0" err="1">
                <a:solidFill>
                  <a:schemeClr val="accent1">
                    <a:lumMod val="75000"/>
                  </a:schemeClr>
                </a:solidFill>
                <a:latin typeface="Arial" panose="020B0604020202020204" pitchFamily="34" charset="0"/>
                <a:cs typeface="Arial" panose="020B0604020202020204" pitchFamily="34" charset="0"/>
              </a:rPr>
              <a:t>chuột</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a:solidFill>
                  <a:schemeClr val="accent1">
                    <a:lumMod val="75000"/>
                  </a:schemeClr>
                </a:solidFill>
                <a:latin typeface="Arial" panose="020B0604020202020204" pitchFamily="34" charset="0"/>
                <a:cs typeface="Arial" panose="020B0604020202020204" pitchFamily="34" charset="0"/>
              </a:rPr>
              <a:t>ã </a:t>
            </a:r>
            <a:r>
              <a:rPr lang="en-US" sz="2300" dirty="0" err="1">
                <a:solidFill>
                  <a:schemeClr val="accent1">
                    <a:lumMod val="75000"/>
                  </a:schemeClr>
                </a:solidFill>
                <a:latin typeface="Arial" panose="020B0604020202020204" pitchFamily="34" charset="0"/>
                <a:cs typeface="Arial" panose="020B0604020202020204" pitchFamily="34" charset="0"/>
              </a:rPr>
              <a:t>nằm</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gọn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ngay</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trong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vuốt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của</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nó</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Nhiều</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lúc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tôi</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ang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học</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bài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chú</a:t>
            </a:r>
            <a:r>
              <a:rPr lang="en-US" sz="2300" dirty="0">
                <a:solidFill>
                  <a:schemeClr val="accent1">
                    <a:lumMod val="75000"/>
                  </a:schemeClr>
                </a:solidFill>
                <a:latin typeface="Arial" panose="020B0604020202020204" pitchFamily="34" charset="0"/>
                <a:cs typeface="Arial" panose="020B0604020202020204" pitchFamily="34" charset="0"/>
              </a:rPr>
              <a:t> ta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ến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dụi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dụi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vào</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tay</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muốn</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tôi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vuốt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ve</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bộ</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lông</a:t>
            </a:r>
            <a:r>
              <a:rPr lang="en-US" sz="2300" dirty="0">
                <a:solidFill>
                  <a:schemeClr val="accent1">
                    <a:lumMod val="75000"/>
                  </a:schemeClr>
                </a:solidFill>
                <a:latin typeface="Arial" panose="020B0604020202020204" pitchFamily="34" charset="0"/>
                <a:cs typeface="Arial" panose="020B0604020202020204" pitchFamily="34" charset="0"/>
              </a:rPr>
              <a:t> m</a:t>
            </a:r>
            <a:r>
              <a:rPr lang="vi-VN" sz="2300" dirty="0">
                <a:solidFill>
                  <a:schemeClr val="accent1">
                    <a:lumMod val="75000"/>
                  </a:schemeClr>
                </a:solidFill>
                <a:latin typeface="Arial" panose="020B0604020202020204" pitchFamily="34" charset="0"/>
                <a:cs typeface="Arial" panose="020B0604020202020204" pitchFamily="34" charset="0"/>
              </a:rPr>
              <a:t>ư</a:t>
            </a:r>
            <a:r>
              <a:rPr lang="en-US" sz="2300" dirty="0" err="1">
                <a:solidFill>
                  <a:schemeClr val="accent1">
                    <a:lumMod val="75000"/>
                  </a:schemeClr>
                </a:solidFill>
                <a:latin typeface="Arial" panose="020B0604020202020204" pitchFamily="34" charset="0"/>
                <a:cs typeface="Arial" panose="020B0604020202020204" pitchFamily="34" charset="0"/>
              </a:rPr>
              <a:t>ợt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nh</a:t>
            </a:r>
            <a:r>
              <a:rPr lang="vi-VN" sz="2300" dirty="0">
                <a:solidFill>
                  <a:schemeClr val="accent1">
                    <a:lumMod val="75000"/>
                  </a:schemeClr>
                </a:solidFill>
                <a:latin typeface="Arial" panose="020B0604020202020204" pitchFamily="34" charset="0"/>
                <a:cs typeface="Arial" panose="020B0604020202020204" pitchFamily="34" charset="0"/>
              </a:rPr>
              <a:t>ư</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nhung</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hoặc</a:t>
            </a:r>
            <a:r>
              <a:rPr lang="en-US" sz="2300" dirty="0">
                <a:solidFill>
                  <a:schemeClr val="accent1">
                    <a:lumMod val="75000"/>
                  </a:schemeClr>
                </a:solidFill>
                <a:latin typeface="Arial" panose="020B0604020202020204" pitchFamily="34" charset="0"/>
                <a:cs typeface="Arial" panose="020B0604020202020204" pitchFamily="34" charset="0"/>
              </a:rPr>
              <a:t> </a:t>
            </a:r>
            <a:r>
              <a:rPr lang="vi-VN" sz="2300" dirty="0">
                <a:solidFill>
                  <a:schemeClr val="accent1">
                    <a:lumMod val="75000"/>
                  </a:schemeClr>
                </a:solidFill>
                <a:latin typeface="Arial" panose="020B0604020202020204" pitchFamily="34" charset="0"/>
                <a:cs typeface="Arial" panose="020B0604020202020204" pitchFamily="34" charset="0"/>
              </a:rPr>
              <a:t>đ</a:t>
            </a:r>
            <a:r>
              <a:rPr lang="en-US" sz="2300" dirty="0" err="1">
                <a:solidFill>
                  <a:schemeClr val="accent1">
                    <a:lumMod val="75000"/>
                  </a:schemeClr>
                </a:solidFill>
                <a:latin typeface="Arial" panose="020B0604020202020204" pitchFamily="34" charset="0"/>
                <a:cs typeface="Arial" panose="020B0604020202020204" pitchFamily="34" charset="0"/>
              </a:rPr>
              <a:t>ùa</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với</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chú</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một</a:t>
            </a:r>
            <a:r>
              <a:rPr lang="en-US" sz="2300" dirty="0">
                <a:solidFill>
                  <a:schemeClr val="accent1">
                    <a:lumMod val="75000"/>
                  </a:schemeClr>
                </a:solidFill>
                <a:latin typeface="Arial" panose="020B0604020202020204" pitchFamily="34" charset="0"/>
                <a:cs typeface="Arial" panose="020B0604020202020204" pitchFamily="34" charset="0"/>
              </a:rPr>
              <a:t> </a:t>
            </a:r>
            <a:r>
              <a:rPr lang="en-US" sz="2300" dirty="0" err="1">
                <a:solidFill>
                  <a:schemeClr val="accent1">
                    <a:lumMod val="75000"/>
                  </a:schemeClr>
                </a:solidFill>
                <a:latin typeface="Arial" panose="020B0604020202020204" pitchFamily="34" charset="0"/>
                <a:cs typeface="Arial" panose="020B0604020202020204" pitchFamily="34" charset="0"/>
              </a:rPr>
              <a:t>tí</a:t>
            </a:r>
            <a:r>
              <a:rPr lang="en-US" sz="2300" dirty="0">
                <a:solidFill>
                  <a:schemeClr val="accent1">
                    <a:lumMod val="75000"/>
                  </a:schemeClr>
                </a:solidFill>
                <a:latin typeface="Arial" panose="020B0604020202020204" pitchFamily="34" charset="0"/>
                <a:cs typeface="Arial" panose="020B0604020202020204" pitchFamily="34" charset="0"/>
              </a:rPr>
              <a:t>.</a:t>
            </a:r>
          </a:p>
          <a:p>
            <a:pPr algn="just"/>
            <a:r>
              <a:rPr lang="en-US" sz="2300" b="1" dirty="0">
                <a:solidFill>
                  <a:schemeClr val="tx1">
                    <a:lumMod val="85000"/>
                    <a:lumOff val="15000"/>
                  </a:schemeClr>
                </a:solidFill>
                <a:latin typeface="Arial" panose="020B0604020202020204" pitchFamily="34" charset="0"/>
                <a:cs typeface="Arial" panose="020B0604020202020204" pitchFamily="34" charset="0"/>
              </a:rPr>
              <a:t>  </a:t>
            </a:r>
            <a:r>
              <a:rPr lang="vi-VN" sz="2300" b="1" dirty="0">
                <a:solidFill>
                  <a:schemeClr val="tx1">
                    <a:lumMod val="85000"/>
                    <a:lumOff val="15000"/>
                  </a:schemeClr>
                </a:solidFill>
                <a:latin typeface="Arial" panose="020B0604020202020204" pitchFamily="34" charset="0"/>
                <a:cs typeface="Arial" panose="020B0604020202020204" pitchFamily="34" charset="0"/>
              </a:rPr>
              <a:t>  </a:t>
            </a:r>
            <a:r>
              <a:rPr lang="vi-VN" sz="2300" b="1" dirty="0">
                <a:solidFill>
                  <a:srgbClr val="FF0000"/>
                </a:solidFill>
                <a:latin typeface="Arial" panose="020B0604020202020204" pitchFamily="34" charset="0"/>
                <a:cs typeface="Arial" panose="020B0604020202020204" pitchFamily="34" charset="0"/>
              </a:rPr>
              <a:t>(4) </a:t>
            </a:r>
            <a:r>
              <a:rPr lang="en-US" sz="2300" dirty="0">
                <a:solidFill>
                  <a:srgbClr val="FF0000"/>
                </a:solidFill>
                <a:latin typeface="Arial" panose="020B0604020202020204" pitchFamily="34" charset="0"/>
                <a:cs typeface="Arial" panose="020B0604020202020204" pitchFamily="34" charset="0"/>
              </a:rPr>
              <a:t>Con </a:t>
            </a:r>
            <a:r>
              <a:rPr lang="en-US" sz="2300" dirty="0" err="1">
                <a:solidFill>
                  <a:srgbClr val="FF0000"/>
                </a:solidFill>
                <a:latin typeface="Arial" panose="020B0604020202020204" pitchFamily="34" charset="0"/>
                <a:cs typeface="Arial" panose="020B0604020202020204" pitchFamily="34" charset="0"/>
              </a:rPr>
              <a:t>mèo</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của</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tôi</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là</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thế</a:t>
            </a:r>
            <a:r>
              <a:rPr lang="en-US" sz="2300" dirty="0">
                <a:solidFill>
                  <a:srgbClr val="FF0000"/>
                </a:solidFill>
                <a:latin typeface="Arial" panose="020B0604020202020204" pitchFamily="34" charset="0"/>
                <a:cs typeface="Arial" panose="020B0604020202020204" pitchFamily="34" charset="0"/>
              </a:rPr>
              <a:t> </a:t>
            </a:r>
            <a:r>
              <a:rPr lang="vi-VN" sz="2300" dirty="0">
                <a:solidFill>
                  <a:srgbClr val="FF0000"/>
                </a:solidFill>
                <a:latin typeface="Arial" panose="020B0604020202020204" pitchFamily="34" charset="0"/>
                <a:cs typeface="Arial" panose="020B0604020202020204" pitchFamily="34" charset="0"/>
              </a:rPr>
              <a:t>đ</a:t>
            </a:r>
            <a:r>
              <a:rPr lang="en-US" sz="2300" dirty="0" err="1">
                <a:solidFill>
                  <a:srgbClr val="FF0000"/>
                </a:solidFill>
                <a:latin typeface="Arial" panose="020B0604020202020204" pitchFamily="34" charset="0"/>
                <a:cs typeface="Arial" panose="020B0604020202020204" pitchFamily="34" charset="0"/>
              </a:rPr>
              <a:t>ấy</a:t>
            </a:r>
            <a:r>
              <a:rPr lang="vi-VN" sz="2300" dirty="0">
                <a:solidFill>
                  <a:srgbClr val="FF0000"/>
                </a:solidFill>
                <a:latin typeface="Arial" panose="020B0604020202020204" pitchFamily="34" charset="0"/>
                <a:cs typeface="Arial" panose="020B0604020202020204" pitchFamily="34" charset="0"/>
              </a:rPr>
              <a:t>, vừa dễ thương lại bắt chuột giỏi nên cả nhà ai cũng yêu mến.</a:t>
            </a:r>
          </a:p>
          <a:p>
            <a:pPr algn="r"/>
            <a:r>
              <a:rPr lang="vi-VN" sz="2300" b="1" dirty="0">
                <a:solidFill>
                  <a:schemeClr val="tx1">
                    <a:lumMod val="75000"/>
                    <a:lumOff val="25000"/>
                  </a:schemeClr>
                </a:solidFill>
                <a:latin typeface="Arial" panose="020B0604020202020204" pitchFamily="34" charset="0"/>
                <a:cs typeface="Arial" panose="020B0604020202020204" pitchFamily="34" charset="0"/>
              </a:rPr>
              <a:t>Theo Hoàng Đức Hải</a:t>
            </a:r>
            <a:endParaRPr lang="en-US" sz="23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5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0" presetID="16" presetClass="entr" presetSubtype="21"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815275;"/>
</p:tagLst>
</file>

<file path=ppt/tags/tag10.xml><?xml version="1.0" encoding="utf-8"?>
<p:tagLst xmlns:a="http://schemas.openxmlformats.org/drawingml/2006/main" xmlns:r="http://schemas.openxmlformats.org/officeDocument/2006/relationships" xmlns:p="http://schemas.openxmlformats.org/presentationml/2006/main">
  <p:tag name="ISLIDE.DIAGRAM" val="#602608;#774491;"/>
</p:tagLst>
</file>

<file path=ppt/tags/tag2.xml><?xml version="1.0" encoding="utf-8"?>
<p:tagLst xmlns:a="http://schemas.openxmlformats.org/drawingml/2006/main" xmlns:r="http://schemas.openxmlformats.org/officeDocument/2006/relationships" xmlns:p="http://schemas.openxmlformats.org/presentationml/2006/main">
  <p:tag name="ISLIDE.DIAGRAM" val="#602608;"/>
</p:tagLst>
</file>

<file path=ppt/tags/tag3.xml><?xml version="1.0" encoding="utf-8"?>
<p:tagLst xmlns:a="http://schemas.openxmlformats.org/drawingml/2006/main" xmlns:r="http://schemas.openxmlformats.org/officeDocument/2006/relationships" xmlns:p="http://schemas.openxmlformats.org/presentationml/2006/main">
  <p:tag name="ISLIDE.DIAGRAM" val="#816144;"/>
</p:tagLst>
</file>

<file path=ppt/tags/tag4.xml><?xml version="1.0" encoding="utf-8"?>
<p:tagLst xmlns:a="http://schemas.openxmlformats.org/drawingml/2006/main" xmlns:r="http://schemas.openxmlformats.org/officeDocument/2006/relationships" xmlns:p="http://schemas.openxmlformats.org/presentationml/2006/main">
  <p:tag name="ISLIDE.DIAGRAM" val="#602608;"/>
</p:tagLst>
</file>

<file path=ppt/tags/tag5.xml><?xml version="1.0" encoding="utf-8"?>
<p:tagLst xmlns:a="http://schemas.openxmlformats.org/drawingml/2006/main" xmlns:r="http://schemas.openxmlformats.org/officeDocument/2006/relationships" xmlns:p="http://schemas.openxmlformats.org/presentationml/2006/main">
  <p:tag name="ISLIDE.DIAGRAM" val="#602608;#816144;"/>
</p:tagLst>
</file>

<file path=ppt/tags/tag6.xml><?xml version="1.0" encoding="utf-8"?>
<p:tagLst xmlns:a="http://schemas.openxmlformats.org/drawingml/2006/main" xmlns:r="http://schemas.openxmlformats.org/officeDocument/2006/relationships" xmlns:p="http://schemas.openxmlformats.org/presentationml/2006/main">
  <p:tag name="ISLIDE.DIAGRAM" val="#816144;"/>
</p:tagLst>
</file>

<file path=ppt/tags/tag7.xml><?xml version="1.0" encoding="utf-8"?>
<p:tagLst xmlns:a="http://schemas.openxmlformats.org/drawingml/2006/main" xmlns:r="http://schemas.openxmlformats.org/officeDocument/2006/relationships" xmlns:p="http://schemas.openxmlformats.org/presentationml/2006/main">
  <p:tag name="ISLIDE.DIAGRAM" val="#818045;"/>
  <p:tag name="ISLIDE.ICON" val="#120587;#407148;#11367;#36641;"/>
</p:tagLst>
</file>

<file path=ppt/tags/tag8.xml><?xml version="1.0" encoding="utf-8"?>
<p:tagLst xmlns:a="http://schemas.openxmlformats.org/drawingml/2006/main" xmlns:r="http://schemas.openxmlformats.org/officeDocument/2006/relationships" xmlns:p="http://schemas.openxmlformats.org/presentationml/2006/main">
  <p:tag name="ISLIDE.DIAGRAM" val="#602608;#798908;"/>
</p:tagLst>
</file>

<file path=ppt/tags/tag9.xml><?xml version="1.0" encoding="utf-8"?>
<p:tagLst xmlns:a="http://schemas.openxmlformats.org/drawingml/2006/main" xmlns:r="http://schemas.openxmlformats.org/officeDocument/2006/relationships" xmlns:p="http://schemas.openxmlformats.org/presentationml/2006/main">
  <p:tag name="ISLIDE.DIAGRAM" val="#602608;#6026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1683</Words>
  <Application>Microsoft Office PowerPoint</Application>
  <PresentationFormat>On-screen Show (4:3)</PresentationFormat>
  <Paragraphs>108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2022-04-02T16:11:24Z</dcterms:created>
  <dcterms:modified xsi:type="dcterms:W3CDTF">2022-04-02T16:14:03Z</dcterms:modified>
</cp:coreProperties>
</file>