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70" r:id="rId2"/>
    <p:sldId id="516" r:id="rId3"/>
    <p:sldId id="500" r:id="rId4"/>
    <p:sldId id="515" r:id="rId5"/>
    <p:sldId id="471" r:id="rId6"/>
    <p:sldId id="499" r:id="rId7"/>
    <p:sldId id="519" r:id="rId8"/>
    <p:sldId id="522" r:id="rId9"/>
    <p:sldId id="520" r:id="rId10"/>
    <p:sldId id="517" r:id="rId11"/>
    <p:sldId id="523" r:id="rId12"/>
    <p:sldId id="524" r:id="rId13"/>
    <p:sldId id="525" r:id="rId14"/>
    <p:sldId id="526" r:id="rId15"/>
    <p:sldId id="527" r:id="rId16"/>
    <p:sldId id="518" r:id="rId17"/>
    <p:sldId id="352" r:id="rId18"/>
    <p:sldId id="29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78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D87467-9779-4DD9-AEE1-DD2FDB586CB9}" type="datetimeFigureOut">
              <a:rPr lang="en-US" smtClean="0"/>
              <a:t>4/23/2022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A2501D-AF9E-483A-A612-28448D36088E}" type="slidenum">
              <a:rPr lang="en-US" smtClean="0"/>
              <a:t>‹#›</a:t>
            </a:fld>
            <a:endParaRPr lang="en-US"/>
          </a:p>
        </p:txBody>
      </p:sp>
    </p:spTree>
    <p:extLst>
      <p:ext uri="{BB962C8B-B14F-4D97-AF65-F5344CB8AC3E}">
        <p14:creationId xmlns:p14="http://schemas.microsoft.com/office/powerpoint/2010/main" val="792784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782131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861288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2807173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3567560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2024510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381920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E7E5B-EAB0-431B-B9B8-E8B73D5B73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5384F0-BF48-4178-9D15-244227ABF9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A20DCF-A25D-4E0D-B388-D497806AC2A0}"/>
              </a:ext>
            </a:extLst>
          </p:cNvPr>
          <p:cNvSpPr>
            <a:spLocks noGrp="1"/>
          </p:cNvSpPr>
          <p:nvPr>
            <p:ph type="dt" sz="half" idx="10"/>
          </p:nvPr>
        </p:nvSpPr>
        <p:spPr/>
        <p:txBody>
          <a:bodyPr/>
          <a:lstStyle/>
          <a:p>
            <a:fld id="{096C65E8-D893-46F5-9D9C-EF2475D30BA7}" type="datetimeFigureOut">
              <a:rPr lang="en-US" smtClean="0"/>
              <a:t>4/23/2022</a:t>
            </a:fld>
            <a:endParaRPr lang="en-US"/>
          </a:p>
        </p:txBody>
      </p:sp>
      <p:sp>
        <p:nvSpPr>
          <p:cNvPr id="5" name="Footer Placeholder 4">
            <a:extLst>
              <a:ext uri="{FF2B5EF4-FFF2-40B4-BE49-F238E27FC236}">
                <a16:creationId xmlns:a16="http://schemas.microsoft.com/office/drawing/2014/main" id="{E0233A54-8FA6-4DD7-8872-3DCAED2077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3C70F-0A53-49ED-973A-B4EFCDB06315}"/>
              </a:ext>
            </a:extLst>
          </p:cNvPr>
          <p:cNvSpPr>
            <a:spLocks noGrp="1"/>
          </p:cNvSpPr>
          <p:nvPr>
            <p:ph type="sldNum" sz="quarter" idx="12"/>
          </p:nvPr>
        </p:nvSpPr>
        <p:spPr/>
        <p:txBody>
          <a:bodyPr/>
          <a:lstStyle/>
          <a:p>
            <a:fld id="{7909A5D7-0BCA-45F9-B16A-6DCA15EE1C6C}" type="slidenum">
              <a:rPr lang="en-US" smtClean="0"/>
              <a:t>‹#›</a:t>
            </a:fld>
            <a:endParaRPr lang="en-US"/>
          </a:p>
        </p:txBody>
      </p:sp>
    </p:spTree>
    <p:extLst>
      <p:ext uri="{BB962C8B-B14F-4D97-AF65-F5344CB8AC3E}">
        <p14:creationId xmlns:p14="http://schemas.microsoft.com/office/powerpoint/2010/main" val="244400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05E31-DD96-46BF-91CB-6A29D8E9BB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216254-BC0A-47B1-996E-D4387056FB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7EBF-BA7D-4C84-A6FD-791737354891}"/>
              </a:ext>
            </a:extLst>
          </p:cNvPr>
          <p:cNvSpPr>
            <a:spLocks noGrp="1"/>
          </p:cNvSpPr>
          <p:nvPr>
            <p:ph type="dt" sz="half" idx="10"/>
          </p:nvPr>
        </p:nvSpPr>
        <p:spPr/>
        <p:txBody>
          <a:bodyPr/>
          <a:lstStyle/>
          <a:p>
            <a:fld id="{096C65E8-D893-46F5-9D9C-EF2475D30BA7}" type="datetimeFigureOut">
              <a:rPr lang="en-US" smtClean="0"/>
              <a:t>4/23/2022</a:t>
            </a:fld>
            <a:endParaRPr lang="en-US"/>
          </a:p>
        </p:txBody>
      </p:sp>
      <p:sp>
        <p:nvSpPr>
          <p:cNvPr id="5" name="Footer Placeholder 4">
            <a:extLst>
              <a:ext uri="{FF2B5EF4-FFF2-40B4-BE49-F238E27FC236}">
                <a16:creationId xmlns:a16="http://schemas.microsoft.com/office/drawing/2014/main" id="{457C13A1-F429-4502-BCFA-DB64520757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02322-17B7-4C29-B35A-0D6175A841CA}"/>
              </a:ext>
            </a:extLst>
          </p:cNvPr>
          <p:cNvSpPr>
            <a:spLocks noGrp="1"/>
          </p:cNvSpPr>
          <p:nvPr>
            <p:ph type="sldNum" sz="quarter" idx="12"/>
          </p:nvPr>
        </p:nvSpPr>
        <p:spPr/>
        <p:txBody>
          <a:bodyPr/>
          <a:lstStyle/>
          <a:p>
            <a:fld id="{7909A5D7-0BCA-45F9-B16A-6DCA15EE1C6C}" type="slidenum">
              <a:rPr lang="en-US" smtClean="0"/>
              <a:t>‹#›</a:t>
            </a:fld>
            <a:endParaRPr lang="en-US"/>
          </a:p>
        </p:txBody>
      </p:sp>
    </p:spTree>
    <p:extLst>
      <p:ext uri="{BB962C8B-B14F-4D97-AF65-F5344CB8AC3E}">
        <p14:creationId xmlns:p14="http://schemas.microsoft.com/office/powerpoint/2010/main" val="4236937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09895E-F824-45E5-A2FB-0349609CFD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F27F9D-4B6C-4F71-90BE-6807294730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BC21E6-7D5D-4579-B741-1A8A56838BCF}"/>
              </a:ext>
            </a:extLst>
          </p:cNvPr>
          <p:cNvSpPr>
            <a:spLocks noGrp="1"/>
          </p:cNvSpPr>
          <p:nvPr>
            <p:ph type="dt" sz="half" idx="10"/>
          </p:nvPr>
        </p:nvSpPr>
        <p:spPr/>
        <p:txBody>
          <a:bodyPr/>
          <a:lstStyle/>
          <a:p>
            <a:fld id="{096C65E8-D893-46F5-9D9C-EF2475D30BA7}" type="datetimeFigureOut">
              <a:rPr lang="en-US" smtClean="0"/>
              <a:t>4/23/2022</a:t>
            </a:fld>
            <a:endParaRPr lang="en-US"/>
          </a:p>
        </p:txBody>
      </p:sp>
      <p:sp>
        <p:nvSpPr>
          <p:cNvPr id="5" name="Footer Placeholder 4">
            <a:extLst>
              <a:ext uri="{FF2B5EF4-FFF2-40B4-BE49-F238E27FC236}">
                <a16:creationId xmlns:a16="http://schemas.microsoft.com/office/drawing/2014/main" id="{E7F35C47-1F31-47D9-ADF0-C51B6D4C5B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3A6030-D04B-4D0F-B55A-8B85F65B408F}"/>
              </a:ext>
            </a:extLst>
          </p:cNvPr>
          <p:cNvSpPr>
            <a:spLocks noGrp="1"/>
          </p:cNvSpPr>
          <p:nvPr>
            <p:ph type="sldNum" sz="quarter" idx="12"/>
          </p:nvPr>
        </p:nvSpPr>
        <p:spPr/>
        <p:txBody>
          <a:bodyPr/>
          <a:lstStyle/>
          <a:p>
            <a:fld id="{7909A5D7-0BCA-45F9-B16A-6DCA15EE1C6C}" type="slidenum">
              <a:rPr lang="en-US" smtClean="0"/>
              <a:t>‹#›</a:t>
            </a:fld>
            <a:endParaRPr lang="en-US"/>
          </a:p>
        </p:txBody>
      </p:sp>
    </p:spTree>
    <p:extLst>
      <p:ext uri="{BB962C8B-B14F-4D97-AF65-F5344CB8AC3E}">
        <p14:creationId xmlns:p14="http://schemas.microsoft.com/office/powerpoint/2010/main" val="1477311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790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407BE-CC5B-4C55-B5A4-7394968F45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2282E5-AB71-418B-AF2A-05089BBB70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0BA71C-9049-4603-8523-ACCF3247085F}"/>
              </a:ext>
            </a:extLst>
          </p:cNvPr>
          <p:cNvSpPr>
            <a:spLocks noGrp="1"/>
          </p:cNvSpPr>
          <p:nvPr>
            <p:ph type="dt" sz="half" idx="10"/>
          </p:nvPr>
        </p:nvSpPr>
        <p:spPr/>
        <p:txBody>
          <a:bodyPr/>
          <a:lstStyle/>
          <a:p>
            <a:fld id="{096C65E8-D893-46F5-9D9C-EF2475D30BA7}" type="datetimeFigureOut">
              <a:rPr lang="en-US" smtClean="0"/>
              <a:t>4/23/2022</a:t>
            </a:fld>
            <a:endParaRPr lang="en-US"/>
          </a:p>
        </p:txBody>
      </p:sp>
      <p:sp>
        <p:nvSpPr>
          <p:cNvPr id="5" name="Footer Placeholder 4">
            <a:extLst>
              <a:ext uri="{FF2B5EF4-FFF2-40B4-BE49-F238E27FC236}">
                <a16:creationId xmlns:a16="http://schemas.microsoft.com/office/drawing/2014/main" id="{A875F6B3-9181-4123-A060-53EF1A2811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BE9C85-4B74-4BC5-95FF-C7B6B1181DBC}"/>
              </a:ext>
            </a:extLst>
          </p:cNvPr>
          <p:cNvSpPr>
            <a:spLocks noGrp="1"/>
          </p:cNvSpPr>
          <p:nvPr>
            <p:ph type="sldNum" sz="quarter" idx="12"/>
          </p:nvPr>
        </p:nvSpPr>
        <p:spPr/>
        <p:txBody>
          <a:bodyPr/>
          <a:lstStyle/>
          <a:p>
            <a:fld id="{7909A5D7-0BCA-45F9-B16A-6DCA15EE1C6C}" type="slidenum">
              <a:rPr lang="en-US" smtClean="0"/>
              <a:t>‹#›</a:t>
            </a:fld>
            <a:endParaRPr lang="en-US"/>
          </a:p>
        </p:txBody>
      </p:sp>
    </p:spTree>
    <p:extLst>
      <p:ext uri="{BB962C8B-B14F-4D97-AF65-F5344CB8AC3E}">
        <p14:creationId xmlns:p14="http://schemas.microsoft.com/office/powerpoint/2010/main" val="4157731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B50F4-377B-49DF-A136-4195BDF07C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CBA26C-C934-48F6-8962-7C17CEC284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64F2CF-06C8-492C-B671-1DB9D17DAF0B}"/>
              </a:ext>
            </a:extLst>
          </p:cNvPr>
          <p:cNvSpPr>
            <a:spLocks noGrp="1"/>
          </p:cNvSpPr>
          <p:nvPr>
            <p:ph type="dt" sz="half" idx="10"/>
          </p:nvPr>
        </p:nvSpPr>
        <p:spPr/>
        <p:txBody>
          <a:bodyPr/>
          <a:lstStyle/>
          <a:p>
            <a:fld id="{096C65E8-D893-46F5-9D9C-EF2475D30BA7}" type="datetimeFigureOut">
              <a:rPr lang="en-US" smtClean="0"/>
              <a:t>4/23/2022</a:t>
            </a:fld>
            <a:endParaRPr lang="en-US"/>
          </a:p>
        </p:txBody>
      </p:sp>
      <p:sp>
        <p:nvSpPr>
          <p:cNvPr id="5" name="Footer Placeholder 4">
            <a:extLst>
              <a:ext uri="{FF2B5EF4-FFF2-40B4-BE49-F238E27FC236}">
                <a16:creationId xmlns:a16="http://schemas.microsoft.com/office/drawing/2014/main" id="{89170AEB-4D9C-4466-ABB9-937C2B48C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C38FA-1667-4242-B9DA-2E5C7FB2A648}"/>
              </a:ext>
            </a:extLst>
          </p:cNvPr>
          <p:cNvSpPr>
            <a:spLocks noGrp="1"/>
          </p:cNvSpPr>
          <p:nvPr>
            <p:ph type="sldNum" sz="quarter" idx="12"/>
          </p:nvPr>
        </p:nvSpPr>
        <p:spPr/>
        <p:txBody>
          <a:bodyPr/>
          <a:lstStyle/>
          <a:p>
            <a:fld id="{7909A5D7-0BCA-45F9-B16A-6DCA15EE1C6C}" type="slidenum">
              <a:rPr lang="en-US" smtClean="0"/>
              <a:t>‹#›</a:t>
            </a:fld>
            <a:endParaRPr lang="en-US"/>
          </a:p>
        </p:txBody>
      </p:sp>
    </p:spTree>
    <p:extLst>
      <p:ext uri="{BB962C8B-B14F-4D97-AF65-F5344CB8AC3E}">
        <p14:creationId xmlns:p14="http://schemas.microsoft.com/office/powerpoint/2010/main" val="4008106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02430-174A-4A46-BE00-6B36CDD3B1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D28877-6C22-4CED-9388-87E3230232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9FC200-0527-48CD-A54C-DA1D8A343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B1B79D-C2CA-4A21-AE5D-81BA73C2DF8F}"/>
              </a:ext>
            </a:extLst>
          </p:cNvPr>
          <p:cNvSpPr>
            <a:spLocks noGrp="1"/>
          </p:cNvSpPr>
          <p:nvPr>
            <p:ph type="dt" sz="half" idx="10"/>
          </p:nvPr>
        </p:nvSpPr>
        <p:spPr/>
        <p:txBody>
          <a:bodyPr/>
          <a:lstStyle/>
          <a:p>
            <a:fld id="{096C65E8-D893-46F5-9D9C-EF2475D30BA7}" type="datetimeFigureOut">
              <a:rPr lang="en-US" smtClean="0"/>
              <a:t>4/23/2022</a:t>
            </a:fld>
            <a:endParaRPr lang="en-US"/>
          </a:p>
        </p:txBody>
      </p:sp>
      <p:sp>
        <p:nvSpPr>
          <p:cNvPr id="6" name="Footer Placeholder 5">
            <a:extLst>
              <a:ext uri="{FF2B5EF4-FFF2-40B4-BE49-F238E27FC236}">
                <a16:creationId xmlns:a16="http://schemas.microsoft.com/office/drawing/2014/main" id="{C39462C0-EAEB-47BB-96AE-E9E0045C81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4FAA25-8125-449E-BD12-EE76B6E73E0B}"/>
              </a:ext>
            </a:extLst>
          </p:cNvPr>
          <p:cNvSpPr>
            <a:spLocks noGrp="1"/>
          </p:cNvSpPr>
          <p:nvPr>
            <p:ph type="sldNum" sz="quarter" idx="12"/>
          </p:nvPr>
        </p:nvSpPr>
        <p:spPr/>
        <p:txBody>
          <a:bodyPr/>
          <a:lstStyle/>
          <a:p>
            <a:fld id="{7909A5D7-0BCA-45F9-B16A-6DCA15EE1C6C}" type="slidenum">
              <a:rPr lang="en-US" smtClean="0"/>
              <a:t>‹#›</a:t>
            </a:fld>
            <a:endParaRPr lang="en-US"/>
          </a:p>
        </p:txBody>
      </p:sp>
    </p:spTree>
    <p:extLst>
      <p:ext uri="{BB962C8B-B14F-4D97-AF65-F5344CB8AC3E}">
        <p14:creationId xmlns:p14="http://schemas.microsoft.com/office/powerpoint/2010/main" val="1596220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E70E-8C94-4630-856D-3B2A9653FA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44EE71-84DF-49BE-9F2B-582B9004B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D622EC-094B-4950-AACD-9FBE079AB2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185959-6C6F-4F1C-878D-71BCD8B784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C061CA-0B98-499C-B637-3FA287181A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B86F42-1550-4346-ADBA-FA027F4D1DDF}"/>
              </a:ext>
            </a:extLst>
          </p:cNvPr>
          <p:cNvSpPr>
            <a:spLocks noGrp="1"/>
          </p:cNvSpPr>
          <p:nvPr>
            <p:ph type="dt" sz="half" idx="10"/>
          </p:nvPr>
        </p:nvSpPr>
        <p:spPr/>
        <p:txBody>
          <a:bodyPr/>
          <a:lstStyle/>
          <a:p>
            <a:fld id="{096C65E8-D893-46F5-9D9C-EF2475D30BA7}" type="datetimeFigureOut">
              <a:rPr lang="en-US" smtClean="0"/>
              <a:t>4/23/2022</a:t>
            </a:fld>
            <a:endParaRPr lang="en-US"/>
          </a:p>
        </p:txBody>
      </p:sp>
      <p:sp>
        <p:nvSpPr>
          <p:cNvPr id="8" name="Footer Placeholder 7">
            <a:extLst>
              <a:ext uri="{FF2B5EF4-FFF2-40B4-BE49-F238E27FC236}">
                <a16:creationId xmlns:a16="http://schemas.microsoft.com/office/drawing/2014/main" id="{ECB8ED29-50F6-44DC-A5C2-73B014432E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E3B61C-E4C4-4BAF-ABEE-D80F3D2D5989}"/>
              </a:ext>
            </a:extLst>
          </p:cNvPr>
          <p:cNvSpPr>
            <a:spLocks noGrp="1"/>
          </p:cNvSpPr>
          <p:nvPr>
            <p:ph type="sldNum" sz="quarter" idx="12"/>
          </p:nvPr>
        </p:nvSpPr>
        <p:spPr/>
        <p:txBody>
          <a:bodyPr/>
          <a:lstStyle/>
          <a:p>
            <a:fld id="{7909A5D7-0BCA-45F9-B16A-6DCA15EE1C6C}" type="slidenum">
              <a:rPr lang="en-US" smtClean="0"/>
              <a:t>‹#›</a:t>
            </a:fld>
            <a:endParaRPr lang="en-US"/>
          </a:p>
        </p:txBody>
      </p:sp>
    </p:spTree>
    <p:extLst>
      <p:ext uri="{BB962C8B-B14F-4D97-AF65-F5344CB8AC3E}">
        <p14:creationId xmlns:p14="http://schemas.microsoft.com/office/powerpoint/2010/main" val="357073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E5F8C-B81E-4839-8E04-11F13A1C81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71FE02-287D-4732-B54B-AB4DD5FE1221}"/>
              </a:ext>
            </a:extLst>
          </p:cNvPr>
          <p:cNvSpPr>
            <a:spLocks noGrp="1"/>
          </p:cNvSpPr>
          <p:nvPr>
            <p:ph type="dt" sz="half" idx="10"/>
          </p:nvPr>
        </p:nvSpPr>
        <p:spPr/>
        <p:txBody>
          <a:bodyPr/>
          <a:lstStyle/>
          <a:p>
            <a:fld id="{096C65E8-D893-46F5-9D9C-EF2475D30BA7}" type="datetimeFigureOut">
              <a:rPr lang="en-US" smtClean="0"/>
              <a:t>4/23/2022</a:t>
            </a:fld>
            <a:endParaRPr lang="en-US"/>
          </a:p>
        </p:txBody>
      </p:sp>
      <p:sp>
        <p:nvSpPr>
          <p:cNvPr id="4" name="Footer Placeholder 3">
            <a:extLst>
              <a:ext uri="{FF2B5EF4-FFF2-40B4-BE49-F238E27FC236}">
                <a16:creationId xmlns:a16="http://schemas.microsoft.com/office/drawing/2014/main" id="{F35DCC18-0157-47C4-8C30-FBD907459D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182B88-205A-4D71-AB81-637716E3E0BC}"/>
              </a:ext>
            </a:extLst>
          </p:cNvPr>
          <p:cNvSpPr>
            <a:spLocks noGrp="1"/>
          </p:cNvSpPr>
          <p:nvPr>
            <p:ph type="sldNum" sz="quarter" idx="12"/>
          </p:nvPr>
        </p:nvSpPr>
        <p:spPr/>
        <p:txBody>
          <a:bodyPr/>
          <a:lstStyle/>
          <a:p>
            <a:fld id="{7909A5D7-0BCA-45F9-B16A-6DCA15EE1C6C}" type="slidenum">
              <a:rPr lang="en-US" smtClean="0"/>
              <a:t>‹#›</a:t>
            </a:fld>
            <a:endParaRPr lang="en-US"/>
          </a:p>
        </p:txBody>
      </p:sp>
    </p:spTree>
    <p:extLst>
      <p:ext uri="{BB962C8B-B14F-4D97-AF65-F5344CB8AC3E}">
        <p14:creationId xmlns:p14="http://schemas.microsoft.com/office/powerpoint/2010/main" val="2776636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031BCB-6A60-444F-8E5A-E66B9988C52F}"/>
              </a:ext>
            </a:extLst>
          </p:cNvPr>
          <p:cNvSpPr>
            <a:spLocks noGrp="1"/>
          </p:cNvSpPr>
          <p:nvPr>
            <p:ph type="dt" sz="half" idx="10"/>
          </p:nvPr>
        </p:nvSpPr>
        <p:spPr/>
        <p:txBody>
          <a:bodyPr/>
          <a:lstStyle/>
          <a:p>
            <a:fld id="{096C65E8-D893-46F5-9D9C-EF2475D30BA7}" type="datetimeFigureOut">
              <a:rPr lang="en-US" smtClean="0"/>
              <a:t>4/23/2022</a:t>
            </a:fld>
            <a:endParaRPr lang="en-US"/>
          </a:p>
        </p:txBody>
      </p:sp>
      <p:sp>
        <p:nvSpPr>
          <p:cNvPr id="3" name="Footer Placeholder 2">
            <a:extLst>
              <a:ext uri="{FF2B5EF4-FFF2-40B4-BE49-F238E27FC236}">
                <a16:creationId xmlns:a16="http://schemas.microsoft.com/office/drawing/2014/main" id="{AAF92D1B-E7DA-4FFC-B3AC-7347865E73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744D70-0996-4B03-B053-2304795DD5BE}"/>
              </a:ext>
            </a:extLst>
          </p:cNvPr>
          <p:cNvSpPr>
            <a:spLocks noGrp="1"/>
          </p:cNvSpPr>
          <p:nvPr>
            <p:ph type="sldNum" sz="quarter" idx="12"/>
          </p:nvPr>
        </p:nvSpPr>
        <p:spPr/>
        <p:txBody>
          <a:bodyPr/>
          <a:lstStyle/>
          <a:p>
            <a:fld id="{7909A5D7-0BCA-45F9-B16A-6DCA15EE1C6C}" type="slidenum">
              <a:rPr lang="en-US" smtClean="0"/>
              <a:t>‹#›</a:t>
            </a:fld>
            <a:endParaRPr lang="en-US"/>
          </a:p>
        </p:txBody>
      </p:sp>
    </p:spTree>
    <p:extLst>
      <p:ext uri="{BB962C8B-B14F-4D97-AF65-F5344CB8AC3E}">
        <p14:creationId xmlns:p14="http://schemas.microsoft.com/office/powerpoint/2010/main" val="1186113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98C51-B953-4ECC-911F-9BE54FB0FC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A504B2-8081-4766-B212-FCD2F44568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11BD19-9B7B-4A94-A163-712FAC689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557280-919C-4AD7-B53E-5E60D19ED399}"/>
              </a:ext>
            </a:extLst>
          </p:cNvPr>
          <p:cNvSpPr>
            <a:spLocks noGrp="1"/>
          </p:cNvSpPr>
          <p:nvPr>
            <p:ph type="dt" sz="half" idx="10"/>
          </p:nvPr>
        </p:nvSpPr>
        <p:spPr/>
        <p:txBody>
          <a:bodyPr/>
          <a:lstStyle/>
          <a:p>
            <a:fld id="{096C65E8-D893-46F5-9D9C-EF2475D30BA7}" type="datetimeFigureOut">
              <a:rPr lang="en-US" smtClean="0"/>
              <a:t>4/23/2022</a:t>
            </a:fld>
            <a:endParaRPr lang="en-US"/>
          </a:p>
        </p:txBody>
      </p:sp>
      <p:sp>
        <p:nvSpPr>
          <p:cNvPr id="6" name="Footer Placeholder 5">
            <a:extLst>
              <a:ext uri="{FF2B5EF4-FFF2-40B4-BE49-F238E27FC236}">
                <a16:creationId xmlns:a16="http://schemas.microsoft.com/office/drawing/2014/main" id="{5F47875C-F4A2-4EBC-9695-2E1A3847C3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F688DA-8CAC-4655-A6C4-FF6392A4245B}"/>
              </a:ext>
            </a:extLst>
          </p:cNvPr>
          <p:cNvSpPr>
            <a:spLocks noGrp="1"/>
          </p:cNvSpPr>
          <p:nvPr>
            <p:ph type="sldNum" sz="quarter" idx="12"/>
          </p:nvPr>
        </p:nvSpPr>
        <p:spPr/>
        <p:txBody>
          <a:bodyPr/>
          <a:lstStyle/>
          <a:p>
            <a:fld id="{7909A5D7-0BCA-45F9-B16A-6DCA15EE1C6C}" type="slidenum">
              <a:rPr lang="en-US" smtClean="0"/>
              <a:t>‹#›</a:t>
            </a:fld>
            <a:endParaRPr lang="en-US"/>
          </a:p>
        </p:txBody>
      </p:sp>
    </p:spTree>
    <p:extLst>
      <p:ext uri="{BB962C8B-B14F-4D97-AF65-F5344CB8AC3E}">
        <p14:creationId xmlns:p14="http://schemas.microsoft.com/office/powerpoint/2010/main" val="2240770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648-488B-4F17-8FF4-884CA705C6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90DEC8-709A-4732-9548-263DC4F1F6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E04B53-8D9F-4537-BF44-D53D5831AD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693DF9-A2BE-4725-9D20-C58514C8D203}"/>
              </a:ext>
            </a:extLst>
          </p:cNvPr>
          <p:cNvSpPr>
            <a:spLocks noGrp="1"/>
          </p:cNvSpPr>
          <p:nvPr>
            <p:ph type="dt" sz="half" idx="10"/>
          </p:nvPr>
        </p:nvSpPr>
        <p:spPr/>
        <p:txBody>
          <a:bodyPr/>
          <a:lstStyle/>
          <a:p>
            <a:fld id="{096C65E8-D893-46F5-9D9C-EF2475D30BA7}" type="datetimeFigureOut">
              <a:rPr lang="en-US" smtClean="0"/>
              <a:t>4/23/2022</a:t>
            </a:fld>
            <a:endParaRPr lang="en-US"/>
          </a:p>
        </p:txBody>
      </p:sp>
      <p:sp>
        <p:nvSpPr>
          <p:cNvPr id="6" name="Footer Placeholder 5">
            <a:extLst>
              <a:ext uri="{FF2B5EF4-FFF2-40B4-BE49-F238E27FC236}">
                <a16:creationId xmlns:a16="http://schemas.microsoft.com/office/drawing/2014/main" id="{B1A2FE15-184B-405C-A43E-F1149E74A0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388761-EB70-4B5D-8B9D-6B67D40BD15A}"/>
              </a:ext>
            </a:extLst>
          </p:cNvPr>
          <p:cNvSpPr>
            <a:spLocks noGrp="1"/>
          </p:cNvSpPr>
          <p:nvPr>
            <p:ph type="sldNum" sz="quarter" idx="12"/>
          </p:nvPr>
        </p:nvSpPr>
        <p:spPr/>
        <p:txBody>
          <a:bodyPr/>
          <a:lstStyle/>
          <a:p>
            <a:fld id="{7909A5D7-0BCA-45F9-B16A-6DCA15EE1C6C}" type="slidenum">
              <a:rPr lang="en-US" smtClean="0"/>
              <a:t>‹#›</a:t>
            </a:fld>
            <a:endParaRPr lang="en-US"/>
          </a:p>
        </p:txBody>
      </p:sp>
    </p:spTree>
    <p:extLst>
      <p:ext uri="{BB962C8B-B14F-4D97-AF65-F5344CB8AC3E}">
        <p14:creationId xmlns:p14="http://schemas.microsoft.com/office/powerpoint/2010/main" val="2785682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33BA0C-4CBB-45AE-BF95-D6ECC70017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D16406-25E7-4954-88E3-CB85D4E0CD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8D0D8-F6FA-44DF-8392-B2D57FE7D4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C65E8-D893-46F5-9D9C-EF2475D30BA7}" type="datetimeFigureOut">
              <a:rPr lang="en-US" smtClean="0"/>
              <a:t>4/23/2022</a:t>
            </a:fld>
            <a:endParaRPr lang="en-US"/>
          </a:p>
        </p:txBody>
      </p:sp>
      <p:sp>
        <p:nvSpPr>
          <p:cNvPr id="5" name="Footer Placeholder 4">
            <a:extLst>
              <a:ext uri="{FF2B5EF4-FFF2-40B4-BE49-F238E27FC236}">
                <a16:creationId xmlns:a16="http://schemas.microsoft.com/office/drawing/2014/main" id="{761C8CEE-C6F8-428B-8BD9-1A9FC04614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60BF03-43BA-42FE-ADED-E1315EF06E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09A5D7-0BCA-45F9-B16A-6DCA15EE1C6C}" type="slidenum">
              <a:rPr lang="en-US" smtClean="0"/>
              <a:t>‹#›</a:t>
            </a:fld>
            <a:endParaRPr lang="en-US"/>
          </a:p>
        </p:txBody>
      </p:sp>
    </p:spTree>
    <p:extLst>
      <p:ext uri="{BB962C8B-B14F-4D97-AF65-F5344CB8AC3E}">
        <p14:creationId xmlns:p14="http://schemas.microsoft.com/office/powerpoint/2010/main" val="315735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80650B0-4EA2-4659-B1C8-7D27E5FE44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4" y="2481"/>
            <a:ext cx="12187592" cy="6855520"/>
          </a:xfrm>
          <a:prstGeom prst="rect">
            <a:avLst/>
          </a:prstGeom>
        </p:spPr>
      </p:pic>
      <p:grpSp>
        <p:nvGrpSpPr>
          <p:cNvPr id="11" name="Group 10">
            <a:extLst>
              <a:ext uri="{FF2B5EF4-FFF2-40B4-BE49-F238E27FC236}">
                <a16:creationId xmlns:a16="http://schemas.microsoft.com/office/drawing/2014/main" id="{57ACFCF6-79C3-4942-A869-BE4283D24FDA}"/>
              </a:ext>
            </a:extLst>
          </p:cNvPr>
          <p:cNvGrpSpPr/>
          <p:nvPr/>
        </p:nvGrpSpPr>
        <p:grpSpPr>
          <a:xfrm>
            <a:off x="-139277" y="1844299"/>
            <a:ext cx="8888119" cy="2975202"/>
            <a:chOff x="1841142" y="2950823"/>
            <a:chExt cx="6004042" cy="2976279"/>
          </a:xfrm>
        </p:grpSpPr>
        <p:sp>
          <p:nvSpPr>
            <p:cNvPr id="13" name="TextBox 12">
              <a:extLst>
                <a:ext uri="{FF2B5EF4-FFF2-40B4-BE49-F238E27FC236}">
                  <a16:creationId xmlns:a16="http://schemas.microsoft.com/office/drawing/2014/main" id="{62676064-FFC1-492F-92A8-BB18956B8CB9}"/>
                </a:ext>
              </a:extLst>
            </p:cNvPr>
            <p:cNvSpPr txBox="1"/>
            <p:nvPr/>
          </p:nvSpPr>
          <p:spPr>
            <a:xfrm>
              <a:off x="2051242" y="2950823"/>
              <a:ext cx="5792824" cy="2955040"/>
            </a:xfrm>
            <a:prstGeom prst="rect">
              <a:avLst/>
            </a:prstGeom>
            <a:noFill/>
          </p:spPr>
          <p:txBody>
            <a:bodyPr wrap="square">
              <a:spAutoFit/>
            </a:bodyPr>
            <a:lstStyle/>
            <a:p>
              <a:pPr algn="ctr">
                <a:spcBef>
                  <a:spcPts val="600"/>
                </a:spcBef>
                <a:spcAft>
                  <a:spcPts val="600"/>
                </a:spcAft>
              </a:pPr>
              <a:r>
                <a:rPr lang="en-US" sz="8798" b="1" i="1" dirty="0">
                  <a:ln w="190500">
                    <a:solidFill>
                      <a:schemeClr val="bg1"/>
                    </a:solidFill>
                  </a:ln>
                  <a:solidFill>
                    <a:schemeClr val="bg1"/>
                  </a:solidFill>
                  <a:effectLst>
                    <a:glow rad="139700">
                      <a:schemeClr val="bg1">
                        <a:alpha val="40000"/>
                      </a:schemeClr>
                    </a:glow>
                    <a:outerShdw blurRad="50800" dist="38100" dir="5400000" algn="t" rotWithShape="0">
                      <a:prstClr val="black">
                        <a:alpha val="40000"/>
                      </a:prstClr>
                    </a:outerShdw>
                  </a:effectLst>
                  <a:latin typeface="UTM Showcard" panose="02040603050506020204" pitchFamily="18" charset="0"/>
                  <a:ea typeface="Times New Roman" panose="02020603050405020304" pitchFamily="18" charset="0"/>
                  <a:cs typeface="Times New Roman" panose="02020603050405020304" pitchFamily="18" charset="0"/>
                </a:rPr>
                <a:t>THỰC </a:t>
              </a:r>
            </a:p>
            <a:p>
              <a:pPr algn="ctr">
                <a:spcBef>
                  <a:spcPts val="600"/>
                </a:spcBef>
                <a:spcAft>
                  <a:spcPts val="600"/>
                </a:spcAft>
              </a:pPr>
              <a:r>
                <a:rPr lang="en-US" sz="8798" b="1" i="1" dirty="0">
                  <a:ln w="190500">
                    <a:solidFill>
                      <a:schemeClr val="bg1"/>
                    </a:solidFill>
                  </a:ln>
                  <a:solidFill>
                    <a:schemeClr val="bg1"/>
                  </a:solidFill>
                  <a:effectLst>
                    <a:glow rad="139700">
                      <a:schemeClr val="bg1">
                        <a:alpha val="40000"/>
                      </a:schemeClr>
                    </a:glow>
                    <a:outerShdw blurRad="50800" dist="38100" dir="5400000" algn="t" rotWithShape="0">
                      <a:prstClr val="black">
                        <a:alpha val="40000"/>
                      </a:prstClr>
                    </a:outerShdw>
                  </a:effectLst>
                  <a:latin typeface="UTM Showcard" panose="02040603050506020204" pitchFamily="18" charset="0"/>
                  <a:ea typeface="Times New Roman" panose="02020603050405020304" pitchFamily="18" charset="0"/>
                  <a:cs typeface="Times New Roman" panose="02020603050405020304" pitchFamily="18" charset="0"/>
                </a:rPr>
                <a:t>			      HÀNH</a:t>
              </a:r>
            </a:p>
          </p:txBody>
        </p:sp>
        <p:sp>
          <p:nvSpPr>
            <p:cNvPr id="14" name="TextBox 13">
              <a:extLst>
                <a:ext uri="{FF2B5EF4-FFF2-40B4-BE49-F238E27FC236}">
                  <a16:creationId xmlns:a16="http://schemas.microsoft.com/office/drawing/2014/main" id="{DBE7F414-5403-4CEE-B6BE-0A43499BECD7}"/>
                </a:ext>
              </a:extLst>
            </p:cNvPr>
            <p:cNvSpPr txBox="1"/>
            <p:nvPr/>
          </p:nvSpPr>
          <p:spPr>
            <a:xfrm>
              <a:off x="1841142" y="2972062"/>
              <a:ext cx="6004042" cy="2955040"/>
            </a:xfrm>
            <a:prstGeom prst="rect">
              <a:avLst/>
            </a:prstGeom>
            <a:noFill/>
          </p:spPr>
          <p:txBody>
            <a:bodyPr wrap="square">
              <a:spAutoFit/>
            </a:bodyPr>
            <a:lstStyle/>
            <a:p>
              <a:pPr algn="ctr">
                <a:spcBef>
                  <a:spcPts val="600"/>
                </a:spcBef>
                <a:spcAft>
                  <a:spcPts val="600"/>
                </a:spcAft>
              </a:pPr>
              <a:r>
                <a:rPr lang="en-US" sz="8798" b="1" i="1" dirty="0">
                  <a:solidFill>
                    <a:srgbClr val="DB5B16"/>
                  </a:solidFill>
                  <a:effectLst>
                    <a:glow rad="12700">
                      <a:schemeClr val="bg1">
                        <a:alpha val="98000"/>
                      </a:schemeClr>
                    </a:glow>
                  </a:effectLst>
                  <a:latin typeface="UTM Showcard" panose="02040603050506020204" pitchFamily="18" charset="0"/>
                  <a:ea typeface="Times New Roman" panose="02020603050405020304" pitchFamily="18" charset="0"/>
                  <a:cs typeface="Times New Roman" panose="02020603050405020304" pitchFamily="18" charset="0"/>
                </a:rPr>
                <a:t> THỰC</a:t>
              </a:r>
            </a:p>
            <a:p>
              <a:pPr algn="ctr">
                <a:spcBef>
                  <a:spcPts val="600"/>
                </a:spcBef>
                <a:spcAft>
                  <a:spcPts val="600"/>
                </a:spcAft>
              </a:pPr>
              <a:r>
                <a:rPr lang="en-US" sz="8798" b="1" i="1" dirty="0">
                  <a:solidFill>
                    <a:srgbClr val="DB5B16"/>
                  </a:solidFill>
                  <a:effectLst>
                    <a:glow rad="12700">
                      <a:schemeClr val="bg1">
                        <a:alpha val="98000"/>
                      </a:schemeClr>
                    </a:glow>
                  </a:effectLst>
                  <a:latin typeface="UTM Showcard" panose="02040603050506020204" pitchFamily="18" charset="0"/>
                  <a:ea typeface="Times New Roman" panose="02020603050405020304" pitchFamily="18" charset="0"/>
                  <a:cs typeface="Times New Roman" panose="02020603050405020304" pitchFamily="18" charset="0"/>
                </a:rPr>
                <a:t>			       HÀNH</a:t>
              </a:r>
            </a:p>
          </p:txBody>
        </p:sp>
      </p:grpSp>
      <p:grpSp>
        <p:nvGrpSpPr>
          <p:cNvPr id="17" name="Group 16">
            <a:extLst>
              <a:ext uri="{FF2B5EF4-FFF2-40B4-BE49-F238E27FC236}">
                <a16:creationId xmlns:a16="http://schemas.microsoft.com/office/drawing/2014/main" id="{05BCEF39-BC50-4098-A526-8BFC57F937F1}"/>
              </a:ext>
            </a:extLst>
          </p:cNvPr>
          <p:cNvGrpSpPr/>
          <p:nvPr/>
        </p:nvGrpSpPr>
        <p:grpSpPr>
          <a:xfrm>
            <a:off x="834495" y="978158"/>
            <a:ext cx="2532414" cy="704595"/>
            <a:chOff x="263088" y="324327"/>
            <a:chExt cx="2533330" cy="704850"/>
          </a:xfrm>
        </p:grpSpPr>
        <p:sp>
          <p:nvSpPr>
            <p:cNvPr id="18" name="椭圆 75">
              <a:extLst>
                <a:ext uri="{FF2B5EF4-FFF2-40B4-BE49-F238E27FC236}">
                  <a16:creationId xmlns:a16="http://schemas.microsoft.com/office/drawing/2014/main" id="{17DBE51C-D51A-4095-AD7D-AB0A134A3623}"/>
                </a:ext>
              </a:extLst>
            </p:cNvPr>
            <p:cNvSpPr/>
            <p:nvPr/>
          </p:nvSpPr>
          <p:spPr>
            <a:xfrm>
              <a:off x="263088" y="324327"/>
              <a:ext cx="709563" cy="704850"/>
            </a:xfrm>
            <a:prstGeom prst="ellipse">
              <a:avLst/>
            </a:prstGeom>
            <a:solidFill>
              <a:srgbClr val="01167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199" dirty="0">
                  <a:solidFill>
                    <a:srgbClr val="DB5B16"/>
                  </a:solidFill>
                  <a:latin typeface="字魂20号-石头体" panose="00000500000000000000" charset="-122"/>
                  <a:ea typeface="字魂20号-石头体" panose="00000500000000000000" charset="-122"/>
                  <a:cs typeface="+mn-ea"/>
                  <a:sym typeface="+mn-lt"/>
                </a:rPr>
                <a:t>小</a:t>
              </a:r>
            </a:p>
          </p:txBody>
        </p:sp>
        <p:sp>
          <p:nvSpPr>
            <p:cNvPr id="19" name="椭圆 76">
              <a:extLst>
                <a:ext uri="{FF2B5EF4-FFF2-40B4-BE49-F238E27FC236}">
                  <a16:creationId xmlns:a16="http://schemas.microsoft.com/office/drawing/2014/main" id="{D8D29962-E14B-4FD0-B8A3-A98DA1CE856F}"/>
                </a:ext>
              </a:extLst>
            </p:cNvPr>
            <p:cNvSpPr/>
            <p:nvPr/>
          </p:nvSpPr>
          <p:spPr>
            <a:xfrm>
              <a:off x="871010" y="324327"/>
              <a:ext cx="709563" cy="704850"/>
            </a:xfrm>
            <a:prstGeom prst="ellipse">
              <a:avLst/>
            </a:prstGeom>
            <a:solidFill>
              <a:srgbClr val="01167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199" dirty="0">
                  <a:solidFill>
                    <a:srgbClr val="DB5B16"/>
                  </a:solidFill>
                  <a:latin typeface="字魂20号-石头体" panose="00000500000000000000" charset="-122"/>
                  <a:ea typeface="字魂20号-石头体" panose="00000500000000000000" charset="-122"/>
                  <a:cs typeface="+mn-ea"/>
                  <a:sym typeface="+mn-lt"/>
                </a:rPr>
                <a:t>学</a:t>
              </a:r>
            </a:p>
          </p:txBody>
        </p:sp>
        <p:sp>
          <p:nvSpPr>
            <p:cNvPr id="20" name="椭圆 77">
              <a:extLst>
                <a:ext uri="{FF2B5EF4-FFF2-40B4-BE49-F238E27FC236}">
                  <a16:creationId xmlns:a16="http://schemas.microsoft.com/office/drawing/2014/main" id="{081B6EB3-C9EC-4134-AE92-A78D198DDB65}"/>
                </a:ext>
              </a:extLst>
            </p:cNvPr>
            <p:cNvSpPr/>
            <p:nvPr/>
          </p:nvSpPr>
          <p:spPr>
            <a:xfrm>
              <a:off x="1478933" y="324327"/>
              <a:ext cx="709563" cy="704850"/>
            </a:xfrm>
            <a:prstGeom prst="ellipse">
              <a:avLst/>
            </a:prstGeom>
            <a:solidFill>
              <a:srgbClr val="01167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199" dirty="0">
                  <a:solidFill>
                    <a:srgbClr val="DB5B16"/>
                  </a:solidFill>
                  <a:latin typeface="字魂20号-石头体" panose="00000500000000000000" charset="-122"/>
                  <a:ea typeface="字魂20号-石头体" panose="00000500000000000000" charset="-122"/>
                  <a:cs typeface="+mn-ea"/>
                  <a:sym typeface="+mn-lt"/>
                </a:rPr>
                <a:t>音</a:t>
              </a:r>
            </a:p>
          </p:txBody>
        </p:sp>
        <p:sp>
          <p:nvSpPr>
            <p:cNvPr id="21" name="椭圆 78">
              <a:extLst>
                <a:ext uri="{FF2B5EF4-FFF2-40B4-BE49-F238E27FC236}">
                  <a16:creationId xmlns:a16="http://schemas.microsoft.com/office/drawing/2014/main" id="{D604FF26-A595-45FA-8622-157E3F4A62AC}"/>
                </a:ext>
              </a:extLst>
            </p:cNvPr>
            <p:cNvSpPr/>
            <p:nvPr/>
          </p:nvSpPr>
          <p:spPr>
            <a:xfrm>
              <a:off x="2086855" y="324327"/>
              <a:ext cx="709563" cy="704850"/>
            </a:xfrm>
            <a:prstGeom prst="ellipse">
              <a:avLst/>
            </a:prstGeom>
            <a:solidFill>
              <a:srgbClr val="01167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199" dirty="0">
                  <a:solidFill>
                    <a:srgbClr val="DB5B16"/>
                  </a:solidFill>
                  <a:latin typeface="字魂20号-石头体" panose="00000500000000000000" charset="-122"/>
                  <a:ea typeface="字魂20号-石头体" panose="00000500000000000000" charset="-122"/>
                  <a:cs typeface="+mn-ea"/>
                  <a:sym typeface="+mn-lt"/>
                </a:rPr>
                <a:t>乐</a:t>
              </a:r>
            </a:p>
          </p:txBody>
        </p:sp>
      </p:grpSp>
      <p:grpSp>
        <p:nvGrpSpPr>
          <p:cNvPr id="22" name="Group 21">
            <a:extLst>
              <a:ext uri="{FF2B5EF4-FFF2-40B4-BE49-F238E27FC236}">
                <a16:creationId xmlns:a16="http://schemas.microsoft.com/office/drawing/2014/main" id="{02458721-9720-443F-85AB-24721A39C3DF}"/>
              </a:ext>
            </a:extLst>
          </p:cNvPr>
          <p:cNvGrpSpPr/>
          <p:nvPr/>
        </p:nvGrpSpPr>
        <p:grpSpPr>
          <a:xfrm>
            <a:off x="836611" y="900474"/>
            <a:ext cx="2542620" cy="714538"/>
            <a:chOff x="241372" y="255112"/>
            <a:chExt cx="2543540" cy="714796"/>
          </a:xfrm>
        </p:grpSpPr>
        <p:sp>
          <p:nvSpPr>
            <p:cNvPr id="23" name="椭圆 63">
              <a:extLst>
                <a:ext uri="{FF2B5EF4-FFF2-40B4-BE49-F238E27FC236}">
                  <a16:creationId xmlns:a16="http://schemas.microsoft.com/office/drawing/2014/main" id="{360FD17F-7B18-493B-BBC3-8DA0F3175E8F}"/>
                </a:ext>
              </a:extLst>
            </p:cNvPr>
            <p:cNvSpPr/>
            <p:nvPr/>
          </p:nvSpPr>
          <p:spPr>
            <a:xfrm>
              <a:off x="241372" y="264390"/>
              <a:ext cx="709563" cy="704850"/>
            </a:xfrm>
            <a:prstGeom prst="ellipse">
              <a:avLst/>
            </a:prstGeom>
            <a:solidFill>
              <a:srgbClr val="25B3B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599" dirty="0">
                  <a:solidFill>
                    <a:srgbClr val="DB5B16"/>
                  </a:solidFill>
                  <a:latin typeface="UTM American Sans" panose="02040603050506020204" pitchFamily="18" charset="0"/>
                  <a:ea typeface="字魂20号-石头体" panose="00000500000000000000" charset="-122"/>
                  <a:cs typeface="+mn-ea"/>
                  <a:sym typeface="+mn-lt"/>
                </a:rPr>
                <a:t>T</a:t>
              </a:r>
              <a:endParaRPr lang="zh-CN" altLang="en-US" sz="3599" dirty="0">
                <a:solidFill>
                  <a:srgbClr val="DB5B16"/>
                </a:solidFill>
                <a:latin typeface="UTM American Sans" panose="02040603050506020204" pitchFamily="18" charset="0"/>
                <a:ea typeface="字魂20号-石头体" panose="00000500000000000000" charset="-122"/>
                <a:cs typeface="+mn-ea"/>
                <a:sym typeface="+mn-lt"/>
              </a:endParaRPr>
            </a:p>
          </p:txBody>
        </p:sp>
        <p:sp>
          <p:nvSpPr>
            <p:cNvPr id="24" name="椭圆 64">
              <a:extLst>
                <a:ext uri="{FF2B5EF4-FFF2-40B4-BE49-F238E27FC236}">
                  <a16:creationId xmlns:a16="http://schemas.microsoft.com/office/drawing/2014/main" id="{08DE3DA2-864D-42FB-9D6F-E780B65166B1}"/>
                </a:ext>
              </a:extLst>
            </p:cNvPr>
            <p:cNvSpPr/>
            <p:nvPr/>
          </p:nvSpPr>
          <p:spPr>
            <a:xfrm>
              <a:off x="859504" y="255112"/>
              <a:ext cx="709563" cy="704850"/>
            </a:xfrm>
            <a:prstGeom prst="ellipse">
              <a:avLst/>
            </a:prstGeom>
            <a:solidFill>
              <a:srgbClr val="69B45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599" dirty="0">
                  <a:solidFill>
                    <a:srgbClr val="DB5B16"/>
                  </a:solidFill>
                  <a:latin typeface="UTM American Sans" panose="02040603050506020204" pitchFamily="18" charset="0"/>
                  <a:ea typeface="字魂20号-石头体" panose="00000500000000000000" charset="-122"/>
                  <a:cs typeface="+mn-ea"/>
                  <a:sym typeface="+mn-lt"/>
                </a:rPr>
                <a:t>O</a:t>
              </a:r>
              <a:endParaRPr lang="zh-CN" altLang="en-US" sz="3599" dirty="0">
                <a:solidFill>
                  <a:srgbClr val="DB5B16"/>
                </a:solidFill>
                <a:latin typeface="UTM American Sans" panose="02040603050506020204" pitchFamily="18" charset="0"/>
                <a:ea typeface="字魂20号-石头体" panose="00000500000000000000" charset="-122"/>
                <a:cs typeface="+mn-ea"/>
                <a:sym typeface="+mn-lt"/>
              </a:endParaRPr>
            </a:p>
          </p:txBody>
        </p:sp>
        <p:sp>
          <p:nvSpPr>
            <p:cNvPr id="25" name="椭圆 65">
              <a:extLst>
                <a:ext uri="{FF2B5EF4-FFF2-40B4-BE49-F238E27FC236}">
                  <a16:creationId xmlns:a16="http://schemas.microsoft.com/office/drawing/2014/main" id="{95841B59-FF04-43CD-85BF-E73090BE707E}"/>
                </a:ext>
              </a:extLst>
            </p:cNvPr>
            <p:cNvSpPr/>
            <p:nvPr/>
          </p:nvSpPr>
          <p:spPr>
            <a:xfrm>
              <a:off x="1490439" y="265058"/>
              <a:ext cx="709563" cy="704850"/>
            </a:xfrm>
            <a:prstGeom prst="ellipse">
              <a:avLst/>
            </a:prstGeom>
            <a:solidFill>
              <a:srgbClr val="25B3B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599" dirty="0">
                  <a:solidFill>
                    <a:srgbClr val="DB5B16"/>
                  </a:solidFill>
                  <a:latin typeface="UTM American Sans" panose="02040603050506020204" pitchFamily="18" charset="0"/>
                  <a:ea typeface="字魂20号-石头体" panose="00000500000000000000" charset="-122"/>
                  <a:cs typeface="+mn-ea"/>
                  <a:sym typeface="+mn-lt"/>
                </a:rPr>
                <a:t>Á</a:t>
              </a:r>
              <a:endParaRPr lang="zh-CN" altLang="en-US" sz="3599" dirty="0">
                <a:solidFill>
                  <a:srgbClr val="DB5B16"/>
                </a:solidFill>
                <a:latin typeface="UTM American Sans" panose="02040603050506020204" pitchFamily="18" charset="0"/>
                <a:ea typeface="字魂20号-石头体" panose="00000500000000000000" charset="-122"/>
                <a:cs typeface="+mn-ea"/>
                <a:sym typeface="+mn-lt"/>
              </a:endParaRPr>
            </a:p>
          </p:txBody>
        </p:sp>
        <p:sp>
          <p:nvSpPr>
            <p:cNvPr id="26" name="椭圆 66">
              <a:extLst>
                <a:ext uri="{FF2B5EF4-FFF2-40B4-BE49-F238E27FC236}">
                  <a16:creationId xmlns:a16="http://schemas.microsoft.com/office/drawing/2014/main" id="{804B4A7C-1C5B-4904-8A07-0F1DE8DC4257}"/>
                </a:ext>
              </a:extLst>
            </p:cNvPr>
            <p:cNvSpPr/>
            <p:nvPr/>
          </p:nvSpPr>
          <p:spPr>
            <a:xfrm>
              <a:off x="2075349" y="255112"/>
              <a:ext cx="709563" cy="704850"/>
            </a:xfrm>
            <a:prstGeom prst="ellipse">
              <a:avLst/>
            </a:prstGeom>
            <a:solidFill>
              <a:srgbClr val="69B45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599" dirty="0">
                  <a:solidFill>
                    <a:srgbClr val="DB5B16"/>
                  </a:solidFill>
                  <a:latin typeface="UTM American Sans" panose="02040603050506020204" pitchFamily="18" charset="0"/>
                  <a:ea typeface="字魂20号-石头体" panose="00000500000000000000" charset="-122"/>
                  <a:cs typeface="+mn-ea"/>
                  <a:sym typeface="+mn-lt"/>
                </a:rPr>
                <a:t>N</a:t>
              </a:r>
              <a:endParaRPr lang="zh-CN" altLang="en-US" sz="3599" dirty="0">
                <a:solidFill>
                  <a:srgbClr val="DB5B16"/>
                </a:solidFill>
                <a:latin typeface="UTM American Sans" panose="02040603050506020204" pitchFamily="18" charset="0"/>
                <a:ea typeface="字魂20号-石头体" panose="00000500000000000000" charset="-122"/>
                <a:cs typeface="+mn-ea"/>
                <a:sym typeface="+mn-lt"/>
              </a:endParaRPr>
            </a:p>
          </p:txBody>
        </p:sp>
      </p:grpSp>
      <p:sp>
        <p:nvSpPr>
          <p:cNvPr id="27" name="椭圆 75">
            <a:extLst>
              <a:ext uri="{FF2B5EF4-FFF2-40B4-BE49-F238E27FC236}">
                <a16:creationId xmlns:a16="http://schemas.microsoft.com/office/drawing/2014/main" id="{CAE6907F-DC4C-4C6C-BAE8-B6926999ED21}"/>
              </a:ext>
            </a:extLst>
          </p:cNvPr>
          <p:cNvSpPr/>
          <p:nvPr/>
        </p:nvSpPr>
        <p:spPr>
          <a:xfrm>
            <a:off x="3320224" y="970145"/>
            <a:ext cx="709307" cy="704595"/>
          </a:xfrm>
          <a:prstGeom prst="ellipse">
            <a:avLst/>
          </a:prstGeom>
          <a:solidFill>
            <a:srgbClr val="01167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199" dirty="0">
                <a:solidFill>
                  <a:srgbClr val="DB5B16"/>
                </a:solidFill>
                <a:latin typeface="字魂20号-石头体" panose="00000500000000000000" charset="-122"/>
                <a:ea typeface="字魂20号-石头体" panose="00000500000000000000" charset="-122"/>
                <a:cs typeface="+mn-ea"/>
                <a:sym typeface="+mn-lt"/>
              </a:rPr>
              <a:t>小</a:t>
            </a:r>
          </a:p>
        </p:txBody>
      </p:sp>
      <p:sp>
        <p:nvSpPr>
          <p:cNvPr id="28" name="椭圆 63">
            <a:extLst>
              <a:ext uri="{FF2B5EF4-FFF2-40B4-BE49-F238E27FC236}">
                <a16:creationId xmlns:a16="http://schemas.microsoft.com/office/drawing/2014/main" id="{5717BBB6-4992-40A1-B4AC-EA5BF9124BE4}"/>
              </a:ext>
            </a:extLst>
          </p:cNvPr>
          <p:cNvSpPr/>
          <p:nvPr/>
        </p:nvSpPr>
        <p:spPr>
          <a:xfrm>
            <a:off x="3298516" y="910230"/>
            <a:ext cx="709307" cy="704595"/>
          </a:xfrm>
          <a:prstGeom prst="ellipse">
            <a:avLst/>
          </a:prstGeom>
          <a:solidFill>
            <a:srgbClr val="25B3B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599" dirty="0">
                <a:solidFill>
                  <a:srgbClr val="DB5B16"/>
                </a:solidFill>
                <a:latin typeface="UTM American Sans" panose="02040603050506020204" pitchFamily="18" charset="0"/>
                <a:ea typeface="字魂20号-石头体" panose="00000500000000000000" charset="-122"/>
                <a:cs typeface="+mn-ea"/>
                <a:sym typeface="+mn-lt"/>
              </a:rPr>
              <a:t>4</a:t>
            </a:r>
            <a:endParaRPr lang="zh-CN" altLang="en-US" sz="3599" dirty="0">
              <a:solidFill>
                <a:srgbClr val="DB5B16"/>
              </a:solidFill>
              <a:latin typeface="UTM American Sans" panose="02040603050506020204" pitchFamily="18" charset="0"/>
              <a:ea typeface="字魂20号-石头体" panose="00000500000000000000" charset="-122"/>
              <a:cs typeface="+mn-ea"/>
              <a:sym typeface="+mn-lt"/>
            </a:endParaRPr>
          </a:p>
        </p:txBody>
      </p:sp>
      <p:sp>
        <p:nvSpPr>
          <p:cNvPr id="29" name="TextBox 28">
            <a:extLst>
              <a:ext uri="{FF2B5EF4-FFF2-40B4-BE49-F238E27FC236}">
                <a16:creationId xmlns:a16="http://schemas.microsoft.com/office/drawing/2014/main" id="{DEFF3F26-B6B1-4261-B36C-F0C05B10F1A5}"/>
              </a:ext>
            </a:extLst>
          </p:cNvPr>
          <p:cNvSpPr txBox="1"/>
          <p:nvPr/>
        </p:nvSpPr>
        <p:spPr>
          <a:xfrm>
            <a:off x="3905240" y="4978584"/>
            <a:ext cx="4194543" cy="830697"/>
          </a:xfrm>
          <a:prstGeom prst="rect">
            <a:avLst/>
          </a:prstGeom>
          <a:noFill/>
        </p:spPr>
        <p:txBody>
          <a:bodyPr wrap="square" rtlCol="0">
            <a:spAutoFit/>
          </a:bodyPr>
          <a:lstStyle/>
          <a:p>
            <a:r>
              <a:rPr lang="en-US" sz="4799" dirty="0">
                <a:solidFill>
                  <a:schemeClr val="accent1">
                    <a:lumMod val="50000"/>
                  </a:schemeClr>
                </a:solidFill>
                <a:latin typeface="UTM Neutra" panose="02040603050506020204" pitchFamily="18" charset="0"/>
              </a:rPr>
              <a:t>(</a:t>
            </a:r>
            <a:r>
              <a:rPr lang="en-US" sz="4799" dirty="0" err="1">
                <a:solidFill>
                  <a:schemeClr val="accent1">
                    <a:lumMod val="50000"/>
                  </a:schemeClr>
                </a:solidFill>
                <a:latin typeface="UTM Neutra" panose="02040603050506020204" pitchFamily="18" charset="0"/>
              </a:rPr>
              <a:t>Tiếp</a:t>
            </a:r>
            <a:r>
              <a:rPr lang="en-US" sz="4799" dirty="0">
                <a:solidFill>
                  <a:schemeClr val="accent1">
                    <a:lumMod val="50000"/>
                  </a:schemeClr>
                </a:solidFill>
                <a:latin typeface="UTM Neutra" panose="02040603050506020204" pitchFamily="18" charset="0"/>
              </a:rPr>
              <a:t> </a:t>
            </a:r>
            <a:r>
              <a:rPr lang="en-US" sz="4799" dirty="0" err="1">
                <a:solidFill>
                  <a:schemeClr val="accent1">
                    <a:lumMod val="50000"/>
                  </a:schemeClr>
                </a:solidFill>
                <a:latin typeface="UTM Neutra" panose="02040603050506020204" pitchFamily="18" charset="0"/>
              </a:rPr>
              <a:t>theo</a:t>
            </a:r>
            <a:r>
              <a:rPr lang="en-US" sz="4799" dirty="0">
                <a:solidFill>
                  <a:schemeClr val="accent1">
                    <a:lumMod val="50000"/>
                  </a:schemeClr>
                </a:solidFill>
                <a:latin typeface="UTM Neutra" panose="02040603050506020204" pitchFamily="18" charset="0"/>
              </a:rPr>
              <a:t>)</a:t>
            </a:r>
          </a:p>
        </p:txBody>
      </p:sp>
      <p:pic>
        <p:nvPicPr>
          <p:cNvPr id="32" name="5c249dca6369b">
            <a:hlinkClick r:id="" action="ppaction://media"/>
            <a:extLst>
              <a:ext uri="{FF2B5EF4-FFF2-40B4-BE49-F238E27FC236}">
                <a16:creationId xmlns:a16="http://schemas.microsoft.com/office/drawing/2014/main" id="{499008A7-AEFD-459F-8E84-A8D6D36CDD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7533" y="854699"/>
            <a:ext cx="487187" cy="487187"/>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par>
                          <p:cTn id="10" fill="hold">
                            <p:stCondLst>
                              <p:cond delay="75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10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7" repeatCount="indefinite" fill="remove" display="0">
                  <p:stCondLst>
                    <p:cond delay="indefinite"/>
                  </p:stCondLst>
                  <p:endCondLst>
                    <p:cond evt="onStopAudio" delay="0">
                      <p:tgtEl>
                        <p:sldTgt/>
                      </p:tgtEl>
                    </p:cond>
                  </p:endCondLst>
                </p:cTn>
                <p:tgtEl>
                  <p:spTgt spid="32"/>
                </p:tgtEl>
              </p:cMediaNode>
            </p:audio>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53A3E4-D398-4EB0-9759-F7E144C0C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2" name="矩形: 圆角 11">
            <a:extLst>
              <a:ext uri="{FF2B5EF4-FFF2-40B4-BE49-F238E27FC236}">
                <a16:creationId xmlns:a16="http://schemas.microsoft.com/office/drawing/2014/main" id="{DE94676E-C853-4999-8712-B5E2660AE0D1}"/>
              </a:ext>
            </a:extLst>
          </p:cNvPr>
          <p:cNvSpPr/>
          <p:nvPr/>
        </p:nvSpPr>
        <p:spPr>
          <a:xfrm>
            <a:off x="2646730" y="1936344"/>
            <a:ext cx="5626705" cy="1981607"/>
          </a:xfrm>
          <a:prstGeom prst="roundRect">
            <a:avLst>
              <a:gd name="adj" fmla="val 0"/>
            </a:avLst>
          </a:prstGeom>
          <a:solidFill>
            <a:srgbClr val="35765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1E6F7A"/>
              </a:solidFill>
              <a:latin typeface="华文新魏" panose="02010800040101010101" pitchFamily="2" charset="-122"/>
              <a:ea typeface="华文新魏" panose="02010800040101010101" pitchFamily="2" charset="-122"/>
            </a:endParaRPr>
          </a:p>
        </p:txBody>
      </p:sp>
      <p:sp>
        <p:nvSpPr>
          <p:cNvPr id="13" name="TextBox 4">
            <a:extLst>
              <a:ext uri="{FF2B5EF4-FFF2-40B4-BE49-F238E27FC236}">
                <a16:creationId xmlns:a16="http://schemas.microsoft.com/office/drawing/2014/main" id="{13F86573-FE56-480F-B734-3004C4E11787}"/>
              </a:ext>
            </a:extLst>
          </p:cNvPr>
          <p:cNvSpPr txBox="1"/>
          <p:nvPr/>
        </p:nvSpPr>
        <p:spPr>
          <a:xfrm rot="16200000">
            <a:off x="4752355" y="113795"/>
            <a:ext cx="1415452" cy="5626704"/>
          </a:xfrm>
          <a:prstGeom prst="rect">
            <a:avLst/>
          </a:prstGeom>
          <a:noFill/>
          <a:ln>
            <a:noFill/>
          </a:ln>
        </p:spPr>
        <p:txBody>
          <a:bodyPr vert="eaVert" wrap="square" rtlCol="0">
            <a:spAutoFit/>
          </a:bodyPr>
          <a:lstStyle/>
          <a:p>
            <a:pPr algn="ctr"/>
            <a:r>
              <a:rPr lang="en-US" altLang="zh-CN" sz="7998" spc="600" dirty="0">
                <a:solidFill>
                  <a:schemeClr val="bg1"/>
                </a:solidFill>
                <a:latin typeface="#9Slide06 SVNBlow Brush" pitchFamily="2" charset="0"/>
                <a:ea typeface="华文新魏" panose="02010800040101010101" pitchFamily="2" charset="-122"/>
              </a:rPr>
              <a:t>LUYỆN TẬP</a:t>
            </a:r>
          </a:p>
        </p:txBody>
      </p:sp>
    </p:spTree>
    <p:extLst>
      <p:ext uri="{BB962C8B-B14F-4D97-AF65-F5344CB8AC3E}">
        <p14:creationId xmlns:p14="http://schemas.microsoft.com/office/powerpoint/2010/main" val="4236096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14" presetClass="entr" presetSubtype="10" fill="hold" grpId="0" nodeType="afterEffect">
                                  <p:stCondLst>
                                    <p:cond delay="0"/>
                                  </p:stCondLst>
                                  <p:iterate type="lt">
                                    <p:tmPct val="30000"/>
                                  </p:iterate>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162E257-A00C-4DF5-A1D4-38F0603B56D1}"/>
              </a:ext>
            </a:extLst>
          </p:cNvPr>
          <p:cNvSpPr/>
          <p:nvPr/>
        </p:nvSpPr>
        <p:spPr>
          <a:xfrm>
            <a:off x="9987649" y="1568771"/>
            <a:ext cx="1099090" cy="545974"/>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BCBA08CD-ADDD-4F33-8C1D-39CE68CDE706}"/>
              </a:ext>
            </a:extLst>
          </p:cNvPr>
          <p:cNvSpPr/>
          <p:nvPr/>
        </p:nvSpPr>
        <p:spPr>
          <a:xfrm>
            <a:off x="8019605" y="2883026"/>
            <a:ext cx="1276848" cy="545974"/>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44FEFD-7021-4BF4-966F-D60148050179}"/>
              </a:ext>
            </a:extLst>
          </p:cNvPr>
          <p:cNvSpPr txBox="1"/>
          <p:nvPr/>
        </p:nvSpPr>
        <p:spPr>
          <a:xfrm>
            <a:off x="840211" y="1467195"/>
            <a:ext cx="10855987" cy="2123167"/>
          </a:xfrm>
          <a:prstGeom prst="rect">
            <a:avLst/>
          </a:prstGeom>
          <a:noFill/>
        </p:spPr>
        <p:txBody>
          <a:bodyPr wrap="square">
            <a:spAutoFit/>
          </a:bodyPr>
          <a:lstStyle/>
          <a:p>
            <a:pPr algn="l"/>
            <a:r>
              <a:rPr lang="en-US" sz="4399" b="1" u="sng" dirty="0">
                <a:solidFill>
                  <a:schemeClr val="tx2">
                    <a:lumMod val="75000"/>
                  </a:schemeClr>
                </a:solidFill>
                <a:latin typeface="Cambria" panose="02040503050406030204" pitchFamily="18" charset="0"/>
                <a:ea typeface="Cambria" panose="02040503050406030204" pitchFamily="18" charset="0"/>
              </a:rPr>
              <a:t>Bài 1: </a:t>
            </a:r>
            <a:r>
              <a:rPr lang="en-US" sz="4399" b="1" dirty="0" err="1">
                <a:solidFill>
                  <a:schemeClr val="tx2">
                    <a:lumMod val="75000"/>
                  </a:schemeClr>
                </a:solidFill>
                <a:latin typeface="Cambria" panose="02040503050406030204" pitchFamily="18" charset="0"/>
                <a:ea typeface="Cambria" panose="02040503050406030204" pitchFamily="18" charset="0"/>
              </a:rPr>
              <a:t>Chiều</a:t>
            </a:r>
            <a:r>
              <a:rPr lang="en-US" sz="4399" b="1" dirty="0">
                <a:solidFill>
                  <a:schemeClr val="tx2">
                    <a:lumMod val="75000"/>
                  </a:schemeClr>
                </a:solidFill>
                <a:latin typeface="Cambria" panose="02040503050406030204" pitchFamily="18" charset="0"/>
                <a:ea typeface="Cambria" panose="02040503050406030204" pitchFamily="18" charset="0"/>
              </a:rPr>
              <a:t> </a:t>
            </a:r>
            <a:r>
              <a:rPr lang="en-US" sz="4399" b="1" dirty="0" err="1">
                <a:solidFill>
                  <a:schemeClr val="tx2">
                    <a:lumMod val="75000"/>
                  </a:schemeClr>
                </a:solidFill>
                <a:latin typeface="Cambria" panose="02040503050406030204" pitchFamily="18" charset="0"/>
                <a:ea typeface="Cambria" panose="02040503050406030204" pitchFamily="18" charset="0"/>
              </a:rPr>
              <a:t>dài</a:t>
            </a:r>
            <a:r>
              <a:rPr lang="en-US" sz="4399" b="1" dirty="0">
                <a:solidFill>
                  <a:schemeClr val="tx2">
                    <a:lumMod val="75000"/>
                  </a:schemeClr>
                </a:solidFill>
                <a:latin typeface="Cambria" panose="02040503050406030204" pitchFamily="18" charset="0"/>
                <a:ea typeface="Cambria" panose="02040503050406030204" pitchFamily="18" charset="0"/>
              </a:rPr>
              <a:t> </a:t>
            </a:r>
            <a:r>
              <a:rPr lang="en-US" sz="4399" b="1" dirty="0" err="1">
                <a:solidFill>
                  <a:schemeClr val="tx2">
                    <a:lumMod val="75000"/>
                  </a:schemeClr>
                </a:solidFill>
                <a:latin typeface="Cambria" panose="02040503050406030204" pitchFamily="18" charset="0"/>
                <a:ea typeface="Cambria" panose="02040503050406030204" pitchFamily="18" charset="0"/>
              </a:rPr>
              <a:t>bảng</a:t>
            </a:r>
            <a:r>
              <a:rPr lang="en-US" sz="4399" b="1" dirty="0">
                <a:solidFill>
                  <a:schemeClr val="tx2">
                    <a:lumMod val="75000"/>
                  </a:schemeClr>
                </a:solidFill>
                <a:latin typeface="Cambria" panose="02040503050406030204" pitchFamily="18" charset="0"/>
                <a:ea typeface="Cambria" panose="02040503050406030204" pitchFamily="18" charset="0"/>
              </a:rPr>
              <a:t> của lớp học là 3m. </a:t>
            </a:r>
            <a:r>
              <a:rPr lang="en-US" sz="4399" b="1" dirty="0" err="1">
                <a:solidFill>
                  <a:schemeClr val="tx2">
                    <a:lumMod val="75000"/>
                  </a:schemeClr>
                </a:solidFill>
                <a:latin typeface="Cambria" panose="02040503050406030204" pitchFamily="18" charset="0"/>
                <a:ea typeface="Cambria" panose="02040503050406030204" pitchFamily="18" charset="0"/>
              </a:rPr>
              <a:t>Em</a:t>
            </a:r>
            <a:r>
              <a:rPr lang="en-US" sz="4399" b="1" dirty="0">
                <a:solidFill>
                  <a:schemeClr val="tx2">
                    <a:lumMod val="75000"/>
                  </a:schemeClr>
                </a:solidFill>
                <a:latin typeface="Cambria" panose="02040503050406030204" pitchFamily="18" charset="0"/>
                <a:ea typeface="Cambria" panose="02040503050406030204" pitchFamily="18" charset="0"/>
              </a:rPr>
              <a:t> </a:t>
            </a:r>
            <a:r>
              <a:rPr lang="en-US" sz="4399" b="1" dirty="0" err="1">
                <a:solidFill>
                  <a:schemeClr val="tx2">
                    <a:lumMod val="75000"/>
                  </a:schemeClr>
                </a:solidFill>
                <a:latin typeface="Cambria" panose="02040503050406030204" pitchFamily="18" charset="0"/>
                <a:ea typeface="Cambria" panose="02040503050406030204" pitchFamily="18" charset="0"/>
              </a:rPr>
              <a:t>hãy</a:t>
            </a:r>
            <a:r>
              <a:rPr lang="en-US" sz="4399" b="1" dirty="0">
                <a:solidFill>
                  <a:schemeClr val="tx2">
                    <a:lumMod val="75000"/>
                  </a:schemeClr>
                </a:solidFill>
                <a:latin typeface="Cambria" panose="02040503050406030204" pitchFamily="18" charset="0"/>
                <a:ea typeface="Cambria" panose="02040503050406030204" pitchFamily="18" charset="0"/>
              </a:rPr>
              <a:t> </a:t>
            </a:r>
            <a:r>
              <a:rPr lang="en-US" sz="4399" b="1" dirty="0" err="1">
                <a:solidFill>
                  <a:schemeClr val="tx2">
                    <a:lumMod val="75000"/>
                  </a:schemeClr>
                </a:solidFill>
                <a:latin typeface="Cambria" panose="02040503050406030204" pitchFamily="18" charset="0"/>
                <a:ea typeface="Cambria" panose="02040503050406030204" pitchFamily="18" charset="0"/>
              </a:rPr>
              <a:t>vẽ</a:t>
            </a:r>
            <a:r>
              <a:rPr lang="en-US" sz="4399" b="1" dirty="0">
                <a:solidFill>
                  <a:schemeClr val="tx2">
                    <a:lumMod val="75000"/>
                  </a:schemeClr>
                </a:solidFill>
                <a:latin typeface="Cambria" panose="02040503050406030204" pitchFamily="18" charset="0"/>
                <a:ea typeface="Cambria" panose="02040503050406030204" pitchFamily="18" charset="0"/>
              </a:rPr>
              <a:t> </a:t>
            </a:r>
            <a:r>
              <a:rPr lang="en-US" sz="4399" b="1" dirty="0" err="1">
                <a:solidFill>
                  <a:schemeClr val="tx2">
                    <a:lumMod val="75000"/>
                  </a:schemeClr>
                </a:solidFill>
                <a:latin typeface="Cambria" panose="02040503050406030204" pitchFamily="18" charset="0"/>
                <a:ea typeface="Cambria" panose="02040503050406030204" pitchFamily="18" charset="0"/>
              </a:rPr>
              <a:t>đoạn</a:t>
            </a:r>
            <a:r>
              <a:rPr lang="en-US" sz="4399" b="1" dirty="0">
                <a:solidFill>
                  <a:schemeClr val="tx2">
                    <a:lumMod val="75000"/>
                  </a:schemeClr>
                </a:solidFill>
                <a:latin typeface="Cambria" panose="02040503050406030204" pitchFamily="18" charset="0"/>
                <a:ea typeface="Cambria" panose="02040503050406030204" pitchFamily="18" charset="0"/>
              </a:rPr>
              <a:t> </a:t>
            </a:r>
            <a:r>
              <a:rPr lang="en-US" sz="4399" b="1" dirty="0" err="1">
                <a:solidFill>
                  <a:schemeClr val="tx2">
                    <a:lumMod val="75000"/>
                  </a:schemeClr>
                </a:solidFill>
                <a:latin typeface="Cambria" panose="02040503050406030204" pitchFamily="18" charset="0"/>
                <a:ea typeface="Cambria" panose="02040503050406030204" pitchFamily="18" charset="0"/>
              </a:rPr>
              <a:t>thẳng</a:t>
            </a:r>
            <a:r>
              <a:rPr lang="en-US" sz="4399" b="1" dirty="0">
                <a:solidFill>
                  <a:schemeClr val="tx2">
                    <a:lumMod val="75000"/>
                  </a:schemeClr>
                </a:solidFill>
                <a:latin typeface="Cambria" panose="02040503050406030204" pitchFamily="18" charset="0"/>
                <a:ea typeface="Cambria" panose="02040503050406030204" pitchFamily="18" charset="0"/>
              </a:rPr>
              <a:t> </a:t>
            </a:r>
            <a:r>
              <a:rPr lang="en-US" sz="4399" b="1" dirty="0" err="1">
                <a:solidFill>
                  <a:schemeClr val="tx2">
                    <a:lumMod val="75000"/>
                  </a:schemeClr>
                </a:solidFill>
                <a:latin typeface="Cambria" panose="02040503050406030204" pitchFamily="18" charset="0"/>
                <a:ea typeface="Cambria" panose="02040503050406030204" pitchFamily="18" charset="0"/>
              </a:rPr>
              <a:t>biểu</a:t>
            </a:r>
            <a:r>
              <a:rPr lang="en-US" sz="4399" b="1" dirty="0">
                <a:solidFill>
                  <a:schemeClr val="tx2">
                    <a:lumMod val="75000"/>
                  </a:schemeClr>
                </a:solidFill>
                <a:latin typeface="Cambria" panose="02040503050406030204" pitchFamily="18" charset="0"/>
                <a:ea typeface="Cambria" panose="02040503050406030204" pitchFamily="18" charset="0"/>
              </a:rPr>
              <a:t> </a:t>
            </a:r>
            <a:r>
              <a:rPr lang="en-US" sz="4399" b="1" dirty="0" err="1">
                <a:solidFill>
                  <a:schemeClr val="tx2">
                    <a:lumMod val="75000"/>
                  </a:schemeClr>
                </a:solidFill>
                <a:latin typeface="Cambria" panose="02040503050406030204" pitchFamily="18" charset="0"/>
                <a:ea typeface="Cambria" panose="02040503050406030204" pitchFamily="18" charset="0"/>
              </a:rPr>
              <a:t>thị</a:t>
            </a:r>
            <a:r>
              <a:rPr lang="en-US" sz="4399" b="1" dirty="0">
                <a:solidFill>
                  <a:schemeClr val="tx2">
                    <a:lumMod val="75000"/>
                  </a:schemeClr>
                </a:solidFill>
                <a:latin typeface="Cambria" panose="02040503050406030204" pitchFamily="18" charset="0"/>
                <a:ea typeface="Cambria" panose="02040503050406030204" pitchFamily="18" charset="0"/>
              </a:rPr>
              <a:t> </a:t>
            </a:r>
            <a:r>
              <a:rPr lang="en-US" sz="4399" b="1" dirty="0" err="1">
                <a:solidFill>
                  <a:schemeClr val="tx2">
                    <a:lumMod val="75000"/>
                  </a:schemeClr>
                </a:solidFill>
                <a:latin typeface="Cambria" panose="02040503050406030204" pitchFamily="18" charset="0"/>
                <a:ea typeface="Cambria" panose="02040503050406030204" pitchFamily="18" charset="0"/>
              </a:rPr>
              <a:t>chiều</a:t>
            </a:r>
            <a:r>
              <a:rPr lang="en-US" sz="4399" b="1" dirty="0">
                <a:solidFill>
                  <a:schemeClr val="tx2">
                    <a:lumMod val="75000"/>
                  </a:schemeClr>
                </a:solidFill>
                <a:latin typeface="Cambria" panose="02040503050406030204" pitchFamily="18" charset="0"/>
                <a:ea typeface="Cambria" panose="02040503050406030204" pitchFamily="18" charset="0"/>
              </a:rPr>
              <a:t> </a:t>
            </a:r>
            <a:r>
              <a:rPr lang="en-US" sz="4399" b="1" dirty="0" err="1">
                <a:solidFill>
                  <a:schemeClr val="tx2">
                    <a:lumMod val="75000"/>
                  </a:schemeClr>
                </a:solidFill>
                <a:latin typeface="Cambria" panose="02040503050406030204" pitchFamily="18" charset="0"/>
                <a:ea typeface="Cambria" panose="02040503050406030204" pitchFamily="18" charset="0"/>
              </a:rPr>
              <a:t>dài</a:t>
            </a:r>
            <a:r>
              <a:rPr lang="en-US" sz="4399" b="1" dirty="0">
                <a:solidFill>
                  <a:schemeClr val="tx2">
                    <a:lumMod val="75000"/>
                  </a:schemeClr>
                </a:solidFill>
                <a:latin typeface="Cambria" panose="02040503050406030204" pitchFamily="18" charset="0"/>
                <a:ea typeface="Cambria" panose="02040503050406030204" pitchFamily="18" charset="0"/>
              </a:rPr>
              <a:t> </a:t>
            </a:r>
            <a:r>
              <a:rPr lang="en-US" sz="4399" b="1" dirty="0" err="1">
                <a:solidFill>
                  <a:schemeClr val="tx2">
                    <a:lumMod val="75000"/>
                  </a:schemeClr>
                </a:solidFill>
                <a:latin typeface="Cambria" panose="02040503050406030204" pitchFamily="18" charset="0"/>
                <a:ea typeface="Cambria" panose="02040503050406030204" pitchFamily="18" charset="0"/>
              </a:rPr>
              <a:t>bảng</a:t>
            </a:r>
            <a:r>
              <a:rPr lang="en-US" sz="4399" b="1" dirty="0">
                <a:solidFill>
                  <a:schemeClr val="tx2">
                    <a:lumMod val="75000"/>
                  </a:schemeClr>
                </a:solidFill>
                <a:latin typeface="Cambria" panose="02040503050406030204" pitchFamily="18" charset="0"/>
                <a:ea typeface="Cambria" panose="02040503050406030204" pitchFamily="18" charset="0"/>
              </a:rPr>
              <a:t> đó </a:t>
            </a:r>
            <a:r>
              <a:rPr lang="en-US" sz="4399" b="1" dirty="0" err="1">
                <a:solidFill>
                  <a:schemeClr val="tx2">
                    <a:lumMod val="75000"/>
                  </a:schemeClr>
                </a:solidFill>
                <a:latin typeface="Cambria" panose="02040503050406030204" pitchFamily="18" charset="0"/>
                <a:ea typeface="Cambria" panose="02040503050406030204" pitchFamily="18" charset="0"/>
              </a:rPr>
              <a:t>trên</a:t>
            </a:r>
            <a:r>
              <a:rPr lang="en-US" sz="4399" b="1" dirty="0">
                <a:solidFill>
                  <a:schemeClr val="tx2">
                    <a:lumMod val="75000"/>
                  </a:schemeClr>
                </a:solidFill>
                <a:latin typeface="Cambria" panose="02040503050406030204" pitchFamily="18" charset="0"/>
                <a:ea typeface="Cambria" panose="02040503050406030204" pitchFamily="18" charset="0"/>
              </a:rPr>
              <a:t> </a:t>
            </a:r>
            <a:r>
              <a:rPr lang="en-US" sz="4399" b="1" dirty="0" err="1">
                <a:solidFill>
                  <a:schemeClr val="tx2">
                    <a:lumMod val="75000"/>
                  </a:schemeClr>
                </a:solidFill>
                <a:latin typeface="Cambria" panose="02040503050406030204" pitchFamily="18" charset="0"/>
                <a:ea typeface="Cambria" panose="02040503050406030204" pitchFamily="18" charset="0"/>
              </a:rPr>
              <a:t>bản</a:t>
            </a:r>
            <a:r>
              <a:rPr lang="en-US" sz="4399" b="1" dirty="0">
                <a:solidFill>
                  <a:schemeClr val="tx2">
                    <a:lumMod val="75000"/>
                  </a:schemeClr>
                </a:solidFill>
                <a:latin typeface="Cambria" panose="02040503050406030204" pitchFamily="18" charset="0"/>
                <a:ea typeface="Cambria" panose="02040503050406030204" pitchFamily="18" charset="0"/>
              </a:rPr>
              <a:t> </a:t>
            </a:r>
            <a:r>
              <a:rPr lang="en-US" sz="4399" b="1" dirty="0" err="1">
                <a:solidFill>
                  <a:schemeClr val="tx2">
                    <a:lumMod val="75000"/>
                  </a:schemeClr>
                </a:solidFill>
                <a:latin typeface="Cambria" panose="02040503050406030204" pitchFamily="18" charset="0"/>
                <a:ea typeface="Cambria" panose="02040503050406030204" pitchFamily="18" charset="0"/>
              </a:rPr>
              <a:t>đồ</a:t>
            </a:r>
            <a:r>
              <a:rPr lang="en-US" sz="4399" b="1" dirty="0">
                <a:solidFill>
                  <a:schemeClr val="tx2">
                    <a:lumMod val="75000"/>
                  </a:schemeClr>
                </a:solidFill>
                <a:latin typeface="Cambria" panose="02040503050406030204" pitchFamily="18" charset="0"/>
                <a:ea typeface="Cambria" panose="02040503050406030204" pitchFamily="18" charset="0"/>
              </a:rPr>
              <a:t> có </a:t>
            </a:r>
            <a:r>
              <a:rPr lang="en-US" sz="4399" b="1" dirty="0" err="1">
                <a:solidFill>
                  <a:schemeClr val="tx2">
                    <a:lumMod val="75000"/>
                  </a:schemeClr>
                </a:solidFill>
                <a:latin typeface="Cambria" panose="02040503050406030204" pitchFamily="18" charset="0"/>
                <a:ea typeface="Cambria" panose="02040503050406030204" pitchFamily="18" charset="0"/>
              </a:rPr>
              <a:t>tỉ</a:t>
            </a:r>
            <a:r>
              <a:rPr lang="en-US" sz="4399" b="1" dirty="0">
                <a:solidFill>
                  <a:schemeClr val="tx2">
                    <a:lumMod val="75000"/>
                  </a:schemeClr>
                </a:solidFill>
                <a:latin typeface="Cambria" panose="02040503050406030204" pitchFamily="18" charset="0"/>
                <a:ea typeface="Cambria" panose="02040503050406030204" pitchFamily="18" charset="0"/>
              </a:rPr>
              <a:t> </a:t>
            </a:r>
            <a:r>
              <a:rPr lang="en-US" sz="4399" b="1" dirty="0" err="1">
                <a:solidFill>
                  <a:schemeClr val="tx2">
                    <a:lumMod val="75000"/>
                  </a:schemeClr>
                </a:solidFill>
                <a:latin typeface="Cambria" panose="02040503050406030204" pitchFamily="18" charset="0"/>
                <a:ea typeface="Cambria" panose="02040503050406030204" pitchFamily="18" charset="0"/>
              </a:rPr>
              <a:t>lệ</a:t>
            </a:r>
            <a:r>
              <a:rPr lang="en-US" sz="4399" b="1" dirty="0">
                <a:solidFill>
                  <a:schemeClr val="tx2">
                    <a:lumMod val="75000"/>
                  </a:schemeClr>
                </a:solidFill>
                <a:latin typeface="Cambria" panose="02040503050406030204" pitchFamily="18" charset="0"/>
                <a:ea typeface="Cambria" panose="02040503050406030204" pitchFamily="18" charset="0"/>
              </a:rPr>
              <a:t> 1: 50</a:t>
            </a:r>
          </a:p>
        </p:txBody>
      </p:sp>
    </p:spTree>
    <p:extLst>
      <p:ext uri="{BB962C8B-B14F-4D97-AF65-F5344CB8AC3E}">
        <p14:creationId xmlns:p14="http://schemas.microsoft.com/office/powerpoint/2010/main" val="2524390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162E257-A00C-4DF5-A1D4-38F0603B56D1}"/>
              </a:ext>
            </a:extLst>
          </p:cNvPr>
          <p:cNvSpPr/>
          <p:nvPr/>
        </p:nvSpPr>
        <p:spPr>
          <a:xfrm>
            <a:off x="8057696" y="964798"/>
            <a:ext cx="794360" cy="545974"/>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BCBA08CD-ADDD-4F33-8C1D-39CE68CDE706}"/>
              </a:ext>
            </a:extLst>
          </p:cNvPr>
          <p:cNvSpPr/>
          <p:nvPr/>
        </p:nvSpPr>
        <p:spPr>
          <a:xfrm>
            <a:off x="2039289" y="2114745"/>
            <a:ext cx="1276848" cy="545974"/>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44FEFD-7021-4BF4-966F-D60148050179}"/>
              </a:ext>
            </a:extLst>
          </p:cNvPr>
          <p:cNvSpPr txBox="1"/>
          <p:nvPr/>
        </p:nvSpPr>
        <p:spPr>
          <a:xfrm>
            <a:off x="560876" y="964798"/>
            <a:ext cx="10944866" cy="1753920"/>
          </a:xfrm>
          <a:prstGeom prst="rect">
            <a:avLst/>
          </a:prstGeom>
          <a:noFill/>
        </p:spPr>
        <p:txBody>
          <a:bodyPr wrap="square">
            <a:spAutoFit/>
          </a:bodyPr>
          <a:lstStyle/>
          <a:p>
            <a:pPr algn="l"/>
            <a:r>
              <a:rPr lang="en-US" sz="3599" b="1" u="sng" dirty="0">
                <a:solidFill>
                  <a:schemeClr val="tx2">
                    <a:lumMod val="75000"/>
                  </a:schemeClr>
                </a:solidFill>
                <a:latin typeface="Cambria" panose="02040503050406030204" pitchFamily="18" charset="0"/>
                <a:ea typeface="Cambria" panose="02040503050406030204" pitchFamily="18" charset="0"/>
              </a:rPr>
              <a:t>Bài 1: </a:t>
            </a:r>
            <a:r>
              <a:rPr lang="en-US" sz="3599" b="1" dirty="0" err="1">
                <a:solidFill>
                  <a:schemeClr val="tx2">
                    <a:lumMod val="75000"/>
                  </a:schemeClr>
                </a:solidFill>
                <a:latin typeface="Cambria" panose="02040503050406030204" pitchFamily="18" charset="0"/>
                <a:ea typeface="Cambria" panose="02040503050406030204" pitchFamily="18" charset="0"/>
              </a:rPr>
              <a:t>Chiều</a:t>
            </a:r>
            <a:r>
              <a:rPr lang="en-US" sz="3599" b="1" dirty="0">
                <a:solidFill>
                  <a:schemeClr val="tx2">
                    <a:lumMod val="75000"/>
                  </a:schemeClr>
                </a:solidFill>
                <a:latin typeface="Cambria" panose="02040503050406030204" pitchFamily="18" charset="0"/>
                <a:ea typeface="Cambria" panose="02040503050406030204" pitchFamily="18" charset="0"/>
              </a:rPr>
              <a:t> </a:t>
            </a:r>
            <a:r>
              <a:rPr lang="en-US" sz="3599" b="1" dirty="0" err="1">
                <a:solidFill>
                  <a:schemeClr val="tx2">
                    <a:lumMod val="75000"/>
                  </a:schemeClr>
                </a:solidFill>
                <a:latin typeface="Cambria" panose="02040503050406030204" pitchFamily="18" charset="0"/>
                <a:ea typeface="Cambria" panose="02040503050406030204" pitchFamily="18" charset="0"/>
              </a:rPr>
              <a:t>dài</a:t>
            </a:r>
            <a:r>
              <a:rPr lang="en-US" sz="3599" b="1" dirty="0">
                <a:solidFill>
                  <a:schemeClr val="tx2">
                    <a:lumMod val="75000"/>
                  </a:schemeClr>
                </a:solidFill>
                <a:latin typeface="Cambria" panose="02040503050406030204" pitchFamily="18" charset="0"/>
                <a:ea typeface="Cambria" panose="02040503050406030204" pitchFamily="18" charset="0"/>
              </a:rPr>
              <a:t> </a:t>
            </a:r>
            <a:r>
              <a:rPr lang="en-US" sz="3599" b="1" dirty="0" err="1">
                <a:solidFill>
                  <a:schemeClr val="tx2">
                    <a:lumMod val="75000"/>
                  </a:schemeClr>
                </a:solidFill>
                <a:latin typeface="Cambria" panose="02040503050406030204" pitchFamily="18" charset="0"/>
                <a:ea typeface="Cambria" panose="02040503050406030204" pitchFamily="18" charset="0"/>
              </a:rPr>
              <a:t>bảng</a:t>
            </a:r>
            <a:r>
              <a:rPr lang="en-US" sz="3599" b="1" dirty="0">
                <a:solidFill>
                  <a:schemeClr val="tx2">
                    <a:lumMod val="75000"/>
                  </a:schemeClr>
                </a:solidFill>
                <a:latin typeface="Cambria" panose="02040503050406030204" pitchFamily="18" charset="0"/>
                <a:ea typeface="Cambria" panose="02040503050406030204" pitchFamily="18" charset="0"/>
              </a:rPr>
              <a:t> của lớp học là 3m. </a:t>
            </a:r>
            <a:r>
              <a:rPr lang="en-US" sz="3599" b="1" dirty="0" err="1">
                <a:solidFill>
                  <a:schemeClr val="tx2">
                    <a:lumMod val="75000"/>
                  </a:schemeClr>
                </a:solidFill>
                <a:latin typeface="Cambria" panose="02040503050406030204" pitchFamily="18" charset="0"/>
                <a:ea typeface="Cambria" panose="02040503050406030204" pitchFamily="18" charset="0"/>
              </a:rPr>
              <a:t>Em</a:t>
            </a:r>
            <a:r>
              <a:rPr lang="en-US" sz="3599" b="1" dirty="0">
                <a:solidFill>
                  <a:schemeClr val="tx2">
                    <a:lumMod val="75000"/>
                  </a:schemeClr>
                </a:solidFill>
                <a:latin typeface="Cambria" panose="02040503050406030204" pitchFamily="18" charset="0"/>
                <a:ea typeface="Cambria" panose="02040503050406030204" pitchFamily="18" charset="0"/>
              </a:rPr>
              <a:t> </a:t>
            </a:r>
            <a:r>
              <a:rPr lang="en-US" sz="3599" b="1" dirty="0" err="1">
                <a:solidFill>
                  <a:schemeClr val="tx2">
                    <a:lumMod val="75000"/>
                  </a:schemeClr>
                </a:solidFill>
                <a:latin typeface="Cambria" panose="02040503050406030204" pitchFamily="18" charset="0"/>
                <a:ea typeface="Cambria" panose="02040503050406030204" pitchFamily="18" charset="0"/>
              </a:rPr>
              <a:t>hãy</a:t>
            </a:r>
            <a:r>
              <a:rPr lang="en-US" sz="3599" b="1" dirty="0">
                <a:solidFill>
                  <a:schemeClr val="tx2">
                    <a:lumMod val="75000"/>
                  </a:schemeClr>
                </a:solidFill>
                <a:latin typeface="Cambria" panose="02040503050406030204" pitchFamily="18" charset="0"/>
                <a:ea typeface="Cambria" panose="02040503050406030204" pitchFamily="18" charset="0"/>
              </a:rPr>
              <a:t> </a:t>
            </a:r>
            <a:r>
              <a:rPr lang="en-US" sz="3599" b="1" dirty="0" err="1">
                <a:solidFill>
                  <a:schemeClr val="tx2">
                    <a:lumMod val="75000"/>
                  </a:schemeClr>
                </a:solidFill>
                <a:latin typeface="Cambria" panose="02040503050406030204" pitchFamily="18" charset="0"/>
                <a:ea typeface="Cambria" panose="02040503050406030204" pitchFamily="18" charset="0"/>
              </a:rPr>
              <a:t>vẽ</a:t>
            </a:r>
            <a:r>
              <a:rPr lang="en-US" sz="3599" b="1" dirty="0">
                <a:solidFill>
                  <a:schemeClr val="tx2">
                    <a:lumMod val="75000"/>
                  </a:schemeClr>
                </a:solidFill>
                <a:latin typeface="Cambria" panose="02040503050406030204" pitchFamily="18" charset="0"/>
                <a:ea typeface="Cambria" panose="02040503050406030204" pitchFamily="18" charset="0"/>
              </a:rPr>
              <a:t> </a:t>
            </a:r>
            <a:r>
              <a:rPr lang="en-US" sz="3599" b="1" dirty="0" err="1">
                <a:solidFill>
                  <a:schemeClr val="tx2">
                    <a:lumMod val="75000"/>
                  </a:schemeClr>
                </a:solidFill>
                <a:latin typeface="Cambria" panose="02040503050406030204" pitchFamily="18" charset="0"/>
                <a:ea typeface="Cambria" panose="02040503050406030204" pitchFamily="18" charset="0"/>
              </a:rPr>
              <a:t>đoạn</a:t>
            </a:r>
            <a:r>
              <a:rPr lang="en-US" sz="3599" b="1" dirty="0">
                <a:solidFill>
                  <a:schemeClr val="tx2">
                    <a:lumMod val="75000"/>
                  </a:schemeClr>
                </a:solidFill>
                <a:latin typeface="Cambria" panose="02040503050406030204" pitchFamily="18" charset="0"/>
                <a:ea typeface="Cambria" panose="02040503050406030204" pitchFamily="18" charset="0"/>
              </a:rPr>
              <a:t> </a:t>
            </a:r>
            <a:r>
              <a:rPr lang="en-US" sz="3599" b="1" dirty="0" err="1">
                <a:solidFill>
                  <a:schemeClr val="tx2">
                    <a:lumMod val="75000"/>
                  </a:schemeClr>
                </a:solidFill>
                <a:latin typeface="Cambria" panose="02040503050406030204" pitchFamily="18" charset="0"/>
                <a:ea typeface="Cambria" panose="02040503050406030204" pitchFamily="18" charset="0"/>
              </a:rPr>
              <a:t>thẳng</a:t>
            </a:r>
            <a:r>
              <a:rPr lang="en-US" sz="3599" b="1" dirty="0">
                <a:solidFill>
                  <a:schemeClr val="tx2">
                    <a:lumMod val="75000"/>
                  </a:schemeClr>
                </a:solidFill>
                <a:latin typeface="Cambria" panose="02040503050406030204" pitchFamily="18" charset="0"/>
                <a:ea typeface="Cambria" panose="02040503050406030204" pitchFamily="18" charset="0"/>
              </a:rPr>
              <a:t> </a:t>
            </a:r>
            <a:r>
              <a:rPr lang="en-US" sz="3599" b="1" dirty="0" err="1">
                <a:solidFill>
                  <a:schemeClr val="tx2">
                    <a:lumMod val="75000"/>
                  </a:schemeClr>
                </a:solidFill>
                <a:latin typeface="Cambria" panose="02040503050406030204" pitchFamily="18" charset="0"/>
                <a:ea typeface="Cambria" panose="02040503050406030204" pitchFamily="18" charset="0"/>
              </a:rPr>
              <a:t>biểu</a:t>
            </a:r>
            <a:r>
              <a:rPr lang="en-US" sz="3599" b="1" dirty="0">
                <a:solidFill>
                  <a:schemeClr val="tx2">
                    <a:lumMod val="75000"/>
                  </a:schemeClr>
                </a:solidFill>
                <a:latin typeface="Cambria" panose="02040503050406030204" pitchFamily="18" charset="0"/>
                <a:ea typeface="Cambria" panose="02040503050406030204" pitchFamily="18" charset="0"/>
              </a:rPr>
              <a:t> </a:t>
            </a:r>
            <a:r>
              <a:rPr lang="en-US" sz="3599" b="1" dirty="0" err="1">
                <a:solidFill>
                  <a:schemeClr val="tx2">
                    <a:lumMod val="75000"/>
                  </a:schemeClr>
                </a:solidFill>
                <a:latin typeface="Cambria" panose="02040503050406030204" pitchFamily="18" charset="0"/>
                <a:ea typeface="Cambria" panose="02040503050406030204" pitchFamily="18" charset="0"/>
              </a:rPr>
              <a:t>thị</a:t>
            </a:r>
            <a:r>
              <a:rPr lang="en-US" sz="3599" b="1" dirty="0">
                <a:solidFill>
                  <a:schemeClr val="tx2">
                    <a:lumMod val="75000"/>
                  </a:schemeClr>
                </a:solidFill>
                <a:latin typeface="Cambria" panose="02040503050406030204" pitchFamily="18" charset="0"/>
                <a:ea typeface="Cambria" panose="02040503050406030204" pitchFamily="18" charset="0"/>
              </a:rPr>
              <a:t> </a:t>
            </a:r>
            <a:r>
              <a:rPr lang="en-US" sz="3599" b="1" dirty="0" err="1">
                <a:solidFill>
                  <a:schemeClr val="tx2">
                    <a:lumMod val="75000"/>
                  </a:schemeClr>
                </a:solidFill>
                <a:latin typeface="Cambria" panose="02040503050406030204" pitchFamily="18" charset="0"/>
                <a:ea typeface="Cambria" panose="02040503050406030204" pitchFamily="18" charset="0"/>
              </a:rPr>
              <a:t>chiều</a:t>
            </a:r>
            <a:r>
              <a:rPr lang="en-US" sz="3599" b="1" dirty="0">
                <a:solidFill>
                  <a:schemeClr val="tx2">
                    <a:lumMod val="75000"/>
                  </a:schemeClr>
                </a:solidFill>
                <a:latin typeface="Cambria" panose="02040503050406030204" pitchFamily="18" charset="0"/>
                <a:ea typeface="Cambria" panose="02040503050406030204" pitchFamily="18" charset="0"/>
              </a:rPr>
              <a:t> </a:t>
            </a:r>
            <a:r>
              <a:rPr lang="en-US" sz="3599" b="1" dirty="0" err="1">
                <a:solidFill>
                  <a:schemeClr val="tx2">
                    <a:lumMod val="75000"/>
                  </a:schemeClr>
                </a:solidFill>
                <a:latin typeface="Cambria" panose="02040503050406030204" pitchFamily="18" charset="0"/>
                <a:ea typeface="Cambria" panose="02040503050406030204" pitchFamily="18" charset="0"/>
              </a:rPr>
              <a:t>dài</a:t>
            </a:r>
            <a:r>
              <a:rPr lang="en-US" sz="3599" b="1" dirty="0">
                <a:solidFill>
                  <a:schemeClr val="tx2">
                    <a:lumMod val="75000"/>
                  </a:schemeClr>
                </a:solidFill>
                <a:latin typeface="Cambria" panose="02040503050406030204" pitchFamily="18" charset="0"/>
                <a:ea typeface="Cambria" panose="02040503050406030204" pitchFamily="18" charset="0"/>
              </a:rPr>
              <a:t> </a:t>
            </a:r>
            <a:r>
              <a:rPr lang="en-US" sz="3599" b="1" dirty="0" err="1">
                <a:solidFill>
                  <a:schemeClr val="tx2">
                    <a:lumMod val="75000"/>
                  </a:schemeClr>
                </a:solidFill>
                <a:latin typeface="Cambria" panose="02040503050406030204" pitchFamily="18" charset="0"/>
                <a:ea typeface="Cambria" panose="02040503050406030204" pitchFamily="18" charset="0"/>
              </a:rPr>
              <a:t>bảng</a:t>
            </a:r>
            <a:r>
              <a:rPr lang="en-US" sz="3599" b="1" dirty="0">
                <a:solidFill>
                  <a:schemeClr val="tx2">
                    <a:lumMod val="75000"/>
                  </a:schemeClr>
                </a:solidFill>
                <a:latin typeface="Cambria" panose="02040503050406030204" pitchFamily="18" charset="0"/>
                <a:ea typeface="Cambria" panose="02040503050406030204" pitchFamily="18" charset="0"/>
              </a:rPr>
              <a:t> đó </a:t>
            </a:r>
            <a:r>
              <a:rPr lang="en-US" sz="3599" b="1" dirty="0" err="1">
                <a:solidFill>
                  <a:schemeClr val="tx2">
                    <a:lumMod val="75000"/>
                  </a:schemeClr>
                </a:solidFill>
                <a:latin typeface="Cambria" panose="02040503050406030204" pitchFamily="18" charset="0"/>
                <a:ea typeface="Cambria" panose="02040503050406030204" pitchFamily="18" charset="0"/>
              </a:rPr>
              <a:t>trên</a:t>
            </a:r>
            <a:r>
              <a:rPr lang="en-US" sz="3599" b="1" dirty="0">
                <a:solidFill>
                  <a:schemeClr val="tx2">
                    <a:lumMod val="75000"/>
                  </a:schemeClr>
                </a:solidFill>
                <a:latin typeface="Cambria" panose="02040503050406030204" pitchFamily="18" charset="0"/>
                <a:ea typeface="Cambria" panose="02040503050406030204" pitchFamily="18" charset="0"/>
              </a:rPr>
              <a:t> </a:t>
            </a:r>
            <a:r>
              <a:rPr lang="en-US" sz="3599" b="1" dirty="0" err="1">
                <a:solidFill>
                  <a:schemeClr val="tx2">
                    <a:lumMod val="75000"/>
                  </a:schemeClr>
                </a:solidFill>
                <a:latin typeface="Cambria" panose="02040503050406030204" pitchFamily="18" charset="0"/>
                <a:ea typeface="Cambria" panose="02040503050406030204" pitchFamily="18" charset="0"/>
              </a:rPr>
              <a:t>bản</a:t>
            </a:r>
            <a:r>
              <a:rPr lang="en-US" sz="3599" b="1" dirty="0">
                <a:solidFill>
                  <a:schemeClr val="tx2">
                    <a:lumMod val="75000"/>
                  </a:schemeClr>
                </a:solidFill>
                <a:latin typeface="Cambria" panose="02040503050406030204" pitchFamily="18" charset="0"/>
                <a:ea typeface="Cambria" panose="02040503050406030204" pitchFamily="18" charset="0"/>
              </a:rPr>
              <a:t> </a:t>
            </a:r>
            <a:r>
              <a:rPr lang="en-US" sz="3599" b="1" dirty="0" err="1">
                <a:solidFill>
                  <a:schemeClr val="tx2">
                    <a:lumMod val="75000"/>
                  </a:schemeClr>
                </a:solidFill>
                <a:latin typeface="Cambria" panose="02040503050406030204" pitchFamily="18" charset="0"/>
                <a:ea typeface="Cambria" panose="02040503050406030204" pitchFamily="18" charset="0"/>
              </a:rPr>
              <a:t>đồ</a:t>
            </a:r>
            <a:r>
              <a:rPr lang="en-US" sz="3599" b="1" dirty="0">
                <a:solidFill>
                  <a:schemeClr val="tx2">
                    <a:lumMod val="75000"/>
                  </a:schemeClr>
                </a:solidFill>
                <a:latin typeface="Cambria" panose="02040503050406030204" pitchFamily="18" charset="0"/>
                <a:ea typeface="Cambria" panose="02040503050406030204" pitchFamily="18" charset="0"/>
              </a:rPr>
              <a:t> có </a:t>
            </a:r>
            <a:r>
              <a:rPr lang="en-US" sz="3599" b="1" dirty="0" err="1">
                <a:solidFill>
                  <a:schemeClr val="tx2">
                    <a:lumMod val="75000"/>
                  </a:schemeClr>
                </a:solidFill>
                <a:latin typeface="Cambria" panose="02040503050406030204" pitchFamily="18" charset="0"/>
                <a:ea typeface="Cambria" panose="02040503050406030204" pitchFamily="18" charset="0"/>
              </a:rPr>
              <a:t>tỉ</a:t>
            </a:r>
            <a:r>
              <a:rPr lang="en-US" sz="3599" b="1" dirty="0">
                <a:solidFill>
                  <a:schemeClr val="tx2">
                    <a:lumMod val="75000"/>
                  </a:schemeClr>
                </a:solidFill>
                <a:latin typeface="Cambria" panose="02040503050406030204" pitchFamily="18" charset="0"/>
                <a:ea typeface="Cambria" panose="02040503050406030204" pitchFamily="18" charset="0"/>
              </a:rPr>
              <a:t> </a:t>
            </a:r>
            <a:r>
              <a:rPr lang="en-US" sz="3599" b="1" dirty="0" err="1">
                <a:solidFill>
                  <a:schemeClr val="tx2">
                    <a:lumMod val="75000"/>
                  </a:schemeClr>
                </a:solidFill>
                <a:latin typeface="Cambria" panose="02040503050406030204" pitchFamily="18" charset="0"/>
                <a:ea typeface="Cambria" panose="02040503050406030204" pitchFamily="18" charset="0"/>
              </a:rPr>
              <a:t>lệ</a:t>
            </a:r>
            <a:r>
              <a:rPr lang="en-US" sz="3599" b="1" dirty="0">
                <a:solidFill>
                  <a:schemeClr val="tx2">
                    <a:lumMod val="75000"/>
                  </a:schemeClr>
                </a:solidFill>
                <a:latin typeface="Cambria" panose="02040503050406030204" pitchFamily="18" charset="0"/>
                <a:ea typeface="Cambria" panose="02040503050406030204" pitchFamily="18" charset="0"/>
              </a:rPr>
              <a:t> 1: 50</a:t>
            </a:r>
          </a:p>
        </p:txBody>
      </p:sp>
      <p:sp>
        <p:nvSpPr>
          <p:cNvPr id="6" name="TextBox 5">
            <a:extLst>
              <a:ext uri="{FF2B5EF4-FFF2-40B4-BE49-F238E27FC236}">
                <a16:creationId xmlns:a16="http://schemas.microsoft.com/office/drawing/2014/main" id="{AE3E84F6-53BD-440A-8774-A31235F637A0}"/>
              </a:ext>
            </a:extLst>
          </p:cNvPr>
          <p:cNvSpPr txBox="1"/>
          <p:nvPr/>
        </p:nvSpPr>
        <p:spPr>
          <a:xfrm>
            <a:off x="2597168" y="2610616"/>
            <a:ext cx="7643631" cy="646181"/>
          </a:xfrm>
          <a:prstGeom prst="rect">
            <a:avLst/>
          </a:prstGeom>
          <a:noFill/>
        </p:spPr>
        <p:txBody>
          <a:bodyPr wrap="square" rtlCol="0">
            <a:spAutoFit/>
          </a:bodyPr>
          <a:lstStyle/>
          <a:p>
            <a:pPr algn="ctr"/>
            <a:r>
              <a:rPr lang="en-US" sz="3599" b="1" u="sng" dirty="0">
                <a:solidFill>
                  <a:srgbClr val="35765E"/>
                </a:solidFill>
                <a:latin typeface="Cambria" panose="02040503050406030204" pitchFamily="18" charset="0"/>
                <a:ea typeface="Cambria" panose="02040503050406030204" pitchFamily="18" charset="0"/>
              </a:rPr>
              <a:t>Bài </a:t>
            </a:r>
            <a:r>
              <a:rPr lang="en-US" sz="3599" b="1" u="sng" dirty="0" err="1">
                <a:solidFill>
                  <a:srgbClr val="35765E"/>
                </a:solidFill>
                <a:latin typeface="Cambria" panose="02040503050406030204" pitchFamily="18" charset="0"/>
                <a:ea typeface="Cambria" panose="02040503050406030204" pitchFamily="18" charset="0"/>
              </a:rPr>
              <a:t>giải</a:t>
            </a:r>
            <a:endParaRPr lang="en-US" sz="3599" b="1" u="sng" dirty="0">
              <a:solidFill>
                <a:srgbClr val="35765E"/>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AC4638EC-D68C-4C8C-A049-C1DFF523BDBE}"/>
              </a:ext>
            </a:extLst>
          </p:cNvPr>
          <p:cNvSpPr txBox="1"/>
          <p:nvPr/>
        </p:nvSpPr>
        <p:spPr>
          <a:xfrm>
            <a:off x="4286670" y="3302538"/>
            <a:ext cx="6538986" cy="646181"/>
          </a:xfrm>
          <a:prstGeom prst="rect">
            <a:avLst/>
          </a:prstGeom>
          <a:noFill/>
        </p:spPr>
        <p:txBody>
          <a:bodyPr wrap="square" rtlCol="0">
            <a:spAutoFit/>
          </a:bodyPr>
          <a:lstStyle/>
          <a:p>
            <a:r>
              <a:rPr lang="en-US" sz="3599" dirty="0">
                <a:solidFill>
                  <a:schemeClr val="accent6">
                    <a:lumMod val="75000"/>
                  </a:schemeClr>
                </a:solidFill>
                <a:latin typeface="Cambria" panose="02040503050406030204" pitchFamily="18" charset="0"/>
                <a:ea typeface="Cambria" panose="02040503050406030204" pitchFamily="18" charset="0"/>
              </a:rPr>
              <a:t>Đổi 3m = 300cm</a:t>
            </a:r>
          </a:p>
        </p:txBody>
      </p:sp>
      <p:sp>
        <p:nvSpPr>
          <p:cNvPr id="8" name="TextBox 7">
            <a:extLst>
              <a:ext uri="{FF2B5EF4-FFF2-40B4-BE49-F238E27FC236}">
                <a16:creationId xmlns:a16="http://schemas.microsoft.com/office/drawing/2014/main" id="{FA1FA5B4-B87A-4393-AE26-0B2E0D37A2DB}"/>
              </a:ext>
            </a:extLst>
          </p:cNvPr>
          <p:cNvSpPr txBox="1"/>
          <p:nvPr/>
        </p:nvSpPr>
        <p:spPr>
          <a:xfrm>
            <a:off x="571986" y="3866076"/>
            <a:ext cx="11059140" cy="646181"/>
          </a:xfrm>
          <a:prstGeom prst="rect">
            <a:avLst/>
          </a:prstGeom>
          <a:noFill/>
        </p:spPr>
        <p:txBody>
          <a:bodyPr wrap="square" rtlCol="0">
            <a:spAutoFit/>
          </a:bodyPr>
          <a:lstStyle/>
          <a:p>
            <a:r>
              <a:rPr lang="en-US" sz="3599" dirty="0" err="1">
                <a:solidFill>
                  <a:schemeClr val="accent6">
                    <a:lumMod val="75000"/>
                  </a:schemeClr>
                </a:solidFill>
                <a:latin typeface="Cambria" panose="02040503050406030204" pitchFamily="18" charset="0"/>
                <a:ea typeface="Cambria" panose="02040503050406030204" pitchFamily="18" charset="0"/>
              </a:rPr>
              <a:t>Chiều</a:t>
            </a:r>
            <a:r>
              <a:rPr lang="en-US" sz="3599" dirty="0">
                <a:solidFill>
                  <a:schemeClr val="accent6">
                    <a:lumMod val="75000"/>
                  </a:schemeClr>
                </a:solidFill>
                <a:latin typeface="Cambria" panose="02040503050406030204" pitchFamily="18" charset="0"/>
                <a:ea typeface="Cambria" panose="02040503050406030204" pitchFamily="18" charset="0"/>
              </a:rPr>
              <a:t> </a:t>
            </a:r>
            <a:r>
              <a:rPr lang="en-US" sz="3599" dirty="0" err="1">
                <a:solidFill>
                  <a:schemeClr val="accent6">
                    <a:lumMod val="75000"/>
                  </a:schemeClr>
                </a:solidFill>
                <a:latin typeface="Cambria" panose="02040503050406030204" pitchFamily="18" charset="0"/>
                <a:ea typeface="Cambria" panose="02040503050406030204" pitchFamily="18" charset="0"/>
              </a:rPr>
              <a:t>dài</a:t>
            </a:r>
            <a:r>
              <a:rPr lang="en-US" sz="3599" dirty="0">
                <a:solidFill>
                  <a:schemeClr val="accent6">
                    <a:lumMod val="75000"/>
                  </a:schemeClr>
                </a:solidFill>
                <a:latin typeface="Cambria" panose="02040503050406030204" pitchFamily="18" charset="0"/>
                <a:ea typeface="Cambria" panose="02040503050406030204" pitchFamily="18" charset="0"/>
              </a:rPr>
              <a:t> </a:t>
            </a:r>
            <a:r>
              <a:rPr lang="en-US" sz="3599" dirty="0" err="1">
                <a:solidFill>
                  <a:schemeClr val="accent6">
                    <a:lumMod val="75000"/>
                  </a:schemeClr>
                </a:solidFill>
                <a:latin typeface="Cambria" panose="02040503050406030204" pitchFamily="18" charset="0"/>
                <a:ea typeface="Cambria" panose="02040503050406030204" pitchFamily="18" charset="0"/>
              </a:rPr>
              <a:t>bảng</a:t>
            </a:r>
            <a:r>
              <a:rPr lang="en-US" sz="3599" dirty="0">
                <a:solidFill>
                  <a:schemeClr val="accent6">
                    <a:lumMod val="75000"/>
                  </a:schemeClr>
                </a:solidFill>
                <a:latin typeface="Cambria" panose="02040503050406030204" pitchFamily="18" charset="0"/>
                <a:ea typeface="Cambria" panose="02040503050406030204" pitchFamily="18" charset="0"/>
              </a:rPr>
              <a:t> lớp </a:t>
            </a:r>
            <a:r>
              <a:rPr lang="en-US" sz="3599" dirty="0" err="1">
                <a:solidFill>
                  <a:schemeClr val="accent6">
                    <a:lumMod val="75000"/>
                  </a:schemeClr>
                </a:solidFill>
                <a:latin typeface="Cambria" panose="02040503050406030204" pitchFamily="18" charset="0"/>
                <a:ea typeface="Cambria" panose="02040503050406030204" pitchFamily="18" charset="0"/>
              </a:rPr>
              <a:t>thu</a:t>
            </a:r>
            <a:r>
              <a:rPr lang="en-US" sz="3599" dirty="0">
                <a:solidFill>
                  <a:schemeClr val="accent6">
                    <a:lumMod val="75000"/>
                  </a:schemeClr>
                </a:solidFill>
                <a:latin typeface="Cambria" panose="02040503050406030204" pitchFamily="18" charset="0"/>
                <a:ea typeface="Cambria" panose="02040503050406030204" pitchFamily="18" charset="0"/>
              </a:rPr>
              <a:t> </a:t>
            </a:r>
            <a:r>
              <a:rPr lang="en-US" sz="3599" dirty="0" err="1">
                <a:solidFill>
                  <a:schemeClr val="accent6">
                    <a:lumMod val="75000"/>
                  </a:schemeClr>
                </a:solidFill>
                <a:latin typeface="Cambria" panose="02040503050406030204" pitchFamily="18" charset="0"/>
                <a:ea typeface="Cambria" panose="02040503050406030204" pitchFamily="18" charset="0"/>
              </a:rPr>
              <a:t>nhỏ</a:t>
            </a:r>
            <a:r>
              <a:rPr lang="en-US" sz="3599" dirty="0">
                <a:solidFill>
                  <a:schemeClr val="accent6">
                    <a:lumMod val="75000"/>
                  </a:schemeClr>
                </a:solidFill>
                <a:latin typeface="Cambria" panose="02040503050406030204" pitchFamily="18" charset="0"/>
                <a:ea typeface="Cambria" panose="02040503050406030204" pitchFamily="18" charset="0"/>
              </a:rPr>
              <a:t> </a:t>
            </a:r>
            <a:r>
              <a:rPr lang="en-US" sz="3599" dirty="0" err="1">
                <a:solidFill>
                  <a:schemeClr val="accent6">
                    <a:lumMod val="75000"/>
                  </a:schemeClr>
                </a:solidFill>
                <a:latin typeface="Cambria" panose="02040503050406030204" pitchFamily="18" charset="0"/>
                <a:ea typeface="Cambria" panose="02040503050406030204" pitchFamily="18" charset="0"/>
              </a:rPr>
              <a:t>trên</a:t>
            </a:r>
            <a:r>
              <a:rPr lang="en-US" sz="3599" dirty="0">
                <a:solidFill>
                  <a:schemeClr val="accent6">
                    <a:lumMod val="75000"/>
                  </a:schemeClr>
                </a:solidFill>
                <a:latin typeface="Cambria" panose="02040503050406030204" pitchFamily="18" charset="0"/>
                <a:ea typeface="Cambria" panose="02040503050406030204" pitchFamily="18" charset="0"/>
              </a:rPr>
              <a:t> </a:t>
            </a:r>
            <a:r>
              <a:rPr lang="en-US" sz="3599" dirty="0" err="1">
                <a:solidFill>
                  <a:schemeClr val="accent6">
                    <a:lumMod val="75000"/>
                  </a:schemeClr>
                </a:solidFill>
                <a:latin typeface="Cambria" panose="02040503050406030204" pitchFamily="18" charset="0"/>
                <a:ea typeface="Cambria" panose="02040503050406030204" pitchFamily="18" charset="0"/>
              </a:rPr>
              <a:t>bản</a:t>
            </a:r>
            <a:r>
              <a:rPr lang="en-US" sz="3599" dirty="0">
                <a:solidFill>
                  <a:schemeClr val="accent6">
                    <a:lumMod val="75000"/>
                  </a:schemeClr>
                </a:solidFill>
                <a:latin typeface="Cambria" panose="02040503050406030204" pitchFamily="18" charset="0"/>
                <a:ea typeface="Cambria" panose="02040503050406030204" pitchFamily="18" charset="0"/>
              </a:rPr>
              <a:t> </a:t>
            </a:r>
            <a:r>
              <a:rPr lang="en-US" sz="3599" dirty="0" err="1">
                <a:solidFill>
                  <a:schemeClr val="accent6">
                    <a:lumMod val="75000"/>
                  </a:schemeClr>
                </a:solidFill>
                <a:latin typeface="Cambria" panose="02040503050406030204" pitchFamily="18" charset="0"/>
                <a:ea typeface="Cambria" panose="02040503050406030204" pitchFamily="18" charset="0"/>
              </a:rPr>
              <a:t>đồ</a:t>
            </a:r>
            <a:r>
              <a:rPr lang="en-US" sz="3599" dirty="0">
                <a:solidFill>
                  <a:schemeClr val="accent6">
                    <a:lumMod val="75000"/>
                  </a:schemeClr>
                </a:solidFill>
                <a:latin typeface="Cambria" panose="02040503050406030204" pitchFamily="18" charset="0"/>
                <a:ea typeface="Cambria" panose="02040503050406030204" pitchFamily="18" charset="0"/>
              </a:rPr>
              <a:t> </a:t>
            </a:r>
            <a:r>
              <a:rPr lang="en-US" sz="3599" dirty="0" err="1">
                <a:solidFill>
                  <a:schemeClr val="accent6">
                    <a:lumMod val="75000"/>
                  </a:schemeClr>
                </a:solidFill>
                <a:latin typeface="Cambria" panose="02040503050406030204" pitchFamily="18" charset="0"/>
                <a:ea typeface="Cambria" panose="02040503050406030204" pitchFamily="18" charset="0"/>
              </a:rPr>
              <a:t>tỉ</a:t>
            </a:r>
            <a:r>
              <a:rPr lang="en-US" sz="3599" dirty="0">
                <a:solidFill>
                  <a:schemeClr val="accent6">
                    <a:lumMod val="75000"/>
                  </a:schemeClr>
                </a:solidFill>
                <a:latin typeface="Cambria" panose="02040503050406030204" pitchFamily="18" charset="0"/>
                <a:ea typeface="Cambria" panose="02040503050406030204" pitchFamily="18" charset="0"/>
              </a:rPr>
              <a:t> </a:t>
            </a:r>
            <a:r>
              <a:rPr lang="en-US" sz="3599" dirty="0" err="1">
                <a:solidFill>
                  <a:schemeClr val="accent6">
                    <a:lumMod val="75000"/>
                  </a:schemeClr>
                </a:solidFill>
                <a:latin typeface="Cambria" panose="02040503050406030204" pitchFamily="18" charset="0"/>
                <a:ea typeface="Cambria" panose="02040503050406030204" pitchFamily="18" charset="0"/>
              </a:rPr>
              <a:t>lệ</a:t>
            </a:r>
            <a:r>
              <a:rPr lang="en-US" sz="3599" dirty="0">
                <a:solidFill>
                  <a:schemeClr val="accent6">
                    <a:lumMod val="75000"/>
                  </a:schemeClr>
                </a:solidFill>
                <a:latin typeface="Cambria" panose="02040503050406030204" pitchFamily="18" charset="0"/>
                <a:ea typeface="Cambria" panose="02040503050406030204" pitchFamily="18" charset="0"/>
              </a:rPr>
              <a:t> 1: 50 là:</a:t>
            </a:r>
          </a:p>
        </p:txBody>
      </p:sp>
      <p:sp>
        <p:nvSpPr>
          <p:cNvPr id="9" name="TextBox 8">
            <a:extLst>
              <a:ext uri="{FF2B5EF4-FFF2-40B4-BE49-F238E27FC236}">
                <a16:creationId xmlns:a16="http://schemas.microsoft.com/office/drawing/2014/main" id="{1FC63AD6-C0B1-4E21-9C8F-7AE15F92CA09}"/>
              </a:ext>
            </a:extLst>
          </p:cNvPr>
          <p:cNvSpPr txBox="1"/>
          <p:nvPr/>
        </p:nvSpPr>
        <p:spPr>
          <a:xfrm>
            <a:off x="4171603" y="4512257"/>
            <a:ext cx="6538986" cy="646181"/>
          </a:xfrm>
          <a:prstGeom prst="rect">
            <a:avLst/>
          </a:prstGeom>
          <a:noFill/>
        </p:spPr>
        <p:txBody>
          <a:bodyPr wrap="square" rtlCol="0">
            <a:spAutoFit/>
          </a:bodyPr>
          <a:lstStyle/>
          <a:p>
            <a:r>
              <a:rPr lang="en-US" sz="3599" dirty="0">
                <a:solidFill>
                  <a:schemeClr val="accent6">
                    <a:lumMod val="75000"/>
                  </a:schemeClr>
                </a:solidFill>
                <a:latin typeface="Cambria" panose="02040503050406030204" pitchFamily="18" charset="0"/>
                <a:ea typeface="Cambria" panose="02040503050406030204" pitchFamily="18" charset="0"/>
              </a:rPr>
              <a:t>300 : 50 = 6 (cm)</a:t>
            </a:r>
          </a:p>
        </p:txBody>
      </p:sp>
      <p:sp>
        <p:nvSpPr>
          <p:cNvPr id="10" name="TextBox 9">
            <a:extLst>
              <a:ext uri="{FF2B5EF4-FFF2-40B4-BE49-F238E27FC236}">
                <a16:creationId xmlns:a16="http://schemas.microsoft.com/office/drawing/2014/main" id="{8ADAA419-1394-416F-B302-6E040137B42D}"/>
              </a:ext>
            </a:extLst>
          </p:cNvPr>
          <p:cNvSpPr txBox="1"/>
          <p:nvPr/>
        </p:nvSpPr>
        <p:spPr>
          <a:xfrm>
            <a:off x="4915175" y="5121535"/>
            <a:ext cx="6538986" cy="646181"/>
          </a:xfrm>
          <a:prstGeom prst="rect">
            <a:avLst/>
          </a:prstGeom>
          <a:noFill/>
        </p:spPr>
        <p:txBody>
          <a:bodyPr wrap="square" rtlCol="0">
            <a:spAutoFit/>
          </a:bodyPr>
          <a:lstStyle/>
          <a:p>
            <a:r>
              <a:rPr lang="en-US" sz="3599" dirty="0" err="1">
                <a:solidFill>
                  <a:schemeClr val="accent6">
                    <a:lumMod val="75000"/>
                  </a:schemeClr>
                </a:solidFill>
                <a:latin typeface="Cambria" panose="02040503050406030204" pitchFamily="18" charset="0"/>
                <a:ea typeface="Cambria" panose="02040503050406030204" pitchFamily="18" charset="0"/>
              </a:rPr>
              <a:t>Đáp</a:t>
            </a:r>
            <a:r>
              <a:rPr lang="en-US" sz="3599" dirty="0">
                <a:solidFill>
                  <a:schemeClr val="accent6">
                    <a:lumMod val="75000"/>
                  </a:schemeClr>
                </a:solidFill>
                <a:latin typeface="Cambria" panose="02040503050406030204" pitchFamily="18" charset="0"/>
                <a:ea typeface="Cambria" panose="02040503050406030204" pitchFamily="18" charset="0"/>
              </a:rPr>
              <a:t> </a:t>
            </a:r>
            <a:r>
              <a:rPr lang="en-US" sz="3599" dirty="0" err="1">
                <a:solidFill>
                  <a:schemeClr val="accent6">
                    <a:lumMod val="75000"/>
                  </a:schemeClr>
                </a:solidFill>
                <a:latin typeface="Cambria" panose="02040503050406030204" pitchFamily="18" charset="0"/>
                <a:ea typeface="Cambria" panose="02040503050406030204" pitchFamily="18" charset="0"/>
              </a:rPr>
              <a:t>số</a:t>
            </a:r>
            <a:r>
              <a:rPr lang="en-US" sz="3599" dirty="0">
                <a:solidFill>
                  <a:schemeClr val="accent6">
                    <a:lumMod val="75000"/>
                  </a:schemeClr>
                </a:solidFill>
                <a:latin typeface="Cambria" panose="02040503050406030204" pitchFamily="18" charset="0"/>
                <a:ea typeface="Cambria" panose="02040503050406030204" pitchFamily="18" charset="0"/>
              </a:rPr>
              <a:t>: 6 cm</a:t>
            </a:r>
          </a:p>
        </p:txBody>
      </p:sp>
    </p:spTree>
    <p:extLst>
      <p:ext uri="{BB962C8B-B14F-4D97-AF65-F5344CB8AC3E}">
        <p14:creationId xmlns:p14="http://schemas.microsoft.com/office/powerpoint/2010/main" val="1136757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anim calcmode="lin" valueType="num">
                                      <p:cBhvr>
                                        <p:cTn id="2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1000"/>
                                        <p:tgtEl>
                                          <p:spTgt spid="9">
                                            <p:txEl>
                                              <p:pRg st="0" end="0"/>
                                            </p:txEl>
                                          </p:spTgt>
                                        </p:tgtEl>
                                      </p:cBhvr>
                                    </p:animEffect>
                                    <p:anim calcmode="lin" valueType="num">
                                      <p:cBhvr>
                                        <p:cTn id="2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44FEFD-7021-4BF4-966F-D60148050179}"/>
              </a:ext>
            </a:extLst>
          </p:cNvPr>
          <p:cNvSpPr txBox="1"/>
          <p:nvPr/>
        </p:nvSpPr>
        <p:spPr>
          <a:xfrm>
            <a:off x="433906" y="1102075"/>
            <a:ext cx="11630508" cy="1323133"/>
          </a:xfrm>
          <a:prstGeom prst="rect">
            <a:avLst/>
          </a:prstGeom>
          <a:noFill/>
        </p:spPr>
        <p:txBody>
          <a:bodyPr wrap="square">
            <a:spAutoFit/>
          </a:bodyPr>
          <a:lstStyle/>
          <a:p>
            <a:pPr algn="l"/>
            <a:r>
              <a:rPr lang="en-US" sz="3999" b="1" dirty="0" err="1">
                <a:solidFill>
                  <a:schemeClr val="tx2">
                    <a:lumMod val="75000"/>
                  </a:schemeClr>
                </a:solidFill>
                <a:latin typeface="Cambria" panose="02040503050406030204" pitchFamily="18" charset="0"/>
                <a:ea typeface="Cambria" panose="02040503050406030204" pitchFamily="18" charset="0"/>
              </a:rPr>
              <a:t>Em</a:t>
            </a:r>
            <a:r>
              <a:rPr lang="en-US" sz="3999" b="1" dirty="0">
                <a:solidFill>
                  <a:schemeClr val="tx2">
                    <a:lumMod val="75000"/>
                  </a:schemeClr>
                </a:solidFill>
                <a:latin typeface="Cambria" panose="02040503050406030204" pitchFamily="18" charset="0"/>
                <a:ea typeface="Cambria" panose="02040503050406030204" pitchFamily="18" charset="0"/>
              </a:rPr>
              <a:t> </a:t>
            </a:r>
            <a:r>
              <a:rPr lang="en-US" sz="3999" b="1" dirty="0" err="1">
                <a:solidFill>
                  <a:schemeClr val="tx2">
                    <a:lumMod val="75000"/>
                  </a:schemeClr>
                </a:solidFill>
                <a:latin typeface="Cambria" panose="02040503050406030204" pitchFamily="18" charset="0"/>
                <a:ea typeface="Cambria" panose="02040503050406030204" pitchFamily="18" charset="0"/>
              </a:rPr>
              <a:t>hãy</a:t>
            </a:r>
            <a:r>
              <a:rPr lang="en-US" sz="3999" b="1" dirty="0">
                <a:solidFill>
                  <a:schemeClr val="tx2">
                    <a:lumMod val="75000"/>
                  </a:schemeClr>
                </a:solidFill>
                <a:latin typeface="Cambria" panose="02040503050406030204" pitchFamily="18" charset="0"/>
                <a:ea typeface="Cambria" panose="02040503050406030204" pitchFamily="18" charset="0"/>
              </a:rPr>
              <a:t> </a:t>
            </a:r>
            <a:r>
              <a:rPr lang="en-US" sz="3999" b="1" dirty="0" err="1">
                <a:solidFill>
                  <a:schemeClr val="tx2">
                    <a:lumMod val="75000"/>
                  </a:schemeClr>
                </a:solidFill>
                <a:latin typeface="Cambria" panose="02040503050406030204" pitchFamily="18" charset="0"/>
                <a:ea typeface="Cambria" panose="02040503050406030204" pitchFamily="18" charset="0"/>
              </a:rPr>
              <a:t>vẽ</a:t>
            </a:r>
            <a:r>
              <a:rPr lang="en-US" sz="3999" b="1" dirty="0">
                <a:solidFill>
                  <a:schemeClr val="tx2">
                    <a:lumMod val="75000"/>
                  </a:schemeClr>
                </a:solidFill>
                <a:latin typeface="Cambria" panose="02040503050406030204" pitchFamily="18" charset="0"/>
                <a:ea typeface="Cambria" panose="02040503050406030204" pitchFamily="18" charset="0"/>
              </a:rPr>
              <a:t> </a:t>
            </a:r>
            <a:r>
              <a:rPr lang="en-US" sz="3999" b="1" dirty="0" err="1">
                <a:solidFill>
                  <a:schemeClr val="tx2">
                    <a:lumMod val="75000"/>
                  </a:schemeClr>
                </a:solidFill>
                <a:latin typeface="Cambria" panose="02040503050406030204" pitchFamily="18" charset="0"/>
                <a:ea typeface="Cambria" panose="02040503050406030204" pitchFamily="18" charset="0"/>
              </a:rPr>
              <a:t>đoạn</a:t>
            </a:r>
            <a:r>
              <a:rPr lang="en-US" sz="3999" b="1" dirty="0">
                <a:solidFill>
                  <a:schemeClr val="tx2">
                    <a:lumMod val="75000"/>
                  </a:schemeClr>
                </a:solidFill>
                <a:latin typeface="Cambria" panose="02040503050406030204" pitchFamily="18" charset="0"/>
                <a:ea typeface="Cambria" panose="02040503050406030204" pitchFamily="18" charset="0"/>
              </a:rPr>
              <a:t> </a:t>
            </a:r>
            <a:r>
              <a:rPr lang="en-US" sz="3999" b="1" dirty="0" err="1">
                <a:solidFill>
                  <a:schemeClr val="tx2">
                    <a:lumMod val="75000"/>
                  </a:schemeClr>
                </a:solidFill>
                <a:latin typeface="Cambria" panose="02040503050406030204" pitchFamily="18" charset="0"/>
                <a:ea typeface="Cambria" panose="02040503050406030204" pitchFamily="18" charset="0"/>
              </a:rPr>
              <a:t>thẳng</a:t>
            </a:r>
            <a:r>
              <a:rPr lang="en-US" sz="3999" b="1" dirty="0">
                <a:solidFill>
                  <a:schemeClr val="tx2">
                    <a:lumMod val="75000"/>
                  </a:schemeClr>
                </a:solidFill>
                <a:latin typeface="Cambria" panose="02040503050406030204" pitchFamily="18" charset="0"/>
                <a:ea typeface="Cambria" panose="02040503050406030204" pitchFamily="18" charset="0"/>
              </a:rPr>
              <a:t> </a:t>
            </a:r>
            <a:r>
              <a:rPr lang="en-US" sz="3999" b="1" dirty="0" err="1">
                <a:solidFill>
                  <a:schemeClr val="tx2">
                    <a:lumMod val="75000"/>
                  </a:schemeClr>
                </a:solidFill>
                <a:latin typeface="Cambria" panose="02040503050406030204" pitchFamily="18" charset="0"/>
                <a:ea typeface="Cambria" panose="02040503050406030204" pitchFamily="18" charset="0"/>
              </a:rPr>
              <a:t>biểu</a:t>
            </a:r>
            <a:r>
              <a:rPr lang="en-US" sz="3999" b="1" dirty="0">
                <a:solidFill>
                  <a:schemeClr val="tx2">
                    <a:lumMod val="75000"/>
                  </a:schemeClr>
                </a:solidFill>
                <a:latin typeface="Cambria" panose="02040503050406030204" pitchFamily="18" charset="0"/>
                <a:ea typeface="Cambria" panose="02040503050406030204" pitchFamily="18" charset="0"/>
              </a:rPr>
              <a:t> </a:t>
            </a:r>
            <a:r>
              <a:rPr lang="en-US" sz="3999" b="1" dirty="0" err="1">
                <a:solidFill>
                  <a:schemeClr val="tx2">
                    <a:lumMod val="75000"/>
                  </a:schemeClr>
                </a:solidFill>
                <a:latin typeface="Cambria" panose="02040503050406030204" pitchFamily="18" charset="0"/>
                <a:ea typeface="Cambria" panose="02040503050406030204" pitchFamily="18" charset="0"/>
              </a:rPr>
              <a:t>thị</a:t>
            </a:r>
            <a:r>
              <a:rPr lang="en-US" sz="3999" b="1" dirty="0">
                <a:solidFill>
                  <a:schemeClr val="tx2">
                    <a:lumMod val="75000"/>
                  </a:schemeClr>
                </a:solidFill>
                <a:latin typeface="Cambria" panose="02040503050406030204" pitchFamily="18" charset="0"/>
                <a:ea typeface="Cambria" panose="02040503050406030204" pitchFamily="18" charset="0"/>
              </a:rPr>
              <a:t> </a:t>
            </a:r>
            <a:r>
              <a:rPr lang="en-US" sz="3999" b="1" dirty="0" err="1">
                <a:solidFill>
                  <a:schemeClr val="tx2">
                    <a:lumMod val="75000"/>
                  </a:schemeClr>
                </a:solidFill>
                <a:latin typeface="Cambria" panose="02040503050406030204" pitchFamily="18" charset="0"/>
                <a:ea typeface="Cambria" panose="02040503050406030204" pitchFamily="18" charset="0"/>
              </a:rPr>
              <a:t>chiều</a:t>
            </a:r>
            <a:r>
              <a:rPr lang="en-US" sz="3999" b="1" dirty="0">
                <a:solidFill>
                  <a:schemeClr val="tx2">
                    <a:lumMod val="75000"/>
                  </a:schemeClr>
                </a:solidFill>
                <a:latin typeface="Cambria" panose="02040503050406030204" pitchFamily="18" charset="0"/>
                <a:ea typeface="Cambria" panose="02040503050406030204" pitchFamily="18" charset="0"/>
              </a:rPr>
              <a:t> </a:t>
            </a:r>
            <a:r>
              <a:rPr lang="en-US" sz="3999" b="1" dirty="0" err="1">
                <a:solidFill>
                  <a:schemeClr val="tx2">
                    <a:lumMod val="75000"/>
                  </a:schemeClr>
                </a:solidFill>
                <a:latin typeface="Cambria" panose="02040503050406030204" pitchFamily="18" charset="0"/>
                <a:ea typeface="Cambria" panose="02040503050406030204" pitchFamily="18" charset="0"/>
              </a:rPr>
              <a:t>dài</a:t>
            </a:r>
            <a:r>
              <a:rPr lang="en-US" sz="3999" b="1" dirty="0">
                <a:solidFill>
                  <a:schemeClr val="tx2">
                    <a:lumMod val="75000"/>
                  </a:schemeClr>
                </a:solidFill>
                <a:latin typeface="Cambria" panose="02040503050406030204" pitchFamily="18" charset="0"/>
                <a:ea typeface="Cambria" panose="02040503050406030204" pitchFamily="18" charset="0"/>
              </a:rPr>
              <a:t> </a:t>
            </a:r>
            <a:r>
              <a:rPr lang="en-US" sz="3999" b="1" dirty="0" err="1">
                <a:solidFill>
                  <a:schemeClr val="tx2">
                    <a:lumMod val="75000"/>
                  </a:schemeClr>
                </a:solidFill>
                <a:latin typeface="Cambria" panose="02040503050406030204" pitchFamily="18" charset="0"/>
                <a:ea typeface="Cambria" panose="02040503050406030204" pitchFamily="18" charset="0"/>
              </a:rPr>
              <a:t>bảng</a:t>
            </a:r>
            <a:r>
              <a:rPr lang="en-US" sz="3999" b="1" dirty="0">
                <a:solidFill>
                  <a:schemeClr val="tx2">
                    <a:lumMod val="75000"/>
                  </a:schemeClr>
                </a:solidFill>
                <a:latin typeface="Cambria" panose="02040503050406030204" pitchFamily="18" charset="0"/>
                <a:ea typeface="Cambria" panose="02040503050406030204" pitchFamily="18" charset="0"/>
              </a:rPr>
              <a:t> lớp </a:t>
            </a:r>
            <a:r>
              <a:rPr lang="en-US" sz="3999" b="1" dirty="0" err="1">
                <a:solidFill>
                  <a:schemeClr val="tx2">
                    <a:lumMod val="75000"/>
                  </a:schemeClr>
                </a:solidFill>
                <a:latin typeface="Cambria" panose="02040503050406030204" pitchFamily="18" charset="0"/>
                <a:ea typeface="Cambria" panose="02040503050406030204" pitchFamily="18" charset="0"/>
              </a:rPr>
              <a:t>thu</a:t>
            </a:r>
            <a:r>
              <a:rPr lang="en-US" sz="3999" b="1" dirty="0">
                <a:solidFill>
                  <a:schemeClr val="tx2">
                    <a:lumMod val="75000"/>
                  </a:schemeClr>
                </a:solidFill>
                <a:latin typeface="Cambria" panose="02040503050406030204" pitchFamily="18" charset="0"/>
                <a:ea typeface="Cambria" panose="02040503050406030204" pitchFamily="18" charset="0"/>
              </a:rPr>
              <a:t> </a:t>
            </a:r>
            <a:r>
              <a:rPr lang="en-US" sz="3999" b="1" dirty="0" err="1">
                <a:solidFill>
                  <a:schemeClr val="tx2">
                    <a:lumMod val="75000"/>
                  </a:schemeClr>
                </a:solidFill>
                <a:latin typeface="Cambria" panose="02040503050406030204" pitchFamily="18" charset="0"/>
                <a:ea typeface="Cambria" panose="02040503050406030204" pitchFamily="18" charset="0"/>
              </a:rPr>
              <a:t>nhỏ</a:t>
            </a:r>
            <a:r>
              <a:rPr lang="en-US" sz="3999" b="1" dirty="0">
                <a:solidFill>
                  <a:schemeClr val="tx2">
                    <a:lumMod val="75000"/>
                  </a:schemeClr>
                </a:solidFill>
                <a:latin typeface="Cambria" panose="02040503050406030204" pitchFamily="18" charset="0"/>
                <a:ea typeface="Cambria" panose="02040503050406030204" pitchFamily="18" charset="0"/>
              </a:rPr>
              <a:t> </a:t>
            </a:r>
            <a:r>
              <a:rPr lang="en-US" sz="3999" b="1" dirty="0" err="1">
                <a:solidFill>
                  <a:schemeClr val="tx2">
                    <a:lumMod val="75000"/>
                  </a:schemeClr>
                </a:solidFill>
                <a:latin typeface="Cambria" panose="02040503050406030204" pitchFamily="18" charset="0"/>
                <a:ea typeface="Cambria" panose="02040503050406030204" pitchFamily="18" charset="0"/>
              </a:rPr>
              <a:t>dài</a:t>
            </a:r>
            <a:r>
              <a:rPr lang="en-US" sz="3999" b="1" dirty="0">
                <a:solidFill>
                  <a:schemeClr val="tx2">
                    <a:lumMod val="75000"/>
                  </a:schemeClr>
                </a:solidFill>
                <a:latin typeface="Cambria" panose="02040503050406030204" pitchFamily="18" charset="0"/>
                <a:ea typeface="Cambria" panose="02040503050406030204" pitchFamily="18" charset="0"/>
              </a:rPr>
              <a:t> 6cm</a:t>
            </a:r>
          </a:p>
        </p:txBody>
      </p:sp>
      <p:sp>
        <p:nvSpPr>
          <p:cNvPr id="11" name="Rectangle: Rounded Corners 10">
            <a:extLst>
              <a:ext uri="{FF2B5EF4-FFF2-40B4-BE49-F238E27FC236}">
                <a16:creationId xmlns:a16="http://schemas.microsoft.com/office/drawing/2014/main" id="{ADDA21BE-6809-4D6C-8B41-7569F858B758}"/>
              </a:ext>
            </a:extLst>
          </p:cNvPr>
          <p:cNvSpPr/>
          <p:nvPr/>
        </p:nvSpPr>
        <p:spPr>
          <a:xfrm>
            <a:off x="1457624" y="2537375"/>
            <a:ext cx="6873852" cy="212734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9414162-8FE5-42A7-8F20-34DEBD07E1B2}"/>
              </a:ext>
            </a:extLst>
          </p:cNvPr>
          <p:cNvSpPr txBox="1"/>
          <p:nvPr/>
        </p:nvSpPr>
        <p:spPr>
          <a:xfrm>
            <a:off x="1837132" y="2487079"/>
            <a:ext cx="657254" cy="707722"/>
          </a:xfrm>
          <a:prstGeom prst="rect">
            <a:avLst/>
          </a:prstGeom>
          <a:noFill/>
        </p:spPr>
        <p:txBody>
          <a:bodyPr wrap="square" rtlCol="0">
            <a:spAutoFit/>
          </a:bodyPr>
          <a:lstStyle/>
          <a:p>
            <a:r>
              <a:rPr lang="en-US" sz="3999" b="1" dirty="0">
                <a:latin typeface="Cambria" panose="02040503050406030204" pitchFamily="18" charset="0"/>
                <a:ea typeface="Cambria" panose="02040503050406030204" pitchFamily="18" charset="0"/>
              </a:rPr>
              <a:t>A</a:t>
            </a:r>
          </a:p>
        </p:txBody>
      </p:sp>
      <p:sp>
        <p:nvSpPr>
          <p:cNvPr id="13" name="TextBox 12">
            <a:extLst>
              <a:ext uri="{FF2B5EF4-FFF2-40B4-BE49-F238E27FC236}">
                <a16:creationId xmlns:a16="http://schemas.microsoft.com/office/drawing/2014/main" id="{CBE931E3-F4CB-44CB-90C5-2D6137137C1A}"/>
              </a:ext>
            </a:extLst>
          </p:cNvPr>
          <p:cNvSpPr txBox="1"/>
          <p:nvPr/>
        </p:nvSpPr>
        <p:spPr>
          <a:xfrm>
            <a:off x="7434727" y="2593102"/>
            <a:ext cx="625369" cy="707722"/>
          </a:xfrm>
          <a:prstGeom prst="rect">
            <a:avLst/>
          </a:prstGeom>
          <a:noFill/>
        </p:spPr>
        <p:txBody>
          <a:bodyPr wrap="square" rtlCol="0">
            <a:spAutoFit/>
          </a:bodyPr>
          <a:lstStyle/>
          <a:p>
            <a:r>
              <a:rPr lang="en-US" sz="3999" b="1" dirty="0">
                <a:latin typeface="Cambria" panose="02040503050406030204" pitchFamily="18" charset="0"/>
                <a:ea typeface="Cambria" panose="02040503050406030204" pitchFamily="18" charset="0"/>
              </a:rPr>
              <a:t>B</a:t>
            </a:r>
          </a:p>
        </p:txBody>
      </p:sp>
      <p:pic>
        <p:nvPicPr>
          <p:cNvPr id="14" name="Picture 13" descr="A picture containing text, measuring stick&#10;&#10;Description automatically generated">
            <a:extLst>
              <a:ext uri="{FF2B5EF4-FFF2-40B4-BE49-F238E27FC236}">
                <a16:creationId xmlns:a16="http://schemas.microsoft.com/office/drawing/2014/main" id="{F4B406AF-6324-4772-A894-1EBDE1AB338A}"/>
              </a:ext>
            </a:extLst>
          </p:cNvPr>
          <p:cNvPicPr>
            <a:picLocks noChangeAspect="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l="7823" t="16108" r="82376" b="9835"/>
          <a:stretch/>
        </p:blipFill>
        <p:spPr>
          <a:xfrm rot="16200000">
            <a:off x="6037851" y="-661401"/>
            <a:ext cx="925681" cy="9314102"/>
          </a:xfrm>
          <a:prstGeom prst="rect">
            <a:avLst/>
          </a:prstGeom>
        </p:spPr>
      </p:pic>
      <p:pic>
        <p:nvPicPr>
          <p:cNvPr id="15" name="Picture 14">
            <a:extLst>
              <a:ext uri="{FF2B5EF4-FFF2-40B4-BE49-F238E27FC236}">
                <a16:creationId xmlns:a16="http://schemas.microsoft.com/office/drawing/2014/main" id="{08870464-98E3-4F7C-B9C8-412EC77A1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0221" y="2425208"/>
            <a:ext cx="1175841" cy="1175841"/>
          </a:xfrm>
          <a:prstGeom prst="rect">
            <a:avLst/>
          </a:prstGeom>
        </p:spPr>
      </p:pic>
      <p:cxnSp>
        <p:nvCxnSpPr>
          <p:cNvPr id="16" name="Straight Connector 15">
            <a:extLst>
              <a:ext uri="{FF2B5EF4-FFF2-40B4-BE49-F238E27FC236}">
                <a16:creationId xmlns:a16="http://schemas.microsoft.com/office/drawing/2014/main" id="{B7C65F98-154D-4E4C-A737-F5A07E97B72A}"/>
              </a:ext>
            </a:extLst>
          </p:cNvPr>
          <p:cNvCxnSpPr>
            <a:cxnSpLocks/>
          </p:cNvCxnSpPr>
          <p:nvPr/>
        </p:nvCxnSpPr>
        <p:spPr>
          <a:xfrm>
            <a:off x="2121267" y="3491614"/>
            <a:ext cx="5207946" cy="0"/>
          </a:xfrm>
          <a:prstGeom prst="line">
            <a:avLst/>
          </a:prstGeom>
          <a:ln w="57150"/>
        </p:spPr>
        <p:style>
          <a:lnRef idx="1">
            <a:schemeClr val="dk1"/>
          </a:lnRef>
          <a:fillRef idx="0">
            <a:schemeClr val="dk1"/>
          </a:fillRef>
          <a:effectRef idx="0">
            <a:schemeClr val="dk1"/>
          </a:effectRef>
          <a:fontRef idx="minor">
            <a:schemeClr val="tx1"/>
          </a:fontRef>
        </p:style>
      </p:cxnSp>
      <p:sp>
        <p:nvSpPr>
          <p:cNvPr id="17" name="Oval 16">
            <a:extLst>
              <a:ext uri="{FF2B5EF4-FFF2-40B4-BE49-F238E27FC236}">
                <a16:creationId xmlns:a16="http://schemas.microsoft.com/office/drawing/2014/main" id="{71DF3DA3-3D07-4D54-8DFD-7A83312F64B5}"/>
              </a:ext>
            </a:extLst>
          </p:cNvPr>
          <p:cNvSpPr/>
          <p:nvPr/>
        </p:nvSpPr>
        <p:spPr>
          <a:xfrm>
            <a:off x="1981431" y="3372714"/>
            <a:ext cx="305692" cy="28371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8" name="Oval 17">
            <a:extLst>
              <a:ext uri="{FF2B5EF4-FFF2-40B4-BE49-F238E27FC236}">
                <a16:creationId xmlns:a16="http://schemas.microsoft.com/office/drawing/2014/main" id="{54A8222C-C4CE-4983-B4AA-6043D4BE5FEC}"/>
              </a:ext>
            </a:extLst>
          </p:cNvPr>
          <p:cNvSpPr/>
          <p:nvPr/>
        </p:nvSpPr>
        <p:spPr>
          <a:xfrm>
            <a:off x="7192409" y="3361796"/>
            <a:ext cx="349791" cy="2888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DA6722AC-89C6-454B-8ECE-C66C7ADC5446}"/>
              </a:ext>
            </a:extLst>
          </p:cNvPr>
          <p:cNvSpPr/>
          <p:nvPr/>
        </p:nvSpPr>
        <p:spPr>
          <a:xfrm>
            <a:off x="3044747" y="5048251"/>
            <a:ext cx="5863428" cy="707722"/>
          </a:xfrm>
          <a:prstGeom prst="rect">
            <a:avLst/>
          </a:prstGeom>
          <a:noFill/>
        </p:spPr>
        <p:txBody>
          <a:bodyPr wrap="square" lIns="91419" tIns="45709" rIns="91419" bIns="45709">
            <a:spAutoFit/>
          </a:bodyPr>
          <a:lstStyle/>
          <a:p>
            <a:pPr algn="ct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Chọn</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điểm</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 </a:t>
            </a: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trên</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giấy</a:t>
            </a:r>
            <a:endPar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17CB3729-F3F9-45A9-8DAB-AABD194E020A}"/>
              </a:ext>
            </a:extLst>
          </p:cNvPr>
          <p:cNvSpPr/>
          <p:nvPr/>
        </p:nvSpPr>
        <p:spPr>
          <a:xfrm>
            <a:off x="2030221" y="4880421"/>
            <a:ext cx="8985961" cy="1261592"/>
          </a:xfrm>
          <a:prstGeom prst="rect">
            <a:avLst/>
          </a:prstGeom>
          <a:noFill/>
        </p:spPr>
        <p:txBody>
          <a:bodyPr wrap="square" lIns="91419" tIns="45709" rIns="91419" bIns="45709">
            <a:spAutoFit/>
          </a:bodyPr>
          <a:lstStyle/>
          <a:p>
            <a:pPr algn="ctr"/>
            <a:r>
              <a:rPr lang="en-US" sz="37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Đặt</a:t>
            </a:r>
            <a:r>
              <a:rPr lang="en-US" sz="37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7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một</a:t>
            </a:r>
            <a:r>
              <a:rPr lang="en-US" sz="37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đầu </a:t>
            </a:r>
            <a:r>
              <a:rPr lang="en-US" sz="37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thước</a:t>
            </a:r>
            <a:r>
              <a:rPr lang="en-US" sz="37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7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tại</a:t>
            </a:r>
            <a:r>
              <a:rPr lang="en-US" sz="37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7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điểm</a:t>
            </a:r>
            <a:r>
              <a:rPr lang="en-US" sz="37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 </a:t>
            </a:r>
            <a:r>
              <a:rPr lang="en-US" sz="37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sao</a:t>
            </a:r>
            <a:r>
              <a:rPr lang="en-US" sz="37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7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cho</a:t>
            </a:r>
            <a:r>
              <a:rPr lang="en-US" sz="37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7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điểm</a:t>
            </a:r>
            <a:r>
              <a:rPr lang="en-US" sz="37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 </a:t>
            </a:r>
            <a:r>
              <a:rPr lang="en-US" sz="37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trùng</a:t>
            </a:r>
            <a:r>
              <a:rPr lang="en-US" sz="37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với </a:t>
            </a:r>
            <a:r>
              <a:rPr lang="en-US" sz="37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vạch</a:t>
            </a:r>
            <a:r>
              <a:rPr lang="en-US" sz="37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7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số</a:t>
            </a:r>
            <a:r>
              <a:rPr lang="en-US" sz="37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0 của </a:t>
            </a:r>
            <a:r>
              <a:rPr lang="en-US" sz="37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thước</a:t>
            </a:r>
            <a:r>
              <a:rPr lang="en-US" sz="37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
        <p:nvSpPr>
          <p:cNvPr id="21" name="Rectangle 20">
            <a:extLst>
              <a:ext uri="{FF2B5EF4-FFF2-40B4-BE49-F238E27FC236}">
                <a16:creationId xmlns:a16="http://schemas.microsoft.com/office/drawing/2014/main" id="{489370FB-7471-4CA0-8597-EDF8CB6E4D8E}"/>
              </a:ext>
            </a:extLst>
          </p:cNvPr>
          <p:cNvSpPr/>
          <p:nvPr/>
        </p:nvSpPr>
        <p:spPr>
          <a:xfrm>
            <a:off x="2049363" y="4911193"/>
            <a:ext cx="8902654" cy="1200051"/>
          </a:xfrm>
          <a:prstGeom prst="rect">
            <a:avLst/>
          </a:prstGeom>
          <a:noFill/>
        </p:spPr>
        <p:txBody>
          <a:bodyPr wrap="square" lIns="91419" tIns="45709" rIns="91419" bIns="45709">
            <a:spAutoFit/>
          </a:bodyPr>
          <a:lstStyle/>
          <a:p>
            <a:pPr algn="ctr"/>
            <a:r>
              <a:rPr lang="en-US" sz="35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Tìm</a:t>
            </a:r>
            <a:r>
              <a:rPr lang="en-US" sz="35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5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vạch</a:t>
            </a:r>
            <a:r>
              <a:rPr lang="en-US" sz="35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5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chỉ</a:t>
            </a:r>
            <a:r>
              <a:rPr lang="en-US" sz="35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5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số</a:t>
            </a:r>
            <a:r>
              <a:rPr lang="en-US" sz="35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6cm </a:t>
            </a:r>
            <a:r>
              <a:rPr lang="en-US" sz="35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trên</a:t>
            </a:r>
            <a:r>
              <a:rPr lang="en-US" sz="35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5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thước</a:t>
            </a:r>
            <a:r>
              <a:rPr lang="en-US" sz="35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5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chấm</a:t>
            </a:r>
            <a:r>
              <a:rPr lang="en-US" sz="35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5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điểm</a:t>
            </a:r>
            <a:r>
              <a:rPr lang="en-US" sz="35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B </a:t>
            </a:r>
            <a:r>
              <a:rPr lang="en-US" sz="35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trùng</a:t>
            </a:r>
            <a:r>
              <a:rPr lang="en-US" sz="35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với </a:t>
            </a:r>
            <a:r>
              <a:rPr lang="en-US" sz="35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vạch</a:t>
            </a:r>
            <a:r>
              <a:rPr lang="en-US" sz="35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5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chỉ</a:t>
            </a:r>
            <a:r>
              <a:rPr lang="en-US" sz="35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6cm của </a:t>
            </a:r>
            <a:r>
              <a:rPr lang="en-US" sz="35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thước</a:t>
            </a:r>
            <a:r>
              <a:rPr lang="en-US" sz="35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
        <p:nvSpPr>
          <p:cNvPr id="22" name="Rectangle 21">
            <a:extLst>
              <a:ext uri="{FF2B5EF4-FFF2-40B4-BE49-F238E27FC236}">
                <a16:creationId xmlns:a16="http://schemas.microsoft.com/office/drawing/2014/main" id="{4F94986F-8406-49C5-9926-DA72266A084F}"/>
              </a:ext>
            </a:extLst>
          </p:cNvPr>
          <p:cNvSpPr/>
          <p:nvPr/>
        </p:nvSpPr>
        <p:spPr>
          <a:xfrm>
            <a:off x="2646383" y="4827575"/>
            <a:ext cx="7708612" cy="1323133"/>
          </a:xfrm>
          <a:prstGeom prst="rect">
            <a:avLst/>
          </a:prstGeom>
          <a:noFill/>
        </p:spPr>
        <p:txBody>
          <a:bodyPr wrap="square" lIns="91419" tIns="45709" rIns="91419" bIns="45709">
            <a:spAutoFit/>
          </a:bodyPr>
          <a:lstStyle/>
          <a:p>
            <a:pPr algn="ct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Nối</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 với B ta được </a:t>
            </a: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đoạn</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thẳng</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AB có </a:t>
            </a: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độ</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dài</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6cm.</a:t>
            </a:r>
          </a:p>
        </p:txBody>
      </p:sp>
      <p:sp>
        <p:nvSpPr>
          <p:cNvPr id="23" name="Rectangle 22">
            <a:extLst>
              <a:ext uri="{FF2B5EF4-FFF2-40B4-BE49-F238E27FC236}">
                <a16:creationId xmlns:a16="http://schemas.microsoft.com/office/drawing/2014/main" id="{59B7F259-D9ED-4B5C-B13B-5A5964F55D51}"/>
              </a:ext>
            </a:extLst>
          </p:cNvPr>
          <p:cNvSpPr/>
          <p:nvPr/>
        </p:nvSpPr>
        <p:spPr>
          <a:xfrm>
            <a:off x="3559334" y="2767750"/>
            <a:ext cx="1517602" cy="707722"/>
          </a:xfrm>
          <a:prstGeom prst="rect">
            <a:avLst/>
          </a:prstGeom>
          <a:noFill/>
        </p:spPr>
        <p:txBody>
          <a:bodyPr wrap="square" lIns="91419" tIns="45709" rIns="91419" bIns="45709">
            <a:spAutoFit/>
          </a:bodyPr>
          <a:lstStyle/>
          <a:p>
            <a:pPr algn="ct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6 cm</a:t>
            </a:r>
          </a:p>
        </p:txBody>
      </p:sp>
      <p:sp>
        <p:nvSpPr>
          <p:cNvPr id="24" name="Rectangle 23">
            <a:extLst>
              <a:ext uri="{FF2B5EF4-FFF2-40B4-BE49-F238E27FC236}">
                <a16:creationId xmlns:a16="http://schemas.microsoft.com/office/drawing/2014/main" id="{B3C8999E-8330-4ADC-9E26-773C05A73723}"/>
              </a:ext>
            </a:extLst>
          </p:cNvPr>
          <p:cNvSpPr/>
          <p:nvPr/>
        </p:nvSpPr>
        <p:spPr>
          <a:xfrm>
            <a:off x="4838701" y="3958732"/>
            <a:ext cx="3368998" cy="646181"/>
          </a:xfrm>
          <a:prstGeom prst="rect">
            <a:avLst/>
          </a:prstGeom>
          <a:noFill/>
        </p:spPr>
        <p:txBody>
          <a:bodyPr wrap="square" lIns="91419" tIns="45709" rIns="91419" bIns="45709">
            <a:spAutoFit/>
          </a:bodyPr>
          <a:lstStyle/>
          <a:p>
            <a:pPr algn="ctr"/>
            <a:r>
              <a:rPr lang="en-US" sz="35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Tỉ</a:t>
            </a:r>
            <a:r>
              <a:rPr lang="en-US" sz="35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5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lệ</a:t>
            </a:r>
            <a:r>
              <a:rPr lang="en-US" sz="35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 1: 50</a:t>
            </a:r>
          </a:p>
        </p:txBody>
      </p:sp>
    </p:spTree>
    <p:extLst>
      <p:ext uri="{BB962C8B-B14F-4D97-AF65-F5344CB8AC3E}">
        <p14:creationId xmlns:p14="http://schemas.microsoft.com/office/powerpoint/2010/main" val="1382166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500" fill="hold"/>
                                        <p:tgtEl>
                                          <p:spTgt spid="22"/>
                                        </p:tgtEl>
                                        <p:attrNameLst>
                                          <p:attrName>ppt_x</p:attrName>
                                        </p:attrNameLst>
                                      </p:cBhvr>
                                      <p:tavLst>
                                        <p:tav tm="0">
                                          <p:val>
                                            <p:strVal val="#ppt_x"/>
                                          </p:val>
                                        </p:tav>
                                        <p:tav tm="100000">
                                          <p:val>
                                            <p:strVal val="#ppt_x"/>
                                          </p:val>
                                        </p:tav>
                                      </p:tavLst>
                                    </p:anim>
                                    <p:anim calcmode="lin" valueType="num">
                                      <p:cBhvr additive="base">
                                        <p:cTn id="7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3" fill="hold" nodeType="click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additive="base">
                                        <p:cTn id="76" dur="500" fill="hold"/>
                                        <p:tgtEl>
                                          <p:spTgt spid="15"/>
                                        </p:tgtEl>
                                        <p:attrNameLst>
                                          <p:attrName>ppt_x</p:attrName>
                                        </p:attrNameLst>
                                      </p:cBhvr>
                                      <p:tavLst>
                                        <p:tav tm="0">
                                          <p:val>
                                            <p:strVal val="1+#ppt_w/2"/>
                                          </p:val>
                                        </p:tav>
                                        <p:tav tm="100000">
                                          <p:val>
                                            <p:strVal val="#ppt_x"/>
                                          </p:val>
                                        </p:tav>
                                      </p:tavLst>
                                    </p:anim>
                                    <p:anim calcmode="lin" valueType="num">
                                      <p:cBhvr additive="base">
                                        <p:cTn id="77"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1.27751E-6 -1.73571E-7 L 0.41881 -0.00278 " pathEditMode="relative" rAng="0" ptsTypes="AA">
                                      <p:cBhvr>
                                        <p:cTn id="81" dur="2000" fill="hold"/>
                                        <p:tgtEl>
                                          <p:spTgt spid="15"/>
                                        </p:tgtEl>
                                        <p:attrNameLst>
                                          <p:attrName>ppt_x</p:attrName>
                                          <p:attrName>ppt_y</p:attrName>
                                        </p:attrNameLst>
                                      </p:cBhvr>
                                      <p:rCtr x="20940" y="-139"/>
                                    </p:animMotion>
                                  </p:childTnLst>
                                </p:cTn>
                              </p:par>
                              <p:par>
                                <p:cTn id="82" presetID="22" presetClass="entr" presetSubtype="1" fill="hold" nodeType="with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wipe(up)">
                                      <p:cBhvr>
                                        <p:cTn id="84" dur="2000"/>
                                        <p:tgtEl>
                                          <p:spTgt spid="16"/>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22"/>
                                        </p:tgtEl>
                                      </p:cBhvr>
                                    </p:animEffect>
                                    <p:set>
                                      <p:cBhvr>
                                        <p:cTn id="89" dur="1" fill="hold">
                                          <p:stCondLst>
                                            <p:cond delay="499"/>
                                          </p:stCondLst>
                                        </p:cTn>
                                        <p:tgtEl>
                                          <p:spTgt spid="22"/>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15"/>
                                        </p:tgtEl>
                                      </p:cBhvr>
                                    </p:animEffect>
                                    <p:set>
                                      <p:cBhvr>
                                        <p:cTn id="92" dur="1" fill="hold">
                                          <p:stCondLst>
                                            <p:cond delay="499"/>
                                          </p:stCondLst>
                                        </p:cTn>
                                        <p:tgtEl>
                                          <p:spTgt spid="1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4"/>
                                        </p:tgtEl>
                                      </p:cBhvr>
                                    </p:animEffect>
                                    <p:set>
                                      <p:cBhvr>
                                        <p:cTn id="97" dur="1" fill="hold">
                                          <p:stCondLst>
                                            <p:cond delay="499"/>
                                          </p:stCondLst>
                                        </p:cTn>
                                        <p:tgtEl>
                                          <p:spTgt spid="14"/>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additive="base">
                                        <p:cTn id="102" dur="500" fill="hold"/>
                                        <p:tgtEl>
                                          <p:spTgt spid="23"/>
                                        </p:tgtEl>
                                        <p:attrNameLst>
                                          <p:attrName>ppt_x</p:attrName>
                                        </p:attrNameLst>
                                      </p:cBhvr>
                                      <p:tavLst>
                                        <p:tav tm="0">
                                          <p:val>
                                            <p:strVal val="#ppt_x"/>
                                          </p:val>
                                        </p:tav>
                                        <p:tav tm="100000">
                                          <p:val>
                                            <p:strVal val="#ppt_x"/>
                                          </p:val>
                                        </p:tav>
                                      </p:tavLst>
                                    </p:anim>
                                    <p:anim calcmode="lin" valueType="num">
                                      <p:cBhvr additive="base">
                                        <p:cTn id="10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24"/>
                                        </p:tgtEl>
                                        <p:attrNameLst>
                                          <p:attrName>style.visibility</p:attrName>
                                        </p:attrNameLst>
                                      </p:cBhvr>
                                      <p:to>
                                        <p:strVal val="visible"/>
                                      </p:to>
                                    </p:set>
                                    <p:anim calcmode="lin" valueType="num">
                                      <p:cBhvr additive="base">
                                        <p:cTn id="108" dur="500" fill="hold"/>
                                        <p:tgtEl>
                                          <p:spTgt spid="24"/>
                                        </p:tgtEl>
                                        <p:attrNameLst>
                                          <p:attrName>ppt_x</p:attrName>
                                        </p:attrNameLst>
                                      </p:cBhvr>
                                      <p:tavLst>
                                        <p:tav tm="0">
                                          <p:val>
                                            <p:strVal val="#ppt_x"/>
                                          </p:val>
                                        </p:tav>
                                        <p:tav tm="100000">
                                          <p:val>
                                            <p:strVal val="#ppt_x"/>
                                          </p:val>
                                        </p:tav>
                                      </p:tavLst>
                                    </p:anim>
                                    <p:anim calcmode="lin" valueType="num">
                                      <p:cBhvr additive="base">
                                        <p:cTn id="10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11"/>
                                        </p:tgtEl>
                                        <p:attrNameLst>
                                          <p:attrName>style.visibility</p:attrName>
                                        </p:attrNameLst>
                                      </p:cBhvr>
                                      <p:to>
                                        <p:strVal val="visible"/>
                                      </p:to>
                                    </p:set>
                                    <p:animEffect transition="in" filter="fade">
                                      <p:cBhvr>
                                        <p:cTn id="1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7" grpId="0" animBg="1"/>
      <p:bldP spid="18" grpId="0" animBg="1"/>
      <p:bldP spid="19" grpId="0"/>
      <p:bldP spid="19" grpId="1"/>
      <p:bldP spid="20" grpId="0"/>
      <p:bldP spid="20" grpId="1"/>
      <p:bldP spid="21" grpId="0"/>
      <p:bldP spid="21" grpId="1"/>
      <p:bldP spid="22" grpId="0"/>
      <p:bldP spid="22" grpId="1"/>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8F1F682-36A1-48D2-8360-122DBAE1B5CB}"/>
              </a:ext>
            </a:extLst>
          </p:cNvPr>
          <p:cNvSpPr/>
          <p:nvPr/>
        </p:nvSpPr>
        <p:spPr>
          <a:xfrm>
            <a:off x="573571" y="1754941"/>
            <a:ext cx="6119984" cy="545974"/>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8245679-9155-4181-8A41-6868EA930485}"/>
              </a:ext>
            </a:extLst>
          </p:cNvPr>
          <p:cNvSpPr/>
          <p:nvPr/>
        </p:nvSpPr>
        <p:spPr>
          <a:xfrm>
            <a:off x="8471143" y="2290965"/>
            <a:ext cx="1549042" cy="545974"/>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98A9635-AD68-4DEC-8FF4-BACE84874709}"/>
              </a:ext>
            </a:extLst>
          </p:cNvPr>
          <p:cNvSpPr txBox="1"/>
          <p:nvPr/>
        </p:nvSpPr>
        <p:spPr>
          <a:xfrm>
            <a:off x="573572" y="1150968"/>
            <a:ext cx="11336889" cy="1753920"/>
          </a:xfrm>
          <a:prstGeom prst="rect">
            <a:avLst/>
          </a:prstGeom>
          <a:noFill/>
        </p:spPr>
        <p:txBody>
          <a:bodyPr wrap="square">
            <a:spAutoFit/>
          </a:bodyPr>
          <a:lstStyle/>
          <a:p>
            <a:r>
              <a:rPr lang="en-US" sz="3599" b="1" u="sng" dirty="0">
                <a:solidFill>
                  <a:schemeClr val="tx2">
                    <a:lumMod val="75000"/>
                  </a:schemeClr>
                </a:solidFill>
                <a:latin typeface="Cambria" panose="02040503050406030204" pitchFamily="18" charset="0"/>
                <a:ea typeface="Cambria" panose="02040503050406030204" pitchFamily="18" charset="0"/>
              </a:rPr>
              <a:t>Bài 2: </a:t>
            </a:r>
            <a:r>
              <a:rPr lang="en-US" sz="3599" b="1" dirty="0" err="1">
                <a:solidFill>
                  <a:schemeClr val="tx2">
                    <a:lumMod val="75000"/>
                  </a:schemeClr>
                </a:solidFill>
                <a:latin typeface="Cambria" panose="02040503050406030204" pitchFamily="18" charset="0"/>
                <a:ea typeface="Cambria" panose="02040503050406030204" pitchFamily="18" charset="0"/>
              </a:rPr>
              <a:t>Nền</a:t>
            </a:r>
            <a:r>
              <a:rPr lang="en-US" sz="3599" b="1" dirty="0">
                <a:solidFill>
                  <a:schemeClr val="tx2">
                    <a:lumMod val="75000"/>
                  </a:schemeClr>
                </a:solidFill>
                <a:latin typeface="Cambria" panose="02040503050406030204" pitchFamily="18" charset="0"/>
                <a:ea typeface="Cambria" panose="02040503050406030204" pitchFamily="18" charset="0"/>
              </a:rPr>
              <a:t> của </a:t>
            </a:r>
            <a:r>
              <a:rPr lang="en-US" sz="3599" b="1" dirty="0" err="1">
                <a:solidFill>
                  <a:schemeClr val="tx2">
                    <a:lumMod val="75000"/>
                  </a:schemeClr>
                </a:solidFill>
                <a:latin typeface="Cambria" panose="02040503050406030204" pitchFamily="18" charset="0"/>
                <a:ea typeface="Cambria" panose="02040503050406030204" pitchFamily="18" charset="0"/>
              </a:rPr>
              <a:t>một</a:t>
            </a:r>
            <a:r>
              <a:rPr lang="en-US" sz="3599" b="1" dirty="0">
                <a:solidFill>
                  <a:schemeClr val="tx2">
                    <a:lumMod val="75000"/>
                  </a:schemeClr>
                </a:solidFill>
                <a:latin typeface="Cambria" panose="02040503050406030204" pitchFamily="18" charset="0"/>
                <a:ea typeface="Cambria" panose="02040503050406030204" pitchFamily="18" charset="0"/>
              </a:rPr>
              <a:t> </a:t>
            </a:r>
            <a:r>
              <a:rPr lang="en-US" sz="3599" b="1" dirty="0" err="1">
                <a:solidFill>
                  <a:schemeClr val="tx2">
                    <a:lumMod val="75000"/>
                  </a:schemeClr>
                </a:solidFill>
                <a:latin typeface="Cambria" panose="02040503050406030204" pitchFamily="18" charset="0"/>
                <a:ea typeface="Cambria" panose="02040503050406030204" pitchFamily="18" charset="0"/>
              </a:rPr>
              <a:t>phòng</a:t>
            </a:r>
            <a:r>
              <a:rPr lang="en-US" sz="3599" b="1" dirty="0">
                <a:solidFill>
                  <a:schemeClr val="tx2">
                    <a:lumMod val="75000"/>
                  </a:schemeClr>
                </a:solidFill>
                <a:latin typeface="Cambria" panose="02040503050406030204" pitchFamily="18" charset="0"/>
                <a:ea typeface="Cambria" panose="02040503050406030204" pitchFamily="18" charset="0"/>
              </a:rPr>
              <a:t> học là </a:t>
            </a:r>
            <a:r>
              <a:rPr lang="en-US" sz="3599" b="1" dirty="0" err="1">
                <a:solidFill>
                  <a:schemeClr val="tx2">
                    <a:lumMod val="75000"/>
                  </a:schemeClr>
                </a:solidFill>
                <a:latin typeface="Cambria" panose="02040503050406030204" pitchFamily="18" charset="0"/>
                <a:ea typeface="Cambria" panose="02040503050406030204" pitchFamily="18" charset="0"/>
              </a:rPr>
              <a:t>hình</a:t>
            </a:r>
            <a:r>
              <a:rPr lang="en-US" sz="3599" b="1" dirty="0">
                <a:solidFill>
                  <a:schemeClr val="tx2">
                    <a:lumMod val="75000"/>
                  </a:schemeClr>
                </a:solidFill>
                <a:latin typeface="Cambria" panose="02040503050406030204" pitchFamily="18" charset="0"/>
                <a:ea typeface="Cambria" panose="02040503050406030204" pitchFamily="18" charset="0"/>
              </a:rPr>
              <a:t> chữ </a:t>
            </a:r>
            <a:r>
              <a:rPr lang="en-US" sz="3599" b="1" dirty="0" err="1">
                <a:solidFill>
                  <a:schemeClr val="tx2">
                    <a:lumMod val="75000"/>
                  </a:schemeClr>
                </a:solidFill>
                <a:latin typeface="Cambria" panose="02040503050406030204" pitchFamily="18" charset="0"/>
                <a:ea typeface="Cambria" panose="02040503050406030204" pitchFamily="18" charset="0"/>
              </a:rPr>
              <a:t>nhật</a:t>
            </a:r>
            <a:r>
              <a:rPr lang="en-US" sz="3599" b="1" dirty="0">
                <a:solidFill>
                  <a:schemeClr val="tx2">
                    <a:lumMod val="75000"/>
                  </a:schemeClr>
                </a:solidFill>
                <a:latin typeface="Cambria" panose="02040503050406030204" pitchFamily="18" charset="0"/>
                <a:ea typeface="Cambria" panose="02040503050406030204" pitchFamily="18" charset="0"/>
              </a:rPr>
              <a:t> có </a:t>
            </a:r>
            <a:r>
              <a:rPr lang="en-US" sz="3599" b="1" dirty="0" err="1">
                <a:solidFill>
                  <a:schemeClr val="tx2">
                    <a:lumMod val="75000"/>
                  </a:schemeClr>
                </a:solidFill>
                <a:latin typeface="Cambria" panose="02040503050406030204" pitchFamily="18" charset="0"/>
                <a:ea typeface="Cambria" panose="02040503050406030204" pitchFamily="18" charset="0"/>
              </a:rPr>
              <a:t>chiều</a:t>
            </a:r>
            <a:r>
              <a:rPr lang="en-US" sz="3599" b="1" dirty="0">
                <a:solidFill>
                  <a:schemeClr val="tx2">
                    <a:lumMod val="75000"/>
                  </a:schemeClr>
                </a:solidFill>
                <a:latin typeface="Cambria" panose="02040503050406030204" pitchFamily="18" charset="0"/>
                <a:ea typeface="Cambria" panose="02040503050406030204" pitchFamily="18" charset="0"/>
              </a:rPr>
              <a:t> </a:t>
            </a:r>
            <a:r>
              <a:rPr lang="en-US" sz="3599" b="1" dirty="0" err="1">
                <a:solidFill>
                  <a:schemeClr val="tx2">
                    <a:lumMod val="75000"/>
                  </a:schemeClr>
                </a:solidFill>
                <a:latin typeface="Cambria" panose="02040503050406030204" pitchFamily="18" charset="0"/>
                <a:ea typeface="Cambria" panose="02040503050406030204" pitchFamily="18" charset="0"/>
              </a:rPr>
              <a:t>dài</a:t>
            </a:r>
            <a:r>
              <a:rPr lang="en-US" sz="3599" b="1" dirty="0">
                <a:solidFill>
                  <a:schemeClr val="tx2">
                    <a:lumMod val="75000"/>
                  </a:schemeClr>
                </a:solidFill>
                <a:latin typeface="Cambria" panose="02040503050406030204" pitchFamily="18" charset="0"/>
                <a:ea typeface="Cambria" panose="02040503050406030204" pitchFamily="18" charset="0"/>
              </a:rPr>
              <a:t> 8m, </a:t>
            </a:r>
            <a:r>
              <a:rPr lang="en-US" sz="3599" b="1" dirty="0" err="1">
                <a:solidFill>
                  <a:schemeClr val="tx2">
                    <a:lumMod val="75000"/>
                  </a:schemeClr>
                </a:solidFill>
                <a:latin typeface="Cambria" panose="02040503050406030204" pitchFamily="18" charset="0"/>
                <a:ea typeface="Cambria" panose="02040503050406030204" pitchFamily="18" charset="0"/>
              </a:rPr>
              <a:t>chiều</a:t>
            </a:r>
            <a:r>
              <a:rPr lang="en-US" sz="3599" b="1" dirty="0">
                <a:solidFill>
                  <a:schemeClr val="tx2">
                    <a:lumMod val="75000"/>
                  </a:schemeClr>
                </a:solidFill>
                <a:latin typeface="Cambria" panose="02040503050406030204" pitchFamily="18" charset="0"/>
                <a:ea typeface="Cambria" panose="02040503050406030204" pitchFamily="18" charset="0"/>
              </a:rPr>
              <a:t> </a:t>
            </a:r>
            <a:r>
              <a:rPr lang="en-US" sz="3599" b="1" dirty="0" err="1">
                <a:solidFill>
                  <a:schemeClr val="tx2">
                    <a:lumMod val="75000"/>
                  </a:schemeClr>
                </a:solidFill>
                <a:latin typeface="Cambria" panose="02040503050406030204" pitchFamily="18" charset="0"/>
                <a:ea typeface="Cambria" panose="02040503050406030204" pitchFamily="18" charset="0"/>
              </a:rPr>
              <a:t>rộng</a:t>
            </a:r>
            <a:r>
              <a:rPr lang="en-US" sz="3599" b="1" dirty="0">
                <a:solidFill>
                  <a:schemeClr val="tx2">
                    <a:lumMod val="75000"/>
                  </a:schemeClr>
                </a:solidFill>
                <a:latin typeface="Cambria" panose="02040503050406030204" pitchFamily="18" charset="0"/>
                <a:ea typeface="Cambria" panose="02040503050406030204" pitchFamily="18" charset="0"/>
              </a:rPr>
              <a:t> 6m. </a:t>
            </a:r>
            <a:r>
              <a:rPr lang="en-US" sz="3599" b="1" dirty="0" err="1">
                <a:solidFill>
                  <a:schemeClr val="tx2">
                    <a:lumMod val="75000"/>
                  </a:schemeClr>
                </a:solidFill>
                <a:latin typeface="Cambria" panose="02040503050406030204" pitchFamily="18" charset="0"/>
                <a:ea typeface="Cambria" panose="02040503050406030204" pitchFamily="18" charset="0"/>
              </a:rPr>
              <a:t>Em</a:t>
            </a:r>
            <a:r>
              <a:rPr lang="en-US" sz="3599" b="1" dirty="0">
                <a:solidFill>
                  <a:schemeClr val="tx2">
                    <a:lumMod val="75000"/>
                  </a:schemeClr>
                </a:solidFill>
                <a:latin typeface="Cambria" panose="02040503050406030204" pitchFamily="18" charset="0"/>
                <a:ea typeface="Cambria" panose="02040503050406030204" pitchFamily="18" charset="0"/>
              </a:rPr>
              <a:t> </a:t>
            </a:r>
            <a:r>
              <a:rPr lang="en-US" sz="3599" b="1" dirty="0" err="1">
                <a:solidFill>
                  <a:schemeClr val="tx2">
                    <a:lumMod val="75000"/>
                  </a:schemeClr>
                </a:solidFill>
                <a:latin typeface="Cambria" panose="02040503050406030204" pitchFamily="18" charset="0"/>
                <a:ea typeface="Cambria" panose="02040503050406030204" pitchFamily="18" charset="0"/>
              </a:rPr>
              <a:t>hãy</a:t>
            </a:r>
            <a:r>
              <a:rPr lang="en-US" sz="3599" b="1" dirty="0">
                <a:solidFill>
                  <a:schemeClr val="tx2">
                    <a:lumMod val="75000"/>
                  </a:schemeClr>
                </a:solidFill>
                <a:latin typeface="Cambria" panose="02040503050406030204" pitchFamily="18" charset="0"/>
                <a:ea typeface="Cambria" panose="02040503050406030204" pitchFamily="18" charset="0"/>
              </a:rPr>
              <a:t> </a:t>
            </a:r>
            <a:r>
              <a:rPr lang="en-US" sz="3599" b="1" dirty="0" err="1">
                <a:solidFill>
                  <a:schemeClr val="tx2">
                    <a:lumMod val="75000"/>
                  </a:schemeClr>
                </a:solidFill>
                <a:latin typeface="Cambria" panose="02040503050406030204" pitchFamily="18" charset="0"/>
                <a:ea typeface="Cambria" panose="02040503050406030204" pitchFamily="18" charset="0"/>
              </a:rPr>
              <a:t>vẽ</a:t>
            </a:r>
            <a:r>
              <a:rPr lang="en-US" sz="3599" b="1" dirty="0">
                <a:solidFill>
                  <a:schemeClr val="tx2">
                    <a:lumMod val="75000"/>
                  </a:schemeClr>
                </a:solidFill>
                <a:latin typeface="Cambria" panose="02040503050406030204" pitchFamily="18" charset="0"/>
                <a:ea typeface="Cambria" panose="02040503050406030204" pitchFamily="18" charset="0"/>
              </a:rPr>
              <a:t> </a:t>
            </a:r>
            <a:r>
              <a:rPr lang="en-US" sz="3599" b="1" dirty="0" err="1">
                <a:solidFill>
                  <a:schemeClr val="tx2">
                    <a:lumMod val="75000"/>
                  </a:schemeClr>
                </a:solidFill>
                <a:latin typeface="Cambria" panose="02040503050406030204" pitchFamily="18" charset="0"/>
                <a:ea typeface="Cambria" panose="02040503050406030204" pitchFamily="18" charset="0"/>
              </a:rPr>
              <a:t>hình</a:t>
            </a:r>
            <a:r>
              <a:rPr lang="en-US" sz="3599" b="1" dirty="0">
                <a:solidFill>
                  <a:schemeClr val="tx2">
                    <a:lumMod val="75000"/>
                  </a:schemeClr>
                </a:solidFill>
                <a:latin typeface="Cambria" panose="02040503050406030204" pitchFamily="18" charset="0"/>
                <a:ea typeface="Cambria" panose="02040503050406030204" pitchFamily="18" charset="0"/>
              </a:rPr>
              <a:t> </a:t>
            </a:r>
            <a:r>
              <a:rPr lang="en-US" sz="3599" b="1" dirty="0" err="1">
                <a:solidFill>
                  <a:schemeClr val="tx2">
                    <a:lumMod val="75000"/>
                  </a:schemeClr>
                </a:solidFill>
                <a:latin typeface="Cambria" panose="02040503050406030204" pitchFamily="18" charset="0"/>
                <a:ea typeface="Cambria" panose="02040503050406030204" pitchFamily="18" charset="0"/>
              </a:rPr>
              <a:t>biểu</a:t>
            </a:r>
            <a:r>
              <a:rPr lang="en-US" sz="3599" b="1" dirty="0">
                <a:solidFill>
                  <a:schemeClr val="tx2">
                    <a:lumMod val="75000"/>
                  </a:schemeClr>
                </a:solidFill>
                <a:latin typeface="Cambria" panose="02040503050406030204" pitchFamily="18" charset="0"/>
                <a:ea typeface="Cambria" panose="02040503050406030204" pitchFamily="18" charset="0"/>
              </a:rPr>
              <a:t> </a:t>
            </a:r>
            <a:r>
              <a:rPr lang="en-US" sz="3599" b="1" dirty="0" err="1">
                <a:solidFill>
                  <a:schemeClr val="tx2">
                    <a:lumMod val="75000"/>
                  </a:schemeClr>
                </a:solidFill>
                <a:latin typeface="Cambria" panose="02040503050406030204" pitchFamily="18" charset="0"/>
                <a:ea typeface="Cambria" panose="02040503050406030204" pitchFamily="18" charset="0"/>
              </a:rPr>
              <a:t>thị</a:t>
            </a:r>
            <a:r>
              <a:rPr lang="en-US" sz="3599" b="1" dirty="0">
                <a:solidFill>
                  <a:schemeClr val="tx2">
                    <a:lumMod val="75000"/>
                  </a:schemeClr>
                </a:solidFill>
                <a:latin typeface="Cambria" panose="02040503050406030204" pitchFamily="18" charset="0"/>
                <a:ea typeface="Cambria" panose="02040503050406030204" pitchFamily="18" charset="0"/>
              </a:rPr>
              <a:t> </a:t>
            </a:r>
            <a:r>
              <a:rPr lang="en-US" sz="3599" b="1" dirty="0" err="1">
                <a:solidFill>
                  <a:schemeClr val="tx2">
                    <a:lumMod val="75000"/>
                  </a:schemeClr>
                </a:solidFill>
                <a:latin typeface="Cambria" panose="02040503050406030204" pitchFamily="18" charset="0"/>
                <a:ea typeface="Cambria" panose="02040503050406030204" pitchFamily="18" charset="0"/>
              </a:rPr>
              <a:t>nền</a:t>
            </a:r>
            <a:r>
              <a:rPr lang="en-US" sz="3599" b="1" dirty="0">
                <a:solidFill>
                  <a:schemeClr val="tx2">
                    <a:lumMod val="75000"/>
                  </a:schemeClr>
                </a:solidFill>
                <a:latin typeface="Cambria" panose="02040503050406030204" pitchFamily="18" charset="0"/>
                <a:ea typeface="Cambria" panose="02040503050406030204" pitchFamily="18" charset="0"/>
              </a:rPr>
              <a:t> </a:t>
            </a:r>
            <a:r>
              <a:rPr lang="en-US" sz="3599" b="1" dirty="0" err="1">
                <a:solidFill>
                  <a:schemeClr val="tx2">
                    <a:lumMod val="75000"/>
                  </a:schemeClr>
                </a:solidFill>
                <a:latin typeface="Cambria" panose="02040503050406030204" pitchFamily="18" charset="0"/>
                <a:ea typeface="Cambria" panose="02040503050406030204" pitchFamily="18" charset="0"/>
              </a:rPr>
              <a:t>phòng</a:t>
            </a:r>
            <a:r>
              <a:rPr lang="en-US" sz="3599" b="1" dirty="0">
                <a:solidFill>
                  <a:schemeClr val="tx2">
                    <a:lumMod val="75000"/>
                  </a:schemeClr>
                </a:solidFill>
                <a:latin typeface="Cambria" panose="02040503050406030204" pitchFamily="18" charset="0"/>
                <a:ea typeface="Cambria" panose="02040503050406030204" pitchFamily="18" charset="0"/>
              </a:rPr>
              <a:t> học đó </a:t>
            </a:r>
            <a:r>
              <a:rPr lang="en-US" sz="3599" b="1" dirty="0" err="1">
                <a:solidFill>
                  <a:schemeClr val="tx2">
                    <a:lumMod val="75000"/>
                  </a:schemeClr>
                </a:solidFill>
                <a:latin typeface="Cambria" panose="02040503050406030204" pitchFamily="18" charset="0"/>
                <a:ea typeface="Cambria" panose="02040503050406030204" pitchFamily="18" charset="0"/>
              </a:rPr>
              <a:t>trên</a:t>
            </a:r>
            <a:r>
              <a:rPr lang="en-US" sz="3599" b="1" dirty="0">
                <a:solidFill>
                  <a:schemeClr val="tx2">
                    <a:lumMod val="75000"/>
                  </a:schemeClr>
                </a:solidFill>
                <a:latin typeface="Cambria" panose="02040503050406030204" pitchFamily="18" charset="0"/>
                <a:ea typeface="Cambria" panose="02040503050406030204" pitchFamily="18" charset="0"/>
              </a:rPr>
              <a:t> </a:t>
            </a:r>
            <a:r>
              <a:rPr lang="en-US" sz="3599" b="1" dirty="0" err="1">
                <a:solidFill>
                  <a:schemeClr val="tx2">
                    <a:lumMod val="75000"/>
                  </a:schemeClr>
                </a:solidFill>
                <a:latin typeface="Cambria" panose="02040503050406030204" pitchFamily="18" charset="0"/>
                <a:ea typeface="Cambria" panose="02040503050406030204" pitchFamily="18" charset="0"/>
              </a:rPr>
              <a:t>bản</a:t>
            </a:r>
            <a:r>
              <a:rPr lang="en-US" sz="3599" b="1" dirty="0">
                <a:solidFill>
                  <a:schemeClr val="tx2">
                    <a:lumMod val="75000"/>
                  </a:schemeClr>
                </a:solidFill>
                <a:latin typeface="Cambria" panose="02040503050406030204" pitchFamily="18" charset="0"/>
                <a:ea typeface="Cambria" panose="02040503050406030204" pitchFamily="18" charset="0"/>
              </a:rPr>
              <a:t> </a:t>
            </a:r>
            <a:r>
              <a:rPr lang="en-US" sz="3599" b="1" dirty="0" err="1">
                <a:solidFill>
                  <a:schemeClr val="tx2">
                    <a:lumMod val="75000"/>
                  </a:schemeClr>
                </a:solidFill>
                <a:latin typeface="Cambria" panose="02040503050406030204" pitchFamily="18" charset="0"/>
                <a:ea typeface="Cambria" panose="02040503050406030204" pitchFamily="18" charset="0"/>
              </a:rPr>
              <a:t>đồ</a:t>
            </a:r>
            <a:r>
              <a:rPr lang="en-US" sz="3599" b="1" dirty="0">
                <a:solidFill>
                  <a:schemeClr val="tx2">
                    <a:lumMod val="75000"/>
                  </a:schemeClr>
                </a:solidFill>
                <a:latin typeface="Cambria" panose="02040503050406030204" pitchFamily="18" charset="0"/>
                <a:ea typeface="Cambria" panose="02040503050406030204" pitchFamily="18" charset="0"/>
              </a:rPr>
              <a:t> có </a:t>
            </a:r>
            <a:r>
              <a:rPr lang="en-US" sz="3599" b="1" dirty="0" err="1">
                <a:solidFill>
                  <a:schemeClr val="tx2">
                    <a:lumMod val="75000"/>
                  </a:schemeClr>
                </a:solidFill>
                <a:latin typeface="Cambria" panose="02040503050406030204" pitchFamily="18" charset="0"/>
                <a:ea typeface="Cambria" panose="02040503050406030204" pitchFamily="18" charset="0"/>
              </a:rPr>
              <a:t>tỉ</a:t>
            </a:r>
            <a:r>
              <a:rPr lang="en-US" sz="3599" b="1" dirty="0">
                <a:solidFill>
                  <a:schemeClr val="tx2">
                    <a:lumMod val="75000"/>
                  </a:schemeClr>
                </a:solidFill>
                <a:latin typeface="Cambria" panose="02040503050406030204" pitchFamily="18" charset="0"/>
                <a:ea typeface="Cambria" panose="02040503050406030204" pitchFamily="18" charset="0"/>
              </a:rPr>
              <a:t> </a:t>
            </a:r>
            <a:r>
              <a:rPr lang="en-US" sz="3599" b="1" dirty="0" err="1">
                <a:solidFill>
                  <a:schemeClr val="tx2">
                    <a:lumMod val="75000"/>
                  </a:schemeClr>
                </a:solidFill>
                <a:latin typeface="Cambria" panose="02040503050406030204" pitchFamily="18" charset="0"/>
                <a:ea typeface="Cambria" panose="02040503050406030204" pitchFamily="18" charset="0"/>
              </a:rPr>
              <a:t>lệ</a:t>
            </a:r>
            <a:r>
              <a:rPr lang="en-US" sz="3599" b="1" dirty="0">
                <a:solidFill>
                  <a:schemeClr val="tx2">
                    <a:lumMod val="75000"/>
                  </a:schemeClr>
                </a:solidFill>
                <a:latin typeface="Cambria" panose="02040503050406030204" pitchFamily="18" charset="0"/>
                <a:ea typeface="Cambria" panose="02040503050406030204" pitchFamily="18" charset="0"/>
              </a:rPr>
              <a:t> 1 : 200.</a:t>
            </a:r>
          </a:p>
        </p:txBody>
      </p:sp>
      <p:grpSp>
        <p:nvGrpSpPr>
          <p:cNvPr id="13" name="组合 4">
            <a:extLst>
              <a:ext uri="{FF2B5EF4-FFF2-40B4-BE49-F238E27FC236}">
                <a16:creationId xmlns:a16="http://schemas.microsoft.com/office/drawing/2014/main" id="{85E50D84-B9C0-439A-990D-3C41211BC3B2}"/>
              </a:ext>
            </a:extLst>
          </p:cNvPr>
          <p:cNvGrpSpPr/>
          <p:nvPr/>
        </p:nvGrpSpPr>
        <p:grpSpPr>
          <a:xfrm>
            <a:off x="2172776" y="3130038"/>
            <a:ext cx="8521227" cy="6202301"/>
            <a:chOff x="930956" y="2222001"/>
            <a:chExt cx="4555443" cy="3816850"/>
          </a:xfrm>
          <a:effectLst>
            <a:outerShdw blurRad="50800" dist="38100" algn="l" rotWithShape="0">
              <a:prstClr val="black">
                <a:alpha val="40000"/>
              </a:prstClr>
            </a:outerShdw>
          </a:effectLst>
        </p:grpSpPr>
        <p:sp>
          <p:nvSpPr>
            <p:cNvPr id="14" name="椭圆 5">
              <a:extLst>
                <a:ext uri="{FF2B5EF4-FFF2-40B4-BE49-F238E27FC236}">
                  <a16:creationId xmlns:a16="http://schemas.microsoft.com/office/drawing/2014/main" id="{8894A419-3456-44EC-B5F1-D5248A8DA442}"/>
                </a:ext>
              </a:extLst>
            </p:cNvPr>
            <p:cNvSpPr/>
            <p:nvPr/>
          </p:nvSpPr>
          <p:spPr>
            <a:xfrm>
              <a:off x="930956" y="2222001"/>
              <a:ext cx="4555443" cy="3816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6">
              <a:extLst>
                <a:ext uri="{FF2B5EF4-FFF2-40B4-BE49-F238E27FC236}">
                  <a16:creationId xmlns:a16="http://schemas.microsoft.com/office/drawing/2014/main" id="{372A96B9-9C96-42F1-98C9-C97471430C1B}"/>
                </a:ext>
              </a:extLst>
            </p:cNvPr>
            <p:cNvSpPr/>
            <p:nvPr/>
          </p:nvSpPr>
          <p:spPr>
            <a:xfrm>
              <a:off x="1058863" y="2404622"/>
              <a:ext cx="4275137" cy="3495335"/>
            </a:xfrm>
            <a:prstGeom prst="ellipse">
              <a:avLst/>
            </a:prstGeom>
            <a:solidFill>
              <a:schemeClr val="bg1"/>
            </a:solidFill>
            <a:ln w="28575">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6" name="TextBox 15">
            <a:extLst>
              <a:ext uri="{FF2B5EF4-FFF2-40B4-BE49-F238E27FC236}">
                <a16:creationId xmlns:a16="http://schemas.microsoft.com/office/drawing/2014/main" id="{CDD8A4C8-A833-48B5-A99B-9254F52DA5DA}"/>
              </a:ext>
            </a:extLst>
          </p:cNvPr>
          <p:cNvSpPr txBox="1"/>
          <p:nvPr/>
        </p:nvSpPr>
        <p:spPr>
          <a:xfrm>
            <a:off x="2626097" y="4055119"/>
            <a:ext cx="7524495" cy="2307790"/>
          </a:xfrm>
          <a:prstGeom prst="rect">
            <a:avLst/>
          </a:prstGeom>
          <a:noFill/>
        </p:spPr>
        <p:txBody>
          <a:bodyPr wrap="square" rtlCol="0">
            <a:spAutoFit/>
          </a:bodyPr>
          <a:lstStyle/>
          <a:p>
            <a:pPr algn="ctr"/>
            <a:r>
              <a:rPr lang="en-US" sz="3599" b="1" dirty="0">
                <a:solidFill>
                  <a:schemeClr val="accent1">
                    <a:lumMod val="50000"/>
                  </a:schemeClr>
                </a:solidFill>
                <a:latin typeface="Cambria" panose="02040503050406030204" pitchFamily="18" charset="0"/>
                <a:ea typeface="Cambria" panose="02040503050406030204" pitchFamily="18" charset="0"/>
              </a:rPr>
              <a:t>Để </a:t>
            </a:r>
            <a:r>
              <a:rPr lang="en-US" sz="3599" b="1" dirty="0" err="1">
                <a:solidFill>
                  <a:schemeClr val="accent1">
                    <a:lumMod val="50000"/>
                  </a:schemeClr>
                </a:solidFill>
                <a:latin typeface="Cambria" panose="02040503050406030204" pitchFamily="18" charset="0"/>
                <a:ea typeface="Cambria" panose="02040503050406030204" pitchFamily="18" charset="0"/>
              </a:rPr>
              <a:t>vẽ</a:t>
            </a:r>
            <a:r>
              <a:rPr lang="en-US" sz="3599" b="1" dirty="0">
                <a:solidFill>
                  <a:schemeClr val="accent1">
                    <a:lumMod val="50000"/>
                  </a:schemeClr>
                </a:solidFill>
                <a:latin typeface="Cambria" panose="02040503050406030204" pitchFamily="18" charset="0"/>
                <a:ea typeface="Cambria" panose="02040503050406030204" pitchFamily="18" charset="0"/>
              </a:rPr>
              <a:t> được </a:t>
            </a:r>
            <a:r>
              <a:rPr lang="en-US" sz="3599" b="1" dirty="0" err="1">
                <a:solidFill>
                  <a:schemeClr val="accent1">
                    <a:lumMod val="50000"/>
                  </a:schemeClr>
                </a:solidFill>
                <a:latin typeface="Cambria" panose="02040503050406030204" pitchFamily="18" charset="0"/>
                <a:ea typeface="Cambria" panose="02040503050406030204" pitchFamily="18" charset="0"/>
              </a:rPr>
              <a:t>hình</a:t>
            </a:r>
            <a:r>
              <a:rPr lang="en-US" sz="3599" b="1" dirty="0">
                <a:solidFill>
                  <a:schemeClr val="accent1">
                    <a:lumMod val="50000"/>
                  </a:schemeClr>
                </a:solidFill>
                <a:latin typeface="Cambria" panose="02040503050406030204" pitchFamily="18" charset="0"/>
                <a:ea typeface="Cambria" panose="02040503050406030204" pitchFamily="18" charset="0"/>
              </a:rPr>
              <a:t> chữ </a:t>
            </a:r>
            <a:r>
              <a:rPr lang="en-US" sz="3599" b="1" dirty="0" err="1">
                <a:solidFill>
                  <a:schemeClr val="accent1">
                    <a:lumMod val="50000"/>
                  </a:schemeClr>
                </a:solidFill>
                <a:latin typeface="Cambria" panose="02040503050406030204" pitchFamily="18" charset="0"/>
                <a:ea typeface="Cambria" panose="02040503050406030204" pitchFamily="18" charset="0"/>
              </a:rPr>
              <a:t>nhật</a:t>
            </a:r>
            <a:r>
              <a:rPr lang="en-US" sz="3599" b="1" dirty="0">
                <a:solidFill>
                  <a:schemeClr val="accent1">
                    <a:lumMod val="50000"/>
                  </a:schemeClr>
                </a:solidFill>
                <a:latin typeface="Cambria" panose="02040503050406030204" pitchFamily="18" charset="0"/>
                <a:ea typeface="Cambria" panose="02040503050406030204" pitchFamily="18" charset="0"/>
              </a:rPr>
              <a:t> </a:t>
            </a:r>
          </a:p>
          <a:p>
            <a:pPr algn="ctr"/>
            <a:r>
              <a:rPr lang="en-US" sz="3599" b="1" dirty="0" err="1">
                <a:solidFill>
                  <a:schemeClr val="accent1">
                    <a:lumMod val="50000"/>
                  </a:schemeClr>
                </a:solidFill>
                <a:latin typeface="Cambria" panose="02040503050406030204" pitchFamily="18" charset="0"/>
                <a:ea typeface="Cambria" panose="02040503050406030204" pitchFamily="18" charset="0"/>
              </a:rPr>
              <a:t>biểu</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thị</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nền</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phòng</a:t>
            </a:r>
            <a:r>
              <a:rPr lang="en-US" sz="3599" b="1" dirty="0">
                <a:solidFill>
                  <a:schemeClr val="accent1">
                    <a:lumMod val="50000"/>
                  </a:schemeClr>
                </a:solidFill>
                <a:latin typeface="Cambria" panose="02040503050406030204" pitchFamily="18" charset="0"/>
                <a:ea typeface="Cambria" panose="02040503050406030204" pitchFamily="18" charset="0"/>
              </a:rPr>
              <a:t> học </a:t>
            </a:r>
            <a:r>
              <a:rPr lang="en-US" sz="3599" b="1" dirty="0" err="1">
                <a:solidFill>
                  <a:schemeClr val="accent1">
                    <a:lumMod val="50000"/>
                  </a:schemeClr>
                </a:solidFill>
                <a:latin typeface="Cambria" panose="02040503050406030204" pitchFamily="18" charset="0"/>
                <a:ea typeface="Cambria" panose="02040503050406030204" pitchFamily="18" charset="0"/>
              </a:rPr>
              <a:t>trên</a:t>
            </a:r>
            <a:r>
              <a:rPr lang="en-US" sz="3599" b="1" dirty="0">
                <a:solidFill>
                  <a:schemeClr val="accent1">
                    <a:lumMod val="50000"/>
                  </a:schemeClr>
                </a:solidFill>
                <a:latin typeface="Cambria" panose="02040503050406030204" pitchFamily="18" charset="0"/>
                <a:ea typeface="Cambria" panose="02040503050406030204" pitchFamily="18" charset="0"/>
              </a:rPr>
              <a:t> </a:t>
            </a:r>
          </a:p>
          <a:p>
            <a:pPr algn="ctr"/>
            <a:r>
              <a:rPr lang="en-US" sz="3599" b="1" dirty="0" err="1">
                <a:solidFill>
                  <a:schemeClr val="accent1">
                    <a:lumMod val="50000"/>
                  </a:schemeClr>
                </a:solidFill>
                <a:latin typeface="Cambria" panose="02040503050406030204" pitchFamily="18" charset="0"/>
                <a:ea typeface="Cambria" panose="02040503050406030204" pitchFamily="18" charset="0"/>
              </a:rPr>
              <a:t>bản</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đồ</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tỉ</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lệ</a:t>
            </a:r>
            <a:r>
              <a:rPr lang="en-US" sz="3599" b="1" dirty="0">
                <a:solidFill>
                  <a:schemeClr val="accent1">
                    <a:lumMod val="50000"/>
                  </a:schemeClr>
                </a:solidFill>
                <a:latin typeface="Cambria" panose="02040503050406030204" pitchFamily="18" charset="0"/>
                <a:ea typeface="Cambria" panose="02040503050406030204" pitchFamily="18" charset="0"/>
              </a:rPr>
              <a:t> 1 : 200, </a:t>
            </a:r>
            <a:r>
              <a:rPr lang="en-US" sz="3599" b="1" dirty="0" err="1">
                <a:solidFill>
                  <a:schemeClr val="accent1">
                    <a:lumMod val="50000"/>
                  </a:schemeClr>
                </a:solidFill>
                <a:latin typeface="Cambria" panose="02040503050406030204" pitchFamily="18" charset="0"/>
                <a:ea typeface="Cambria" panose="02040503050406030204" pitchFamily="18" charset="0"/>
              </a:rPr>
              <a:t>chúng</a:t>
            </a:r>
            <a:r>
              <a:rPr lang="en-US" sz="3599" b="1" dirty="0">
                <a:solidFill>
                  <a:schemeClr val="accent1">
                    <a:lumMod val="50000"/>
                  </a:schemeClr>
                </a:solidFill>
                <a:latin typeface="Cambria" panose="02040503050406030204" pitchFamily="18" charset="0"/>
                <a:ea typeface="Cambria" panose="02040503050406030204" pitchFamily="18" charset="0"/>
              </a:rPr>
              <a:t> ta phải </a:t>
            </a:r>
            <a:r>
              <a:rPr lang="en-US" sz="3599" b="1" dirty="0" err="1">
                <a:solidFill>
                  <a:schemeClr val="accent1">
                    <a:lumMod val="50000"/>
                  </a:schemeClr>
                </a:solidFill>
                <a:latin typeface="Cambria" panose="02040503050406030204" pitchFamily="18" charset="0"/>
                <a:ea typeface="Cambria" panose="02040503050406030204" pitchFamily="18" charset="0"/>
              </a:rPr>
              <a:t>tính</a:t>
            </a:r>
            <a:r>
              <a:rPr lang="en-US" sz="3599" b="1" dirty="0">
                <a:solidFill>
                  <a:schemeClr val="accent1">
                    <a:lumMod val="50000"/>
                  </a:schemeClr>
                </a:solidFill>
                <a:latin typeface="Cambria" panose="02040503050406030204" pitchFamily="18" charset="0"/>
                <a:ea typeface="Cambria" panose="02040503050406030204" pitchFamily="18" charset="0"/>
              </a:rPr>
              <a:t> được </a:t>
            </a:r>
            <a:r>
              <a:rPr lang="en-US" sz="3599" b="1" dirty="0" err="1">
                <a:solidFill>
                  <a:schemeClr val="accent1">
                    <a:lumMod val="50000"/>
                  </a:schemeClr>
                </a:solidFill>
                <a:latin typeface="Cambria" panose="02040503050406030204" pitchFamily="18" charset="0"/>
                <a:ea typeface="Cambria" panose="02040503050406030204" pitchFamily="18" charset="0"/>
              </a:rPr>
              <a:t>gì</a:t>
            </a:r>
            <a:r>
              <a:rPr lang="en-US" sz="3599" b="1" dirty="0">
                <a:solidFill>
                  <a:schemeClr val="accent1">
                    <a:lumMod val="50000"/>
                  </a:schemeClr>
                </a:solidFill>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C86A24BC-C009-4F00-A93B-BD4843CCDD7E}"/>
              </a:ext>
            </a:extLst>
          </p:cNvPr>
          <p:cNvSpPr txBox="1"/>
          <p:nvPr/>
        </p:nvSpPr>
        <p:spPr>
          <a:xfrm>
            <a:off x="3258829" y="4332054"/>
            <a:ext cx="6349121" cy="1753920"/>
          </a:xfrm>
          <a:prstGeom prst="rect">
            <a:avLst/>
          </a:prstGeom>
          <a:noFill/>
        </p:spPr>
        <p:txBody>
          <a:bodyPr wrap="square" rtlCol="0">
            <a:spAutoFit/>
          </a:bodyPr>
          <a:lstStyle/>
          <a:p>
            <a:pPr algn="ctr"/>
            <a:r>
              <a:rPr lang="en-US" sz="3599" b="1" dirty="0">
                <a:solidFill>
                  <a:schemeClr val="accent1">
                    <a:lumMod val="50000"/>
                  </a:schemeClr>
                </a:solidFill>
                <a:latin typeface="Cambria" panose="02040503050406030204" pitchFamily="18" charset="0"/>
                <a:ea typeface="Cambria" panose="02040503050406030204" pitchFamily="18" charset="0"/>
              </a:rPr>
              <a:t>Phải </a:t>
            </a:r>
            <a:r>
              <a:rPr lang="en-US" sz="3599" b="1" dirty="0" err="1">
                <a:solidFill>
                  <a:schemeClr val="accent1">
                    <a:lumMod val="50000"/>
                  </a:schemeClr>
                </a:solidFill>
                <a:latin typeface="Cambria" panose="02040503050406030204" pitchFamily="18" charset="0"/>
                <a:ea typeface="Cambria" panose="02040503050406030204" pitchFamily="18" charset="0"/>
              </a:rPr>
              <a:t>tính</a:t>
            </a:r>
            <a:r>
              <a:rPr lang="en-US" sz="3599" b="1" dirty="0">
                <a:solidFill>
                  <a:schemeClr val="accent1">
                    <a:lumMod val="50000"/>
                  </a:schemeClr>
                </a:solidFill>
                <a:latin typeface="Cambria" panose="02040503050406030204" pitchFamily="18" charset="0"/>
                <a:ea typeface="Cambria" panose="02040503050406030204" pitchFamily="18" charset="0"/>
              </a:rPr>
              <a:t> được </a:t>
            </a:r>
            <a:r>
              <a:rPr lang="en-US" sz="3599" b="1" dirty="0" err="1">
                <a:solidFill>
                  <a:schemeClr val="accent1">
                    <a:lumMod val="50000"/>
                  </a:schemeClr>
                </a:solidFill>
                <a:latin typeface="Cambria" panose="02040503050406030204" pitchFamily="18" charset="0"/>
                <a:ea typeface="Cambria" panose="02040503050406030204" pitchFamily="18" charset="0"/>
              </a:rPr>
              <a:t>chiều</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dài</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và</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chiều</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rộng</a:t>
            </a:r>
            <a:r>
              <a:rPr lang="en-US" sz="3599" b="1" dirty="0">
                <a:solidFill>
                  <a:schemeClr val="accent1">
                    <a:lumMod val="50000"/>
                  </a:schemeClr>
                </a:solidFill>
                <a:latin typeface="Cambria" panose="02040503050406030204" pitchFamily="18" charset="0"/>
                <a:ea typeface="Cambria" panose="02040503050406030204" pitchFamily="18" charset="0"/>
              </a:rPr>
              <a:t> của </a:t>
            </a:r>
            <a:r>
              <a:rPr lang="en-US" sz="3599" b="1" dirty="0" err="1">
                <a:solidFill>
                  <a:schemeClr val="accent1">
                    <a:lumMod val="50000"/>
                  </a:schemeClr>
                </a:solidFill>
                <a:latin typeface="Cambria" panose="02040503050406030204" pitchFamily="18" charset="0"/>
                <a:ea typeface="Cambria" panose="02040503050406030204" pitchFamily="18" charset="0"/>
              </a:rPr>
              <a:t>hình</a:t>
            </a:r>
            <a:r>
              <a:rPr lang="en-US" sz="3599" b="1" dirty="0">
                <a:solidFill>
                  <a:schemeClr val="accent1">
                    <a:lumMod val="50000"/>
                  </a:schemeClr>
                </a:solidFill>
                <a:latin typeface="Cambria" panose="02040503050406030204" pitchFamily="18" charset="0"/>
                <a:ea typeface="Cambria" panose="02040503050406030204" pitchFamily="18" charset="0"/>
              </a:rPr>
              <a:t> chữ </a:t>
            </a:r>
            <a:r>
              <a:rPr lang="en-US" sz="3599" b="1" dirty="0" err="1">
                <a:solidFill>
                  <a:schemeClr val="accent1">
                    <a:lumMod val="50000"/>
                  </a:schemeClr>
                </a:solidFill>
                <a:latin typeface="Cambria" panose="02040503050406030204" pitchFamily="18" charset="0"/>
                <a:ea typeface="Cambria" panose="02040503050406030204" pitchFamily="18" charset="0"/>
              </a:rPr>
              <a:t>nhật</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thu</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nhỏ</a:t>
            </a:r>
            <a:r>
              <a:rPr lang="en-US" sz="3599" b="1" dirty="0">
                <a:solidFill>
                  <a:schemeClr val="accent1">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15019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16"/>
                                        </p:tgtEl>
                                        <p:attrNameLst>
                                          <p:attrName>ppt_x</p:attrName>
                                        </p:attrNameLst>
                                      </p:cBhvr>
                                      <p:tavLst>
                                        <p:tav tm="0">
                                          <p:val>
                                            <p:strVal val="ppt_x"/>
                                          </p:val>
                                        </p:tav>
                                        <p:tav tm="100000">
                                          <p:val>
                                            <p:strVal val="ppt_x"/>
                                          </p:val>
                                        </p:tav>
                                      </p:tavLst>
                                    </p:anim>
                                    <p:anim calcmode="lin" valueType="num">
                                      <p:cBhvr additive="base">
                                        <p:cTn id="31" dur="500"/>
                                        <p:tgtEl>
                                          <p:spTgt spid="16"/>
                                        </p:tgtEl>
                                        <p:attrNameLst>
                                          <p:attrName>ppt_y</p:attrName>
                                        </p:attrNameLst>
                                      </p:cBhvr>
                                      <p:tavLst>
                                        <p:tav tm="0">
                                          <p:val>
                                            <p:strVal val="ppt_y"/>
                                          </p:val>
                                        </p:tav>
                                        <p:tav tm="100000">
                                          <p:val>
                                            <p:strVal val="1+ppt_h/2"/>
                                          </p:val>
                                        </p:tav>
                                      </p:tavLst>
                                    </p:anim>
                                    <p:set>
                                      <p:cBhvr>
                                        <p:cTn id="32" dur="1" fill="hold">
                                          <p:stCondLst>
                                            <p:cond delay="499"/>
                                          </p:stCondLst>
                                        </p:cTn>
                                        <p:tgtEl>
                                          <p:spTgt spid="16"/>
                                        </p:tgtEl>
                                        <p:attrNameLst>
                                          <p:attrName>style.visibility</p:attrName>
                                        </p:attrNameLst>
                                      </p:cBhvr>
                                      <p:to>
                                        <p:strVal val="hidden"/>
                                      </p:to>
                                    </p:set>
                                  </p:childTnLst>
                                </p:cTn>
                              </p:par>
                              <p:par>
                                <p:cTn id="33" presetID="42"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grpId="1"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6" grpId="0"/>
      <p:bldP spid="16" grpId="1"/>
      <p:bldP spid="17" grpId="0"/>
      <p:bldP spid="1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8D7893-73E7-466C-B749-D8D63AB43A4C}"/>
              </a:ext>
            </a:extLst>
          </p:cNvPr>
          <p:cNvSpPr txBox="1"/>
          <p:nvPr/>
        </p:nvSpPr>
        <p:spPr>
          <a:xfrm>
            <a:off x="-87468" y="1044255"/>
            <a:ext cx="7643631" cy="646181"/>
          </a:xfrm>
          <a:prstGeom prst="rect">
            <a:avLst/>
          </a:prstGeom>
          <a:noFill/>
        </p:spPr>
        <p:txBody>
          <a:bodyPr wrap="square" rtlCol="0">
            <a:spAutoFit/>
          </a:bodyPr>
          <a:lstStyle/>
          <a:p>
            <a:pPr algn="ctr"/>
            <a:r>
              <a:rPr lang="en-US" sz="3599" b="1" u="sng" dirty="0">
                <a:solidFill>
                  <a:srgbClr val="35765E"/>
                </a:solidFill>
                <a:latin typeface="Cambria" panose="02040503050406030204" pitchFamily="18" charset="0"/>
                <a:ea typeface="Cambria" panose="02040503050406030204" pitchFamily="18" charset="0"/>
              </a:rPr>
              <a:t>Bài </a:t>
            </a:r>
            <a:r>
              <a:rPr lang="en-US" sz="3599" b="1" u="sng" dirty="0" err="1">
                <a:solidFill>
                  <a:srgbClr val="35765E"/>
                </a:solidFill>
                <a:latin typeface="Cambria" panose="02040503050406030204" pitchFamily="18" charset="0"/>
                <a:ea typeface="Cambria" panose="02040503050406030204" pitchFamily="18" charset="0"/>
              </a:rPr>
              <a:t>giải</a:t>
            </a:r>
            <a:endParaRPr lang="en-US" sz="3599" b="1" u="sng" dirty="0">
              <a:solidFill>
                <a:srgbClr val="35765E"/>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0975419-E92A-4AFF-9F7A-6D36801A7E0A}"/>
              </a:ext>
            </a:extLst>
          </p:cNvPr>
          <p:cNvSpPr txBox="1"/>
          <p:nvPr/>
        </p:nvSpPr>
        <p:spPr>
          <a:xfrm>
            <a:off x="579127" y="1687731"/>
            <a:ext cx="6538986" cy="646181"/>
          </a:xfrm>
          <a:prstGeom prst="rect">
            <a:avLst/>
          </a:prstGeom>
          <a:noFill/>
        </p:spPr>
        <p:txBody>
          <a:bodyPr wrap="square" rtlCol="0">
            <a:spAutoFit/>
          </a:bodyPr>
          <a:lstStyle/>
          <a:p>
            <a:r>
              <a:rPr lang="en-US" sz="3599" b="1" dirty="0">
                <a:latin typeface="Cambria" panose="02040503050406030204" pitchFamily="18" charset="0"/>
                <a:ea typeface="Cambria" panose="02040503050406030204" pitchFamily="18" charset="0"/>
              </a:rPr>
              <a:t>Đổi 8m = 800cn ; 6m = 600cm</a:t>
            </a:r>
          </a:p>
        </p:txBody>
      </p:sp>
      <p:sp>
        <p:nvSpPr>
          <p:cNvPr id="7" name="TextBox 6">
            <a:extLst>
              <a:ext uri="{FF2B5EF4-FFF2-40B4-BE49-F238E27FC236}">
                <a16:creationId xmlns:a16="http://schemas.microsoft.com/office/drawing/2014/main" id="{E25745A6-A679-424D-B351-29390842D51B}"/>
              </a:ext>
            </a:extLst>
          </p:cNvPr>
          <p:cNvSpPr txBox="1"/>
          <p:nvPr/>
        </p:nvSpPr>
        <p:spPr>
          <a:xfrm>
            <a:off x="579127" y="2253974"/>
            <a:ext cx="6538986" cy="646181"/>
          </a:xfrm>
          <a:prstGeom prst="rect">
            <a:avLst/>
          </a:prstGeom>
          <a:noFill/>
        </p:spPr>
        <p:txBody>
          <a:bodyPr wrap="square" rtlCol="0">
            <a:spAutoFit/>
          </a:bodyPr>
          <a:lstStyle/>
          <a:p>
            <a:r>
              <a:rPr lang="en-US" sz="3599" b="1" dirty="0" err="1">
                <a:latin typeface="Cambria" panose="02040503050406030204" pitchFamily="18" charset="0"/>
                <a:ea typeface="Cambria" panose="02040503050406030204" pitchFamily="18" charset="0"/>
              </a:rPr>
              <a:t>Chiều</a:t>
            </a:r>
            <a:r>
              <a:rPr lang="en-US" sz="3599" b="1" dirty="0">
                <a:latin typeface="Cambria" panose="02040503050406030204" pitchFamily="18" charset="0"/>
                <a:ea typeface="Cambria" panose="02040503050406030204" pitchFamily="18" charset="0"/>
              </a:rPr>
              <a:t> </a:t>
            </a:r>
            <a:r>
              <a:rPr lang="en-US" sz="3599" b="1" dirty="0" err="1">
                <a:latin typeface="Cambria" panose="02040503050406030204" pitchFamily="18" charset="0"/>
                <a:ea typeface="Cambria" panose="02040503050406030204" pitchFamily="18" charset="0"/>
              </a:rPr>
              <a:t>dài</a:t>
            </a:r>
            <a:r>
              <a:rPr lang="en-US" sz="3599" b="1" dirty="0">
                <a:latin typeface="Cambria" panose="02040503050406030204" pitchFamily="18" charset="0"/>
                <a:ea typeface="Cambria" panose="02040503050406030204" pitchFamily="18" charset="0"/>
              </a:rPr>
              <a:t> lớp học </a:t>
            </a:r>
            <a:r>
              <a:rPr lang="en-US" sz="3599" b="1" dirty="0" err="1">
                <a:latin typeface="Cambria" panose="02040503050406030204" pitchFamily="18" charset="0"/>
                <a:ea typeface="Cambria" panose="02040503050406030204" pitchFamily="18" charset="0"/>
              </a:rPr>
              <a:t>thu</a:t>
            </a:r>
            <a:r>
              <a:rPr lang="en-US" sz="3599" b="1" dirty="0">
                <a:latin typeface="Cambria" panose="02040503050406030204" pitchFamily="18" charset="0"/>
                <a:ea typeface="Cambria" panose="02040503050406030204" pitchFamily="18" charset="0"/>
              </a:rPr>
              <a:t> </a:t>
            </a:r>
            <a:r>
              <a:rPr lang="en-US" sz="3599" b="1" dirty="0" err="1">
                <a:latin typeface="Cambria" panose="02040503050406030204" pitchFamily="18" charset="0"/>
                <a:ea typeface="Cambria" panose="02040503050406030204" pitchFamily="18" charset="0"/>
              </a:rPr>
              <a:t>nhỏ</a:t>
            </a:r>
            <a:r>
              <a:rPr lang="en-US" sz="3599" b="1" dirty="0">
                <a:latin typeface="Cambria" panose="02040503050406030204" pitchFamily="18" charset="0"/>
                <a:ea typeface="Cambria" panose="02040503050406030204" pitchFamily="18" charset="0"/>
              </a:rPr>
              <a:t> là:</a:t>
            </a:r>
          </a:p>
        </p:txBody>
      </p:sp>
      <p:sp>
        <p:nvSpPr>
          <p:cNvPr id="8" name="TextBox 7">
            <a:extLst>
              <a:ext uri="{FF2B5EF4-FFF2-40B4-BE49-F238E27FC236}">
                <a16:creationId xmlns:a16="http://schemas.microsoft.com/office/drawing/2014/main" id="{E32E94F1-1EAA-4041-A802-34D276E8F173}"/>
              </a:ext>
            </a:extLst>
          </p:cNvPr>
          <p:cNvSpPr txBox="1"/>
          <p:nvPr/>
        </p:nvSpPr>
        <p:spPr>
          <a:xfrm>
            <a:off x="1563149" y="2782998"/>
            <a:ext cx="4901859" cy="646181"/>
          </a:xfrm>
          <a:prstGeom prst="rect">
            <a:avLst/>
          </a:prstGeom>
          <a:noFill/>
        </p:spPr>
        <p:txBody>
          <a:bodyPr wrap="square" rtlCol="0">
            <a:spAutoFit/>
          </a:bodyPr>
          <a:lstStyle/>
          <a:p>
            <a:r>
              <a:rPr lang="en-US" sz="3599" b="1" dirty="0">
                <a:latin typeface="Cambria" panose="02040503050406030204" pitchFamily="18" charset="0"/>
                <a:ea typeface="Cambria" panose="02040503050406030204" pitchFamily="18" charset="0"/>
              </a:rPr>
              <a:t>800 : 200 = 4 (cm)</a:t>
            </a:r>
          </a:p>
        </p:txBody>
      </p:sp>
      <p:sp>
        <p:nvSpPr>
          <p:cNvPr id="9" name="TextBox 8">
            <a:extLst>
              <a:ext uri="{FF2B5EF4-FFF2-40B4-BE49-F238E27FC236}">
                <a16:creationId xmlns:a16="http://schemas.microsoft.com/office/drawing/2014/main" id="{5A86760C-CB25-44F3-B0ED-7FC2402AF8D6}"/>
              </a:ext>
            </a:extLst>
          </p:cNvPr>
          <p:cNvSpPr txBox="1"/>
          <p:nvPr/>
        </p:nvSpPr>
        <p:spPr>
          <a:xfrm>
            <a:off x="2052780" y="4687343"/>
            <a:ext cx="6538986" cy="1200051"/>
          </a:xfrm>
          <a:prstGeom prst="rect">
            <a:avLst/>
          </a:prstGeom>
          <a:noFill/>
        </p:spPr>
        <p:txBody>
          <a:bodyPr wrap="square" rtlCol="0">
            <a:spAutoFit/>
          </a:bodyPr>
          <a:lstStyle/>
          <a:p>
            <a:r>
              <a:rPr lang="en-US" sz="3599" b="1" dirty="0" err="1">
                <a:latin typeface="Cambria" panose="02040503050406030204" pitchFamily="18" charset="0"/>
                <a:ea typeface="Cambria" panose="02040503050406030204" pitchFamily="18" charset="0"/>
              </a:rPr>
              <a:t>Đáp</a:t>
            </a:r>
            <a:r>
              <a:rPr lang="en-US" sz="3599" b="1" dirty="0">
                <a:latin typeface="Cambria" panose="02040503050406030204" pitchFamily="18" charset="0"/>
                <a:ea typeface="Cambria" panose="02040503050406030204" pitchFamily="18" charset="0"/>
              </a:rPr>
              <a:t> </a:t>
            </a:r>
            <a:r>
              <a:rPr lang="en-US" sz="3599" b="1" dirty="0" err="1">
                <a:latin typeface="Cambria" panose="02040503050406030204" pitchFamily="18" charset="0"/>
                <a:ea typeface="Cambria" panose="02040503050406030204" pitchFamily="18" charset="0"/>
              </a:rPr>
              <a:t>số</a:t>
            </a:r>
            <a:r>
              <a:rPr lang="en-US" sz="3599" b="1" dirty="0">
                <a:latin typeface="Cambria" panose="02040503050406030204" pitchFamily="18" charset="0"/>
                <a:ea typeface="Cambria" panose="02040503050406030204" pitchFamily="18" charset="0"/>
              </a:rPr>
              <a:t>: </a:t>
            </a:r>
            <a:r>
              <a:rPr lang="en-US" sz="3599" b="1" dirty="0" err="1">
                <a:latin typeface="Cambria" panose="02040503050406030204" pitchFamily="18" charset="0"/>
                <a:ea typeface="Cambria" panose="02040503050406030204" pitchFamily="18" charset="0"/>
              </a:rPr>
              <a:t>chiều</a:t>
            </a:r>
            <a:r>
              <a:rPr lang="en-US" sz="3599" b="1" dirty="0">
                <a:latin typeface="Cambria" panose="02040503050406030204" pitchFamily="18" charset="0"/>
                <a:ea typeface="Cambria" panose="02040503050406030204" pitchFamily="18" charset="0"/>
              </a:rPr>
              <a:t> </a:t>
            </a:r>
            <a:r>
              <a:rPr lang="en-US" sz="3599" b="1" dirty="0" err="1">
                <a:latin typeface="Cambria" panose="02040503050406030204" pitchFamily="18" charset="0"/>
                <a:ea typeface="Cambria" panose="02040503050406030204" pitchFamily="18" charset="0"/>
              </a:rPr>
              <a:t>dài</a:t>
            </a:r>
            <a:r>
              <a:rPr lang="en-US" sz="3599" b="1" dirty="0">
                <a:latin typeface="Cambria" panose="02040503050406030204" pitchFamily="18" charset="0"/>
                <a:ea typeface="Cambria" panose="02040503050406030204" pitchFamily="18" charset="0"/>
              </a:rPr>
              <a:t> 4cm</a:t>
            </a:r>
          </a:p>
          <a:p>
            <a:r>
              <a:rPr lang="en-US" sz="3599" b="1" dirty="0">
                <a:latin typeface="Cambria" panose="02040503050406030204" pitchFamily="18" charset="0"/>
                <a:ea typeface="Cambria" panose="02040503050406030204" pitchFamily="18" charset="0"/>
              </a:rPr>
              <a:t>	       </a:t>
            </a:r>
            <a:r>
              <a:rPr lang="en-US" sz="3599" b="1" dirty="0" err="1">
                <a:latin typeface="Cambria" panose="02040503050406030204" pitchFamily="18" charset="0"/>
                <a:ea typeface="Cambria" panose="02040503050406030204" pitchFamily="18" charset="0"/>
              </a:rPr>
              <a:t>chiều</a:t>
            </a:r>
            <a:r>
              <a:rPr lang="en-US" sz="3599" b="1" dirty="0">
                <a:latin typeface="Cambria" panose="02040503050406030204" pitchFamily="18" charset="0"/>
                <a:ea typeface="Cambria" panose="02040503050406030204" pitchFamily="18" charset="0"/>
              </a:rPr>
              <a:t> </a:t>
            </a:r>
            <a:r>
              <a:rPr lang="en-US" sz="3599" b="1" dirty="0" err="1">
                <a:latin typeface="Cambria" panose="02040503050406030204" pitchFamily="18" charset="0"/>
                <a:ea typeface="Cambria" panose="02040503050406030204" pitchFamily="18" charset="0"/>
              </a:rPr>
              <a:t>rộng</a:t>
            </a:r>
            <a:r>
              <a:rPr lang="en-US" sz="3599" b="1" dirty="0">
                <a:latin typeface="Cambria" panose="02040503050406030204" pitchFamily="18" charset="0"/>
                <a:ea typeface="Cambria" panose="02040503050406030204" pitchFamily="18" charset="0"/>
              </a:rPr>
              <a:t> 3cm</a:t>
            </a:r>
          </a:p>
        </p:txBody>
      </p:sp>
      <p:sp>
        <p:nvSpPr>
          <p:cNvPr id="10" name="TextBox 9">
            <a:extLst>
              <a:ext uri="{FF2B5EF4-FFF2-40B4-BE49-F238E27FC236}">
                <a16:creationId xmlns:a16="http://schemas.microsoft.com/office/drawing/2014/main" id="{052DC51A-BA2F-432E-95B7-C942095B2355}"/>
              </a:ext>
            </a:extLst>
          </p:cNvPr>
          <p:cNvSpPr txBox="1"/>
          <p:nvPr/>
        </p:nvSpPr>
        <p:spPr>
          <a:xfrm>
            <a:off x="579127" y="3357763"/>
            <a:ext cx="7041314" cy="646181"/>
          </a:xfrm>
          <a:prstGeom prst="rect">
            <a:avLst/>
          </a:prstGeom>
          <a:noFill/>
        </p:spPr>
        <p:txBody>
          <a:bodyPr wrap="square" rtlCol="0">
            <a:spAutoFit/>
          </a:bodyPr>
          <a:lstStyle/>
          <a:p>
            <a:r>
              <a:rPr lang="en-US" sz="3599" b="1" dirty="0" err="1">
                <a:latin typeface="Cambria" panose="02040503050406030204" pitchFamily="18" charset="0"/>
                <a:ea typeface="Cambria" panose="02040503050406030204" pitchFamily="18" charset="0"/>
              </a:rPr>
              <a:t>Chiều</a:t>
            </a:r>
            <a:r>
              <a:rPr lang="en-US" sz="3599" b="1" dirty="0">
                <a:latin typeface="Cambria" panose="02040503050406030204" pitchFamily="18" charset="0"/>
                <a:ea typeface="Cambria" panose="02040503050406030204" pitchFamily="18" charset="0"/>
              </a:rPr>
              <a:t> </a:t>
            </a:r>
            <a:r>
              <a:rPr lang="en-US" sz="3599" b="1" dirty="0" err="1">
                <a:latin typeface="Cambria" panose="02040503050406030204" pitchFamily="18" charset="0"/>
                <a:ea typeface="Cambria" panose="02040503050406030204" pitchFamily="18" charset="0"/>
              </a:rPr>
              <a:t>rộng</a:t>
            </a:r>
            <a:r>
              <a:rPr lang="en-US" sz="3599" b="1" dirty="0">
                <a:latin typeface="Cambria" panose="02040503050406030204" pitchFamily="18" charset="0"/>
                <a:ea typeface="Cambria" panose="02040503050406030204" pitchFamily="18" charset="0"/>
              </a:rPr>
              <a:t> lớp học </a:t>
            </a:r>
            <a:r>
              <a:rPr lang="en-US" sz="3599" b="1" dirty="0" err="1">
                <a:latin typeface="Cambria" panose="02040503050406030204" pitchFamily="18" charset="0"/>
                <a:ea typeface="Cambria" panose="02040503050406030204" pitchFamily="18" charset="0"/>
              </a:rPr>
              <a:t>thu</a:t>
            </a:r>
            <a:r>
              <a:rPr lang="en-US" sz="3599" b="1" dirty="0">
                <a:latin typeface="Cambria" panose="02040503050406030204" pitchFamily="18" charset="0"/>
                <a:ea typeface="Cambria" panose="02040503050406030204" pitchFamily="18" charset="0"/>
              </a:rPr>
              <a:t> </a:t>
            </a:r>
            <a:r>
              <a:rPr lang="en-US" sz="3599" b="1" dirty="0" err="1">
                <a:latin typeface="Cambria" panose="02040503050406030204" pitchFamily="18" charset="0"/>
                <a:ea typeface="Cambria" panose="02040503050406030204" pitchFamily="18" charset="0"/>
              </a:rPr>
              <a:t>nhỏ</a:t>
            </a:r>
            <a:r>
              <a:rPr lang="en-US" sz="3599" b="1" dirty="0">
                <a:latin typeface="Cambria" panose="02040503050406030204" pitchFamily="18" charset="0"/>
                <a:ea typeface="Cambria" panose="02040503050406030204" pitchFamily="18" charset="0"/>
              </a:rPr>
              <a:t> là:</a:t>
            </a:r>
          </a:p>
        </p:txBody>
      </p:sp>
      <p:sp>
        <p:nvSpPr>
          <p:cNvPr id="11" name="TextBox 10">
            <a:extLst>
              <a:ext uri="{FF2B5EF4-FFF2-40B4-BE49-F238E27FC236}">
                <a16:creationId xmlns:a16="http://schemas.microsoft.com/office/drawing/2014/main" id="{FDBF15FC-C593-4699-97A5-D96B08ACB3DA}"/>
              </a:ext>
            </a:extLst>
          </p:cNvPr>
          <p:cNvSpPr txBox="1"/>
          <p:nvPr/>
        </p:nvSpPr>
        <p:spPr>
          <a:xfrm>
            <a:off x="1563149" y="4041162"/>
            <a:ext cx="6538986" cy="646181"/>
          </a:xfrm>
          <a:prstGeom prst="rect">
            <a:avLst/>
          </a:prstGeom>
          <a:noFill/>
        </p:spPr>
        <p:txBody>
          <a:bodyPr wrap="square" rtlCol="0">
            <a:spAutoFit/>
          </a:bodyPr>
          <a:lstStyle/>
          <a:p>
            <a:r>
              <a:rPr lang="en-US" sz="3599" b="1" dirty="0">
                <a:latin typeface="Cambria" panose="02040503050406030204" pitchFamily="18" charset="0"/>
                <a:ea typeface="Cambria" panose="02040503050406030204" pitchFamily="18" charset="0"/>
              </a:rPr>
              <a:t>600 : 200 = 3 (cm)</a:t>
            </a:r>
          </a:p>
        </p:txBody>
      </p:sp>
      <p:grpSp>
        <p:nvGrpSpPr>
          <p:cNvPr id="18" name="Group 17">
            <a:extLst>
              <a:ext uri="{FF2B5EF4-FFF2-40B4-BE49-F238E27FC236}">
                <a16:creationId xmlns:a16="http://schemas.microsoft.com/office/drawing/2014/main" id="{83A9930F-E1D9-415F-BA8B-6742A81EE893}"/>
              </a:ext>
            </a:extLst>
          </p:cNvPr>
          <p:cNvGrpSpPr/>
          <p:nvPr/>
        </p:nvGrpSpPr>
        <p:grpSpPr>
          <a:xfrm>
            <a:off x="7155412" y="1516689"/>
            <a:ext cx="4725499" cy="4228121"/>
            <a:chOff x="7154863" y="1517040"/>
            <a:chExt cx="4726593" cy="4229100"/>
          </a:xfrm>
        </p:grpSpPr>
        <p:sp>
          <p:nvSpPr>
            <p:cNvPr id="17" name="Rectangle 16">
              <a:extLst>
                <a:ext uri="{FF2B5EF4-FFF2-40B4-BE49-F238E27FC236}">
                  <a16:creationId xmlns:a16="http://schemas.microsoft.com/office/drawing/2014/main" id="{856B71C7-ABF6-4DB3-96A7-E64F774FF69F}"/>
                </a:ext>
              </a:extLst>
            </p:cNvPr>
            <p:cNvSpPr/>
            <p:nvPr/>
          </p:nvSpPr>
          <p:spPr>
            <a:xfrm>
              <a:off x="7154863" y="1517040"/>
              <a:ext cx="4698754" cy="4229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F0D84A6-1F89-4A7F-AF61-59A5CC4D7EF0}"/>
                </a:ext>
              </a:extLst>
            </p:cNvPr>
            <p:cNvSpPr/>
            <p:nvPr/>
          </p:nvSpPr>
          <p:spPr>
            <a:xfrm>
              <a:off x="7504907" y="2011287"/>
              <a:ext cx="3149600" cy="2374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ED9035-C920-4CFE-A141-07F59B5FB238}"/>
                </a:ext>
              </a:extLst>
            </p:cNvPr>
            <p:cNvSpPr/>
            <p:nvPr/>
          </p:nvSpPr>
          <p:spPr>
            <a:xfrm>
              <a:off x="8446048" y="4365262"/>
              <a:ext cx="1517953" cy="584775"/>
            </a:xfrm>
            <a:prstGeom prst="rect">
              <a:avLst/>
            </a:prstGeom>
            <a:noFill/>
          </p:spPr>
          <p:txBody>
            <a:bodyPr wrap="square" lIns="91419" tIns="45709" rIns="91419" bIns="45709">
              <a:spAutoFit/>
            </a:bodyPr>
            <a:lstStyle/>
            <a:p>
              <a:pPr algn="ctr"/>
              <a:r>
                <a:rPr lang="en-US" sz="31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4 cm</a:t>
              </a:r>
            </a:p>
          </p:txBody>
        </p:sp>
        <p:sp>
          <p:nvSpPr>
            <p:cNvPr id="14" name="Rectangle 13">
              <a:extLst>
                <a:ext uri="{FF2B5EF4-FFF2-40B4-BE49-F238E27FC236}">
                  <a16:creationId xmlns:a16="http://schemas.microsoft.com/office/drawing/2014/main" id="{77CD482E-DA22-4863-9DA3-3A5D0F330E5E}"/>
                </a:ext>
              </a:extLst>
            </p:cNvPr>
            <p:cNvSpPr/>
            <p:nvPr/>
          </p:nvSpPr>
          <p:spPr>
            <a:xfrm>
              <a:off x="10363503" y="2821961"/>
              <a:ext cx="1517953" cy="584775"/>
            </a:xfrm>
            <a:prstGeom prst="rect">
              <a:avLst/>
            </a:prstGeom>
            <a:noFill/>
          </p:spPr>
          <p:txBody>
            <a:bodyPr wrap="square" lIns="91419" tIns="45709" rIns="91419" bIns="45709">
              <a:spAutoFit/>
            </a:bodyPr>
            <a:lstStyle/>
            <a:p>
              <a:pPr algn="ctr"/>
              <a:r>
                <a:rPr lang="en-US" sz="31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3 cm</a:t>
              </a:r>
            </a:p>
          </p:txBody>
        </p:sp>
        <p:sp>
          <p:nvSpPr>
            <p:cNvPr id="16" name="TextBox 15">
              <a:extLst>
                <a:ext uri="{FF2B5EF4-FFF2-40B4-BE49-F238E27FC236}">
                  <a16:creationId xmlns:a16="http://schemas.microsoft.com/office/drawing/2014/main" id="{AA7B8D68-9600-4A5F-B456-C9D52BF40895}"/>
                </a:ext>
              </a:extLst>
            </p:cNvPr>
            <p:cNvSpPr txBox="1"/>
            <p:nvPr/>
          </p:nvSpPr>
          <p:spPr>
            <a:xfrm>
              <a:off x="8935792" y="4947852"/>
              <a:ext cx="2917825" cy="584775"/>
            </a:xfrm>
            <a:prstGeom prst="rect">
              <a:avLst/>
            </a:prstGeom>
            <a:noFill/>
          </p:spPr>
          <p:txBody>
            <a:bodyPr wrap="square">
              <a:spAutoFit/>
            </a:bodyPr>
            <a:lstStyle/>
            <a:p>
              <a:pPr algn="ctr"/>
              <a:r>
                <a:rPr lang="en-US" sz="31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Tỉ</a:t>
              </a:r>
              <a:r>
                <a:rPr lang="en-US" sz="31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1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lệ</a:t>
              </a:r>
              <a:r>
                <a:rPr lang="en-US" sz="31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 1: 50</a:t>
              </a:r>
            </a:p>
          </p:txBody>
        </p:sp>
      </p:grpSp>
    </p:spTree>
    <p:extLst>
      <p:ext uri="{BB962C8B-B14F-4D97-AF65-F5344CB8AC3E}">
        <p14:creationId xmlns:p14="http://schemas.microsoft.com/office/powerpoint/2010/main" val="883418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1000"/>
                                        <p:tgtEl>
                                          <p:spTgt spid="7">
                                            <p:txEl>
                                              <p:pRg st="0" end="0"/>
                                            </p:txEl>
                                          </p:spTgt>
                                        </p:tgtEl>
                                      </p:cBhvr>
                                    </p:animEffect>
                                    <p:anim calcmode="lin" valueType="num">
                                      <p:cBhvr>
                                        <p:cTn id="21"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1000"/>
                                        <p:tgtEl>
                                          <p:spTgt spid="8">
                                            <p:txEl>
                                              <p:pRg st="0" end="0"/>
                                            </p:txEl>
                                          </p:spTgt>
                                        </p:tgtEl>
                                      </p:cBhvr>
                                    </p:animEffect>
                                    <p:anim calcmode="lin" valueType="num">
                                      <p:cBhvr>
                                        <p:cTn id="2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1000"/>
                                        <p:tgtEl>
                                          <p:spTgt spid="10">
                                            <p:txEl>
                                              <p:pRg st="0" end="0"/>
                                            </p:txEl>
                                          </p:spTgt>
                                        </p:tgtEl>
                                      </p:cBhvr>
                                    </p:animEffect>
                                    <p:anim calcmode="lin" valueType="num">
                                      <p:cBhvr>
                                        <p:cTn id="3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fade">
                                      <p:cBhvr>
                                        <p:cTn id="41" dur="1000"/>
                                        <p:tgtEl>
                                          <p:spTgt spid="11">
                                            <p:txEl>
                                              <p:pRg st="0" end="0"/>
                                            </p:txEl>
                                          </p:spTgt>
                                        </p:tgtEl>
                                      </p:cBhvr>
                                    </p:animEffect>
                                    <p:anim calcmode="lin" valueType="num">
                                      <p:cBhvr>
                                        <p:cTn id="4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1+#ppt_w/2"/>
                                          </p:val>
                                        </p:tav>
                                        <p:tav tm="100000">
                                          <p:val>
                                            <p:strVal val="#ppt_x"/>
                                          </p:val>
                                        </p:tav>
                                      </p:tavLst>
                                    </p:anim>
                                    <p:anim calcmode="lin" valueType="num">
                                      <p:cBhvr additive="base">
                                        <p:cTn id="5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53A3E4-D398-4EB0-9759-F7E144C0C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2" name="矩形: 圆角 11">
            <a:extLst>
              <a:ext uri="{FF2B5EF4-FFF2-40B4-BE49-F238E27FC236}">
                <a16:creationId xmlns:a16="http://schemas.microsoft.com/office/drawing/2014/main" id="{DE94676E-C853-4999-8712-B5E2660AE0D1}"/>
              </a:ext>
            </a:extLst>
          </p:cNvPr>
          <p:cNvSpPr/>
          <p:nvPr/>
        </p:nvSpPr>
        <p:spPr>
          <a:xfrm>
            <a:off x="2646730" y="1936344"/>
            <a:ext cx="5626705" cy="1981607"/>
          </a:xfrm>
          <a:prstGeom prst="roundRect">
            <a:avLst>
              <a:gd name="adj" fmla="val 0"/>
            </a:avLst>
          </a:prstGeom>
          <a:solidFill>
            <a:srgbClr val="35765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1E6F7A"/>
              </a:solidFill>
              <a:latin typeface="华文新魏" panose="02010800040101010101" pitchFamily="2" charset="-122"/>
              <a:ea typeface="华文新魏" panose="02010800040101010101" pitchFamily="2" charset="-122"/>
            </a:endParaRPr>
          </a:p>
        </p:txBody>
      </p:sp>
      <p:sp>
        <p:nvSpPr>
          <p:cNvPr id="13" name="TextBox 4">
            <a:extLst>
              <a:ext uri="{FF2B5EF4-FFF2-40B4-BE49-F238E27FC236}">
                <a16:creationId xmlns:a16="http://schemas.microsoft.com/office/drawing/2014/main" id="{13F86573-FE56-480F-B734-3004C4E11787}"/>
              </a:ext>
            </a:extLst>
          </p:cNvPr>
          <p:cNvSpPr txBox="1"/>
          <p:nvPr/>
        </p:nvSpPr>
        <p:spPr>
          <a:xfrm rot="16200000">
            <a:off x="4752355" y="113795"/>
            <a:ext cx="1415452" cy="5626704"/>
          </a:xfrm>
          <a:prstGeom prst="rect">
            <a:avLst/>
          </a:prstGeom>
          <a:noFill/>
          <a:ln>
            <a:noFill/>
          </a:ln>
        </p:spPr>
        <p:txBody>
          <a:bodyPr vert="eaVert" wrap="square" rtlCol="0">
            <a:spAutoFit/>
          </a:bodyPr>
          <a:lstStyle/>
          <a:p>
            <a:pPr algn="ctr"/>
            <a:r>
              <a:rPr lang="en-US" altLang="zh-CN" sz="7998" spc="600" dirty="0">
                <a:solidFill>
                  <a:schemeClr val="bg1"/>
                </a:solidFill>
                <a:latin typeface="#9Slide06 SVNBlow Brush" pitchFamily="2" charset="0"/>
                <a:ea typeface="华文新魏" panose="02010800040101010101" pitchFamily="2" charset="-122"/>
              </a:rPr>
              <a:t>DẶN DÒ</a:t>
            </a:r>
          </a:p>
        </p:txBody>
      </p:sp>
    </p:spTree>
    <p:extLst>
      <p:ext uri="{BB962C8B-B14F-4D97-AF65-F5344CB8AC3E}">
        <p14:creationId xmlns:p14="http://schemas.microsoft.com/office/powerpoint/2010/main" val="3492613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14" presetClass="entr" presetSubtype="10" fill="hold" grpId="0" nodeType="afterEffect">
                                  <p:stCondLst>
                                    <p:cond delay="0"/>
                                  </p:stCondLst>
                                  <p:iterate type="lt">
                                    <p:tmPct val="30000"/>
                                  </p:iterate>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a:off x="306898" y="1431369"/>
            <a:ext cx="4556467" cy="45708"/>
          </a:xfrm>
          <a:prstGeom prst="rect">
            <a:avLst/>
          </a:prstGeom>
          <a:solidFill>
            <a:srgbClr val="357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E5BD48CD-1798-4583-A8A3-6AABC3FE06B3}"/>
              </a:ext>
            </a:extLst>
          </p:cNvPr>
          <p:cNvSpPr/>
          <p:nvPr/>
        </p:nvSpPr>
        <p:spPr>
          <a:xfrm>
            <a:off x="2325747" y="1902763"/>
            <a:ext cx="3069193" cy="400017"/>
          </a:xfrm>
          <a:prstGeom prst="rect">
            <a:avLst/>
          </a:prstGeom>
        </p:spPr>
        <p:txBody>
          <a:bodyPr wrap="square">
            <a:spAutoFit/>
          </a:bodyPr>
          <a:lstStyle/>
          <a:p>
            <a:endParaRPr lang="zh-CN" altLang="en-US" sz="2000" dirty="0">
              <a:solidFill>
                <a:srgbClr val="35765E"/>
              </a:solidFill>
              <a:latin typeface="微软雅黑" panose="020B0503020204020204" pitchFamily="34" charset="-122"/>
              <a:ea typeface="微软雅黑" panose="020B0503020204020204" pitchFamily="34" charset="-122"/>
            </a:endParaRPr>
          </a:p>
        </p:txBody>
      </p:sp>
      <p:sp>
        <p:nvSpPr>
          <p:cNvPr id="9" name="TextBox 8">
            <a:extLst>
              <a:ext uri="{FF2B5EF4-FFF2-40B4-BE49-F238E27FC236}">
                <a16:creationId xmlns:a16="http://schemas.microsoft.com/office/drawing/2014/main" id="{4B053862-EB8A-47E4-BECE-DB69ACBB0695}"/>
              </a:ext>
            </a:extLst>
          </p:cNvPr>
          <p:cNvSpPr txBox="1"/>
          <p:nvPr/>
        </p:nvSpPr>
        <p:spPr>
          <a:xfrm>
            <a:off x="147396" y="553961"/>
            <a:ext cx="4875471" cy="923116"/>
          </a:xfrm>
          <a:prstGeom prst="rect">
            <a:avLst/>
          </a:prstGeom>
          <a:noFill/>
        </p:spPr>
        <p:txBody>
          <a:bodyPr wrap="square">
            <a:spAutoFit/>
          </a:bodyPr>
          <a:lstStyle/>
          <a:p>
            <a:pPr algn="ctr"/>
            <a:r>
              <a:rPr lang="en-US" altLang="zh-CN" sz="5399" spc="600" dirty="0">
                <a:solidFill>
                  <a:schemeClr val="accent5">
                    <a:lumMod val="50000"/>
                  </a:schemeClr>
                </a:solidFill>
                <a:latin typeface="#9Slide06 SVNBlow Brush" pitchFamily="2" charset="0"/>
                <a:ea typeface="华文新魏" panose="02010800040101010101" pitchFamily="2" charset="-122"/>
              </a:rPr>
              <a:t>DẶN DÒ</a:t>
            </a:r>
          </a:p>
        </p:txBody>
      </p:sp>
      <p:sp>
        <p:nvSpPr>
          <p:cNvPr id="10" name="双波形 3">
            <a:extLst>
              <a:ext uri="{FF2B5EF4-FFF2-40B4-BE49-F238E27FC236}">
                <a16:creationId xmlns:a16="http://schemas.microsoft.com/office/drawing/2014/main" id="{DE6842B6-67E0-46C0-88AB-00F7664A6EE0}"/>
              </a:ext>
            </a:extLst>
          </p:cNvPr>
          <p:cNvSpPr/>
          <p:nvPr/>
        </p:nvSpPr>
        <p:spPr>
          <a:xfrm>
            <a:off x="2046432" y="1965202"/>
            <a:ext cx="5688282" cy="1757372"/>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mbria" panose="02040503050406030204" pitchFamily="18" charset="0"/>
            </a:endParaRPr>
          </a:p>
        </p:txBody>
      </p:sp>
      <p:sp>
        <p:nvSpPr>
          <p:cNvPr id="13" name="文本框 5">
            <a:extLst>
              <a:ext uri="{FF2B5EF4-FFF2-40B4-BE49-F238E27FC236}">
                <a16:creationId xmlns:a16="http://schemas.microsoft.com/office/drawing/2014/main" id="{B380F874-F5ED-4DC4-9CA4-E41747A98EB8}"/>
              </a:ext>
            </a:extLst>
          </p:cNvPr>
          <p:cNvSpPr txBox="1"/>
          <p:nvPr/>
        </p:nvSpPr>
        <p:spPr>
          <a:xfrm>
            <a:off x="2147105" y="2324483"/>
            <a:ext cx="876053" cy="707722"/>
          </a:xfrm>
          <a:prstGeom prst="rect">
            <a:avLst/>
          </a:prstGeom>
          <a:noFill/>
        </p:spPr>
        <p:txBody>
          <a:bodyPr wrap="square" rtlCol="0">
            <a:spAutoFit/>
          </a:bodyPr>
          <a:lstStyle/>
          <a:p>
            <a:r>
              <a:rPr lang="en-US" altLang="zh-CN" sz="3999" b="1" dirty="0">
                <a:latin typeface="Cambria" panose="02040503050406030204" pitchFamily="18" charset="0"/>
                <a:ea typeface="Cambria" panose="02040503050406030204" pitchFamily="18" charset="0"/>
              </a:rPr>
              <a:t>01</a:t>
            </a:r>
            <a:endParaRPr lang="zh-CN" altLang="en-US" sz="3999" b="1" dirty="0">
              <a:latin typeface="Cambria" panose="02040503050406030204" pitchFamily="18" charset="0"/>
              <a:ea typeface="字魂7号-温暖童稚体" panose="00000500000000000000" pitchFamily="2" charset="-122"/>
            </a:endParaRPr>
          </a:p>
        </p:txBody>
      </p:sp>
      <p:sp>
        <p:nvSpPr>
          <p:cNvPr id="14" name="双波形 6">
            <a:extLst>
              <a:ext uri="{FF2B5EF4-FFF2-40B4-BE49-F238E27FC236}">
                <a16:creationId xmlns:a16="http://schemas.microsoft.com/office/drawing/2014/main" id="{4357D669-5664-47FC-9D86-E3F9CB613FAF}"/>
              </a:ext>
            </a:extLst>
          </p:cNvPr>
          <p:cNvSpPr/>
          <p:nvPr/>
        </p:nvSpPr>
        <p:spPr>
          <a:xfrm>
            <a:off x="5394939" y="4143396"/>
            <a:ext cx="4656132" cy="1757372"/>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15" name="文本框 8">
            <a:extLst>
              <a:ext uri="{FF2B5EF4-FFF2-40B4-BE49-F238E27FC236}">
                <a16:creationId xmlns:a16="http://schemas.microsoft.com/office/drawing/2014/main" id="{A8D78330-965D-4F58-A076-109CE5FAE0F1}"/>
              </a:ext>
            </a:extLst>
          </p:cNvPr>
          <p:cNvSpPr txBox="1"/>
          <p:nvPr/>
        </p:nvSpPr>
        <p:spPr>
          <a:xfrm>
            <a:off x="5646396" y="4588704"/>
            <a:ext cx="876053" cy="707722"/>
          </a:xfrm>
          <a:prstGeom prst="rect">
            <a:avLst/>
          </a:prstGeom>
          <a:noFill/>
        </p:spPr>
        <p:txBody>
          <a:bodyPr wrap="square" rtlCol="0">
            <a:spAutoFit/>
          </a:bodyPr>
          <a:lstStyle/>
          <a:p>
            <a:r>
              <a:rPr lang="en-US" altLang="zh-CN" sz="3999" b="1" dirty="0">
                <a:latin typeface="Cambria" panose="02040503050406030204" pitchFamily="18" charset="0"/>
                <a:ea typeface="Cambria" panose="02040503050406030204" pitchFamily="18" charset="0"/>
              </a:rPr>
              <a:t>02</a:t>
            </a:r>
            <a:endParaRPr lang="zh-CN" altLang="en-US" sz="3999" b="1" dirty="0">
              <a:latin typeface="Cambria" panose="02040503050406030204" pitchFamily="18" charset="0"/>
              <a:ea typeface="字魂7号-温暖童稚体" panose="00000500000000000000" pitchFamily="2" charset="-122"/>
            </a:endParaRPr>
          </a:p>
        </p:txBody>
      </p:sp>
      <p:sp>
        <p:nvSpPr>
          <p:cNvPr id="3" name="TextBox 2">
            <a:extLst>
              <a:ext uri="{FF2B5EF4-FFF2-40B4-BE49-F238E27FC236}">
                <a16:creationId xmlns:a16="http://schemas.microsoft.com/office/drawing/2014/main" id="{D523EA63-57DD-4994-819D-2A76C2C163B7}"/>
              </a:ext>
            </a:extLst>
          </p:cNvPr>
          <p:cNvSpPr txBox="1"/>
          <p:nvPr/>
        </p:nvSpPr>
        <p:spPr>
          <a:xfrm>
            <a:off x="3023158" y="2224669"/>
            <a:ext cx="4965637" cy="1200051"/>
          </a:xfrm>
          <a:prstGeom prst="rect">
            <a:avLst/>
          </a:prstGeom>
          <a:noFill/>
        </p:spPr>
        <p:txBody>
          <a:bodyPr wrap="square" rtlCol="0">
            <a:spAutoFit/>
          </a:bodyPr>
          <a:lstStyle/>
          <a:p>
            <a:r>
              <a:rPr lang="en-US" sz="3599" b="1" dirty="0" err="1">
                <a:solidFill>
                  <a:schemeClr val="accent5">
                    <a:lumMod val="50000"/>
                  </a:schemeClr>
                </a:solidFill>
                <a:latin typeface="Cambria" panose="02040503050406030204" pitchFamily="18" charset="0"/>
                <a:ea typeface="Cambria" panose="02040503050406030204" pitchFamily="18" charset="0"/>
              </a:rPr>
              <a:t>Thực</a:t>
            </a:r>
            <a:r>
              <a:rPr lang="en-US" sz="3599" b="1" dirty="0">
                <a:solidFill>
                  <a:schemeClr val="accent5">
                    <a:lumMod val="50000"/>
                  </a:schemeClr>
                </a:solidFill>
                <a:latin typeface="Cambria" panose="02040503050406030204" pitchFamily="18" charset="0"/>
                <a:ea typeface="Cambria" panose="02040503050406030204" pitchFamily="18" charset="0"/>
              </a:rPr>
              <a:t> </a:t>
            </a:r>
            <a:r>
              <a:rPr lang="en-US" sz="3599" b="1" dirty="0" err="1">
                <a:solidFill>
                  <a:schemeClr val="accent5">
                    <a:lumMod val="50000"/>
                  </a:schemeClr>
                </a:solidFill>
                <a:latin typeface="Cambria" panose="02040503050406030204" pitchFamily="18" charset="0"/>
                <a:ea typeface="Cambria" panose="02040503050406030204" pitchFamily="18" charset="0"/>
              </a:rPr>
              <a:t>hành</a:t>
            </a:r>
            <a:r>
              <a:rPr lang="en-US" sz="3599" b="1" dirty="0">
                <a:solidFill>
                  <a:schemeClr val="accent5">
                    <a:lumMod val="50000"/>
                  </a:schemeClr>
                </a:solidFill>
                <a:latin typeface="Cambria" panose="02040503050406030204" pitchFamily="18" charset="0"/>
                <a:ea typeface="Cambria" panose="02040503050406030204" pitchFamily="18" charset="0"/>
              </a:rPr>
              <a:t> </a:t>
            </a:r>
            <a:r>
              <a:rPr lang="en-US" sz="3599" b="1" dirty="0" err="1">
                <a:solidFill>
                  <a:schemeClr val="accent5">
                    <a:lumMod val="50000"/>
                  </a:schemeClr>
                </a:solidFill>
                <a:latin typeface="Cambria" panose="02040503050406030204" pitchFamily="18" charset="0"/>
                <a:ea typeface="Cambria" panose="02040503050406030204" pitchFamily="18" charset="0"/>
              </a:rPr>
              <a:t>vẽ</a:t>
            </a:r>
            <a:r>
              <a:rPr lang="en-US" sz="3599" b="1" dirty="0">
                <a:solidFill>
                  <a:schemeClr val="accent5">
                    <a:lumMod val="50000"/>
                  </a:schemeClr>
                </a:solidFill>
                <a:latin typeface="Cambria" panose="02040503050406030204" pitchFamily="18" charset="0"/>
                <a:ea typeface="Cambria" panose="02040503050406030204" pitchFamily="18" charset="0"/>
              </a:rPr>
              <a:t> </a:t>
            </a:r>
            <a:r>
              <a:rPr lang="en-US" sz="3599" b="1" dirty="0" err="1">
                <a:solidFill>
                  <a:schemeClr val="accent5">
                    <a:lumMod val="50000"/>
                  </a:schemeClr>
                </a:solidFill>
                <a:latin typeface="Cambria" panose="02040503050406030204" pitchFamily="18" charset="0"/>
                <a:ea typeface="Cambria" panose="02040503050406030204" pitchFamily="18" charset="0"/>
              </a:rPr>
              <a:t>bản</a:t>
            </a:r>
            <a:r>
              <a:rPr lang="en-US" sz="3599" b="1" dirty="0">
                <a:solidFill>
                  <a:schemeClr val="accent5">
                    <a:lumMod val="50000"/>
                  </a:schemeClr>
                </a:solidFill>
                <a:latin typeface="Cambria" panose="02040503050406030204" pitchFamily="18" charset="0"/>
                <a:ea typeface="Cambria" panose="02040503050406030204" pitchFamily="18" charset="0"/>
              </a:rPr>
              <a:t> </a:t>
            </a:r>
            <a:r>
              <a:rPr lang="en-US" sz="3599" b="1" dirty="0" err="1">
                <a:solidFill>
                  <a:schemeClr val="accent5">
                    <a:lumMod val="50000"/>
                  </a:schemeClr>
                </a:solidFill>
                <a:latin typeface="Cambria" panose="02040503050406030204" pitchFamily="18" charset="0"/>
                <a:ea typeface="Cambria" panose="02040503050406030204" pitchFamily="18" charset="0"/>
              </a:rPr>
              <a:t>đồ</a:t>
            </a:r>
            <a:r>
              <a:rPr lang="en-US" sz="3599" b="1" dirty="0">
                <a:solidFill>
                  <a:schemeClr val="accent5">
                    <a:lumMod val="50000"/>
                  </a:schemeClr>
                </a:solidFill>
                <a:latin typeface="Cambria" panose="02040503050406030204" pitchFamily="18" charset="0"/>
                <a:ea typeface="Cambria" panose="02040503050406030204" pitchFamily="18" charset="0"/>
              </a:rPr>
              <a:t> </a:t>
            </a:r>
            <a:r>
              <a:rPr lang="en-US" sz="3599" b="1" dirty="0" err="1">
                <a:solidFill>
                  <a:schemeClr val="accent5">
                    <a:lumMod val="50000"/>
                  </a:schemeClr>
                </a:solidFill>
                <a:latin typeface="Cambria" panose="02040503050406030204" pitchFamily="18" charset="0"/>
                <a:ea typeface="Cambria" panose="02040503050406030204" pitchFamily="18" charset="0"/>
              </a:rPr>
              <a:t>theo</a:t>
            </a:r>
            <a:r>
              <a:rPr lang="en-US" sz="3599" b="1" dirty="0">
                <a:solidFill>
                  <a:schemeClr val="accent5">
                    <a:lumMod val="50000"/>
                  </a:schemeClr>
                </a:solidFill>
                <a:latin typeface="Cambria" panose="02040503050406030204" pitchFamily="18" charset="0"/>
                <a:ea typeface="Cambria" panose="02040503050406030204" pitchFamily="18" charset="0"/>
              </a:rPr>
              <a:t> </a:t>
            </a:r>
            <a:r>
              <a:rPr lang="en-US" sz="3599" b="1" dirty="0" err="1">
                <a:solidFill>
                  <a:schemeClr val="accent5">
                    <a:lumMod val="50000"/>
                  </a:schemeClr>
                </a:solidFill>
                <a:latin typeface="Cambria" panose="02040503050406030204" pitchFamily="18" charset="0"/>
                <a:ea typeface="Cambria" panose="02040503050406030204" pitchFamily="18" charset="0"/>
              </a:rPr>
              <a:t>tỉ</a:t>
            </a:r>
            <a:r>
              <a:rPr lang="en-US" sz="3599" b="1" dirty="0">
                <a:solidFill>
                  <a:schemeClr val="accent5">
                    <a:lumMod val="50000"/>
                  </a:schemeClr>
                </a:solidFill>
                <a:latin typeface="Cambria" panose="02040503050406030204" pitchFamily="18" charset="0"/>
                <a:ea typeface="Cambria" panose="02040503050406030204" pitchFamily="18" charset="0"/>
              </a:rPr>
              <a:t> </a:t>
            </a:r>
            <a:r>
              <a:rPr lang="en-US" sz="3599" b="1" dirty="0" err="1">
                <a:solidFill>
                  <a:schemeClr val="accent5">
                    <a:lumMod val="50000"/>
                  </a:schemeClr>
                </a:solidFill>
                <a:latin typeface="Cambria" panose="02040503050406030204" pitchFamily="18" charset="0"/>
                <a:ea typeface="Cambria" panose="02040503050406030204" pitchFamily="18" charset="0"/>
              </a:rPr>
              <a:t>lệ</a:t>
            </a:r>
            <a:r>
              <a:rPr lang="en-US" sz="3599" b="1" dirty="0">
                <a:solidFill>
                  <a:schemeClr val="accent5">
                    <a:lumMod val="50000"/>
                  </a:schemeClr>
                </a:solidFill>
                <a:latin typeface="Cambria" panose="02040503050406030204" pitchFamily="18" charset="0"/>
                <a:ea typeface="Cambria" panose="02040503050406030204" pitchFamily="18" charset="0"/>
              </a:rPr>
              <a:t> </a:t>
            </a:r>
            <a:r>
              <a:rPr lang="en-US" sz="3599" b="1" dirty="0" err="1">
                <a:solidFill>
                  <a:schemeClr val="accent5">
                    <a:lumMod val="50000"/>
                  </a:schemeClr>
                </a:solidFill>
                <a:latin typeface="Cambria" panose="02040503050406030204" pitchFamily="18" charset="0"/>
                <a:ea typeface="Cambria" panose="02040503050406030204" pitchFamily="18" charset="0"/>
              </a:rPr>
              <a:t>cho</a:t>
            </a:r>
            <a:r>
              <a:rPr lang="en-US" sz="3599" b="1" dirty="0">
                <a:solidFill>
                  <a:schemeClr val="accent5">
                    <a:lumMod val="50000"/>
                  </a:schemeClr>
                </a:solidFill>
                <a:latin typeface="Cambria" panose="02040503050406030204" pitchFamily="18" charset="0"/>
                <a:ea typeface="Cambria" panose="02040503050406030204" pitchFamily="18" charset="0"/>
              </a:rPr>
              <a:t> </a:t>
            </a:r>
            <a:r>
              <a:rPr lang="en-US" sz="3599" b="1" dirty="0" err="1">
                <a:solidFill>
                  <a:schemeClr val="accent5">
                    <a:lumMod val="50000"/>
                  </a:schemeClr>
                </a:solidFill>
                <a:latin typeface="Cambria" panose="02040503050406030204" pitchFamily="18" charset="0"/>
                <a:ea typeface="Cambria" panose="02040503050406030204" pitchFamily="18" charset="0"/>
              </a:rPr>
              <a:t>trước</a:t>
            </a:r>
            <a:r>
              <a:rPr lang="en-US" sz="3599" b="1" dirty="0">
                <a:solidFill>
                  <a:schemeClr val="accent5">
                    <a:lumMod val="50000"/>
                  </a:schemeClr>
                </a:solidFill>
                <a:latin typeface="Cambria" panose="02040503050406030204" pitchFamily="18" charset="0"/>
                <a:ea typeface="Cambria" panose="02040503050406030204" pitchFamily="18" charset="0"/>
              </a:rPr>
              <a:t>. </a:t>
            </a:r>
          </a:p>
        </p:txBody>
      </p:sp>
      <p:sp>
        <p:nvSpPr>
          <p:cNvPr id="16" name="TextBox 15">
            <a:extLst>
              <a:ext uri="{FF2B5EF4-FFF2-40B4-BE49-F238E27FC236}">
                <a16:creationId xmlns:a16="http://schemas.microsoft.com/office/drawing/2014/main" id="{B5C904C5-E94D-479E-A190-82FEA6345516}"/>
              </a:ext>
            </a:extLst>
          </p:cNvPr>
          <p:cNvSpPr txBox="1"/>
          <p:nvPr/>
        </p:nvSpPr>
        <p:spPr>
          <a:xfrm>
            <a:off x="6423880" y="4620783"/>
            <a:ext cx="3878648" cy="646181"/>
          </a:xfrm>
          <a:prstGeom prst="rect">
            <a:avLst/>
          </a:prstGeom>
          <a:noFill/>
        </p:spPr>
        <p:txBody>
          <a:bodyPr wrap="square" rtlCol="0">
            <a:spAutoFit/>
          </a:bodyPr>
          <a:lstStyle/>
          <a:p>
            <a:r>
              <a:rPr lang="en-US" sz="3599" b="1" dirty="0" err="1">
                <a:solidFill>
                  <a:schemeClr val="accent5">
                    <a:lumMod val="50000"/>
                  </a:schemeClr>
                </a:solidFill>
                <a:latin typeface="Cambria" panose="02040503050406030204" pitchFamily="18" charset="0"/>
                <a:ea typeface="Cambria" panose="02040503050406030204" pitchFamily="18" charset="0"/>
              </a:rPr>
              <a:t>Chuẩn</a:t>
            </a:r>
            <a:r>
              <a:rPr lang="en-US" sz="3599" b="1" dirty="0">
                <a:solidFill>
                  <a:schemeClr val="accent5">
                    <a:lumMod val="50000"/>
                  </a:schemeClr>
                </a:solidFill>
                <a:latin typeface="Cambria" panose="02040503050406030204" pitchFamily="18" charset="0"/>
                <a:ea typeface="Cambria" panose="02040503050406030204" pitchFamily="18" charset="0"/>
              </a:rPr>
              <a:t> </a:t>
            </a:r>
            <a:r>
              <a:rPr lang="en-US" sz="3599" b="1" dirty="0" err="1">
                <a:solidFill>
                  <a:schemeClr val="accent5">
                    <a:lumMod val="50000"/>
                  </a:schemeClr>
                </a:solidFill>
                <a:latin typeface="Cambria" panose="02040503050406030204" pitchFamily="18" charset="0"/>
                <a:ea typeface="Cambria" panose="02040503050406030204" pitchFamily="18" charset="0"/>
              </a:rPr>
              <a:t>bị</a:t>
            </a:r>
            <a:r>
              <a:rPr lang="en-US" sz="3599" b="1" dirty="0">
                <a:solidFill>
                  <a:schemeClr val="accent5">
                    <a:lumMod val="50000"/>
                  </a:schemeClr>
                </a:solidFill>
                <a:latin typeface="Cambria" panose="02040503050406030204" pitchFamily="18" charset="0"/>
                <a:ea typeface="Cambria" panose="02040503050406030204" pitchFamily="18" charset="0"/>
              </a:rPr>
              <a:t> bài </a:t>
            </a:r>
            <a:r>
              <a:rPr lang="en-US" sz="3599" b="1" dirty="0" err="1">
                <a:solidFill>
                  <a:schemeClr val="accent5">
                    <a:lumMod val="50000"/>
                  </a:schemeClr>
                </a:solidFill>
                <a:latin typeface="Cambria" panose="02040503050406030204" pitchFamily="18" charset="0"/>
                <a:ea typeface="Cambria" panose="02040503050406030204" pitchFamily="18" charset="0"/>
              </a:rPr>
              <a:t>sau</a:t>
            </a:r>
            <a:endParaRPr lang="en-US" sz="3599" b="1" dirty="0">
              <a:solidFill>
                <a:schemeClr val="accent5">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0-#ppt_w/2"/>
                                          </p:val>
                                        </p:tav>
                                        <p:tav tm="100000">
                                          <p:val>
                                            <p:strVal val="#ppt_x"/>
                                          </p:val>
                                        </p:tav>
                                      </p:tavLst>
                                    </p:anim>
                                    <p:anim calcmode="lin" valueType="num">
                                      <p:cBhvr additive="base">
                                        <p:cTn id="25" dur="1000" fill="hold"/>
                                        <p:tgtEl>
                                          <p:spTgt spid="14"/>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0-#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animBg="1"/>
      <p:bldP spid="15" grpId="0"/>
      <p:bldP spid="3"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F94E6E-1470-475F-B5F6-469582BE8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0" name="文本框 18">
            <a:extLst>
              <a:ext uri="{FF2B5EF4-FFF2-40B4-BE49-F238E27FC236}">
                <a16:creationId xmlns:a16="http://schemas.microsoft.com/office/drawing/2014/main" id="{E0A3C354-F437-4761-BAE8-843DD6286CF6}"/>
              </a:ext>
            </a:extLst>
          </p:cNvPr>
          <p:cNvSpPr txBox="1"/>
          <p:nvPr/>
        </p:nvSpPr>
        <p:spPr>
          <a:xfrm>
            <a:off x="1024316" y="1524958"/>
            <a:ext cx="7776993" cy="3046283"/>
          </a:xfrm>
          <a:prstGeom prst="rect">
            <a:avLst/>
          </a:prstGeom>
          <a:noFill/>
        </p:spPr>
        <p:txBody>
          <a:bodyPr wrap="square" rtlCol="0">
            <a:spAutoFit/>
          </a:bodyPr>
          <a:lstStyle/>
          <a:p>
            <a:pPr algn="ctr"/>
            <a:r>
              <a:rPr lang="en-US" altLang="zh-CN" sz="9598" dirty="0" err="1">
                <a:solidFill>
                  <a:schemeClr val="tx1">
                    <a:lumMod val="85000"/>
                    <a:lumOff val="15000"/>
                  </a:schemeClr>
                </a:solidFill>
                <a:latin typeface="#9Slide05 Dear Saturday" panose="02000505000000020004" pitchFamily="2" charset="0"/>
                <a:ea typeface="杨任东竹石体-Semibold" panose="02000000000000000000" pitchFamily="2" charset="-122"/>
              </a:rPr>
              <a:t>Chúc</a:t>
            </a:r>
            <a:r>
              <a:rPr lang="en-US" altLang="zh-CN" sz="9598" dirty="0">
                <a:solidFill>
                  <a:schemeClr val="tx1">
                    <a:lumMod val="85000"/>
                    <a:lumOff val="15000"/>
                  </a:schemeClr>
                </a:solidFill>
                <a:latin typeface="#9Slide05 Dear Saturday" panose="02000505000000020004" pitchFamily="2" charset="0"/>
                <a:ea typeface="杨任东竹石体-Semibold" panose="02000000000000000000" pitchFamily="2" charset="-122"/>
              </a:rPr>
              <a:t> </a:t>
            </a:r>
            <a:r>
              <a:rPr lang="en-US" altLang="zh-CN" sz="9598" dirty="0" err="1">
                <a:solidFill>
                  <a:schemeClr val="tx1">
                    <a:lumMod val="85000"/>
                    <a:lumOff val="15000"/>
                  </a:schemeClr>
                </a:solidFill>
                <a:latin typeface="#9Slide05 Dear Saturday" panose="02000505000000020004" pitchFamily="2" charset="0"/>
                <a:ea typeface="杨任东竹石体-Semibold" panose="02000000000000000000" pitchFamily="2" charset="-122"/>
              </a:rPr>
              <a:t>các</a:t>
            </a:r>
            <a:r>
              <a:rPr lang="en-US" altLang="zh-CN" sz="9598" dirty="0">
                <a:solidFill>
                  <a:schemeClr val="tx1">
                    <a:lumMod val="85000"/>
                    <a:lumOff val="15000"/>
                  </a:schemeClr>
                </a:solidFill>
                <a:latin typeface="#9Slide05 Dear Saturday" panose="02000505000000020004" pitchFamily="2" charset="0"/>
                <a:ea typeface="杨任东竹石体-Semibold" panose="02000000000000000000" pitchFamily="2" charset="-122"/>
              </a:rPr>
              <a:t> </a:t>
            </a:r>
            <a:r>
              <a:rPr lang="en-US" altLang="zh-CN" sz="9598" dirty="0" err="1">
                <a:solidFill>
                  <a:schemeClr val="tx1">
                    <a:lumMod val="85000"/>
                    <a:lumOff val="15000"/>
                  </a:schemeClr>
                </a:solidFill>
                <a:latin typeface="#9Slide05 Dear Saturday" panose="02000505000000020004" pitchFamily="2" charset="0"/>
                <a:ea typeface="杨任东竹石体-Semibold" panose="02000000000000000000" pitchFamily="2" charset="-122"/>
              </a:rPr>
              <a:t>em</a:t>
            </a:r>
            <a:r>
              <a:rPr lang="en-US" altLang="zh-CN" sz="9598" dirty="0">
                <a:solidFill>
                  <a:schemeClr val="tx1">
                    <a:lumMod val="85000"/>
                    <a:lumOff val="15000"/>
                  </a:schemeClr>
                </a:solidFill>
                <a:latin typeface="#9Slide05 Dear Saturday" panose="02000505000000020004" pitchFamily="2" charset="0"/>
                <a:ea typeface="杨任东竹石体-Semibold" panose="02000000000000000000" pitchFamily="2" charset="-122"/>
              </a:rPr>
              <a:t> </a:t>
            </a:r>
            <a:r>
              <a:rPr lang="en-US" altLang="zh-CN" sz="9598" dirty="0" err="1">
                <a:solidFill>
                  <a:schemeClr val="tx1">
                    <a:lumMod val="85000"/>
                    <a:lumOff val="15000"/>
                  </a:schemeClr>
                </a:solidFill>
                <a:latin typeface="#9Slide05 Dear Saturday" panose="02000505000000020004" pitchFamily="2" charset="0"/>
                <a:ea typeface="杨任东竹石体-Semibold" panose="02000000000000000000" pitchFamily="2" charset="-122"/>
              </a:rPr>
              <a:t>học</a:t>
            </a:r>
            <a:r>
              <a:rPr lang="en-US" altLang="zh-CN" sz="9598" dirty="0">
                <a:solidFill>
                  <a:schemeClr val="tx1">
                    <a:lumMod val="85000"/>
                    <a:lumOff val="15000"/>
                  </a:schemeClr>
                </a:solidFill>
                <a:latin typeface="#9Slide05 Dear Saturday" panose="02000505000000020004" pitchFamily="2" charset="0"/>
                <a:ea typeface="杨任东竹石体-Semibold" panose="02000000000000000000" pitchFamily="2" charset="-122"/>
              </a:rPr>
              <a:t> </a:t>
            </a:r>
            <a:r>
              <a:rPr lang="en-US" altLang="zh-CN" sz="9598" dirty="0" err="1">
                <a:solidFill>
                  <a:schemeClr val="tx1">
                    <a:lumMod val="85000"/>
                    <a:lumOff val="15000"/>
                  </a:schemeClr>
                </a:solidFill>
                <a:latin typeface="#9Slide05 Dear Saturday" panose="02000505000000020004" pitchFamily="2" charset="0"/>
                <a:ea typeface="杨任东竹石体-Semibold" panose="02000000000000000000" pitchFamily="2" charset="-122"/>
              </a:rPr>
              <a:t>tốt</a:t>
            </a:r>
            <a:endParaRPr lang="zh-CN" altLang="en-US" sz="9598" dirty="0">
              <a:solidFill>
                <a:schemeClr val="tx1">
                  <a:lumMod val="85000"/>
                  <a:lumOff val="15000"/>
                </a:schemeClr>
              </a:solidFill>
              <a:latin typeface="#9Slide05 Dear Saturday" panose="02000505000000020004" pitchFamily="2" charset="0"/>
              <a:ea typeface="杨任东竹石体-Semibold" panose="02000000000000000000" pitchFamily="2" charset="-122"/>
            </a:endParaRPr>
          </a:p>
        </p:txBody>
      </p:sp>
      <p:sp>
        <p:nvSpPr>
          <p:cNvPr id="11" name="文本框 18">
            <a:extLst>
              <a:ext uri="{FF2B5EF4-FFF2-40B4-BE49-F238E27FC236}">
                <a16:creationId xmlns:a16="http://schemas.microsoft.com/office/drawing/2014/main" id="{07D0B128-E840-4244-A6AC-E4503832CF3A}"/>
              </a:ext>
            </a:extLst>
          </p:cNvPr>
          <p:cNvSpPr txBox="1"/>
          <p:nvPr/>
        </p:nvSpPr>
        <p:spPr>
          <a:xfrm>
            <a:off x="960789" y="1510447"/>
            <a:ext cx="7776993" cy="3046283"/>
          </a:xfrm>
          <a:prstGeom prst="rect">
            <a:avLst/>
          </a:prstGeom>
          <a:noFill/>
        </p:spPr>
        <p:txBody>
          <a:bodyPr wrap="square" rtlCol="0">
            <a:spAutoFit/>
          </a:bodyPr>
          <a:lstStyle/>
          <a:p>
            <a:pPr algn="ctr"/>
            <a:r>
              <a:rPr lang="en-US" altLang="zh-CN" sz="9598" dirty="0" err="1">
                <a:solidFill>
                  <a:srgbClr val="49D99B"/>
                </a:solidFill>
                <a:latin typeface="#9Slide05 Dear Saturday" panose="02000505000000020004" pitchFamily="2" charset="0"/>
                <a:ea typeface="杨任东竹石体-Semibold" panose="02000000000000000000" pitchFamily="2" charset="-122"/>
              </a:rPr>
              <a:t>Chúc</a:t>
            </a:r>
            <a:r>
              <a:rPr lang="en-US" altLang="zh-CN" sz="9598" dirty="0">
                <a:solidFill>
                  <a:srgbClr val="49D99B"/>
                </a:solidFill>
                <a:latin typeface="#9Slide05 Dear Saturday" panose="02000505000000020004" pitchFamily="2" charset="0"/>
                <a:ea typeface="杨任东竹石体-Semibold" panose="02000000000000000000" pitchFamily="2" charset="-122"/>
              </a:rPr>
              <a:t> </a:t>
            </a:r>
            <a:r>
              <a:rPr lang="en-US" altLang="zh-CN" sz="9598" dirty="0" err="1">
                <a:solidFill>
                  <a:srgbClr val="49D99B"/>
                </a:solidFill>
                <a:latin typeface="#9Slide05 Dear Saturday" panose="02000505000000020004" pitchFamily="2" charset="0"/>
                <a:ea typeface="杨任东竹石体-Semibold" panose="02000000000000000000" pitchFamily="2" charset="-122"/>
              </a:rPr>
              <a:t>các</a:t>
            </a:r>
            <a:r>
              <a:rPr lang="en-US" altLang="zh-CN" sz="9598" dirty="0">
                <a:solidFill>
                  <a:srgbClr val="49D99B"/>
                </a:solidFill>
                <a:latin typeface="#9Slide05 Dear Saturday" panose="02000505000000020004" pitchFamily="2" charset="0"/>
                <a:ea typeface="杨任东竹石体-Semibold" panose="02000000000000000000" pitchFamily="2" charset="-122"/>
              </a:rPr>
              <a:t> </a:t>
            </a:r>
            <a:r>
              <a:rPr lang="en-US" altLang="zh-CN" sz="9598" dirty="0" err="1">
                <a:solidFill>
                  <a:srgbClr val="49D99B"/>
                </a:solidFill>
                <a:latin typeface="#9Slide05 Dear Saturday" panose="02000505000000020004" pitchFamily="2" charset="0"/>
                <a:ea typeface="杨任东竹石体-Semibold" panose="02000000000000000000" pitchFamily="2" charset="-122"/>
              </a:rPr>
              <a:t>em</a:t>
            </a:r>
            <a:r>
              <a:rPr lang="en-US" altLang="zh-CN" sz="9598" dirty="0">
                <a:solidFill>
                  <a:srgbClr val="49D99B"/>
                </a:solidFill>
                <a:latin typeface="#9Slide05 Dear Saturday" panose="02000505000000020004" pitchFamily="2" charset="0"/>
                <a:ea typeface="杨任东竹石体-Semibold" panose="02000000000000000000" pitchFamily="2" charset="-122"/>
              </a:rPr>
              <a:t> </a:t>
            </a:r>
            <a:r>
              <a:rPr lang="en-US" altLang="zh-CN" sz="9598" dirty="0" err="1">
                <a:solidFill>
                  <a:srgbClr val="49D99B"/>
                </a:solidFill>
                <a:latin typeface="#9Slide05 Dear Saturday" panose="02000505000000020004" pitchFamily="2" charset="0"/>
                <a:ea typeface="杨任东竹石体-Semibold" panose="02000000000000000000" pitchFamily="2" charset="-122"/>
              </a:rPr>
              <a:t>học</a:t>
            </a:r>
            <a:r>
              <a:rPr lang="en-US" altLang="zh-CN" sz="9598" dirty="0">
                <a:solidFill>
                  <a:srgbClr val="49D99B"/>
                </a:solidFill>
                <a:latin typeface="#9Slide05 Dear Saturday" panose="02000505000000020004" pitchFamily="2" charset="0"/>
                <a:ea typeface="杨任东竹石体-Semibold" panose="02000000000000000000" pitchFamily="2" charset="-122"/>
              </a:rPr>
              <a:t> </a:t>
            </a:r>
            <a:r>
              <a:rPr lang="en-US" altLang="zh-CN" sz="9598" dirty="0" err="1">
                <a:solidFill>
                  <a:srgbClr val="49D99B"/>
                </a:solidFill>
                <a:latin typeface="#9Slide05 Dear Saturday" panose="02000505000000020004" pitchFamily="2" charset="0"/>
                <a:ea typeface="杨任东竹石体-Semibold" panose="02000000000000000000" pitchFamily="2" charset="-122"/>
              </a:rPr>
              <a:t>tốt</a:t>
            </a:r>
            <a:endParaRPr lang="zh-CN" altLang="en-US" sz="9598" dirty="0">
              <a:solidFill>
                <a:srgbClr val="49D99B"/>
              </a:solidFill>
              <a:latin typeface="#9Slide05 Dear Saturday" panose="02000505000000020004" pitchFamily="2" charset="0"/>
              <a:ea typeface="杨任东竹石体-Semibold" panose="02000000000000000000" pitchFamily="2" charset="-122"/>
            </a:endParaRPr>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53A3E4-D398-4EB0-9759-F7E144C0C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2" name="矩形: 圆角 11">
            <a:extLst>
              <a:ext uri="{FF2B5EF4-FFF2-40B4-BE49-F238E27FC236}">
                <a16:creationId xmlns:a16="http://schemas.microsoft.com/office/drawing/2014/main" id="{DE94676E-C853-4999-8712-B5E2660AE0D1}"/>
              </a:ext>
            </a:extLst>
          </p:cNvPr>
          <p:cNvSpPr/>
          <p:nvPr/>
        </p:nvSpPr>
        <p:spPr>
          <a:xfrm>
            <a:off x="2646730" y="1936344"/>
            <a:ext cx="5626705" cy="1981607"/>
          </a:xfrm>
          <a:prstGeom prst="roundRect">
            <a:avLst>
              <a:gd name="adj" fmla="val 0"/>
            </a:avLst>
          </a:prstGeom>
          <a:solidFill>
            <a:srgbClr val="35765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1E6F7A"/>
              </a:solidFill>
              <a:latin typeface="华文新魏" panose="02010800040101010101" pitchFamily="2" charset="-122"/>
              <a:ea typeface="华文新魏" panose="02010800040101010101" pitchFamily="2" charset="-122"/>
            </a:endParaRPr>
          </a:p>
        </p:txBody>
      </p:sp>
      <p:sp>
        <p:nvSpPr>
          <p:cNvPr id="13" name="TextBox 4">
            <a:extLst>
              <a:ext uri="{FF2B5EF4-FFF2-40B4-BE49-F238E27FC236}">
                <a16:creationId xmlns:a16="http://schemas.microsoft.com/office/drawing/2014/main" id="{13F86573-FE56-480F-B734-3004C4E11787}"/>
              </a:ext>
            </a:extLst>
          </p:cNvPr>
          <p:cNvSpPr txBox="1"/>
          <p:nvPr/>
        </p:nvSpPr>
        <p:spPr>
          <a:xfrm rot="16200000">
            <a:off x="4752355" y="113795"/>
            <a:ext cx="1415452" cy="5626704"/>
          </a:xfrm>
          <a:prstGeom prst="rect">
            <a:avLst/>
          </a:prstGeom>
          <a:noFill/>
          <a:ln>
            <a:noFill/>
          </a:ln>
        </p:spPr>
        <p:txBody>
          <a:bodyPr vert="eaVert" wrap="square" rtlCol="0">
            <a:spAutoFit/>
          </a:bodyPr>
          <a:lstStyle/>
          <a:p>
            <a:pPr algn="ctr"/>
            <a:r>
              <a:rPr lang="en-US" altLang="zh-CN" sz="7998" spc="600" dirty="0">
                <a:solidFill>
                  <a:schemeClr val="bg1"/>
                </a:solidFill>
                <a:latin typeface="#9Slide06 SVNBlow Brush" pitchFamily="2" charset="0"/>
                <a:ea typeface="华文新魏" panose="02010800040101010101" pitchFamily="2" charset="-122"/>
              </a:rPr>
              <a:t>KHỞI ĐỘNG</a:t>
            </a:r>
          </a:p>
        </p:txBody>
      </p:sp>
    </p:spTree>
    <p:extLst>
      <p:ext uri="{BB962C8B-B14F-4D97-AF65-F5344CB8AC3E}">
        <p14:creationId xmlns:p14="http://schemas.microsoft.com/office/powerpoint/2010/main" val="305153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14" presetClass="entr" presetSubtype="10" fill="hold" grpId="0" nodeType="afterEffect">
                                  <p:stCondLst>
                                    <p:cond delay="0"/>
                                  </p:stCondLst>
                                  <p:iterate type="lt">
                                    <p:tmPct val="30000"/>
                                  </p:iterate>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2205" y="528614"/>
            <a:ext cx="4556467" cy="900241"/>
            <a:chOff x="290285" y="1033636"/>
            <a:chExt cx="6691740" cy="844412"/>
          </a:xfrm>
        </p:grpSpPr>
        <p:sp>
          <p:nvSpPr>
            <p:cNvPr id="11" name="矩形 10">
              <a:extLst>
                <a:ext uri="{FF2B5EF4-FFF2-40B4-BE49-F238E27FC236}">
                  <a16:creationId xmlns:a16="http://schemas.microsoft.com/office/drawing/2014/main" id="{84C0791A-6676-4043-BBF1-DD2993D19C98}"/>
                </a:ext>
              </a:extLst>
            </p:cNvPr>
            <p:cNvSpPr/>
            <p:nvPr/>
          </p:nvSpPr>
          <p:spPr>
            <a:xfrm>
              <a:off x="290285" y="1835174"/>
              <a:ext cx="6691740" cy="42874"/>
            </a:xfrm>
            <a:prstGeom prst="rect">
              <a:avLst/>
            </a:prstGeom>
            <a:solidFill>
              <a:srgbClr val="357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525300" y="1033636"/>
              <a:ext cx="6221708" cy="77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5399" b="1" dirty="0" err="1">
                  <a:solidFill>
                    <a:schemeClr val="accent5">
                      <a:lumMod val="75000"/>
                    </a:schemeClr>
                  </a:solidFill>
                  <a:latin typeface="Cambria" panose="02040503050406030204" pitchFamily="18" charset="0"/>
                  <a:ea typeface="Cambria" panose="02040503050406030204" pitchFamily="18" charset="0"/>
                  <a:sym typeface="Arial" panose="020B0604020202020204" pitchFamily="34" charset="0"/>
                </a:rPr>
                <a:t>Câu</a:t>
              </a:r>
              <a:r>
                <a:rPr lang="en-US" altLang="zh-CN" sz="5399" b="1" dirty="0">
                  <a:solidFill>
                    <a:schemeClr val="accent5">
                      <a:lumMod val="75000"/>
                    </a:schemeClr>
                  </a:solidFill>
                  <a:latin typeface="Cambria" panose="02040503050406030204" pitchFamily="18" charset="0"/>
                  <a:ea typeface="Cambria" panose="02040503050406030204" pitchFamily="18" charset="0"/>
                  <a:sym typeface="Arial" panose="020B0604020202020204" pitchFamily="34" charset="0"/>
                </a:rPr>
                <a:t> 1</a:t>
              </a:r>
              <a:endParaRPr lang="zh-CN" altLang="en-US" sz="5399" b="1" dirty="0">
                <a:solidFill>
                  <a:schemeClr val="accent5">
                    <a:lumMod val="75000"/>
                  </a:schemeClr>
                </a:solidFill>
                <a:latin typeface="Cambria" panose="02040503050406030204" pitchFamily="18" charset="0"/>
                <a:ea typeface="华文新魏" panose="02010800040101010101" pitchFamily="2" charset="-122"/>
                <a:sym typeface="Arial" panose="020B0604020202020204" pitchFamily="34" charset="0"/>
              </a:endParaRPr>
            </a:p>
          </p:txBody>
        </p:sp>
      </p:grpSp>
      <p:sp>
        <p:nvSpPr>
          <p:cNvPr id="14" name="Rectangle 13">
            <a:extLst>
              <a:ext uri="{FF2B5EF4-FFF2-40B4-BE49-F238E27FC236}">
                <a16:creationId xmlns:a16="http://schemas.microsoft.com/office/drawing/2014/main" id="{D032EDA1-552B-4BC1-ADEE-C9DF6A6C4E4B}"/>
              </a:ext>
            </a:extLst>
          </p:cNvPr>
          <p:cNvSpPr/>
          <p:nvPr/>
        </p:nvSpPr>
        <p:spPr>
          <a:xfrm>
            <a:off x="1623240" y="1663033"/>
            <a:ext cx="8638190" cy="1569297"/>
          </a:xfrm>
          <a:prstGeom prst="rect">
            <a:avLst/>
          </a:prstGeom>
          <a:noFill/>
        </p:spPr>
        <p:txBody>
          <a:bodyPr wrap="square" lIns="91419" tIns="45709" rIns="91419" bIns="45709">
            <a:spAutoFit/>
          </a:bodyPr>
          <a:lstStyle/>
          <a:p>
            <a:pPr algn="ctr"/>
            <a:r>
              <a:rPr lang="en-US" sz="4799" b="1" dirty="0" err="1">
                <a:ln w="0"/>
                <a:solidFill>
                  <a:schemeClr val="accent2">
                    <a:lumMod val="75000"/>
                  </a:schemeClr>
                </a:solidFill>
                <a:latin typeface="Cambria" panose="02040503050406030204" pitchFamily="18" charset="0"/>
                <a:ea typeface="Cambria" panose="02040503050406030204" pitchFamily="18" charset="0"/>
              </a:rPr>
              <a:t>Em</a:t>
            </a:r>
            <a:r>
              <a:rPr lang="en-US" sz="4799" b="1" dirty="0">
                <a:ln w="0"/>
                <a:solidFill>
                  <a:schemeClr val="accent2">
                    <a:lumMod val="75000"/>
                  </a:schemeClr>
                </a:solidFill>
                <a:latin typeface="Cambria" panose="02040503050406030204" pitchFamily="18" charset="0"/>
                <a:ea typeface="Cambria" panose="02040503050406030204" pitchFamily="18" charset="0"/>
              </a:rPr>
              <a:t> </a:t>
            </a:r>
            <a:r>
              <a:rPr lang="en-US" sz="4799" b="1" dirty="0" err="1">
                <a:ln w="0"/>
                <a:solidFill>
                  <a:schemeClr val="accent2">
                    <a:lumMod val="75000"/>
                  </a:schemeClr>
                </a:solidFill>
                <a:latin typeface="Cambria" panose="02040503050406030204" pitchFamily="18" charset="0"/>
                <a:ea typeface="Cambria" panose="02040503050406030204" pitchFamily="18" charset="0"/>
              </a:rPr>
              <a:t>hãy</a:t>
            </a:r>
            <a:r>
              <a:rPr lang="en-US" sz="4799" b="1" dirty="0">
                <a:ln w="0"/>
                <a:solidFill>
                  <a:schemeClr val="accent2">
                    <a:lumMod val="75000"/>
                  </a:schemeClr>
                </a:solidFill>
                <a:latin typeface="Cambria" panose="02040503050406030204" pitchFamily="18" charset="0"/>
                <a:ea typeface="Cambria" panose="02040503050406030204" pitchFamily="18" charset="0"/>
              </a:rPr>
              <a:t> </a:t>
            </a:r>
            <a:r>
              <a:rPr lang="en-US" sz="4799" b="1" dirty="0" err="1">
                <a:ln w="0"/>
                <a:solidFill>
                  <a:schemeClr val="accent2">
                    <a:lumMod val="75000"/>
                  </a:schemeClr>
                </a:solidFill>
                <a:latin typeface="Cambria" panose="02040503050406030204" pitchFamily="18" charset="0"/>
                <a:ea typeface="Cambria" panose="02040503050406030204" pitchFamily="18" charset="0"/>
              </a:rPr>
              <a:t>nêu</a:t>
            </a:r>
            <a:r>
              <a:rPr lang="en-US" sz="4799" b="1" dirty="0">
                <a:ln w="0"/>
                <a:solidFill>
                  <a:schemeClr val="accent2">
                    <a:lumMod val="75000"/>
                  </a:schemeClr>
                </a:solidFill>
                <a:latin typeface="Cambria" panose="02040503050406030204" pitchFamily="18" charset="0"/>
                <a:ea typeface="Cambria" panose="02040503050406030204" pitchFamily="18" charset="0"/>
              </a:rPr>
              <a:t> </a:t>
            </a:r>
            <a:r>
              <a:rPr lang="en-US" sz="4799" b="1" dirty="0" err="1">
                <a:ln w="0"/>
                <a:solidFill>
                  <a:schemeClr val="accent2">
                    <a:lumMod val="75000"/>
                  </a:schemeClr>
                </a:solidFill>
                <a:latin typeface="Cambria" panose="02040503050406030204" pitchFamily="18" charset="0"/>
                <a:ea typeface="Cambria" panose="02040503050406030204" pitchFamily="18" charset="0"/>
              </a:rPr>
              <a:t>cách</a:t>
            </a:r>
            <a:r>
              <a:rPr lang="en-US" sz="4799" b="1" dirty="0">
                <a:ln w="0"/>
                <a:solidFill>
                  <a:schemeClr val="accent2">
                    <a:lumMod val="75000"/>
                  </a:schemeClr>
                </a:solidFill>
                <a:latin typeface="Cambria" panose="02040503050406030204" pitchFamily="18" charset="0"/>
                <a:ea typeface="Cambria" panose="02040503050406030204" pitchFamily="18" charset="0"/>
              </a:rPr>
              <a:t> </a:t>
            </a:r>
            <a:r>
              <a:rPr lang="en-US" sz="4799" b="1" dirty="0" err="1">
                <a:ln w="0"/>
                <a:solidFill>
                  <a:schemeClr val="accent2">
                    <a:lumMod val="75000"/>
                  </a:schemeClr>
                </a:solidFill>
                <a:latin typeface="Cambria" panose="02040503050406030204" pitchFamily="18" charset="0"/>
                <a:ea typeface="Cambria" panose="02040503050406030204" pitchFamily="18" charset="0"/>
              </a:rPr>
              <a:t>tính</a:t>
            </a:r>
            <a:r>
              <a:rPr lang="en-US" sz="4799" b="1" dirty="0">
                <a:ln w="0"/>
                <a:solidFill>
                  <a:schemeClr val="accent2">
                    <a:lumMod val="75000"/>
                  </a:schemeClr>
                </a:solidFill>
                <a:latin typeface="Cambria" panose="02040503050406030204" pitchFamily="18" charset="0"/>
                <a:ea typeface="Cambria" panose="02040503050406030204" pitchFamily="18" charset="0"/>
              </a:rPr>
              <a:t> </a:t>
            </a:r>
            <a:r>
              <a:rPr lang="en-US" sz="4799" b="1" dirty="0" err="1">
                <a:ln w="0"/>
                <a:solidFill>
                  <a:schemeClr val="accent2">
                    <a:lumMod val="75000"/>
                  </a:schemeClr>
                </a:solidFill>
                <a:latin typeface="Cambria" panose="02040503050406030204" pitchFamily="18" charset="0"/>
                <a:ea typeface="Cambria" panose="02040503050406030204" pitchFamily="18" charset="0"/>
              </a:rPr>
              <a:t>độ</a:t>
            </a:r>
            <a:r>
              <a:rPr lang="en-US" sz="4799" b="1" dirty="0">
                <a:ln w="0"/>
                <a:solidFill>
                  <a:schemeClr val="accent2">
                    <a:lumMod val="75000"/>
                  </a:schemeClr>
                </a:solidFill>
                <a:latin typeface="Cambria" panose="02040503050406030204" pitchFamily="18" charset="0"/>
                <a:ea typeface="Cambria" panose="02040503050406030204" pitchFamily="18" charset="0"/>
              </a:rPr>
              <a:t> </a:t>
            </a:r>
            <a:r>
              <a:rPr lang="en-US" sz="4799" b="1" dirty="0" err="1">
                <a:ln w="0"/>
                <a:solidFill>
                  <a:schemeClr val="accent2">
                    <a:lumMod val="75000"/>
                  </a:schemeClr>
                </a:solidFill>
                <a:latin typeface="Cambria" panose="02040503050406030204" pitchFamily="18" charset="0"/>
                <a:ea typeface="Cambria" panose="02040503050406030204" pitchFamily="18" charset="0"/>
              </a:rPr>
              <a:t>dài</a:t>
            </a:r>
            <a:r>
              <a:rPr lang="en-US" sz="4799" b="1" dirty="0">
                <a:ln w="0"/>
                <a:solidFill>
                  <a:schemeClr val="accent2">
                    <a:lumMod val="75000"/>
                  </a:schemeClr>
                </a:solidFill>
                <a:latin typeface="Cambria" panose="02040503050406030204" pitchFamily="18" charset="0"/>
                <a:ea typeface="Cambria" panose="02040503050406030204" pitchFamily="18" charset="0"/>
              </a:rPr>
              <a:t> </a:t>
            </a:r>
            <a:r>
              <a:rPr lang="en-US" sz="4799" b="1" dirty="0" err="1">
                <a:ln w="0"/>
                <a:solidFill>
                  <a:schemeClr val="accent2">
                    <a:lumMod val="75000"/>
                  </a:schemeClr>
                </a:solidFill>
                <a:latin typeface="Cambria" panose="02040503050406030204" pitchFamily="18" charset="0"/>
                <a:ea typeface="Cambria" panose="02040503050406030204" pitchFamily="18" charset="0"/>
              </a:rPr>
              <a:t>thu</a:t>
            </a:r>
            <a:r>
              <a:rPr lang="en-US" sz="4799" b="1" dirty="0">
                <a:ln w="0"/>
                <a:solidFill>
                  <a:schemeClr val="accent2">
                    <a:lumMod val="75000"/>
                  </a:schemeClr>
                </a:solidFill>
                <a:latin typeface="Cambria" panose="02040503050406030204" pitchFamily="18" charset="0"/>
                <a:ea typeface="Cambria" panose="02040503050406030204" pitchFamily="18" charset="0"/>
              </a:rPr>
              <a:t> </a:t>
            </a:r>
            <a:r>
              <a:rPr lang="en-US" sz="4799" b="1" dirty="0" err="1">
                <a:ln w="0"/>
                <a:solidFill>
                  <a:schemeClr val="accent2">
                    <a:lumMod val="75000"/>
                  </a:schemeClr>
                </a:solidFill>
                <a:latin typeface="Cambria" panose="02040503050406030204" pitchFamily="18" charset="0"/>
                <a:ea typeface="Cambria" panose="02040503050406030204" pitchFamily="18" charset="0"/>
              </a:rPr>
              <a:t>nhỏ</a:t>
            </a:r>
            <a:r>
              <a:rPr lang="en-US" sz="4799" b="1" dirty="0">
                <a:ln w="0"/>
                <a:solidFill>
                  <a:schemeClr val="accent2">
                    <a:lumMod val="75000"/>
                  </a:schemeClr>
                </a:solidFill>
                <a:latin typeface="Cambria" panose="02040503050406030204" pitchFamily="18" charset="0"/>
                <a:ea typeface="Cambria" panose="02040503050406030204" pitchFamily="18" charset="0"/>
              </a:rPr>
              <a:t> </a:t>
            </a:r>
            <a:r>
              <a:rPr lang="en-US" sz="4799" b="1" dirty="0" err="1">
                <a:ln w="0"/>
                <a:solidFill>
                  <a:schemeClr val="accent2">
                    <a:lumMod val="75000"/>
                  </a:schemeClr>
                </a:solidFill>
                <a:latin typeface="Cambria" panose="02040503050406030204" pitchFamily="18" charset="0"/>
                <a:ea typeface="Cambria" panose="02040503050406030204" pitchFamily="18" charset="0"/>
              </a:rPr>
              <a:t>trên</a:t>
            </a:r>
            <a:r>
              <a:rPr lang="en-US" sz="4799" b="1" dirty="0">
                <a:ln w="0"/>
                <a:solidFill>
                  <a:schemeClr val="accent2">
                    <a:lumMod val="75000"/>
                  </a:schemeClr>
                </a:solidFill>
                <a:latin typeface="Cambria" panose="02040503050406030204" pitchFamily="18" charset="0"/>
                <a:ea typeface="Cambria" panose="02040503050406030204" pitchFamily="18" charset="0"/>
              </a:rPr>
              <a:t> </a:t>
            </a:r>
            <a:r>
              <a:rPr lang="en-US" sz="4799" b="1" dirty="0" err="1">
                <a:ln w="0"/>
                <a:solidFill>
                  <a:schemeClr val="accent2">
                    <a:lumMod val="75000"/>
                  </a:schemeClr>
                </a:solidFill>
                <a:latin typeface="Cambria" panose="02040503050406030204" pitchFamily="18" charset="0"/>
                <a:ea typeface="Cambria" panose="02040503050406030204" pitchFamily="18" charset="0"/>
              </a:rPr>
              <a:t>bản</a:t>
            </a:r>
            <a:r>
              <a:rPr lang="en-US" sz="4799" b="1" dirty="0">
                <a:ln w="0"/>
                <a:solidFill>
                  <a:schemeClr val="accent2">
                    <a:lumMod val="75000"/>
                  </a:schemeClr>
                </a:solidFill>
                <a:latin typeface="Cambria" panose="02040503050406030204" pitchFamily="18" charset="0"/>
                <a:ea typeface="Cambria" panose="02040503050406030204" pitchFamily="18" charset="0"/>
              </a:rPr>
              <a:t> </a:t>
            </a:r>
            <a:r>
              <a:rPr lang="en-US" sz="4799" b="1" dirty="0" err="1">
                <a:ln w="0"/>
                <a:solidFill>
                  <a:schemeClr val="accent2">
                    <a:lumMod val="75000"/>
                  </a:schemeClr>
                </a:solidFill>
                <a:latin typeface="Cambria" panose="02040503050406030204" pitchFamily="18" charset="0"/>
                <a:ea typeface="Cambria" panose="02040503050406030204" pitchFamily="18" charset="0"/>
              </a:rPr>
              <a:t>đồ</a:t>
            </a:r>
            <a:r>
              <a:rPr lang="en-US" sz="4799" b="1" dirty="0">
                <a:ln w="0"/>
                <a:solidFill>
                  <a:schemeClr val="accent2">
                    <a:lumMod val="75000"/>
                  </a:schemeClr>
                </a:solidFill>
                <a:latin typeface="Cambria" panose="02040503050406030204" pitchFamily="18" charset="0"/>
                <a:ea typeface="Cambria" panose="02040503050406030204" pitchFamily="18" charset="0"/>
              </a:rPr>
              <a:t>.</a:t>
            </a:r>
          </a:p>
        </p:txBody>
      </p:sp>
      <p:sp>
        <p:nvSpPr>
          <p:cNvPr id="17" name="Rounded Rectangle 32">
            <a:extLst>
              <a:ext uri="{FF2B5EF4-FFF2-40B4-BE49-F238E27FC236}">
                <a16:creationId xmlns:a16="http://schemas.microsoft.com/office/drawing/2014/main" id="{8854EFB0-CEA7-4B61-8C55-75BA9171AC80}"/>
              </a:ext>
            </a:extLst>
          </p:cNvPr>
          <p:cNvSpPr/>
          <p:nvPr/>
        </p:nvSpPr>
        <p:spPr>
          <a:xfrm>
            <a:off x="1940291" y="3404349"/>
            <a:ext cx="8750128" cy="2529982"/>
          </a:xfrm>
          <a:prstGeom prst="roundRect">
            <a:avLst/>
          </a:prstGeom>
          <a:solidFill>
            <a:schemeClr val="accent4">
              <a:lumMod val="20000"/>
              <a:lumOff val="80000"/>
              <a:alpha val="40000"/>
            </a:schemeClr>
          </a:solidFill>
          <a:ln w="5397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ACB4DBAE-6431-4FB0-A3D0-08A69B9A8102}"/>
              </a:ext>
            </a:extLst>
          </p:cNvPr>
          <p:cNvSpPr/>
          <p:nvPr/>
        </p:nvSpPr>
        <p:spPr>
          <a:xfrm>
            <a:off x="2076218" y="3638527"/>
            <a:ext cx="8614201" cy="2061626"/>
          </a:xfrm>
          <a:prstGeom prst="rect">
            <a:avLst/>
          </a:prstGeom>
        </p:spPr>
        <p:txBody>
          <a:bodyPr wrap="square">
            <a:spAutoFit/>
          </a:bodyPr>
          <a:lstStyle/>
          <a:p>
            <a:pPr algn="ctr"/>
            <a:r>
              <a:rPr lang="vi-VN" sz="3199" b="1" i="1" dirty="0">
                <a:solidFill>
                  <a:srgbClr val="202124"/>
                </a:solidFill>
                <a:latin typeface="Cambria" panose="02040503050406030204" pitchFamily="18" charset="0"/>
                <a:ea typeface="Cambria" panose="02040503050406030204" pitchFamily="18" charset="0"/>
              </a:rPr>
              <a:t>Muốn tính độ dài trên bản đồ, ta lấy độ dài thật (sau khi đã đổi về cùng đơn vị đo với chiều dài thu nhỏ cần tìm) chia cho mẫu số của tỉ lệ bản đồ.</a:t>
            </a:r>
            <a:endParaRPr lang="en-US" sz="3199"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32451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additive="base">
                                        <p:cTn id="12"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7"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a:extLst>
              <a:ext uri="{FF2B5EF4-FFF2-40B4-BE49-F238E27FC236}">
                <a16:creationId xmlns:a16="http://schemas.microsoft.com/office/drawing/2014/main" id="{2F85BAC2-6541-4925-B403-A53F6CB88009}"/>
              </a:ext>
            </a:extLst>
          </p:cNvPr>
          <p:cNvGrpSpPr/>
          <p:nvPr/>
        </p:nvGrpSpPr>
        <p:grpSpPr>
          <a:xfrm>
            <a:off x="167231" y="419848"/>
            <a:ext cx="4556467" cy="854085"/>
            <a:chOff x="290285" y="1076929"/>
            <a:chExt cx="6691740" cy="801119"/>
          </a:xfrm>
        </p:grpSpPr>
        <p:sp>
          <p:nvSpPr>
            <p:cNvPr id="3" name="矩形 10">
              <a:extLst>
                <a:ext uri="{FF2B5EF4-FFF2-40B4-BE49-F238E27FC236}">
                  <a16:creationId xmlns:a16="http://schemas.microsoft.com/office/drawing/2014/main" id="{B453DF46-797D-4C3E-9639-86FC5E83BC3C}"/>
                </a:ext>
              </a:extLst>
            </p:cNvPr>
            <p:cNvSpPr/>
            <p:nvPr/>
          </p:nvSpPr>
          <p:spPr>
            <a:xfrm>
              <a:off x="290285" y="1835174"/>
              <a:ext cx="6691740" cy="42874"/>
            </a:xfrm>
            <a:prstGeom prst="rect">
              <a:avLst/>
            </a:prstGeom>
            <a:solidFill>
              <a:srgbClr val="357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4" name="TextBox 8">
              <a:extLst>
                <a:ext uri="{FF2B5EF4-FFF2-40B4-BE49-F238E27FC236}">
                  <a16:creationId xmlns:a16="http://schemas.microsoft.com/office/drawing/2014/main" id="{9B41D60F-DB2A-43F8-8248-8F933C910ACB}"/>
                </a:ext>
              </a:extLst>
            </p:cNvPr>
            <p:cNvSpPr txBox="1">
              <a:spLocks noChangeArrowheads="1"/>
            </p:cNvSpPr>
            <p:nvPr/>
          </p:nvSpPr>
          <p:spPr bwMode="auto">
            <a:xfrm>
              <a:off x="525300" y="1076929"/>
              <a:ext cx="6221708" cy="69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799" dirty="0" err="1">
                  <a:solidFill>
                    <a:srgbClr val="35765E"/>
                  </a:solidFill>
                  <a:latin typeface="Cambria" panose="02040503050406030204" pitchFamily="18" charset="0"/>
                  <a:ea typeface="Cambria" panose="02040503050406030204" pitchFamily="18" charset="0"/>
                  <a:sym typeface="Arial" panose="020B0604020202020204" pitchFamily="34" charset="0"/>
                </a:rPr>
                <a:t>Câu</a:t>
              </a:r>
              <a:r>
                <a:rPr lang="en-US" altLang="zh-CN" sz="4799" dirty="0">
                  <a:solidFill>
                    <a:srgbClr val="35765E"/>
                  </a:solidFill>
                  <a:latin typeface="Cambria" panose="02040503050406030204" pitchFamily="18" charset="0"/>
                  <a:ea typeface="Cambria" panose="02040503050406030204" pitchFamily="18" charset="0"/>
                  <a:sym typeface="Arial" panose="020B0604020202020204" pitchFamily="34" charset="0"/>
                </a:rPr>
                <a:t> 2</a:t>
              </a:r>
              <a:endParaRPr lang="zh-CN" altLang="en-US" sz="4799" dirty="0">
                <a:solidFill>
                  <a:srgbClr val="35765E"/>
                </a:solidFill>
                <a:latin typeface="Cambria" panose="02040503050406030204" pitchFamily="18" charset="0"/>
                <a:ea typeface="华文新魏" panose="02010800040101010101" pitchFamily="2" charset="-122"/>
                <a:sym typeface="Arial" panose="020B0604020202020204" pitchFamily="34" charset="0"/>
              </a:endParaRPr>
            </a:p>
          </p:txBody>
        </p:sp>
      </p:grpSp>
      <p:sp>
        <p:nvSpPr>
          <p:cNvPr id="6" name="TextBox 5">
            <a:extLst>
              <a:ext uri="{FF2B5EF4-FFF2-40B4-BE49-F238E27FC236}">
                <a16:creationId xmlns:a16="http://schemas.microsoft.com/office/drawing/2014/main" id="{CE02D3C9-32A8-4330-831D-A377744A9564}"/>
              </a:ext>
            </a:extLst>
          </p:cNvPr>
          <p:cNvSpPr txBox="1"/>
          <p:nvPr/>
        </p:nvSpPr>
        <p:spPr>
          <a:xfrm>
            <a:off x="1532912" y="1273933"/>
            <a:ext cx="9939058" cy="2307790"/>
          </a:xfrm>
          <a:prstGeom prst="rect">
            <a:avLst/>
          </a:prstGeom>
          <a:noFill/>
        </p:spPr>
        <p:txBody>
          <a:bodyPr wrap="square">
            <a:spAutoFit/>
          </a:bodyPr>
          <a:lstStyle/>
          <a:p>
            <a:pPr algn="just"/>
            <a:r>
              <a:rPr lang="en-US" sz="3599" b="1" dirty="0" err="1">
                <a:solidFill>
                  <a:schemeClr val="accent1">
                    <a:lumMod val="50000"/>
                  </a:schemeClr>
                </a:solidFill>
                <a:latin typeface="Cambria" panose="02040503050406030204" pitchFamily="18" charset="0"/>
                <a:ea typeface="Cambria" panose="02040503050406030204" pitchFamily="18" charset="0"/>
              </a:rPr>
              <a:t>Khoảng</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cách</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giữa</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hai</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tỉnh</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Bắc</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Giang</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và</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Hà</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Nội</a:t>
            </a:r>
            <a:r>
              <a:rPr lang="en-US" sz="3599" b="1" dirty="0">
                <a:solidFill>
                  <a:schemeClr val="accent1">
                    <a:lumMod val="50000"/>
                  </a:schemeClr>
                </a:solidFill>
                <a:latin typeface="Cambria" panose="02040503050406030204" pitchFamily="18" charset="0"/>
                <a:ea typeface="Cambria" panose="02040503050406030204" pitchFamily="18" charset="0"/>
              </a:rPr>
              <a:t> là 60km. </a:t>
            </a:r>
            <a:r>
              <a:rPr lang="en-US" sz="3599" b="1" dirty="0" err="1">
                <a:solidFill>
                  <a:schemeClr val="accent1">
                    <a:lumMod val="50000"/>
                  </a:schemeClr>
                </a:solidFill>
                <a:latin typeface="Cambria" panose="02040503050406030204" pitchFamily="18" charset="0"/>
                <a:ea typeface="Cambria" panose="02040503050406030204" pitchFamily="18" charset="0"/>
              </a:rPr>
              <a:t>Trên</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bản</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đồ</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tỉ</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lệ</a:t>
            </a:r>
            <a:r>
              <a:rPr lang="en-US" sz="3599" b="1" dirty="0">
                <a:solidFill>
                  <a:schemeClr val="accent1">
                    <a:lumMod val="50000"/>
                  </a:schemeClr>
                </a:solidFill>
                <a:latin typeface="Cambria" panose="02040503050406030204" pitchFamily="18" charset="0"/>
                <a:ea typeface="Cambria" panose="02040503050406030204" pitchFamily="18" charset="0"/>
              </a:rPr>
              <a:t> 1 : 100 000 thì </a:t>
            </a:r>
            <a:r>
              <a:rPr lang="en-US" sz="3599" b="1" dirty="0" err="1">
                <a:solidFill>
                  <a:schemeClr val="accent1">
                    <a:lumMod val="50000"/>
                  </a:schemeClr>
                </a:solidFill>
                <a:latin typeface="Cambria" panose="02040503050406030204" pitchFamily="18" charset="0"/>
                <a:ea typeface="Cambria" panose="02040503050406030204" pitchFamily="18" charset="0"/>
              </a:rPr>
              <a:t>khoảng</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cách</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giữa</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hai</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tỉnh</a:t>
            </a:r>
            <a:r>
              <a:rPr lang="en-US" sz="3599" b="1" dirty="0">
                <a:solidFill>
                  <a:schemeClr val="accent1">
                    <a:lumMod val="50000"/>
                  </a:schemeClr>
                </a:solidFill>
                <a:latin typeface="Cambria" panose="02040503050406030204" pitchFamily="18" charset="0"/>
                <a:ea typeface="Cambria" panose="02040503050406030204" pitchFamily="18" charset="0"/>
              </a:rPr>
              <a:t> đó </a:t>
            </a:r>
            <a:r>
              <a:rPr lang="en-US" sz="3599" b="1" dirty="0" err="1">
                <a:solidFill>
                  <a:schemeClr val="accent1">
                    <a:lumMod val="50000"/>
                  </a:schemeClr>
                </a:solidFill>
                <a:latin typeface="Cambria" panose="02040503050406030204" pitchFamily="18" charset="0"/>
                <a:ea typeface="Cambria" panose="02040503050406030204" pitchFamily="18" charset="0"/>
              </a:rPr>
              <a:t>dài</a:t>
            </a:r>
            <a:r>
              <a:rPr lang="en-US" sz="3599" b="1" dirty="0">
                <a:solidFill>
                  <a:schemeClr val="accent1">
                    <a:lumMod val="50000"/>
                  </a:schemeClr>
                </a:solidFill>
                <a:latin typeface="Cambria" panose="02040503050406030204" pitchFamily="18" charset="0"/>
                <a:ea typeface="Cambria" panose="02040503050406030204" pitchFamily="18" charset="0"/>
              </a:rPr>
              <a:t> bao </a:t>
            </a:r>
            <a:r>
              <a:rPr lang="en-US" sz="3599" b="1" dirty="0" err="1">
                <a:solidFill>
                  <a:schemeClr val="accent1">
                    <a:lumMod val="50000"/>
                  </a:schemeClr>
                </a:solidFill>
                <a:latin typeface="Cambria" panose="02040503050406030204" pitchFamily="18" charset="0"/>
                <a:ea typeface="Cambria" panose="02040503050406030204" pitchFamily="18" charset="0"/>
              </a:rPr>
              <a:t>nhiêu</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xăng</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ti</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mét</a:t>
            </a:r>
            <a:r>
              <a:rPr lang="en-US" sz="3599" b="1" dirty="0">
                <a:solidFill>
                  <a:schemeClr val="accent1">
                    <a:lumMod val="50000"/>
                  </a:schemeClr>
                </a:solidFill>
                <a:latin typeface="Cambria" panose="02040503050406030204" pitchFamily="18" charset="0"/>
                <a:ea typeface="Cambria" panose="02040503050406030204" pitchFamily="18" charset="0"/>
              </a:rPr>
              <a:t>?</a:t>
            </a:r>
          </a:p>
        </p:txBody>
      </p:sp>
      <p:sp>
        <p:nvSpPr>
          <p:cNvPr id="7" name="Rounded Rectangle 32">
            <a:extLst>
              <a:ext uri="{FF2B5EF4-FFF2-40B4-BE49-F238E27FC236}">
                <a16:creationId xmlns:a16="http://schemas.microsoft.com/office/drawing/2014/main" id="{675E2D69-A5E6-42B3-8FC0-C2EFA9EB0E6C}"/>
              </a:ext>
            </a:extLst>
          </p:cNvPr>
          <p:cNvSpPr/>
          <p:nvPr/>
        </p:nvSpPr>
        <p:spPr>
          <a:xfrm>
            <a:off x="2796408" y="3627431"/>
            <a:ext cx="7415085" cy="2529982"/>
          </a:xfrm>
          <a:prstGeom prst="roundRect">
            <a:avLst/>
          </a:prstGeom>
          <a:solidFill>
            <a:schemeClr val="accent4">
              <a:lumMod val="20000"/>
              <a:lumOff val="80000"/>
              <a:alpha val="40000"/>
            </a:schemeClr>
          </a:solidFill>
          <a:ln w="5397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5A2BF2A1-2146-45FC-8FAA-5054B1C8A0BB}"/>
              </a:ext>
            </a:extLst>
          </p:cNvPr>
          <p:cNvSpPr/>
          <p:nvPr/>
        </p:nvSpPr>
        <p:spPr>
          <a:xfrm>
            <a:off x="7234423" y="3909448"/>
            <a:ext cx="2739033" cy="830805"/>
          </a:xfrm>
          <a:prstGeom prst="rect">
            <a:avLst/>
          </a:prstGeom>
          <a:noFill/>
        </p:spPr>
        <p:txBody>
          <a:bodyPr wrap="square" lIns="91419" tIns="45709" rIns="91419" bIns="45709">
            <a:spAutoFit/>
          </a:bodyPr>
          <a:lstStyle/>
          <a:p>
            <a:pPr algn="just"/>
            <a:r>
              <a:rPr lang="en-US" sz="4799"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 60</a:t>
            </a:r>
            <a:r>
              <a:rPr lang="vi-VN" sz="4799"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cm</a:t>
            </a:r>
            <a:endParaRPr lang="en-US" sz="4799"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D7935981-FB10-459F-A065-770651BFC4B0}"/>
              </a:ext>
            </a:extLst>
          </p:cNvPr>
          <p:cNvSpPr/>
          <p:nvPr/>
        </p:nvSpPr>
        <p:spPr>
          <a:xfrm>
            <a:off x="3529316" y="3909448"/>
            <a:ext cx="2474557" cy="830805"/>
          </a:xfrm>
          <a:prstGeom prst="rect">
            <a:avLst/>
          </a:prstGeom>
          <a:noFill/>
        </p:spPr>
        <p:txBody>
          <a:bodyPr wrap="square" lIns="91419" tIns="45709" rIns="91419" bIns="45709">
            <a:spAutoFit/>
          </a:bodyPr>
          <a:lstStyle/>
          <a:p>
            <a:pPr algn="just"/>
            <a:r>
              <a:rPr lang="en-US" sz="4799"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 6</a:t>
            </a:r>
            <a:r>
              <a:rPr lang="vi-VN" sz="4799"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799"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a:t>
            </a:r>
            <a:r>
              <a:rPr lang="vi-VN" sz="4799"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a:t>
            </a:r>
            <a:endParaRPr lang="en-US" sz="4799"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CA83E8CB-38AA-498E-9F21-0F51E34BD470}"/>
              </a:ext>
            </a:extLst>
          </p:cNvPr>
          <p:cNvSpPr/>
          <p:nvPr/>
        </p:nvSpPr>
        <p:spPr>
          <a:xfrm>
            <a:off x="7234423" y="5139901"/>
            <a:ext cx="2474556" cy="830805"/>
          </a:xfrm>
          <a:prstGeom prst="rect">
            <a:avLst/>
          </a:prstGeom>
          <a:noFill/>
        </p:spPr>
        <p:txBody>
          <a:bodyPr wrap="square" lIns="91419" tIns="45709" rIns="91419" bIns="45709">
            <a:spAutoFit/>
          </a:bodyPr>
          <a:lstStyle/>
          <a:p>
            <a:pPr algn="just"/>
            <a:r>
              <a:rPr lang="en-US" sz="4799"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D. 60</a:t>
            </a:r>
            <a:r>
              <a:rPr lang="vi-VN" sz="4799"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m</a:t>
            </a:r>
            <a:endParaRPr lang="en-US" sz="4799"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F9791EAB-2D1E-4342-815D-A29C8B843248}"/>
              </a:ext>
            </a:extLst>
          </p:cNvPr>
          <p:cNvSpPr/>
          <p:nvPr/>
        </p:nvSpPr>
        <p:spPr>
          <a:xfrm>
            <a:off x="3529316" y="5139901"/>
            <a:ext cx="2474557" cy="830805"/>
          </a:xfrm>
          <a:prstGeom prst="rect">
            <a:avLst/>
          </a:prstGeom>
          <a:noFill/>
        </p:spPr>
        <p:txBody>
          <a:bodyPr wrap="square" lIns="91419" tIns="45709" rIns="91419" bIns="45709">
            <a:spAutoFit/>
          </a:bodyPr>
          <a:lstStyle/>
          <a:p>
            <a:pPr algn="just"/>
            <a:r>
              <a:rPr lang="en-US" sz="4799"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 60</a:t>
            </a:r>
            <a:r>
              <a:rPr lang="vi-VN" sz="4799"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m</a:t>
            </a:r>
            <a:endParaRPr lang="en-US" sz="4799"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6017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par>
                          <p:cTn id="18" fill="hold">
                            <p:stCondLst>
                              <p:cond delay="500"/>
                            </p:stCondLst>
                            <p:childTnLst>
                              <p:par>
                                <p:cTn id="19" presetID="2" presetClass="entr" presetSubtype="1" decel="72000" fill="hold" grpId="0" nodeType="afterEffect">
                                  <p:stCondLst>
                                    <p:cond delay="0"/>
                                  </p:stCondLst>
                                  <p:iterate type="wd">
                                    <p:tmPct val="10000"/>
                                  </p:iterate>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childTnLst>
                          </p:cTn>
                        </p:par>
                        <p:par>
                          <p:cTn id="23" fill="hold">
                            <p:stCondLst>
                              <p:cond delay="1200"/>
                            </p:stCondLst>
                            <p:childTnLst>
                              <p:par>
                                <p:cTn id="24" presetID="2" presetClass="entr" presetSubtype="1" decel="72000" fill="hold" grpId="0" nodeType="afterEffect">
                                  <p:stCondLst>
                                    <p:cond delay="0"/>
                                  </p:stCondLst>
                                  <p:iterate type="wd">
                                    <p:tmPct val="10000"/>
                                  </p:iterate>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0-#ppt_h/2"/>
                                          </p:val>
                                        </p:tav>
                                        <p:tav tm="100000">
                                          <p:val>
                                            <p:strVal val="#ppt_y"/>
                                          </p:val>
                                        </p:tav>
                                      </p:tavLst>
                                    </p:anim>
                                  </p:childTnLst>
                                </p:cTn>
                              </p:par>
                            </p:childTnLst>
                          </p:cTn>
                        </p:par>
                        <p:par>
                          <p:cTn id="28" fill="hold">
                            <p:stCondLst>
                              <p:cond delay="1850"/>
                            </p:stCondLst>
                            <p:childTnLst>
                              <p:par>
                                <p:cTn id="29" presetID="2" presetClass="entr" presetSubtype="1" decel="72000" fill="hold" grpId="0" nodeType="afterEffect">
                                  <p:stCondLst>
                                    <p:cond delay="0"/>
                                  </p:stCondLst>
                                  <p:iterate type="wd">
                                    <p:tmPct val="10000"/>
                                  </p:iterate>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0-#ppt_h/2"/>
                                          </p:val>
                                        </p:tav>
                                        <p:tav tm="100000">
                                          <p:val>
                                            <p:strVal val="#ppt_y"/>
                                          </p:val>
                                        </p:tav>
                                      </p:tavLst>
                                    </p:anim>
                                  </p:childTnLst>
                                </p:cTn>
                              </p:par>
                            </p:childTnLst>
                          </p:cTn>
                        </p:par>
                        <p:par>
                          <p:cTn id="33" fill="hold">
                            <p:stCondLst>
                              <p:cond delay="2500"/>
                            </p:stCondLst>
                            <p:childTnLst>
                              <p:par>
                                <p:cTn id="34" presetID="2" presetClass="entr" presetSubtype="1" decel="72000" fill="hold" grpId="0" nodeType="afterEffect">
                                  <p:stCondLst>
                                    <p:cond delay="0"/>
                                  </p:stCondLst>
                                  <p:iterate type="wd">
                                    <p:tmPct val="10000"/>
                                  </p:iterate>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mph" presetSubtype="0" repeatCount="3000" fill="hold" grpId="1" nodeType="clickEffect">
                                  <p:stCondLst>
                                    <p:cond delay="0"/>
                                  </p:stCondLst>
                                  <p:iterate type="wd">
                                    <p:tmPct val="4000"/>
                                  </p:iterate>
                                  <p:childTnLst>
                                    <p:set>
                                      <p:cBhvr override="childStyle">
                                        <p:cTn id="41" dur="500" fill="hold"/>
                                        <p:tgtEl>
                                          <p:spTgt spid="8"/>
                                        </p:tgtEl>
                                        <p:attrNameLst>
                                          <p:attrName>style.color</p:attrName>
                                        </p:attrNameLst>
                                      </p:cBhvr>
                                      <p:to>
                                        <p:clrVal>
                                          <a:schemeClr val="accent2"/>
                                        </p:clrVal>
                                      </p:to>
                                    </p:set>
                                    <p:set>
                                      <p:cBhvr>
                                        <p:cTn id="42" dur="500" fill="hold"/>
                                        <p:tgtEl>
                                          <p:spTgt spid="8"/>
                                        </p:tgtEl>
                                        <p:attrNameLst>
                                          <p:attrName>fillcolor</p:attrName>
                                        </p:attrNameLst>
                                      </p:cBhvr>
                                      <p:to>
                                        <p:clrVal>
                                          <a:schemeClr val="accent2"/>
                                        </p:clrVal>
                                      </p:to>
                                    </p:set>
                                    <p:set>
                                      <p:cBhvr>
                                        <p:cTn id="43" dur="500" fill="hold"/>
                                        <p:tgtEl>
                                          <p:spTgt spid="8"/>
                                        </p:tgtEl>
                                        <p:attrNameLst>
                                          <p:attrName>fill.type</p:attrName>
                                        </p:attrNameLst>
                                      </p:cBhvr>
                                      <p:to>
                                        <p:strVal val="solid"/>
                                      </p:to>
                                    </p:set>
                                  </p:childTnLst>
                                  <p:subTnLst>
                                    <p:audio>
                                      <p:cMediaNode>
                                        <p:cTn display="0" masterRel="sameClick">
                                          <p:stCondLst>
                                            <p:cond evt="begin" delay="0">
                                              <p:tn val="40"/>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8" grpId="1"/>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53A3E4-D398-4EB0-9759-F7E144C0C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2" name="矩形: 圆角 11">
            <a:extLst>
              <a:ext uri="{FF2B5EF4-FFF2-40B4-BE49-F238E27FC236}">
                <a16:creationId xmlns:a16="http://schemas.microsoft.com/office/drawing/2014/main" id="{DE94676E-C853-4999-8712-B5E2660AE0D1}"/>
              </a:ext>
            </a:extLst>
          </p:cNvPr>
          <p:cNvSpPr/>
          <p:nvPr/>
        </p:nvSpPr>
        <p:spPr>
          <a:xfrm>
            <a:off x="2646730" y="1936344"/>
            <a:ext cx="5626705" cy="1981607"/>
          </a:xfrm>
          <a:prstGeom prst="roundRect">
            <a:avLst>
              <a:gd name="adj" fmla="val 0"/>
            </a:avLst>
          </a:prstGeom>
          <a:solidFill>
            <a:srgbClr val="35765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1E6F7A"/>
              </a:solidFill>
              <a:latin typeface="华文新魏" panose="02010800040101010101" pitchFamily="2" charset="-122"/>
              <a:ea typeface="华文新魏" panose="02010800040101010101" pitchFamily="2" charset="-122"/>
            </a:endParaRPr>
          </a:p>
        </p:txBody>
      </p:sp>
      <p:sp>
        <p:nvSpPr>
          <p:cNvPr id="13" name="TextBox 4">
            <a:extLst>
              <a:ext uri="{FF2B5EF4-FFF2-40B4-BE49-F238E27FC236}">
                <a16:creationId xmlns:a16="http://schemas.microsoft.com/office/drawing/2014/main" id="{13F86573-FE56-480F-B734-3004C4E11787}"/>
              </a:ext>
            </a:extLst>
          </p:cNvPr>
          <p:cNvSpPr txBox="1"/>
          <p:nvPr/>
        </p:nvSpPr>
        <p:spPr>
          <a:xfrm rot="16200000">
            <a:off x="4752355" y="113795"/>
            <a:ext cx="1415452" cy="5626704"/>
          </a:xfrm>
          <a:prstGeom prst="rect">
            <a:avLst/>
          </a:prstGeom>
          <a:noFill/>
          <a:ln>
            <a:noFill/>
          </a:ln>
        </p:spPr>
        <p:txBody>
          <a:bodyPr vert="eaVert" wrap="square" rtlCol="0">
            <a:spAutoFit/>
          </a:bodyPr>
          <a:lstStyle/>
          <a:p>
            <a:pPr algn="ctr"/>
            <a:r>
              <a:rPr lang="en-US" altLang="zh-CN" sz="7998" spc="600" dirty="0">
                <a:solidFill>
                  <a:schemeClr val="bg1"/>
                </a:solidFill>
                <a:latin typeface="#9Slide06 SVNBlow Brush" pitchFamily="2" charset="0"/>
                <a:ea typeface="华文新魏" panose="02010800040101010101" pitchFamily="2" charset="-122"/>
              </a:rPr>
              <a:t>KHÁM PHÁ</a:t>
            </a:r>
          </a:p>
        </p:txBody>
      </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14" presetClass="entr" presetSubtype="10" fill="hold" grpId="0" nodeType="afterEffect">
                                  <p:stCondLst>
                                    <p:cond delay="0"/>
                                  </p:stCondLst>
                                  <p:iterate type="lt">
                                    <p:tmPct val="30000"/>
                                  </p:iterate>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306898" y="756111"/>
            <a:ext cx="4556467" cy="720974"/>
            <a:chOff x="290285" y="1201785"/>
            <a:chExt cx="6691740" cy="676263"/>
          </a:xfrm>
        </p:grpSpPr>
        <p:sp>
          <p:nvSpPr>
            <p:cNvPr id="11" name="矩形 10">
              <a:extLst>
                <a:ext uri="{FF2B5EF4-FFF2-40B4-BE49-F238E27FC236}">
                  <a16:creationId xmlns:a16="http://schemas.microsoft.com/office/drawing/2014/main" id="{84C0791A-6676-4043-BBF1-DD2993D19C98}"/>
                </a:ext>
              </a:extLst>
            </p:cNvPr>
            <p:cNvSpPr/>
            <p:nvPr/>
          </p:nvSpPr>
          <p:spPr>
            <a:xfrm>
              <a:off x="290285" y="1835174"/>
              <a:ext cx="6691740" cy="42874"/>
            </a:xfrm>
            <a:prstGeom prst="rect">
              <a:avLst/>
            </a:prstGeom>
            <a:solidFill>
              <a:srgbClr val="357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537930" y="1201785"/>
              <a:ext cx="6221708" cy="54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799" dirty="0">
                <a:solidFill>
                  <a:srgbClr val="35765E"/>
                </a:solidFill>
                <a:latin typeface="华文新魏" panose="02010800040101010101" pitchFamily="2" charset="-122"/>
                <a:ea typeface="华文新魏" panose="02010800040101010101" pitchFamily="2" charset="-122"/>
                <a:sym typeface="Arial" panose="020B0604020202020204" pitchFamily="34" charset="0"/>
              </a:endParaRPr>
            </a:p>
          </p:txBody>
        </p:sp>
      </p:grpSp>
      <p:sp>
        <p:nvSpPr>
          <p:cNvPr id="6" name="TextBox 5">
            <a:extLst>
              <a:ext uri="{FF2B5EF4-FFF2-40B4-BE49-F238E27FC236}">
                <a16:creationId xmlns:a16="http://schemas.microsoft.com/office/drawing/2014/main" id="{BD0E0F8F-6465-4B17-8AD2-D53E2CE0265A}"/>
              </a:ext>
            </a:extLst>
          </p:cNvPr>
          <p:cNvSpPr txBox="1"/>
          <p:nvPr/>
        </p:nvSpPr>
        <p:spPr>
          <a:xfrm>
            <a:off x="1250653" y="663153"/>
            <a:ext cx="1971219" cy="707722"/>
          </a:xfrm>
          <a:prstGeom prst="rect">
            <a:avLst/>
          </a:prstGeom>
          <a:noFill/>
        </p:spPr>
        <p:txBody>
          <a:bodyPr wrap="square" rtlCol="0">
            <a:spAutoFit/>
          </a:bodyPr>
          <a:lstStyle/>
          <a:p>
            <a:r>
              <a:rPr lang="en-US" sz="3999" b="1" dirty="0" err="1">
                <a:latin typeface="Cambria" panose="02040503050406030204" pitchFamily="18" charset="0"/>
                <a:ea typeface="Cambria" panose="02040503050406030204" pitchFamily="18" charset="0"/>
              </a:rPr>
              <a:t>Ví</a:t>
            </a:r>
            <a:r>
              <a:rPr lang="en-US" sz="3999" b="1" dirty="0">
                <a:latin typeface="Cambria" panose="02040503050406030204" pitchFamily="18" charset="0"/>
                <a:ea typeface="Cambria" panose="02040503050406030204" pitchFamily="18" charset="0"/>
              </a:rPr>
              <a:t> </a:t>
            </a:r>
            <a:r>
              <a:rPr lang="en-US" sz="3999" b="1" dirty="0" err="1">
                <a:latin typeface="Cambria" panose="02040503050406030204" pitchFamily="18" charset="0"/>
                <a:ea typeface="Cambria" panose="02040503050406030204" pitchFamily="18" charset="0"/>
              </a:rPr>
              <a:t>dụ</a:t>
            </a:r>
            <a:r>
              <a:rPr lang="en-US" sz="3999" b="1" dirty="0">
                <a:latin typeface="Cambria" panose="02040503050406030204" pitchFamily="18" charset="0"/>
                <a:ea typeface="Cambria" panose="02040503050406030204" pitchFamily="18" charset="0"/>
              </a:rPr>
              <a:t>: </a:t>
            </a:r>
          </a:p>
        </p:txBody>
      </p:sp>
      <p:sp>
        <p:nvSpPr>
          <p:cNvPr id="7" name="TextBox 6">
            <a:extLst>
              <a:ext uri="{FF2B5EF4-FFF2-40B4-BE49-F238E27FC236}">
                <a16:creationId xmlns:a16="http://schemas.microsoft.com/office/drawing/2014/main" id="{EAACC18E-5E93-4B14-B75C-7B5D2591DD0B}"/>
              </a:ext>
            </a:extLst>
          </p:cNvPr>
          <p:cNvSpPr txBox="1"/>
          <p:nvPr/>
        </p:nvSpPr>
        <p:spPr>
          <a:xfrm>
            <a:off x="1404730" y="1613625"/>
            <a:ext cx="9762899" cy="1938543"/>
          </a:xfrm>
          <a:prstGeom prst="rect">
            <a:avLst/>
          </a:prstGeom>
          <a:noFill/>
        </p:spPr>
        <p:txBody>
          <a:bodyPr wrap="square" rtlCol="0">
            <a:spAutoFit/>
          </a:bodyPr>
          <a:lstStyle/>
          <a:p>
            <a:r>
              <a:rPr lang="en-US" sz="3999" b="1" dirty="0" err="1">
                <a:solidFill>
                  <a:schemeClr val="accent1">
                    <a:lumMod val="75000"/>
                  </a:schemeClr>
                </a:solidFill>
                <a:latin typeface="Cambria" panose="02040503050406030204" pitchFamily="18" charset="0"/>
                <a:ea typeface="Cambria" panose="02040503050406030204" pitchFamily="18" charset="0"/>
              </a:rPr>
              <a:t>Một</a:t>
            </a:r>
            <a:r>
              <a:rPr lang="en-US" sz="3999" b="1" dirty="0">
                <a:solidFill>
                  <a:schemeClr val="accent1">
                    <a:lumMod val="75000"/>
                  </a:schemeClr>
                </a:solidFill>
                <a:latin typeface="Cambria" panose="02040503050406030204" pitchFamily="18" charset="0"/>
                <a:ea typeface="Cambria" panose="02040503050406030204" pitchFamily="18" charset="0"/>
              </a:rPr>
              <a:t> </a:t>
            </a:r>
            <a:r>
              <a:rPr lang="en-US" sz="3999" b="1" dirty="0" err="1">
                <a:solidFill>
                  <a:schemeClr val="accent1">
                    <a:lumMod val="75000"/>
                  </a:schemeClr>
                </a:solidFill>
                <a:latin typeface="Cambria" panose="02040503050406030204" pitchFamily="18" charset="0"/>
                <a:ea typeface="Cambria" panose="02040503050406030204" pitchFamily="18" charset="0"/>
              </a:rPr>
              <a:t>bạn</a:t>
            </a:r>
            <a:r>
              <a:rPr lang="en-US" sz="3999" b="1" dirty="0">
                <a:solidFill>
                  <a:schemeClr val="accent1">
                    <a:lumMod val="75000"/>
                  </a:schemeClr>
                </a:solidFill>
                <a:latin typeface="Cambria" panose="02040503050406030204" pitchFamily="18" charset="0"/>
                <a:ea typeface="Cambria" panose="02040503050406030204" pitchFamily="18" charset="0"/>
              </a:rPr>
              <a:t> </a:t>
            </a:r>
            <a:r>
              <a:rPr lang="en-US" sz="3999" b="1" dirty="0" err="1">
                <a:solidFill>
                  <a:schemeClr val="accent1">
                    <a:lumMod val="75000"/>
                  </a:schemeClr>
                </a:solidFill>
                <a:latin typeface="Cambria" panose="02040503050406030204" pitchFamily="18" charset="0"/>
                <a:ea typeface="Cambria" panose="02040503050406030204" pitchFamily="18" charset="0"/>
              </a:rPr>
              <a:t>đo</a:t>
            </a:r>
            <a:r>
              <a:rPr lang="en-US" sz="3999" b="1" dirty="0">
                <a:solidFill>
                  <a:schemeClr val="accent1">
                    <a:lumMod val="75000"/>
                  </a:schemeClr>
                </a:solidFill>
                <a:latin typeface="Cambria" panose="02040503050406030204" pitchFamily="18" charset="0"/>
                <a:ea typeface="Cambria" panose="02040503050406030204" pitchFamily="18" charset="0"/>
              </a:rPr>
              <a:t> </a:t>
            </a:r>
            <a:r>
              <a:rPr lang="en-US" sz="3999" b="1" dirty="0" err="1">
                <a:solidFill>
                  <a:schemeClr val="accent1">
                    <a:lumMod val="75000"/>
                  </a:schemeClr>
                </a:solidFill>
                <a:latin typeface="Cambria" panose="02040503050406030204" pitchFamily="18" charset="0"/>
                <a:ea typeface="Cambria" panose="02040503050406030204" pitchFamily="18" charset="0"/>
              </a:rPr>
              <a:t>độ</a:t>
            </a:r>
            <a:r>
              <a:rPr lang="en-US" sz="3999" b="1" dirty="0">
                <a:solidFill>
                  <a:schemeClr val="accent1">
                    <a:lumMod val="75000"/>
                  </a:schemeClr>
                </a:solidFill>
                <a:latin typeface="Cambria" panose="02040503050406030204" pitchFamily="18" charset="0"/>
                <a:ea typeface="Cambria" panose="02040503050406030204" pitchFamily="18" charset="0"/>
              </a:rPr>
              <a:t> </a:t>
            </a:r>
            <a:r>
              <a:rPr lang="en-US" sz="3999" b="1" dirty="0" err="1">
                <a:solidFill>
                  <a:schemeClr val="accent1">
                    <a:lumMod val="75000"/>
                  </a:schemeClr>
                </a:solidFill>
                <a:latin typeface="Cambria" panose="02040503050406030204" pitchFamily="18" charset="0"/>
                <a:ea typeface="Cambria" panose="02040503050406030204" pitchFamily="18" charset="0"/>
              </a:rPr>
              <a:t>dài</a:t>
            </a:r>
            <a:r>
              <a:rPr lang="en-US" sz="3999" b="1" dirty="0">
                <a:solidFill>
                  <a:schemeClr val="accent1">
                    <a:lumMod val="75000"/>
                  </a:schemeClr>
                </a:solidFill>
                <a:latin typeface="Cambria" panose="02040503050406030204" pitchFamily="18" charset="0"/>
                <a:ea typeface="Cambria" panose="02040503050406030204" pitchFamily="18" charset="0"/>
              </a:rPr>
              <a:t> </a:t>
            </a:r>
            <a:r>
              <a:rPr lang="en-US" sz="3999" b="1" dirty="0" err="1">
                <a:solidFill>
                  <a:schemeClr val="accent1">
                    <a:lumMod val="75000"/>
                  </a:schemeClr>
                </a:solidFill>
                <a:latin typeface="Cambria" panose="02040503050406030204" pitchFamily="18" charset="0"/>
                <a:ea typeface="Cambria" panose="02040503050406030204" pitchFamily="18" charset="0"/>
              </a:rPr>
              <a:t>đoạn</a:t>
            </a:r>
            <a:r>
              <a:rPr lang="en-US" sz="3999" b="1" dirty="0">
                <a:solidFill>
                  <a:schemeClr val="accent1">
                    <a:lumMod val="75000"/>
                  </a:schemeClr>
                </a:solidFill>
                <a:latin typeface="Cambria" panose="02040503050406030204" pitchFamily="18" charset="0"/>
                <a:ea typeface="Cambria" panose="02040503050406030204" pitchFamily="18" charset="0"/>
              </a:rPr>
              <a:t> </a:t>
            </a:r>
            <a:r>
              <a:rPr lang="en-US" sz="3999" b="1" dirty="0" err="1">
                <a:solidFill>
                  <a:schemeClr val="accent1">
                    <a:lumMod val="75000"/>
                  </a:schemeClr>
                </a:solidFill>
                <a:latin typeface="Cambria" panose="02040503050406030204" pitchFamily="18" charset="0"/>
                <a:ea typeface="Cambria" panose="02040503050406030204" pitchFamily="18" charset="0"/>
              </a:rPr>
              <a:t>thẳng</a:t>
            </a:r>
            <a:r>
              <a:rPr lang="en-US" sz="3999" b="1" dirty="0">
                <a:solidFill>
                  <a:schemeClr val="accent1">
                    <a:lumMod val="75000"/>
                  </a:schemeClr>
                </a:solidFill>
                <a:latin typeface="Cambria" panose="02040503050406030204" pitchFamily="18" charset="0"/>
                <a:ea typeface="Cambria" panose="02040503050406030204" pitchFamily="18" charset="0"/>
              </a:rPr>
              <a:t> AB </a:t>
            </a:r>
            <a:r>
              <a:rPr lang="en-US" sz="3999" b="1" dirty="0" err="1">
                <a:solidFill>
                  <a:schemeClr val="accent1">
                    <a:lumMod val="75000"/>
                  </a:schemeClr>
                </a:solidFill>
                <a:latin typeface="Cambria" panose="02040503050406030204" pitchFamily="18" charset="0"/>
                <a:ea typeface="Cambria" panose="02040503050406030204" pitchFamily="18" charset="0"/>
              </a:rPr>
              <a:t>trên</a:t>
            </a:r>
            <a:r>
              <a:rPr lang="en-US" sz="3999" b="1" dirty="0">
                <a:solidFill>
                  <a:schemeClr val="accent1">
                    <a:lumMod val="75000"/>
                  </a:schemeClr>
                </a:solidFill>
                <a:latin typeface="Cambria" panose="02040503050406030204" pitchFamily="18" charset="0"/>
                <a:ea typeface="Cambria" panose="02040503050406030204" pitchFamily="18" charset="0"/>
              </a:rPr>
              <a:t> </a:t>
            </a:r>
            <a:r>
              <a:rPr lang="en-US" sz="3999" b="1" dirty="0" err="1">
                <a:solidFill>
                  <a:schemeClr val="accent1">
                    <a:lumMod val="75000"/>
                  </a:schemeClr>
                </a:solidFill>
                <a:latin typeface="Cambria" panose="02040503050406030204" pitchFamily="18" charset="0"/>
                <a:ea typeface="Cambria" panose="02040503050406030204" pitchFamily="18" charset="0"/>
              </a:rPr>
              <a:t>mặt</a:t>
            </a:r>
            <a:r>
              <a:rPr lang="en-US" sz="3999" b="1" dirty="0">
                <a:solidFill>
                  <a:schemeClr val="accent1">
                    <a:lumMod val="75000"/>
                  </a:schemeClr>
                </a:solidFill>
                <a:latin typeface="Cambria" panose="02040503050406030204" pitchFamily="18" charset="0"/>
                <a:ea typeface="Cambria" panose="02040503050406030204" pitchFamily="18" charset="0"/>
              </a:rPr>
              <a:t> </a:t>
            </a:r>
            <a:r>
              <a:rPr lang="en-US" sz="3999" b="1" dirty="0" err="1">
                <a:solidFill>
                  <a:schemeClr val="accent1">
                    <a:lumMod val="75000"/>
                  </a:schemeClr>
                </a:solidFill>
                <a:latin typeface="Cambria" panose="02040503050406030204" pitchFamily="18" charset="0"/>
                <a:ea typeface="Cambria" panose="02040503050406030204" pitchFamily="18" charset="0"/>
              </a:rPr>
              <a:t>đất</a:t>
            </a:r>
            <a:r>
              <a:rPr lang="en-US" sz="3999" b="1" dirty="0">
                <a:solidFill>
                  <a:schemeClr val="accent1">
                    <a:lumMod val="75000"/>
                  </a:schemeClr>
                </a:solidFill>
                <a:latin typeface="Cambria" panose="02040503050406030204" pitchFamily="18" charset="0"/>
                <a:ea typeface="Cambria" panose="02040503050406030204" pitchFamily="18" charset="0"/>
              </a:rPr>
              <a:t> được 20m. </a:t>
            </a:r>
            <a:r>
              <a:rPr lang="en-US" sz="3999" b="1" dirty="0" err="1">
                <a:solidFill>
                  <a:schemeClr val="accent1">
                    <a:lumMod val="75000"/>
                  </a:schemeClr>
                </a:solidFill>
                <a:latin typeface="Cambria" panose="02040503050406030204" pitchFamily="18" charset="0"/>
                <a:ea typeface="Cambria" panose="02040503050406030204" pitchFamily="18" charset="0"/>
              </a:rPr>
              <a:t>Hãy</a:t>
            </a:r>
            <a:r>
              <a:rPr lang="en-US" sz="3999" b="1" dirty="0">
                <a:solidFill>
                  <a:schemeClr val="accent1">
                    <a:lumMod val="75000"/>
                  </a:schemeClr>
                </a:solidFill>
                <a:latin typeface="Cambria" panose="02040503050406030204" pitchFamily="18" charset="0"/>
                <a:ea typeface="Cambria" panose="02040503050406030204" pitchFamily="18" charset="0"/>
              </a:rPr>
              <a:t> </a:t>
            </a:r>
            <a:r>
              <a:rPr lang="en-US" sz="3999" b="1" dirty="0" err="1">
                <a:solidFill>
                  <a:schemeClr val="accent1">
                    <a:lumMod val="75000"/>
                  </a:schemeClr>
                </a:solidFill>
                <a:latin typeface="Cambria" panose="02040503050406030204" pitchFamily="18" charset="0"/>
                <a:ea typeface="Cambria" panose="02040503050406030204" pitchFamily="18" charset="0"/>
              </a:rPr>
              <a:t>vẽ</a:t>
            </a:r>
            <a:r>
              <a:rPr lang="en-US" sz="3999" b="1" dirty="0">
                <a:solidFill>
                  <a:schemeClr val="accent1">
                    <a:lumMod val="75000"/>
                  </a:schemeClr>
                </a:solidFill>
                <a:latin typeface="Cambria" panose="02040503050406030204" pitchFamily="18" charset="0"/>
                <a:ea typeface="Cambria" panose="02040503050406030204" pitchFamily="18" charset="0"/>
              </a:rPr>
              <a:t> </a:t>
            </a:r>
            <a:r>
              <a:rPr lang="en-US" sz="3999" b="1" dirty="0" err="1">
                <a:solidFill>
                  <a:schemeClr val="accent1">
                    <a:lumMod val="75000"/>
                  </a:schemeClr>
                </a:solidFill>
                <a:latin typeface="Cambria" panose="02040503050406030204" pitchFamily="18" charset="0"/>
                <a:ea typeface="Cambria" panose="02040503050406030204" pitchFamily="18" charset="0"/>
              </a:rPr>
              <a:t>đoạn</a:t>
            </a:r>
            <a:r>
              <a:rPr lang="en-US" sz="3999" b="1" dirty="0">
                <a:solidFill>
                  <a:schemeClr val="accent1">
                    <a:lumMod val="75000"/>
                  </a:schemeClr>
                </a:solidFill>
                <a:latin typeface="Cambria" panose="02040503050406030204" pitchFamily="18" charset="0"/>
                <a:ea typeface="Cambria" panose="02040503050406030204" pitchFamily="18" charset="0"/>
              </a:rPr>
              <a:t> </a:t>
            </a:r>
            <a:r>
              <a:rPr lang="en-US" sz="3999" b="1" dirty="0" err="1">
                <a:solidFill>
                  <a:schemeClr val="accent1">
                    <a:lumMod val="75000"/>
                  </a:schemeClr>
                </a:solidFill>
                <a:latin typeface="Cambria" panose="02040503050406030204" pitchFamily="18" charset="0"/>
                <a:ea typeface="Cambria" panose="02040503050406030204" pitchFamily="18" charset="0"/>
              </a:rPr>
              <a:t>thẳng</a:t>
            </a:r>
            <a:r>
              <a:rPr lang="en-US" sz="3999" b="1" dirty="0">
                <a:solidFill>
                  <a:schemeClr val="accent1">
                    <a:lumMod val="75000"/>
                  </a:schemeClr>
                </a:solidFill>
                <a:latin typeface="Cambria" panose="02040503050406030204" pitchFamily="18" charset="0"/>
                <a:ea typeface="Cambria" panose="02040503050406030204" pitchFamily="18" charset="0"/>
              </a:rPr>
              <a:t> AB đó </a:t>
            </a:r>
            <a:r>
              <a:rPr lang="en-US" sz="3999" b="1" dirty="0" err="1">
                <a:solidFill>
                  <a:schemeClr val="accent1">
                    <a:lumMod val="75000"/>
                  </a:schemeClr>
                </a:solidFill>
                <a:latin typeface="Cambria" panose="02040503050406030204" pitchFamily="18" charset="0"/>
                <a:ea typeface="Cambria" panose="02040503050406030204" pitchFamily="18" charset="0"/>
              </a:rPr>
              <a:t>trên</a:t>
            </a:r>
            <a:r>
              <a:rPr lang="en-US" sz="3999" b="1" dirty="0">
                <a:solidFill>
                  <a:schemeClr val="accent1">
                    <a:lumMod val="75000"/>
                  </a:schemeClr>
                </a:solidFill>
                <a:latin typeface="Cambria" panose="02040503050406030204" pitchFamily="18" charset="0"/>
                <a:ea typeface="Cambria" panose="02040503050406030204" pitchFamily="18" charset="0"/>
              </a:rPr>
              <a:t> </a:t>
            </a:r>
            <a:r>
              <a:rPr lang="en-US" sz="3999" b="1" dirty="0" err="1">
                <a:solidFill>
                  <a:schemeClr val="accent1">
                    <a:lumMod val="75000"/>
                  </a:schemeClr>
                </a:solidFill>
                <a:latin typeface="Cambria" panose="02040503050406030204" pitchFamily="18" charset="0"/>
                <a:ea typeface="Cambria" panose="02040503050406030204" pitchFamily="18" charset="0"/>
              </a:rPr>
              <a:t>bản</a:t>
            </a:r>
            <a:r>
              <a:rPr lang="en-US" sz="3999" b="1" dirty="0">
                <a:solidFill>
                  <a:schemeClr val="accent1">
                    <a:lumMod val="75000"/>
                  </a:schemeClr>
                </a:solidFill>
                <a:latin typeface="Cambria" panose="02040503050406030204" pitchFamily="18" charset="0"/>
                <a:ea typeface="Cambria" panose="02040503050406030204" pitchFamily="18" charset="0"/>
              </a:rPr>
              <a:t> </a:t>
            </a:r>
            <a:r>
              <a:rPr lang="en-US" sz="3999" b="1" dirty="0" err="1">
                <a:solidFill>
                  <a:schemeClr val="accent1">
                    <a:lumMod val="75000"/>
                  </a:schemeClr>
                </a:solidFill>
                <a:latin typeface="Cambria" panose="02040503050406030204" pitchFamily="18" charset="0"/>
                <a:ea typeface="Cambria" panose="02040503050406030204" pitchFamily="18" charset="0"/>
              </a:rPr>
              <a:t>đồ</a:t>
            </a:r>
            <a:r>
              <a:rPr lang="en-US" sz="3999" b="1" dirty="0">
                <a:solidFill>
                  <a:schemeClr val="accent1">
                    <a:lumMod val="75000"/>
                  </a:schemeClr>
                </a:solidFill>
                <a:latin typeface="Cambria" panose="02040503050406030204" pitchFamily="18" charset="0"/>
                <a:ea typeface="Cambria" panose="02040503050406030204" pitchFamily="18" charset="0"/>
              </a:rPr>
              <a:t> có </a:t>
            </a:r>
            <a:r>
              <a:rPr lang="en-US" sz="3999" b="1" dirty="0" err="1">
                <a:solidFill>
                  <a:schemeClr val="accent1">
                    <a:lumMod val="75000"/>
                  </a:schemeClr>
                </a:solidFill>
                <a:latin typeface="Cambria" panose="02040503050406030204" pitchFamily="18" charset="0"/>
                <a:ea typeface="Cambria" panose="02040503050406030204" pitchFamily="18" charset="0"/>
              </a:rPr>
              <a:t>tỉ</a:t>
            </a:r>
            <a:r>
              <a:rPr lang="en-US" sz="3999" b="1" dirty="0">
                <a:solidFill>
                  <a:schemeClr val="accent1">
                    <a:lumMod val="75000"/>
                  </a:schemeClr>
                </a:solidFill>
                <a:latin typeface="Cambria" panose="02040503050406030204" pitchFamily="18" charset="0"/>
                <a:ea typeface="Cambria" panose="02040503050406030204" pitchFamily="18" charset="0"/>
              </a:rPr>
              <a:t> </a:t>
            </a:r>
            <a:r>
              <a:rPr lang="en-US" sz="3999" b="1" dirty="0" err="1">
                <a:solidFill>
                  <a:schemeClr val="accent1">
                    <a:lumMod val="75000"/>
                  </a:schemeClr>
                </a:solidFill>
                <a:latin typeface="Cambria" panose="02040503050406030204" pitchFamily="18" charset="0"/>
                <a:ea typeface="Cambria" panose="02040503050406030204" pitchFamily="18" charset="0"/>
              </a:rPr>
              <a:t>lệ</a:t>
            </a:r>
            <a:r>
              <a:rPr lang="en-US" sz="3999" b="1" dirty="0">
                <a:solidFill>
                  <a:schemeClr val="accent1">
                    <a:lumMod val="75000"/>
                  </a:schemeClr>
                </a:solidFill>
                <a:latin typeface="Cambria" panose="02040503050406030204" pitchFamily="18" charset="0"/>
                <a:ea typeface="Cambria" panose="02040503050406030204" pitchFamily="18" charset="0"/>
              </a:rPr>
              <a:t> 1 : 400.</a:t>
            </a:r>
          </a:p>
        </p:txBody>
      </p:sp>
      <p:grpSp>
        <p:nvGrpSpPr>
          <p:cNvPr id="13" name="组合 4">
            <a:extLst>
              <a:ext uri="{FF2B5EF4-FFF2-40B4-BE49-F238E27FC236}">
                <a16:creationId xmlns:a16="http://schemas.microsoft.com/office/drawing/2014/main" id="{3DB1BDEA-B618-4723-B9FE-5E6E38E5D587}"/>
              </a:ext>
            </a:extLst>
          </p:cNvPr>
          <p:cNvGrpSpPr/>
          <p:nvPr/>
        </p:nvGrpSpPr>
        <p:grpSpPr>
          <a:xfrm>
            <a:off x="2236262" y="3688709"/>
            <a:ext cx="8521227" cy="6202301"/>
            <a:chOff x="930956" y="2222001"/>
            <a:chExt cx="4555443" cy="3816850"/>
          </a:xfrm>
          <a:effectLst>
            <a:outerShdw blurRad="50800" dist="38100" algn="l" rotWithShape="0">
              <a:prstClr val="black">
                <a:alpha val="40000"/>
              </a:prstClr>
            </a:outerShdw>
          </a:effectLst>
        </p:grpSpPr>
        <p:sp>
          <p:nvSpPr>
            <p:cNvPr id="15" name="椭圆 5">
              <a:extLst>
                <a:ext uri="{FF2B5EF4-FFF2-40B4-BE49-F238E27FC236}">
                  <a16:creationId xmlns:a16="http://schemas.microsoft.com/office/drawing/2014/main" id="{CC6E4540-7E5F-4C69-B39E-0AF762457E47}"/>
                </a:ext>
              </a:extLst>
            </p:cNvPr>
            <p:cNvSpPr/>
            <p:nvPr/>
          </p:nvSpPr>
          <p:spPr>
            <a:xfrm>
              <a:off x="930956" y="2222001"/>
              <a:ext cx="4555443" cy="3816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椭圆 6">
              <a:extLst>
                <a:ext uri="{FF2B5EF4-FFF2-40B4-BE49-F238E27FC236}">
                  <a16:creationId xmlns:a16="http://schemas.microsoft.com/office/drawing/2014/main" id="{4A93F872-D80F-4DD4-86BE-F71F08887B43}"/>
                </a:ext>
              </a:extLst>
            </p:cNvPr>
            <p:cNvSpPr/>
            <p:nvPr/>
          </p:nvSpPr>
          <p:spPr>
            <a:xfrm>
              <a:off x="1058863" y="2404622"/>
              <a:ext cx="4275137" cy="3495335"/>
            </a:xfrm>
            <a:prstGeom prst="ellipse">
              <a:avLst/>
            </a:prstGeom>
            <a:solidFill>
              <a:schemeClr val="bg1"/>
            </a:solidFill>
            <a:ln w="28575">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 name="TextBox 1">
            <a:extLst>
              <a:ext uri="{FF2B5EF4-FFF2-40B4-BE49-F238E27FC236}">
                <a16:creationId xmlns:a16="http://schemas.microsoft.com/office/drawing/2014/main" id="{09E84830-A68E-4FA3-87FF-2BA06621BA3A}"/>
              </a:ext>
            </a:extLst>
          </p:cNvPr>
          <p:cNvSpPr txBox="1"/>
          <p:nvPr/>
        </p:nvSpPr>
        <p:spPr>
          <a:xfrm>
            <a:off x="2947923" y="4731209"/>
            <a:ext cx="7007817" cy="1753920"/>
          </a:xfrm>
          <a:prstGeom prst="rect">
            <a:avLst/>
          </a:prstGeom>
          <a:noFill/>
        </p:spPr>
        <p:txBody>
          <a:bodyPr wrap="square" rtlCol="0">
            <a:spAutoFit/>
          </a:bodyPr>
          <a:lstStyle/>
          <a:p>
            <a:pPr algn="ctr"/>
            <a:r>
              <a:rPr lang="en-US" sz="3599" b="1" dirty="0">
                <a:solidFill>
                  <a:schemeClr val="accent1">
                    <a:lumMod val="50000"/>
                  </a:schemeClr>
                </a:solidFill>
                <a:latin typeface="Cambria" panose="02040503050406030204" pitchFamily="18" charset="0"/>
                <a:ea typeface="Cambria" panose="02040503050406030204" pitchFamily="18" charset="0"/>
              </a:rPr>
              <a:t>Để </a:t>
            </a:r>
            <a:r>
              <a:rPr lang="en-US" sz="3599" b="1" dirty="0" err="1">
                <a:solidFill>
                  <a:schemeClr val="accent1">
                    <a:lumMod val="50000"/>
                  </a:schemeClr>
                </a:solidFill>
                <a:latin typeface="Cambria" panose="02040503050406030204" pitchFamily="18" charset="0"/>
                <a:ea typeface="Cambria" panose="02040503050406030204" pitchFamily="18" charset="0"/>
              </a:rPr>
              <a:t>vẽ</a:t>
            </a:r>
            <a:r>
              <a:rPr lang="en-US" sz="3599" b="1" dirty="0">
                <a:solidFill>
                  <a:schemeClr val="accent1">
                    <a:lumMod val="50000"/>
                  </a:schemeClr>
                </a:solidFill>
                <a:latin typeface="Cambria" panose="02040503050406030204" pitchFamily="18" charset="0"/>
                <a:ea typeface="Cambria" panose="02040503050406030204" pitchFamily="18" charset="0"/>
              </a:rPr>
              <a:t> được </a:t>
            </a:r>
            <a:r>
              <a:rPr lang="en-US" sz="3599" b="1" dirty="0" err="1">
                <a:solidFill>
                  <a:schemeClr val="accent1">
                    <a:lumMod val="50000"/>
                  </a:schemeClr>
                </a:solidFill>
                <a:latin typeface="Cambria" panose="02040503050406030204" pitchFamily="18" charset="0"/>
                <a:ea typeface="Cambria" panose="02040503050406030204" pitchFamily="18" charset="0"/>
              </a:rPr>
              <a:t>đoạn</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thẳng</a:t>
            </a:r>
            <a:r>
              <a:rPr lang="en-US" sz="3599" b="1" dirty="0">
                <a:solidFill>
                  <a:schemeClr val="accent1">
                    <a:lumMod val="50000"/>
                  </a:schemeClr>
                </a:solidFill>
                <a:latin typeface="Cambria" panose="02040503050406030204" pitchFamily="18" charset="0"/>
                <a:ea typeface="Cambria" panose="02040503050406030204" pitchFamily="18" charset="0"/>
              </a:rPr>
              <a:t> AB</a:t>
            </a:r>
          </a:p>
          <a:p>
            <a:pPr algn="ct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trên</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bản</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đồ</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trước</a:t>
            </a:r>
            <a:r>
              <a:rPr lang="en-US" sz="3599" b="1" dirty="0">
                <a:solidFill>
                  <a:schemeClr val="accent1">
                    <a:lumMod val="50000"/>
                  </a:schemeClr>
                </a:solidFill>
                <a:latin typeface="Cambria" panose="02040503050406030204" pitchFamily="18" charset="0"/>
                <a:ea typeface="Cambria" panose="02040503050406030204" pitchFamily="18" charset="0"/>
              </a:rPr>
              <a:t> hết </a:t>
            </a:r>
            <a:r>
              <a:rPr lang="en-US" sz="3599" b="1" dirty="0" err="1">
                <a:solidFill>
                  <a:schemeClr val="accent1">
                    <a:lumMod val="50000"/>
                  </a:schemeClr>
                </a:solidFill>
                <a:latin typeface="Cambria" panose="02040503050406030204" pitchFamily="18" charset="0"/>
                <a:ea typeface="Cambria" panose="02040503050406030204" pitchFamily="18" charset="0"/>
              </a:rPr>
              <a:t>chúng</a:t>
            </a:r>
            <a:r>
              <a:rPr lang="en-US" sz="3599" b="1" dirty="0">
                <a:solidFill>
                  <a:schemeClr val="accent1">
                    <a:lumMod val="50000"/>
                  </a:schemeClr>
                </a:solidFill>
                <a:latin typeface="Cambria" panose="02040503050406030204" pitchFamily="18" charset="0"/>
                <a:ea typeface="Cambria" panose="02040503050406030204" pitchFamily="18" charset="0"/>
              </a:rPr>
              <a:t> ta </a:t>
            </a:r>
          </a:p>
          <a:p>
            <a:pPr algn="ctr"/>
            <a:r>
              <a:rPr lang="en-US" sz="3599" b="1" dirty="0" err="1">
                <a:solidFill>
                  <a:schemeClr val="accent1">
                    <a:lumMod val="50000"/>
                  </a:schemeClr>
                </a:solidFill>
                <a:latin typeface="Cambria" panose="02040503050406030204" pitchFamily="18" charset="0"/>
                <a:ea typeface="Cambria" panose="02040503050406030204" pitchFamily="18" charset="0"/>
              </a:rPr>
              <a:t>cần</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xác</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định</a:t>
            </a:r>
            <a:r>
              <a:rPr lang="en-US" sz="3599" b="1" dirty="0">
                <a:solidFill>
                  <a:schemeClr val="accent1">
                    <a:lumMod val="50000"/>
                  </a:schemeClr>
                </a:solidFill>
                <a:latin typeface="Cambria" panose="02040503050406030204" pitchFamily="18" charset="0"/>
                <a:ea typeface="Cambria" panose="02040503050406030204" pitchFamily="18" charset="0"/>
              </a:rPr>
              <a:t> được </a:t>
            </a:r>
            <a:r>
              <a:rPr lang="en-US" sz="3599" b="1" dirty="0" err="1">
                <a:solidFill>
                  <a:schemeClr val="accent1">
                    <a:lumMod val="50000"/>
                  </a:schemeClr>
                </a:solidFill>
                <a:latin typeface="Cambria" panose="02040503050406030204" pitchFamily="18" charset="0"/>
                <a:ea typeface="Cambria" panose="02040503050406030204" pitchFamily="18" charset="0"/>
              </a:rPr>
              <a:t>gì</a:t>
            </a:r>
            <a:r>
              <a:rPr lang="en-US" sz="3599" b="1" dirty="0">
                <a:solidFill>
                  <a:schemeClr val="accent1">
                    <a:lumMod val="50000"/>
                  </a:schemeClr>
                </a:solidFill>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2C4BD6F2-567F-4A3F-9406-11B3DAE29BB3}"/>
              </a:ext>
            </a:extLst>
          </p:cNvPr>
          <p:cNvSpPr txBox="1"/>
          <p:nvPr/>
        </p:nvSpPr>
        <p:spPr>
          <a:xfrm>
            <a:off x="3221872" y="4347969"/>
            <a:ext cx="6349121" cy="1753920"/>
          </a:xfrm>
          <a:prstGeom prst="rect">
            <a:avLst/>
          </a:prstGeom>
          <a:noFill/>
        </p:spPr>
        <p:txBody>
          <a:bodyPr wrap="square" rtlCol="0">
            <a:spAutoFit/>
          </a:bodyPr>
          <a:lstStyle/>
          <a:p>
            <a:pPr algn="ctr"/>
            <a:r>
              <a:rPr lang="en-US" sz="3599" b="1" dirty="0" err="1">
                <a:solidFill>
                  <a:schemeClr val="accent1">
                    <a:lumMod val="50000"/>
                  </a:schemeClr>
                </a:solidFill>
                <a:latin typeface="Cambria" panose="02040503050406030204" pitchFamily="18" charset="0"/>
                <a:ea typeface="Cambria" panose="02040503050406030204" pitchFamily="18" charset="0"/>
              </a:rPr>
              <a:t>Chúng</a:t>
            </a:r>
            <a:r>
              <a:rPr lang="en-US" sz="3599" b="1" dirty="0">
                <a:solidFill>
                  <a:schemeClr val="accent1">
                    <a:lumMod val="50000"/>
                  </a:schemeClr>
                </a:solidFill>
                <a:latin typeface="Cambria" panose="02040503050406030204" pitchFamily="18" charset="0"/>
                <a:ea typeface="Cambria" panose="02040503050406030204" pitchFamily="18" charset="0"/>
              </a:rPr>
              <a:t> ta </a:t>
            </a:r>
          </a:p>
          <a:p>
            <a:pPr algn="ctr"/>
            <a:r>
              <a:rPr lang="en-US" sz="3599" b="1" dirty="0" err="1">
                <a:solidFill>
                  <a:schemeClr val="accent1">
                    <a:lumMod val="50000"/>
                  </a:schemeClr>
                </a:solidFill>
                <a:latin typeface="Cambria" panose="02040503050406030204" pitchFamily="18" charset="0"/>
                <a:ea typeface="Cambria" panose="02040503050406030204" pitchFamily="18" charset="0"/>
              </a:rPr>
              <a:t>cần</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xác</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định</a:t>
            </a:r>
            <a:r>
              <a:rPr lang="en-US" sz="3599" b="1" dirty="0">
                <a:solidFill>
                  <a:schemeClr val="accent1">
                    <a:lumMod val="50000"/>
                  </a:schemeClr>
                </a:solidFill>
                <a:latin typeface="Cambria" panose="02040503050406030204" pitchFamily="18" charset="0"/>
                <a:ea typeface="Cambria" panose="02040503050406030204" pitchFamily="18" charset="0"/>
              </a:rPr>
              <a:t> được </a:t>
            </a:r>
            <a:r>
              <a:rPr lang="en-US" sz="3599" b="1" dirty="0" err="1">
                <a:solidFill>
                  <a:schemeClr val="accent1">
                    <a:lumMod val="50000"/>
                  </a:schemeClr>
                </a:solidFill>
                <a:latin typeface="Cambria" panose="02040503050406030204" pitchFamily="18" charset="0"/>
                <a:ea typeface="Cambria" panose="02040503050406030204" pitchFamily="18" charset="0"/>
              </a:rPr>
              <a:t>độ</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dài</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đoạn</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thẳng</a:t>
            </a:r>
            <a:r>
              <a:rPr lang="en-US" sz="3599" b="1" dirty="0">
                <a:solidFill>
                  <a:schemeClr val="accent1">
                    <a:lumMod val="50000"/>
                  </a:schemeClr>
                </a:solidFill>
                <a:latin typeface="Cambria" panose="02040503050406030204" pitchFamily="18" charset="0"/>
                <a:ea typeface="Cambria" panose="02040503050406030204" pitchFamily="18" charset="0"/>
              </a:rPr>
              <a:t> AB </a:t>
            </a:r>
            <a:r>
              <a:rPr lang="en-US" sz="3599" b="1" dirty="0" err="1">
                <a:solidFill>
                  <a:schemeClr val="accent1">
                    <a:lumMod val="50000"/>
                  </a:schemeClr>
                </a:solidFill>
                <a:latin typeface="Cambria" panose="02040503050406030204" pitchFamily="18" charset="0"/>
                <a:ea typeface="Cambria" panose="02040503050406030204" pitchFamily="18" charset="0"/>
              </a:rPr>
              <a:t>thu</a:t>
            </a:r>
            <a:r>
              <a:rPr lang="en-US" sz="3599" b="1" dirty="0">
                <a:solidFill>
                  <a:schemeClr val="accent1">
                    <a:lumMod val="50000"/>
                  </a:schemeClr>
                </a:solidFill>
                <a:latin typeface="Cambria" panose="02040503050406030204" pitchFamily="18" charset="0"/>
                <a:ea typeface="Cambria" panose="02040503050406030204" pitchFamily="18" charset="0"/>
              </a:rPr>
              <a:t> </a:t>
            </a:r>
            <a:r>
              <a:rPr lang="en-US" sz="3599" b="1" dirty="0" err="1">
                <a:solidFill>
                  <a:schemeClr val="accent1">
                    <a:lumMod val="50000"/>
                  </a:schemeClr>
                </a:solidFill>
                <a:latin typeface="Cambria" panose="02040503050406030204" pitchFamily="18" charset="0"/>
                <a:ea typeface="Cambria" panose="02040503050406030204" pitchFamily="18" charset="0"/>
              </a:rPr>
              <a:t>nhỏ</a:t>
            </a:r>
            <a:r>
              <a:rPr lang="en-US" sz="3599" b="1" dirty="0">
                <a:solidFill>
                  <a:schemeClr val="accent1">
                    <a:lumMod val="50000"/>
                  </a:schemeClr>
                </a:solidFill>
                <a:latin typeface="Cambria" panose="02040503050406030204" pitchFamily="18" charset="0"/>
                <a:ea typeface="Cambria" panose="02040503050406030204" pitchFamily="18" charset="0"/>
              </a:rPr>
              <a:t>.</a:t>
            </a:r>
          </a:p>
        </p:txBody>
      </p:sp>
      <p:sp>
        <p:nvSpPr>
          <p:cNvPr id="19" name="矩形 10">
            <a:extLst>
              <a:ext uri="{FF2B5EF4-FFF2-40B4-BE49-F238E27FC236}">
                <a16:creationId xmlns:a16="http://schemas.microsoft.com/office/drawing/2014/main" id="{92109AD5-76D6-4A3C-BB6F-3A473C98E68E}"/>
              </a:ext>
            </a:extLst>
          </p:cNvPr>
          <p:cNvSpPr/>
          <p:nvPr/>
        </p:nvSpPr>
        <p:spPr>
          <a:xfrm>
            <a:off x="5750016" y="2288884"/>
            <a:ext cx="4570978" cy="4570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10">
            <a:extLst>
              <a:ext uri="{FF2B5EF4-FFF2-40B4-BE49-F238E27FC236}">
                <a16:creationId xmlns:a16="http://schemas.microsoft.com/office/drawing/2014/main" id="{6F506882-8392-427E-8A48-D5A92B2D929E}"/>
              </a:ext>
            </a:extLst>
          </p:cNvPr>
          <p:cNvSpPr/>
          <p:nvPr/>
        </p:nvSpPr>
        <p:spPr>
          <a:xfrm>
            <a:off x="1525022" y="2909633"/>
            <a:ext cx="4216218" cy="4570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10">
            <a:extLst>
              <a:ext uri="{FF2B5EF4-FFF2-40B4-BE49-F238E27FC236}">
                <a16:creationId xmlns:a16="http://schemas.microsoft.com/office/drawing/2014/main" id="{0F1CA102-D843-4C8E-88D7-2A47F419FFB2}"/>
              </a:ext>
            </a:extLst>
          </p:cNvPr>
          <p:cNvSpPr/>
          <p:nvPr/>
        </p:nvSpPr>
        <p:spPr>
          <a:xfrm>
            <a:off x="3315308" y="3451373"/>
            <a:ext cx="4851107" cy="4570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98746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000" fill="hold"/>
                                        <p:tgtEl>
                                          <p:spTgt spid="19"/>
                                        </p:tgtEl>
                                        <p:attrNameLst>
                                          <p:attrName>ppt_x</p:attrName>
                                        </p:attrNameLst>
                                      </p:cBhvr>
                                      <p:tavLst>
                                        <p:tav tm="0">
                                          <p:val>
                                            <p:strVal val="1+#ppt_w/2"/>
                                          </p:val>
                                        </p:tav>
                                        <p:tav tm="100000">
                                          <p:val>
                                            <p:strVal val="#ppt_x"/>
                                          </p:val>
                                        </p:tav>
                                      </p:tavLst>
                                    </p:anim>
                                    <p:anim calcmode="lin" valueType="num">
                                      <p:cBhvr additive="base">
                                        <p:cTn id="20" dur="2000" fill="hold"/>
                                        <p:tgtEl>
                                          <p:spTgt spid="19"/>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2000" fill="hold"/>
                                        <p:tgtEl>
                                          <p:spTgt spid="22"/>
                                        </p:tgtEl>
                                        <p:attrNameLst>
                                          <p:attrName>ppt_x</p:attrName>
                                        </p:attrNameLst>
                                      </p:cBhvr>
                                      <p:tavLst>
                                        <p:tav tm="0">
                                          <p:val>
                                            <p:strVal val="1+#ppt_w/2"/>
                                          </p:val>
                                        </p:tav>
                                        <p:tav tm="100000">
                                          <p:val>
                                            <p:strVal val="#ppt_x"/>
                                          </p:val>
                                        </p:tav>
                                      </p:tavLst>
                                    </p:anim>
                                    <p:anim calcmode="lin" valueType="num">
                                      <p:cBhvr additive="base">
                                        <p:cTn id="25" dur="2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1+#ppt_w/2"/>
                                          </p:val>
                                        </p:tav>
                                        <p:tav tm="100000">
                                          <p:val>
                                            <p:strVal val="#ppt_x"/>
                                          </p:val>
                                        </p:tav>
                                      </p:tavLst>
                                    </p:anim>
                                    <p:anim calcmode="lin" valueType="num">
                                      <p:cBhvr additive="base">
                                        <p:cTn id="31"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xit" presetSubtype="4" fill="hold" grpId="1" nodeType="clickEffect">
                                  <p:stCondLst>
                                    <p:cond delay="0"/>
                                  </p:stCondLst>
                                  <p:childTnLst>
                                    <p:anim calcmode="lin" valueType="num">
                                      <p:cBhvr additive="base">
                                        <p:cTn id="49" dur="500"/>
                                        <p:tgtEl>
                                          <p:spTgt spid="2"/>
                                        </p:tgtEl>
                                        <p:attrNameLst>
                                          <p:attrName>ppt_x</p:attrName>
                                        </p:attrNameLst>
                                      </p:cBhvr>
                                      <p:tavLst>
                                        <p:tav tm="0">
                                          <p:val>
                                            <p:strVal val="ppt_x"/>
                                          </p:val>
                                        </p:tav>
                                        <p:tav tm="100000">
                                          <p:val>
                                            <p:strVal val="ppt_x"/>
                                          </p:val>
                                        </p:tav>
                                      </p:tavLst>
                                    </p:anim>
                                    <p:anim calcmode="lin" valueType="num">
                                      <p:cBhvr additive="base">
                                        <p:cTn id="50" dur="500"/>
                                        <p:tgtEl>
                                          <p:spTgt spid="2"/>
                                        </p:tgtEl>
                                        <p:attrNameLst>
                                          <p:attrName>ppt_y</p:attrName>
                                        </p:attrNameLst>
                                      </p:cBhvr>
                                      <p:tavLst>
                                        <p:tav tm="0">
                                          <p:val>
                                            <p:strVal val="ppt_y"/>
                                          </p:val>
                                        </p:tav>
                                        <p:tav tm="100000">
                                          <p:val>
                                            <p:strVal val="1+ppt_h/2"/>
                                          </p:val>
                                        </p:tav>
                                      </p:tavLst>
                                    </p:anim>
                                    <p:set>
                                      <p:cBhvr>
                                        <p:cTn id="51" dur="1" fill="hold">
                                          <p:stCondLst>
                                            <p:cond delay="499"/>
                                          </p:stCondLst>
                                        </p:cTn>
                                        <p:tgtEl>
                                          <p:spTgt spid="2"/>
                                        </p:tgtEl>
                                        <p:attrNameLst>
                                          <p:attrName>style.visibility</p:attrName>
                                        </p:attrNameLst>
                                      </p:cBhvr>
                                      <p:to>
                                        <p:strVal val="hidden"/>
                                      </p:to>
                                    </p:set>
                                  </p:childTnLst>
                                </p:cTn>
                              </p:par>
                              <p:par>
                                <p:cTn id="52" presetID="42"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500"/>
                                        <p:tgtEl>
                                          <p:spTgt spid="17"/>
                                        </p:tgtEl>
                                        <p:attrNameLst>
                                          <p:attrName>ppt_x</p:attrName>
                                        </p:attrNameLst>
                                      </p:cBhvr>
                                      <p:tavLst>
                                        <p:tav tm="0">
                                          <p:val>
                                            <p:strVal val="ppt_x"/>
                                          </p:val>
                                        </p:tav>
                                        <p:tav tm="100000">
                                          <p:val>
                                            <p:strVal val="ppt_x"/>
                                          </p:val>
                                        </p:tav>
                                      </p:tavLst>
                                    </p:anim>
                                    <p:anim calcmode="lin" valueType="num">
                                      <p:cBhvr additive="base">
                                        <p:cTn id="61" dur="500"/>
                                        <p:tgtEl>
                                          <p:spTgt spid="17"/>
                                        </p:tgtEl>
                                        <p:attrNameLst>
                                          <p:attrName>ppt_y</p:attrName>
                                        </p:attrNameLst>
                                      </p:cBhvr>
                                      <p:tavLst>
                                        <p:tav tm="0">
                                          <p:val>
                                            <p:strVal val="ppt_y"/>
                                          </p:val>
                                        </p:tav>
                                        <p:tav tm="100000">
                                          <p:val>
                                            <p:strVal val="1+ppt_h/2"/>
                                          </p:val>
                                        </p:tav>
                                      </p:tavLst>
                                    </p:anim>
                                    <p:set>
                                      <p:cBhvr>
                                        <p:cTn id="6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P spid="2" grpId="1"/>
      <p:bldP spid="17" grpId="0"/>
      <p:bldP spid="17" grpId="1"/>
      <p:bldP spid="19" grpId="0" animBg="1"/>
      <p:bldP spid="22"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54199C-98D7-45D4-8674-0ECCEE27D062}"/>
              </a:ext>
            </a:extLst>
          </p:cNvPr>
          <p:cNvSpPr txBox="1"/>
          <p:nvPr/>
        </p:nvSpPr>
        <p:spPr>
          <a:xfrm>
            <a:off x="243449" y="989413"/>
            <a:ext cx="7643631" cy="707722"/>
          </a:xfrm>
          <a:prstGeom prst="rect">
            <a:avLst/>
          </a:prstGeom>
          <a:noFill/>
        </p:spPr>
        <p:txBody>
          <a:bodyPr wrap="square" rtlCol="0">
            <a:spAutoFit/>
          </a:bodyPr>
          <a:lstStyle/>
          <a:p>
            <a:r>
              <a:rPr lang="en-US" sz="3999" b="1" dirty="0">
                <a:solidFill>
                  <a:srgbClr val="35765E"/>
                </a:solidFill>
                <a:latin typeface="Cambria" panose="02040503050406030204" pitchFamily="18" charset="0"/>
                <a:ea typeface="Cambria" panose="02040503050406030204" pitchFamily="18" charset="0"/>
              </a:rPr>
              <a:t>Ta có </a:t>
            </a:r>
            <a:r>
              <a:rPr lang="en-US" sz="3999" b="1" dirty="0" err="1">
                <a:solidFill>
                  <a:srgbClr val="35765E"/>
                </a:solidFill>
                <a:latin typeface="Cambria" panose="02040503050406030204" pitchFamily="18" charset="0"/>
                <a:ea typeface="Cambria" panose="02040503050406030204" pitchFamily="18" charset="0"/>
              </a:rPr>
              <a:t>thể</a:t>
            </a:r>
            <a:r>
              <a:rPr lang="en-US" sz="3999" b="1" dirty="0">
                <a:solidFill>
                  <a:srgbClr val="35765E"/>
                </a:solidFill>
                <a:latin typeface="Cambria" panose="02040503050406030204" pitchFamily="18" charset="0"/>
                <a:ea typeface="Cambria" panose="02040503050406030204" pitchFamily="18" charset="0"/>
              </a:rPr>
              <a:t> </a:t>
            </a:r>
            <a:r>
              <a:rPr lang="en-US" sz="3999" b="1" dirty="0" err="1">
                <a:solidFill>
                  <a:srgbClr val="35765E"/>
                </a:solidFill>
                <a:latin typeface="Cambria" panose="02040503050406030204" pitchFamily="18" charset="0"/>
                <a:ea typeface="Cambria" panose="02040503050406030204" pitchFamily="18" charset="0"/>
              </a:rPr>
              <a:t>thực</a:t>
            </a:r>
            <a:r>
              <a:rPr lang="en-US" sz="3999" b="1" dirty="0">
                <a:solidFill>
                  <a:srgbClr val="35765E"/>
                </a:solidFill>
                <a:latin typeface="Cambria" panose="02040503050406030204" pitchFamily="18" charset="0"/>
                <a:ea typeface="Cambria" panose="02040503050406030204" pitchFamily="18" charset="0"/>
              </a:rPr>
              <a:t> </a:t>
            </a:r>
            <a:r>
              <a:rPr lang="en-US" sz="3999" b="1" dirty="0" err="1">
                <a:solidFill>
                  <a:srgbClr val="35765E"/>
                </a:solidFill>
                <a:latin typeface="Cambria" panose="02040503050406030204" pitchFamily="18" charset="0"/>
                <a:ea typeface="Cambria" panose="02040503050406030204" pitchFamily="18" charset="0"/>
              </a:rPr>
              <a:t>hiện</a:t>
            </a:r>
            <a:r>
              <a:rPr lang="en-US" sz="3999" b="1" dirty="0">
                <a:solidFill>
                  <a:srgbClr val="35765E"/>
                </a:solidFill>
                <a:latin typeface="Cambria" panose="02040503050406030204" pitchFamily="18" charset="0"/>
                <a:ea typeface="Cambria" panose="02040503050406030204" pitchFamily="18" charset="0"/>
              </a:rPr>
              <a:t> như </a:t>
            </a:r>
            <a:r>
              <a:rPr lang="en-US" sz="3999" b="1" dirty="0" err="1">
                <a:solidFill>
                  <a:srgbClr val="35765E"/>
                </a:solidFill>
                <a:latin typeface="Cambria" panose="02040503050406030204" pitchFamily="18" charset="0"/>
                <a:ea typeface="Cambria" panose="02040503050406030204" pitchFamily="18" charset="0"/>
              </a:rPr>
              <a:t>sau</a:t>
            </a:r>
            <a:r>
              <a:rPr lang="en-US" sz="3999" b="1" dirty="0">
                <a:solidFill>
                  <a:srgbClr val="35765E"/>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91B98839-1FF6-4490-B17E-7BB56BAA4635}"/>
              </a:ext>
            </a:extLst>
          </p:cNvPr>
          <p:cNvSpPr txBox="1"/>
          <p:nvPr/>
        </p:nvSpPr>
        <p:spPr>
          <a:xfrm>
            <a:off x="3595473" y="1697135"/>
            <a:ext cx="6538986" cy="707722"/>
          </a:xfrm>
          <a:prstGeom prst="rect">
            <a:avLst/>
          </a:prstGeom>
          <a:noFill/>
        </p:spPr>
        <p:txBody>
          <a:bodyPr wrap="square" rtlCol="0">
            <a:spAutoFit/>
          </a:bodyPr>
          <a:lstStyle/>
          <a:p>
            <a:r>
              <a:rPr lang="en-US" sz="3999" b="1" dirty="0">
                <a:solidFill>
                  <a:schemeClr val="accent2">
                    <a:lumMod val="75000"/>
                  </a:schemeClr>
                </a:solidFill>
                <a:latin typeface="Cambria" panose="02040503050406030204" pitchFamily="18" charset="0"/>
                <a:ea typeface="Cambria" panose="02040503050406030204" pitchFamily="18" charset="0"/>
              </a:rPr>
              <a:t>Đổi 20m = 2000cm</a:t>
            </a:r>
          </a:p>
        </p:txBody>
      </p:sp>
      <p:sp>
        <p:nvSpPr>
          <p:cNvPr id="6" name="TextBox 5">
            <a:extLst>
              <a:ext uri="{FF2B5EF4-FFF2-40B4-BE49-F238E27FC236}">
                <a16:creationId xmlns:a16="http://schemas.microsoft.com/office/drawing/2014/main" id="{7E321525-3489-48CD-90DE-7E4DA4EA4059}"/>
              </a:ext>
            </a:extLst>
          </p:cNvPr>
          <p:cNvSpPr txBox="1"/>
          <p:nvPr/>
        </p:nvSpPr>
        <p:spPr>
          <a:xfrm>
            <a:off x="1982946" y="2503608"/>
            <a:ext cx="7770601" cy="707722"/>
          </a:xfrm>
          <a:prstGeom prst="rect">
            <a:avLst/>
          </a:prstGeom>
          <a:noFill/>
        </p:spPr>
        <p:txBody>
          <a:bodyPr wrap="square" rtlCol="0">
            <a:spAutoFit/>
          </a:bodyPr>
          <a:lstStyle/>
          <a:p>
            <a:r>
              <a:rPr lang="en-US" sz="3999" b="1" dirty="0" err="1">
                <a:solidFill>
                  <a:schemeClr val="accent2">
                    <a:lumMod val="75000"/>
                  </a:schemeClr>
                </a:solidFill>
                <a:latin typeface="Cambria" panose="02040503050406030204" pitchFamily="18" charset="0"/>
                <a:ea typeface="Cambria" panose="02040503050406030204" pitchFamily="18" charset="0"/>
              </a:rPr>
              <a:t>Độ</a:t>
            </a:r>
            <a:r>
              <a:rPr lang="en-US" sz="3999" b="1" dirty="0">
                <a:solidFill>
                  <a:schemeClr val="accent2">
                    <a:lumMod val="75000"/>
                  </a:schemeClr>
                </a:solidFill>
                <a:latin typeface="Cambria" panose="02040503050406030204" pitchFamily="18" charset="0"/>
                <a:ea typeface="Cambria" panose="02040503050406030204" pitchFamily="18" charset="0"/>
              </a:rPr>
              <a:t> </a:t>
            </a:r>
            <a:r>
              <a:rPr lang="en-US" sz="3999" b="1" dirty="0" err="1">
                <a:solidFill>
                  <a:schemeClr val="accent2">
                    <a:lumMod val="75000"/>
                  </a:schemeClr>
                </a:solidFill>
                <a:latin typeface="Cambria" panose="02040503050406030204" pitchFamily="18" charset="0"/>
                <a:ea typeface="Cambria" panose="02040503050406030204" pitchFamily="18" charset="0"/>
              </a:rPr>
              <a:t>dài</a:t>
            </a:r>
            <a:r>
              <a:rPr lang="en-US" sz="3999" b="1" dirty="0">
                <a:solidFill>
                  <a:schemeClr val="accent2">
                    <a:lumMod val="75000"/>
                  </a:schemeClr>
                </a:solidFill>
                <a:latin typeface="Cambria" panose="02040503050406030204" pitchFamily="18" charset="0"/>
                <a:ea typeface="Cambria" panose="02040503050406030204" pitchFamily="18" charset="0"/>
              </a:rPr>
              <a:t> </a:t>
            </a:r>
            <a:r>
              <a:rPr lang="en-US" sz="3999" b="1" dirty="0" err="1">
                <a:solidFill>
                  <a:schemeClr val="accent2">
                    <a:lumMod val="75000"/>
                  </a:schemeClr>
                </a:solidFill>
                <a:latin typeface="Cambria" panose="02040503050406030204" pitchFamily="18" charset="0"/>
                <a:ea typeface="Cambria" panose="02040503050406030204" pitchFamily="18" charset="0"/>
              </a:rPr>
              <a:t>đoạn</a:t>
            </a:r>
            <a:r>
              <a:rPr lang="en-US" sz="3999" b="1" dirty="0">
                <a:solidFill>
                  <a:schemeClr val="accent2">
                    <a:lumMod val="75000"/>
                  </a:schemeClr>
                </a:solidFill>
                <a:latin typeface="Cambria" panose="02040503050406030204" pitchFamily="18" charset="0"/>
                <a:ea typeface="Cambria" panose="02040503050406030204" pitchFamily="18" charset="0"/>
              </a:rPr>
              <a:t> </a:t>
            </a:r>
            <a:r>
              <a:rPr lang="en-US" sz="3999" b="1" dirty="0" err="1">
                <a:solidFill>
                  <a:schemeClr val="accent2">
                    <a:lumMod val="75000"/>
                  </a:schemeClr>
                </a:solidFill>
                <a:latin typeface="Cambria" panose="02040503050406030204" pitchFamily="18" charset="0"/>
                <a:ea typeface="Cambria" panose="02040503050406030204" pitchFamily="18" charset="0"/>
              </a:rPr>
              <a:t>thẳng</a:t>
            </a:r>
            <a:r>
              <a:rPr lang="en-US" sz="3999" b="1" dirty="0">
                <a:solidFill>
                  <a:schemeClr val="accent2">
                    <a:lumMod val="75000"/>
                  </a:schemeClr>
                </a:solidFill>
                <a:latin typeface="Cambria" panose="02040503050406030204" pitchFamily="18" charset="0"/>
                <a:ea typeface="Cambria" panose="02040503050406030204" pitchFamily="18" charset="0"/>
              </a:rPr>
              <a:t> AB </a:t>
            </a:r>
            <a:r>
              <a:rPr lang="en-US" sz="3999" b="1" dirty="0" err="1">
                <a:solidFill>
                  <a:schemeClr val="accent2">
                    <a:lumMod val="75000"/>
                  </a:schemeClr>
                </a:solidFill>
                <a:latin typeface="Cambria" panose="02040503050406030204" pitchFamily="18" charset="0"/>
                <a:ea typeface="Cambria" panose="02040503050406030204" pitchFamily="18" charset="0"/>
              </a:rPr>
              <a:t>thu</a:t>
            </a:r>
            <a:r>
              <a:rPr lang="en-US" sz="3999" b="1" dirty="0">
                <a:solidFill>
                  <a:schemeClr val="accent2">
                    <a:lumMod val="75000"/>
                  </a:schemeClr>
                </a:solidFill>
                <a:latin typeface="Cambria" panose="02040503050406030204" pitchFamily="18" charset="0"/>
                <a:ea typeface="Cambria" panose="02040503050406030204" pitchFamily="18" charset="0"/>
              </a:rPr>
              <a:t> </a:t>
            </a:r>
            <a:r>
              <a:rPr lang="en-US" sz="3999" b="1" dirty="0" err="1">
                <a:solidFill>
                  <a:schemeClr val="accent2">
                    <a:lumMod val="75000"/>
                  </a:schemeClr>
                </a:solidFill>
                <a:latin typeface="Cambria" panose="02040503050406030204" pitchFamily="18" charset="0"/>
                <a:ea typeface="Cambria" panose="02040503050406030204" pitchFamily="18" charset="0"/>
              </a:rPr>
              <a:t>nhỏ</a:t>
            </a:r>
            <a:r>
              <a:rPr lang="en-US" sz="3999" b="1" dirty="0">
                <a:solidFill>
                  <a:schemeClr val="accent2">
                    <a:lumMod val="75000"/>
                  </a:schemeClr>
                </a:solidFill>
                <a:latin typeface="Cambria" panose="02040503050406030204" pitchFamily="18" charset="0"/>
                <a:ea typeface="Cambria" panose="02040503050406030204" pitchFamily="18" charset="0"/>
              </a:rPr>
              <a:t> là:</a:t>
            </a:r>
          </a:p>
        </p:txBody>
      </p:sp>
      <p:sp>
        <p:nvSpPr>
          <p:cNvPr id="7" name="TextBox 6">
            <a:extLst>
              <a:ext uri="{FF2B5EF4-FFF2-40B4-BE49-F238E27FC236}">
                <a16:creationId xmlns:a16="http://schemas.microsoft.com/office/drawing/2014/main" id="{A7DEE5C6-7B96-4CD8-8936-9E185747190B}"/>
              </a:ext>
            </a:extLst>
          </p:cNvPr>
          <p:cNvSpPr txBox="1"/>
          <p:nvPr/>
        </p:nvSpPr>
        <p:spPr>
          <a:xfrm>
            <a:off x="3378829" y="3283989"/>
            <a:ext cx="6538986" cy="707722"/>
          </a:xfrm>
          <a:prstGeom prst="rect">
            <a:avLst/>
          </a:prstGeom>
          <a:noFill/>
        </p:spPr>
        <p:txBody>
          <a:bodyPr wrap="square" rtlCol="0">
            <a:spAutoFit/>
          </a:bodyPr>
          <a:lstStyle/>
          <a:p>
            <a:r>
              <a:rPr lang="en-US" sz="3999" b="1" dirty="0">
                <a:solidFill>
                  <a:schemeClr val="accent2">
                    <a:lumMod val="75000"/>
                  </a:schemeClr>
                </a:solidFill>
                <a:latin typeface="Cambria" panose="02040503050406030204" pitchFamily="18" charset="0"/>
                <a:ea typeface="Cambria" panose="02040503050406030204" pitchFamily="18" charset="0"/>
              </a:rPr>
              <a:t>2000 : 400 = 5 (cm)</a:t>
            </a:r>
          </a:p>
        </p:txBody>
      </p:sp>
      <p:sp>
        <p:nvSpPr>
          <p:cNvPr id="8" name="TextBox 7">
            <a:extLst>
              <a:ext uri="{FF2B5EF4-FFF2-40B4-BE49-F238E27FC236}">
                <a16:creationId xmlns:a16="http://schemas.microsoft.com/office/drawing/2014/main" id="{23970AC8-C100-4B44-B9BC-0A9D564A4D46}"/>
              </a:ext>
            </a:extLst>
          </p:cNvPr>
          <p:cNvSpPr txBox="1"/>
          <p:nvPr/>
        </p:nvSpPr>
        <p:spPr>
          <a:xfrm>
            <a:off x="4617586" y="4064369"/>
            <a:ext cx="6538986" cy="707722"/>
          </a:xfrm>
          <a:prstGeom prst="rect">
            <a:avLst/>
          </a:prstGeom>
          <a:noFill/>
        </p:spPr>
        <p:txBody>
          <a:bodyPr wrap="square" rtlCol="0">
            <a:spAutoFit/>
          </a:bodyPr>
          <a:lstStyle/>
          <a:p>
            <a:r>
              <a:rPr lang="en-US" sz="3999" b="1" dirty="0" err="1">
                <a:solidFill>
                  <a:schemeClr val="accent2">
                    <a:lumMod val="75000"/>
                  </a:schemeClr>
                </a:solidFill>
                <a:latin typeface="Cambria" panose="02040503050406030204" pitchFamily="18" charset="0"/>
                <a:ea typeface="Cambria" panose="02040503050406030204" pitchFamily="18" charset="0"/>
              </a:rPr>
              <a:t>Đáp</a:t>
            </a:r>
            <a:r>
              <a:rPr lang="en-US" sz="3999" b="1" dirty="0">
                <a:solidFill>
                  <a:schemeClr val="accent2">
                    <a:lumMod val="75000"/>
                  </a:schemeClr>
                </a:solidFill>
                <a:latin typeface="Cambria" panose="02040503050406030204" pitchFamily="18" charset="0"/>
                <a:ea typeface="Cambria" panose="02040503050406030204" pitchFamily="18" charset="0"/>
              </a:rPr>
              <a:t> </a:t>
            </a:r>
            <a:r>
              <a:rPr lang="en-US" sz="3999" b="1" dirty="0" err="1">
                <a:solidFill>
                  <a:schemeClr val="accent2">
                    <a:lumMod val="75000"/>
                  </a:schemeClr>
                </a:solidFill>
                <a:latin typeface="Cambria" panose="02040503050406030204" pitchFamily="18" charset="0"/>
                <a:ea typeface="Cambria" panose="02040503050406030204" pitchFamily="18" charset="0"/>
              </a:rPr>
              <a:t>số</a:t>
            </a:r>
            <a:r>
              <a:rPr lang="en-US" sz="3999" b="1" dirty="0">
                <a:solidFill>
                  <a:schemeClr val="accent2">
                    <a:lumMod val="75000"/>
                  </a:schemeClr>
                </a:solidFill>
                <a:latin typeface="Cambria" panose="02040503050406030204" pitchFamily="18" charset="0"/>
                <a:ea typeface="Cambria" panose="02040503050406030204" pitchFamily="18" charset="0"/>
              </a:rPr>
              <a:t>: 5 cm</a:t>
            </a:r>
          </a:p>
        </p:txBody>
      </p:sp>
      <p:sp>
        <p:nvSpPr>
          <p:cNvPr id="9" name="TextBox 8">
            <a:extLst>
              <a:ext uri="{FF2B5EF4-FFF2-40B4-BE49-F238E27FC236}">
                <a16:creationId xmlns:a16="http://schemas.microsoft.com/office/drawing/2014/main" id="{B9679D9F-5E30-4AC5-BDC4-533F99506CD5}"/>
              </a:ext>
            </a:extLst>
          </p:cNvPr>
          <p:cNvSpPr txBox="1"/>
          <p:nvPr/>
        </p:nvSpPr>
        <p:spPr>
          <a:xfrm>
            <a:off x="2425755" y="4844750"/>
            <a:ext cx="8076125" cy="1200051"/>
          </a:xfrm>
          <a:custGeom>
            <a:avLst/>
            <a:gdLst>
              <a:gd name="connsiteX0" fmla="*/ 0 w 8077994"/>
              <a:gd name="connsiteY0" fmla="*/ 0 h 1200329"/>
              <a:gd name="connsiteX1" fmla="*/ 738559 w 8077994"/>
              <a:gd name="connsiteY1" fmla="*/ 0 h 1200329"/>
              <a:gd name="connsiteX2" fmla="*/ 1153999 w 8077994"/>
              <a:gd name="connsiteY2" fmla="*/ 0 h 1200329"/>
              <a:gd name="connsiteX3" fmla="*/ 1730999 w 8077994"/>
              <a:gd name="connsiteY3" fmla="*/ 0 h 1200329"/>
              <a:gd name="connsiteX4" fmla="*/ 2469558 w 8077994"/>
              <a:gd name="connsiteY4" fmla="*/ 0 h 1200329"/>
              <a:gd name="connsiteX5" fmla="*/ 3208118 w 8077994"/>
              <a:gd name="connsiteY5" fmla="*/ 0 h 1200329"/>
              <a:gd name="connsiteX6" fmla="*/ 3946677 w 8077994"/>
              <a:gd name="connsiteY6" fmla="*/ 0 h 1200329"/>
              <a:gd name="connsiteX7" fmla="*/ 4281337 w 8077994"/>
              <a:gd name="connsiteY7" fmla="*/ 0 h 1200329"/>
              <a:gd name="connsiteX8" fmla="*/ 4696777 w 8077994"/>
              <a:gd name="connsiteY8" fmla="*/ 0 h 1200329"/>
              <a:gd name="connsiteX9" fmla="*/ 5192996 w 8077994"/>
              <a:gd name="connsiteY9" fmla="*/ 0 h 1200329"/>
              <a:gd name="connsiteX10" fmla="*/ 5689216 w 8077994"/>
              <a:gd name="connsiteY10" fmla="*/ 0 h 1200329"/>
              <a:gd name="connsiteX11" fmla="*/ 6427775 w 8077994"/>
              <a:gd name="connsiteY11" fmla="*/ 0 h 1200329"/>
              <a:gd name="connsiteX12" fmla="*/ 7166335 w 8077994"/>
              <a:gd name="connsiteY12" fmla="*/ 0 h 1200329"/>
              <a:gd name="connsiteX13" fmla="*/ 8077994 w 8077994"/>
              <a:gd name="connsiteY13" fmla="*/ 0 h 1200329"/>
              <a:gd name="connsiteX14" fmla="*/ 8077994 w 8077994"/>
              <a:gd name="connsiteY14" fmla="*/ 400110 h 1200329"/>
              <a:gd name="connsiteX15" fmla="*/ 8077994 w 8077994"/>
              <a:gd name="connsiteY15" fmla="*/ 764209 h 1200329"/>
              <a:gd name="connsiteX16" fmla="*/ 8077994 w 8077994"/>
              <a:gd name="connsiteY16" fmla="*/ 1200329 h 1200329"/>
              <a:gd name="connsiteX17" fmla="*/ 7500994 w 8077994"/>
              <a:gd name="connsiteY17" fmla="*/ 1200329 h 1200329"/>
              <a:gd name="connsiteX18" fmla="*/ 7085555 w 8077994"/>
              <a:gd name="connsiteY18" fmla="*/ 1200329 h 1200329"/>
              <a:gd name="connsiteX19" fmla="*/ 6508555 w 8077994"/>
              <a:gd name="connsiteY19" fmla="*/ 1200329 h 1200329"/>
              <a:gd name="connsiteX20" fmla="*/ 6012336 w 8077994"/>
              <a:gd name="connsiteY20" fmla="*/ 1200329 h 1200329"/>
              <a:gd name="connsiteX21" fmla="*/ 5516116 w 8077994"/>
              <a:gd name="connsiteY21" fmla="*/ 1200329 h 1200329"/>
              <a:gd name="connsiteX22" fmla="*/ 4858336 w 8077994"/>
              <a:gd name="connsiteY22" fmla="*/ 1200329 h 1200329"/>
              <a:gd name="connsiteX23" fmla="*/ 4523677 w 8077994"/>
              <a:gd name="connsiteY23" fmla="*/ 1200329 h 1200329"/>
              <a:gd name="connsiteX24" fmla="*/ 3946677 w 8077994"/>
              <a:gd name="connsiteY24" fmla="*/ 1200329 h 1200329"/>
              <a:gd name="connsiteX25" fmla="*/ 3288898 w 8077994"/>
              <a:gd name="connsiteY25" fmla="*/ 1200329 h 1200329"/>
              <a:gd name="connsiteX26" fmla="*/ 2711898 w 8077994"/>
              <a:gd name="connsiteY26" fmla="*/ 1200329 h 1200329"/>
              <a:gd name="connsiteX27" fmla="*/ 2134898 w 8077994"/>
              <a:gd name="connsiteY27" fmla="*/ 1200329 h 1200329"/>
              <a:gd name="connsiteX28" fmla="*/ 1396339 w 8077994"/>
              <a:gd name="connsiteY28" fmla="*/ 1200329 h 1200329"/>
              <a:gd name="connsiteX29" fmla="*/ 657780 w 8077994"/>
              <a:gd name="connsiteY29" fmla="*/ 1200329 h 1200329"/>
              <a:gd name="connsiteX30" fmla="*/ 0 w 8077994"/>
              <a:gd name="connsiteY30" fmla="*/ 1200329 h 1200329"/>
              <a:gd name="connsiteX31" fmla="*/ 0 w 8077994"/>
              <a:gd name="connsiteY31" fmla="*/ 824226 h 1200329"/>
              <a:gd name="connsiteX32" fmla="*/ 0 w 8077994"/>
              <a:gd name="connsiteY32" fmla="*/ 412113 h 1200329"/>
              <a:gd name="connsiteX33" fmla="*/ 0 w 8077994"/>
              <a:gd name="connsiteY33"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77994" h="1200329" fill="none" extrusionOk="0">
                <a:moveTo>
                  <a:pt x="0" y="0"/>
                </a:moveTo>
                <a:cubicBezTo>
                  <a:pt x="285998" y="-12669"/>
                  <a:pt x="580305" y="47874"/>
                  <a:pt x="738559" y="0"/>
                </a:cubicBezTo>
                <a:cubicBezTo>
                  <a:pt x="896813" y="-47874"/>
                  <a:pt x="1033813" y="39879"/>
                  <a:pt x="1153999" y="0"/>
                </a:cubicBezTo>
                <a:cubicBezTo>
                  <a:pt x="1274185" y="-39879"/>
                  <a:pt x="1479076" y="47246"/>
                  <a:pt x="1730999" y="0"/>
                </a:cubicBezTo>
                <a:cubicBezTo>
                  <a:pt x="1982922" y="-47246"/>
                  <a:pt x="2124203" y="52323"/>
                  <a:pt x="2469558" y="0"/>
                </a:cubicBezTo>
                <a:cubicBezTo>
                  <a:pt x="2814913" y="-52323"/>
                  <a:pt x="2921669" y="58818"/>
                  <a:pt x="3208118" y="0"/>
                </a:cubicBezTo>
                <a:cubicBezTo>
                  <a:pt x="3494567" y="-58818"/>
                  <a:pt x="3751629" y="21781"/>
                  <a:pt x="3946677" y="0"/>
                </a:cubicBezTo>
                <a:cubicBezTo>
                  <a:pt x="4141725" y="-21781"/>
                  <a:pt x="4213171" y="23843"/>
                  <a:pt x="4281337" y="0"/>
                </a:cubicBezTo>
                <a:cubicBezTo>
                  <a:pt x="4349503" y="-23843"/>
                  <a:pt x="4585845" y="35068"/>
                  <a:pt x="4696777" y="0"/>
                </a:cubicBezTo>
                <a:cubicBezTo>
                  <a:pt x="4807709" y="-35068"/>
                  <a:pt x="5081977" y="20020"/>
                  <a:pt x="5192996" y="0"/>
                </a:cubicBezTo>
                <a:cubicBezTo>
                  <a:pt x="5304015" y="-20020"/>
                  <a:pt x="5483862" y="6664"/>
                  <a:pt x="5689216" y="0"/>
                </a:cubicBezTo>
                <a:cubicBezTo>
                  <a:pt x="5894570" y="-6664"/>
                  <a:pt x="6262255" y="41129"/>
                  <a:pt x="6427775" y="0"/>
                </a:cubicBezTo>
                <a:cubicBezTo>
                  <a:pt x="6593295" y="-41129"/>
                  <a:pt x="6842454" y="73162"/>
                  <a:pt x="7166335" y="0"/>
                </a:cubicBezTo>
                <a:cubicBezTo>
                  <a:pt x="7490216" y="-73162"/>
                  <a:pt x="7810244" y="63051"/>
                  <a:pt x="8077994" y="0"/>
                </a:cubicBezTo>
                <a:cubicBezTo>
                  <a:pt x="8102589" y="153685"/>
                  <a:pt x="8055982" y="269766"/>
                  <a:pt x="8077994" y="400110"/>
                </a:cubicBezTo>
                <a:cubicBezTo>
                  <a:pt x="8100006" y="530454"/>
                  <a:pt x="8052058" y="597201"/>
                  <a:pt x="8077994" y="764209"/>
                </a:cubicBezTo>
                <a:cubicBezTo>
                  <a:pt x="8103930" y="931217"/>
                  <a:pt x="8060326" y="1048532"/>
                  <a:pt x="8077994" y="1200329"/>
                </a:cubicBezTo>
                <a:cubicBezTo>
                  <a:pt x="7815042" y="1268209"/>
                  <a:pt x="7718290" y="1186289"/>
                  <a:pt x="7500994" y="1200329"/>
                </a:cubicBezTo>
                <a:cubicBezTo>
                  <a:pt x="7283698" y="1214369"/>
                  <a:pt x="7257321" y="1188124"/>
                  <a:pt x="7085555" y="1200329"/>
                </a:cubicBezTo>
                <a:cubicBezTo>
                  <a:pt x="6913789" y="1212534"/>
                  <a:pt x="6702576" y="1181600"/>
                  <a:pt x="6508555" y="1200329"/>
                </a:cubicBezTo>
                <a:cubicBezTo>
                  <a:pt x="6314534" y="1219058"/>
                  <a:pt x="6153134" y="1179566"/>
                  <a:pt x="6012336" y="1200329"/>
                </a:cubicBezTo>
                <a:cubicBezTo>
                  <a:pt x="5871538" y="1221092"/>
                  <a:pt x="5643010" y="1174980"/>
                  <a:pt x="5516116" y="1200329"/>
                </a:cubicBezTo>
                <a:cubicBezTo>
                  <a:pt x="5389222" y="1225678"/>
                  <a:pt x="5179184" y="1136239"/>
                  <a:pt x="4858336" y="1200329"/>
                </a:cubicBezTo>
                <a:cubicBezTo>
                  <a:pt x="4537488" y="1264419"/>
                  <a:pt x="4617690" y="1166409"/>
                  <a:pt x="4523677" y="1200329"/>
                </a:cubicBezTo>
                <a:cubicBezTo>
                  <a:pt x="4429664" y="1234249"/>
                  <a:pt x="4172971" y="1148386"/>
                  <a:pt x="3946677" y="1200329"/>
                </a:cubicBezTo>
                <a:cubicBezTo>
                  <a:pt x="3720383" y="1252272"/>
                  <a:pt x="3485131" y="1153179"/>
                  <a:pt x="3288898" y="1200329"/>
                </a:cubicBezTo>
                <a:cubicBezTo>
                  <a:pt x="3092665" y="1247479"/>
                  <a:pt x="2953061" y="1184301"/>
                  <a:pt x="2711898" y="1200329"/>
                </a:cubicBezTo>
                <a:cubicBezTo>
                  <a:pt x="2470735" y="1216357"/>
                  <a:pt x="2386401" y="1132014"/>
                  <a:pt x="2134898" y="1200329"/>
                </a:cubicBezTo>
                <a:cubicBezTo>
                  <a:pt x="1883395" y="1268644"/>
                  <a:pt x="1550108" y="1165141"/>
                  <a:pt x="1396339" y="1200329"/>
                </a:cubicBezTo>
                <a:cubicBezTo>
                  <a:pt x="1242570" y="1235517"/>
                  <a:pt x="835507" y="1162811"/>
                  <a:pt x="657780" y="1200329"/>
                </a:cubicBezTo>
                <a:cubicBezTo>
                  <a:pt x="480053" y="1237847"/>
                  <a:pt x="217566" y="1176873"/>
                  <a:pt x="0" y="1200329"/>
                </a:cubicBezTo>
                <a:cubicBezTo>
                  <a:pt x="-20007" y="1101040"/>
                  <a:pt x="42854" y="1006968"/>
                  <a:pt x="0" y="824226"/>
                </a:cubicBezTo>
                <a:cubicBezTo>
                  <a:pt x="-42854" y="641484"/>
                  <a:pt x="7556" y="519502"/>
                  <a:pt x="0" y="412113"/>
                </a:cubicBezTo>
                <a:cubicBezTo>
                  <a:pt x="-7556" y="304724"/>
                  <a:pt x="12120" y="98494"/>
                  <a:pt x="0" y="0"/>
                </a:cubicBezTo>
                <a:close/>
              </a:path>
              <a:path w="8077994" h="1200329" stroke="0" extrusionOk="0">
                <a:moveTo>
                  <a:pt x="0" y="0"/>
                </a:moveTo>
                <a:cubicBezTo>
                  <a:pt x="164740" y="-20246"/>
                  <a:pt x="306308" y="2061"/>
                  <a:pt x="496220" y="0"/>
                </a:cubicBezTo>
                <a:cubicBezTo>
                  <a:pt x="686132" y="-2061"/>
                  <a:pt x="918240" y="32758"/>
                  <a:pt x="1234779" y="0"/>
                </a:cubicBezTo>
                <a:cubicBezTo>
                  <a:pt x="1551318" y="-32758"/>
                  <a:pt x="1417152" y="24177"/>
                  <a:pt x="1569439" y="0"/>
                </a:cubicBezTo>
                <a:cubicBezTo>
                  <a:pt x="1721726" y="-24177"/>
                  <a:pt x="2074187" y="48689"/>
                  <a:pt x="2307998" y="0"/>
                </a:cubicBezTo>
                <a:cubicBezTo>
                  <a:pt x="2541809" y="-48689"/>
                  <a:pt x="2637798" y="4072"/>
                  <a:pt x="2884998" y="0"/>
                </a:cubicBezTo>
                <a:cubicBezTo>
                  <a:pt x="3132198" y="-4072"/>
                  <a:pt x="3308905" y="48737"/>
                  <a:pt x="3542777" y="0"/>
                </a:cubicBezTo>
                <a:cubicBezTo>
                  <a:pt x="3776649" y="-48737"/>
                  <a:pt x="3723555" y="36018"/>
                  <a:pt x="3877437" y="0"/>
                </a:cubicBezTo>
                <a:cubicBezTo>
                  <a:pt x="4031319" y="-36018"/>
                  <a:pt x="4120481" y="26474"/>
                  <a:pt x="4292877" y="0"/>
                </a:cubicBezTo>
                <a:cubicBezTo>
                  <a:pt x="4465273" y="-26474"/>
                  <a:pt x="4622143" y="28878"/>
                  <a:pt x="4708317" y="0"/>
                </a:cubicBezTo>
                <a:cubicBezTo>
                  <a:pt x="4794491" y="-28878"/>
                  <a:pt x="5083100" y="306"/>
                  <a:pt x="5204536" y="0"/>
                </a:cubicBezTo>
                <a:cubicBezTo>
                  <a:pt x="5325972" y="-306"/>
                  <a:pt x="5380908" y="33116"/>
                  <a:pt x="5539196" y="0"/>
                </a:cubicBezTo>
                <a:cubicBezTo>
                  <a:pt x="5697484" y="-33116"/>
                  <a:pt x="5795006" y="3683"/>
                  <a:pt x="5873856" y="0"/>
                </a:cubicBezTo>
                <a:cubicBezTo>
                  <a:pt x="5952706" y="-3683"/>
                  <a:pt x="6263653" y="50909"/>
                  <a:pt x="6370075" y="0"/>
                </a:cubicBezTo>
                <a:cubicBezTo>
                  <a:pt x="6476497" y="-50909"/>
                  <a:pt x="6726016" y="25238"/>
                  <a:pt x="6947075" y="0"/>
                </a:cubicBezTo>
                <a:cubicBezTo>
                  <a:pt x="7168134" y="-25238"/>
                  <a:pt x="7189601" y="15953"/>
                  <a:pt x="7281735" y="0"/>
                </a:cubicBezTo>
                <a:cubicBezTo>
                  <a:pt x="7373869" y="-15953"/>
                  <a:pt x="7755969" y="2808"/>
                  <a:pt x="8077994" y="0"/>
                </a:cubicBezTo>
                <a:cubicBezTo>
                  <a:pt x="8097006" y="180149"/>
                  <a:pt x="8045393" y="229130"/>
                  <a:pt x="8077994" y="400110"/>
                </a:cubicBezTo>
                <a:cubicBezTo>
                  <a:pt x="8110595" y="571090"/>
                  <a:pt x="8077100" y="679204"/>
                  <a:pt x="8077994" y="776213"/>
                </a:cubicBezTo>
                <a:cubicBezTo>
                  <a:pt x="8078888" y="873222"/>
                  <a:pt x="8033560" y="1009423"/>
                  <a:pt x="8077994" y="1200329"/>
                </a:cubicBezTo>
                <a:cubicBezTo>
                  <a:pt x="7989090" y="1243094"/>
                  <a:pt x="7844538" y="1152522"/>
                  <a:pt x="7662554" y="1200329"/>
                </a:cubicBezTo>
                <a:cubicBezTo>
                  <a:pt x="7480570" y="1248136"/>
                  <a:pt x="7331985" y="1182523"/>
                  <a:pt x="7004775" y="1200329"/>
                </a:cubicBezTo>
                <a:cubicBezTo>
                  <a:pt x="6677565" y="1218135"/>
                  <a:pt x="6786105" y="1182569"/>
                  <a:pt x="6589335" y="1200329"/>
                </a:cubicBezTo>
                <a:cubicBezTo>
                  <a:pt x="6392565" y="1218089"/>
                  <a:pt x="6344954" y="1172163"/>
                  <a:pt x="6173895" y="1200329"/>
                </a:cubicBezTo>
                <a:cubicBezTo>
                  <a:pt x="6002836" y="1228495"/>
                  <a:pt x="5954395" y="1190740"/>
                  <a:pt x="5839236" y="1200329"/>
                </a:cubicBezTo>
                <a:cubicBezTo>
                  <a:pt x="5724077" y="1209918"/>
                  <a:pt x="5395782" y="1153286"/>
                  <a:pt x="5262236" y="1200329"/>
                </a:cubicBezTo>
                <a:cubicBezTo>
                  <a:pt x="5128690" y="1247372"/>
                  <a:pt x="4732591" y="1179028"/>
                  <a:pt x="4523677" y="1200329"/>
                </a:cubicBezTo>
                <a:cubicBezTo>
                  <a:pt x="4314763" y="1221630"/>
                  <a:pt x="4258636" y="1151389"/>
                  <a:pt x="4108237" y="1200329"/>
                </a:cubicBezTo>
                <a:cubicBezTo>
                  <a:pt x="3957838" y="1249269"/>
                  <a:pt x="3757445" y="1158308"/>
                  <a:pt x="3450457" y="1200329"/>
                </a:cubicBezTo>
                <a:cubicBezTo>
                  <a:pt x="3143469" y="1242350"/>
                  <a:pt x="2933855" y="1147695"/>
                  <a:pt x="2792678" y="1200329"/>
                </a:cubicBezTo>
                <a:cubicBezTo>
                  <a:pt x="2651501" y="1252963"/>
                  <a:pt x="2461746" y="1169708"/>
                  <a:pt x="2215678" y="1200329"/>
                </a:cubicBezTo>
                <a:cubicBezTo>
                  <a:pt x="1969610" y="1230950"/>
                  <a:pt x="1771701" y="1158295"/>
                  <a:pt x="1638679" y="1200329"/>
                </a:cubicBezTo>
                <a:cubicBezTo>
                  <a:pt x="1505657" y="1242363"/>
                  <a:pt x="1424379" y="1198848"/>
                  <a:pt x="1223239" y="1200329"/>
                </a:cubicBezTo>
                <a:cubicBezTo>
                  <a:pt x="1022099" y="1201810"/>
                  <a:pt x="733853" y="1157494"/>
                  <a:pt x="565460" y="1200329"/>
                </a:cubicBezTo>
                <a:cubicBezTo>
                  <a:pt x="397067" y="1243164"/>
                  <a:pt x="159618" y="1147401"/>
                  <a:pt x="0" y="1200329"/>
                </a:cubicBezTo>
                <a:cubicBezTo>
                  <a:pt x="-24767" y="1059174"/>
                  <a:pt x="34014" y="967348"/>
                  <a:pt x="0" y="836229"/>
                </a:cubicBezTo>
                <a:cubicBezTo>
                  <a:pt x="-34014" y="705110"/>
                  <a:pt x="34702" y="600002"/>
                  <a:pt x="0" y="436120"/>
                </a:cubicBezTo>
                <a:cubicBezTo>
                  <a:pt x="-34702" y="272238"/>
                  <a:pt x="31980" y="153167"/>
                  <a:pt x="0" y="0"/>
                </a:cubicBezTo>
                <a:close/>
              </a:path>
            </a:pathLst>
          </a:custGeom>
          <a:solidFill>
            <a:schemeClr val="accent2">
              <a:lumMod val="40000"/>
              <a:lumOff val="60000"/>
              <a:alpha val="50000"/>
            </a:schemeClr>
          </a:solidFill>
          <a:ln w="28575">
            <a:solidFill>
              <a:schemeClr val="accent6">
                <a:lumMod val="75000"/>
              </a:schemeClr>
            </a:solidFill>
            <a:extLst>
              <a:ext uri="{C807C97D-BFC1-408E-A445-0C87EB9F89A2}">
                <ask:lineSketchStyleProps xmlns:ask="http://schemas.microsoft.com/office/drawing/2018/sketchyshapes" sd="3186484907">
                  <a:custGeom>
                    <a:avLst/>
                    <a:gdLst>
                      <a:gd name="connsiteX0" fmla="*/ 0 w 8076125"/>
                      <a:gd name="connsiteY0" fmla="*/ 0 h 1200051"/>
                      <a:gd name="connsiteX1" fmla="*/ 738389 w 8076125"/>
                      <a:gd name="connsiteY1" fmla="*/ 0 h 1200051"/>
                      <a:gd name="connsiteX2" fmla="*/ 1153732 w 8076125"/>
                      <a:gd name="connsiteY2" fmla="*/ 0 h 1200051"/>
                      <a:gd name="connsiteX3" fmla="*/ 1730598 w 8076125"/>
                      <a:gd name="connsiteY3" fmla="*/ 0 h 1200051"/>
                      <a:gd name="connsiteX4" fmla="*/ 2468987 w 8076125"/>
                      <a:gd name="connsiteY4" fmla="*/ 0 h 1200051"/>
                      <a:gd name="connsiteX5" fmla="*/ 3207375 w 8076125"/>
                      <a:gd name="connsiteY5" fmla="*/ 0 h 1200051"/>
                      <a:gd name="connsiteX6" fmla="*/ 3945764 w 8076125"/>
                      <a:gd name="connsiteY6" fmla="*/ 0 h 1200051"/>
                      <a:gd name="connsiteX7" fmla="*/ 4280346 w 8076125"/>
                      <a:gd name="connsiteY7" fmla="*/ 0 h 1200051"/>
                      <a:gd name="connsiteX8" fmla="*/ 4695690 w 8076125"/>
                      <a:gd name="connsiteY8" fmla="*/ 0 h 1200051"/>
                      <a:gd name="connsiteX9" fmla="*/ 5191795 w 8076125"/>
                      <a:gd name="connsiteY9" fmla="*/ 0 h 1200051"/>
                      <a:gd name="connsiteX10" fmla="*/ 5687899 w 8076125"/>
                      <a:gd name="connsiteY10" fmla="*/ 0 h 1200051"/>
                      <a:gd name="connsiteX11" fmla="*/ 6426288 w 8076125"/>
                      <a:gd name="connsiteY11" fmla="*/ 0 h 1200051"/>
                      <a:gd name="connsiteX12" fmla="*/ 7164677 w 8076125"/>
                      <a:gd name="connsiteY12" fmla="*/ 0 h 1200051"/>
                      <a:gd name="connsiteX13" fmla="*/ 8076125 w 8076125"/>
                      <a:gd name="connsiteY13" fmla="*/ 0 h 1200051"/>
                      <a:gd name="connsiteX14" fmla="*/ 8076125 w 8076125"/>
                      <a:gd name="connsiteY14" fmla="*/ 400017 h 1200051"/>
                      <a:gd name="connsiteX15" fmla="*/ 8076125 w 8076125"/>
                      <a:gd name="connsiteY15" fmla="*/ 764032 h 1200051"/>
                      <a:gd name="connsiteX16" fmla="*/ 8076125 w 8076125"/>
                      <a:gd name="connsiteY16" fmla="*/ 1200051 h 1200051"/>
                      <a:gd name="connsiteX17" fmla="*/ 7499259 w 8076125"/>
                      <a:gd name="connsiteY17" fmla="*/ 1200051 h 1200051"/>
                      <a:gd name="connsiteX18" fmla="*/ 7083915 w 8076125"/>
                      <a:gd name="connsiteY18" fmla="*/ 1200051 h 1200051"/>
                      <a:gd name="connsiteX19" fmla="*/ 6507049 w 8076125"/>
                      <a:gd name="connsiteY19" fmla="*/ 1200051 h 1200051"/>
                      <a:gd name="connsiteX20" fmla="*/ 6010944 w 8076125"/>
                      <a:gd name="connsiteY20" fmla="*/ 1200051 h 1200051"/>
                      <a:gd name="connsiteX21" fmla="*/ 5514840 w 8076125"/>
                      <a:gd name="connsiteY21" fmla="*/ 1200051 h 1200051"/>
                      <a:gd name="connsiteX22" fmla="*/ 4857212 w 8076125"/>
                      <a:gd name="connsiteY22" fmla="*/ 1200051 h 1200051"/>
                      <a:gd name="connsiteX23" fmla="*/ 4522630 w 8076125"/>
                      <a:gd name="connsiteY23" fmla="*/ 1200051 h 1200051"/>
                      <a:gd name="connsiteX24" fmla="*/ 3945764 w 8076125"/>
                      <a:gd name="connsiteY24" fmla="*/ 1200051 h 1200051"/>
                      <a:gd name="connsiteX25" fmla="*/ 3288137 w 8076125"/>
                      <a:gd name="connsiteY25" fmla="*/ 1200051 h 1200051"/>
                      <a:gd name="connsiteX26" fmla="*/ 2711271 w 8076125"/>
                      <a:gd name="connsiteY26" fmla="*/ 1200051 h 1200051"/>
                      <a:gd name="connsiteX27" fmla="*/ 2134404 w 8076125"/>
                      <a:gd name="connsiteY27" fmla="*/ 1200051 h 1200051"/>
                      <a:gd name="connsiteX28" fmla="*/ 1396016 w 8076125"/>
                      <a:gd name="connsiteY28" fmla="*/ 1200051 h 1200051"/>
                      <a:gd name="connsiteX29" fmla="*/ 657627 w 8076125"/>
                      <a:gd name="connsiteY29" fmla="*/ 1200051 h 1200051"/>
                      <a:gd name="connsiteX30" fmla="*/ 0 w 8076125"/>
                      <a:gd name="connsiteY30" fmla="*/ 1200051 h 1200051"/>
                      <a:gd name="connsiteX31" fmla="*/ 0 w 8076125"/>
                      <a:gd name="connsiteY31" fmla="*/ 824035 h 1200051"/>
                      <a:gd name="connsiteX32" fmla="*/ 0 w 8076125"/>
                      <a:gd name="connsiteY32" fmla="*/ 412018 h 1200051"/>
                      <a:gd name="connsiteX33" fmla="*/ 0 w 8076125"/>
                      <a:gd name="connsiteY33" fmla="*/ 0 h 120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76125" h="1200051" fill="none" extrusionOk="0">
                        <a:moveTo>
                          <a:pt x="0" y="0"/>
                        </a:moveTo>
                        <a:cubicBezTo>
                          <a:pt x="216785" y="-38831"/>
                          <a:pt x="474093" y="66308"/>
                          <a:pt x="738389" y="0"/>
                        </a:cubicBezTo>
                        <a:cubicBezTo>
                          <a:pt x="1002685" y="-66308"/>
                          <a:pt x="973129" y="15015"/>
                          <a:pt x="1153732" y="0"/>
                        </a:cubicBezTo>
                        <a:cubicBezTo>
                          <a:pt x="1334335" y="-15015"/>
                          <a:pt x="1523083" y="39984"/>
                          <a:pt x="1730598" y="0"/>
                        </a:cubicBezTo>
                        <a:cubicBezTo>
                          <a:pt x="1938113" y="-39984"/>
                          <a:pt x="2102555" y="48393"/>
                          <a:pt x="2468987" y="0"/>
                        </a:cubicBezTo>
                        <a:cubicBezTo>
                          <a:pt x="2835419" y="-48393"/>
                          <a:pt x="3016215" y="65571"/>
                          <a:pt x="3207375" y="0"/>
                        </a:cubicBezTo>
                        <a:cubicBezTo>
                          <a:pt x="3398535" y="-65571"/>
                          <a:pt x="3630749" y="16954"/>
                          <a:pt x="3945764" y="0"/>
                        </a:cubicBezTo>
                        <a:cubicBezTo>
                          <a:pt x="4260779" y="-16954"/>
                          <a:pt x="4125826" y="33240"/>
                          <a:pt x="4280346" y="0"/>
                        </a:cubicBezTo>
                        <a:cubicBezTo>
                          <a:pt x="4434866" y="-33240"/>
                          <a:pt x="4543476" y="34734"/>
                          <a:pt x="4695690" y="0"/>
                        </a:cubicBezTo>
                        <a:cubicBezTo>
                          <a:pt x="4847904" y="-34734"/>
                          <a:pt x="5016714" y="13702"/>
                          <a:pt x="5191795" y="0"/>
                        </a:cubicBezTo>
                        <a:cubicBezTo>
                          <a:pt x="5366877" y="-13702"/>
                          <a:pt x="5580923" y="56281"/>
                          <a:pt x="5687899" y="0"/>
                        </a:cubicBezTo>
                        <a:cubicBezTo>
                          <a:pt x="5794875" y="-56281"/>
                          <a:pt x="6163012" y="20887"/>
                          <a:pt x="6426288" y="0"/>
                        </a:cubicBezTo>
                        <a:cubicBezTo>
                          <a:pt x="6689564" y="-20887"/>
                          <a:pt x="6989545" y="36192"/>
                          <a:pt x="7164677" y="0"/>
                        </a:cubicBezTo>
                        <a:cubicBezTo>
                          <a:pt x="7339809" y="-36192"/>
                          <a:pt x="7831204" y="92525"/>
                          <a:pt x="8076125" y="0"/>
                        </a:cubicBezTo>
                        <a:cubicBezTo>
                          <a:pt x="8089002" y="103397"/>
                          <a:pt x="8066895" y="305962"/>
                          <a:pt x="8076125" y="400017"/>
                        </a:cubicBezTo>
                        <a:cubicBezTo>
                          <a:pt x="8085355" y="494072"/>
                          <a:pt x="8070819" y="652874"/>
                          <a:pt x="8076125" y="764032"/>
                        </a:cubicBezTo>
                        <a:cubicBezTo>
                          <a:pt x="8081431" y="875190"/>
                          <a:pt x="8044012" y="1077326"/>
                          <a:pt x="8076125" y="1200051"/>
                        </a:cubicBezTo>
                        <a:cubicBezTo>
                          <a:pt x="7889459" y="1223210"/>
                          <a:pt x="7614781" y="1143849"/>
                          <a:pt x="7499259" y="1200051"/>
                        </a:cubicBezTo>
                        <a:cubicBezTo>
                          <a:pt x="7383737" y="1256253"/>
                          <a:pt x="7173926" y="1187911"/>
                          <a:pt x="7083915" y="1200051"/>
                        </a:cubicBezTo>
                        <a:cubicBezTo>
                          <a:pt x="6993904" y="1212191"/>
                          <a:pt x="6763112" y="1131681"/>
                          <a:pt x="6507049" y="1200051"/>
                        </a:cubicBezTo>
                        <a:cubicBezTo>
                          <a:pt x="6250986" y="1268421"/>
                          <a:pt x="6187247" y="1166757"/>
                          <a:pt x="6010944" y="1200051"/>
                        </a:cubicBezTo>
                        <a:cubicBezTo>
                          <a:pt x="5834641" y="1233345"/>
                          <a:pt x="5710259" y="1140999"/>
                          <a:pt x="5514840" y="1200051"/>
                        </a:cubicBezTo>
                        <a:cubicBezTo>
                          <a:pt x="5319421" y="1259103"/>
                          <a:pt x="5031886" y="1161670"/>
                          <a:pt x="4857212" y="1200051"/>
                        </a:cubicBezTo>
                        <a:cubicBezTo>
                          <a:pt x="4682538" y="1238432"/>
                          <a:pt x="4596976" y="1174573"/>
                          <a:pt x="4522630" y="1200051"/>
                        </a:cubicBezTo>
                        <a:cubicBezTo>
                          <a:pt x="4448284" y="1225529"/>
                          <a:pt x="4202583" y="1163894"/>
                          <a:pt x="3945764" y="1200051"/>
                        </a:cubicBezTo>
                        <a:cubicBezTo>
                          <a:pt x="3688945" y="1236208"/>
                          <a:pt x="3462318" y="1154979"/>
                          <a:pt x="3288137" y="1200051"/>
                        </a:cubicBezTo>
                        <a:cubicBezTo>
                          <a:pt x="3113956" y="1245123"/>
                          <a:pt x="2845716" y="1191367"/>
                          <a:pt x="2711271" y="1200051"/>
                        </a:cubicBezTo>
                        <a:cubicBezTo>
                          <a:pt x="2576826" y="1208735"/>
                          <a:pt x="2386882" y="1198446"/>
                          <a:pt x="2134404" y="1200051"/>
                        </a:cubicBezTo>
                        <a:cubicBezTo>
                          <a:pt x="1881926" y="1201656"/>
                          <a:pt x="1549597" y="1159886"/>
                          <a:pt x="1396016" y="1200051"/>
                        </a:cubicBezTo>
                        <a:cubicBezTo>
                          <a:pt x="1242435" y="1240216"/>
                          <a:pt x="943694" y="1117275"/>
                          <a:pt x="657627" y="1200051"/>
                        </a:cubicBezTo>
                        <a:cubicBezTo>
                          <a:pt x="371560" y="1282827"/>
                          <a:pt x="283273" y="1170485"/>
                          <a:pt x="0" y="1200051"/>
                        </a:cubicBezTo>
                        <a:cubicBezTo>
                          <a:pt x="-19224" y="1079958"/>
                          <a:pt x="21835" y="969342"/>
                          <a:pt x="0" y="824035"/>
                        </a:cubicBezTo>
                        <a:cubicBezTo>
                          <a:pt x="-21835" y="678728"/>
                          <a:pt x="15170" y="556241"/>
                          <a:pt x="0" y="412018"/>
                        </a:cubicBezTo>
                        <a:cubicBezTo>
                          <a:pt x="-15170" y="267795"/>
                          <a:pt x="206" y="192964"/>
                          <a:pt x="0" y="0"/>
                        </a:cubicBezTo>
                        <a:close/>
                      </a:path>
                      <a:path w="8076125" h="1200051" stroke="0" extrusionOk="0">
                        <a:moveTo>
                          <a:pt x="0" y="0"/>
                        </a:moveTo>
                        <a:cubicBezTo>
                          <a:pt x="203358" y="-53732"/>
                          <a:pt x="325779" y="30228"/>
                          <a:pt x="496105" y="0"/>
                        </a:cubicBezTo>
                        <a:cubicBezTo>
                          <a:pt x="666432" y="-30228"/>
                          <a:pt x="1045050" y="24028"/>
                          <a:pt x="1234493" y="0"/>
                        </a:cubicBezTo>
                        <a:cubicBezTo>
                          <a:pt x="1423936" y="-24028"/>
                          <a:pt x="1476918" y="15759"/>
                          <a:pt x="1569076" y="0"/>
                        </a:cubicBezTo>
                        <a:cubicBezTo>
                          <a:pt x="1661234" y="-15759"/>
                          <a:pt x="1983703" y="87953"/>
                          <a:pt x="2307464" y="0"/>
                        </a:cubicBezTo>
                        <a:cubicBezTo>
                          <a:pt x="2631225" y="-87953"/>
                          <a:pt x="2683588" y="42973"/>
                          <a:pt x="2884330" y="0"/>
                        </a:cubicBezTo>
                        <a:cubicBezTo>
                          <a:pt x="3085072" y="-42973"/>
                          <a:pt x="3292163" y="67887"/>
                          <a:pt x="3541958" y="0"/>
                        </a:cubicBezTo>
                        <a:cubicBezTo>
                          <a:pt x="3791753" y="-67887"/>
                          <a:pt x="3751328" y="6059"/>
                          <a:pt x="3876540" y="0"/>
                        </a:cubicBezTo>
                        <a:cubicBezTo>
                          <a:pt x="4001752" y="-6059"/>
                          <a:pt x="4206220" y="26318"/>
                          <a:pt x="4291884" y="0"/>
                        </a:cubicBezTo>
                        <a:cubicBezTo>
                          <a:pt x="4377548" y="-26318"/>
                          <a:pt x="4567940" y="40590"/>
                          <a:pt x="4707227" y="0"/>
                        </a:cubicBezTo>
                        <a:cubicBezTo>
                          <a:pt x="4846514" y="-40590"/>
                          <a:pt x="5044761" y="35979"/>
                          <a:pt x="5203332" y="0"/>
                        </a:cubicBezTo>
                        <a:cubicBezTo>
                          <a:pt x="5361903" y="-35979"/>
                          <a:pt x="5456903" y="13823"/>
                          <a:pt x="5537914" y="0"/>
                        </a:cubicBezTo>
                        <a:cubicBezTo>
                          <a:pt x="5618925" y="-13823"/>
                          <a:pt x="5716829" y="21587"/>
                          <a:pt x="5872497" y="0"/>
                        </a:cubicBezTo>
                        <a:cubicBezTo>
                          <a:pt x="6028165" y="-21587"/>
                          <a:pt x="6148630" y="7307"/>
                          <a:pt x="6368601" y="0"/>
                        </a:cubicBezTo>
                        <a:cubicBezTo>
                          <a:pt x="6588572" y="-7307"/>
                          <a:pt x="6657583" y="33461"/>
                          <a:pt x="6945467" y="0"/>
                        </a:cubicBezTo>
                        <a:cubicBezTo>
                          <a:pt x="7233351" y="-33461"/>
                          <a:pt x="7146926" y="6507"/>
                          <a:pt x="7280050" y="0"/>
                        </a:cubicBezTo>
                        <a:cubicBezTo>
                          <a:pt x="7413174" y="-6507"/>
                          <a:pt x="7853412" y="20329"/>
                          <a:pt x="8076125" y="0"/>
                        </a:cubicBezTo>
                        <a:cubicBezTo>
                          <a:pt x="8094308" y="144625"/>
                          <a:pt x="8030095" y="243826"/>
                          <a:pt x="8076125" y="400017"/>
                        </a:cubicBezTo>
                        <a:cubicBezTo>
                          <a:pt x="8122155" y="556208"/>
                          <a:pt x="8075413" y="677678"/>
                          <a:pt x="8076125" y="776033"/>
                        </a:cubicBezTo>
                        <a:cubicBezTo>
                          <a:pt x="8076837" y="874388"/>
                          <a:pt x="8029935" y="1026621"/>
                          <a:pt x="8076125" y="1200051"/>
                        </a:cubicBezTo>
                        <a:cubicBezTo>
                          <a:pt x="7915463" y="1232684"/>
                          <a:pt x="7809590" y="1182109"/>
                          <a:pt x="7660781" y="1200051"/>
                        </a:cubicBezTo>
                        <a:cubicBezTo>
                          <a:pt x="7511972" y="1217993"/>
                          <a:pt x="7156713" y="1168920"/>
                          <a:pt x="7003154" y="1200051"/>
                        </a:cubicBezTo>
                        <a:cubicBezTo>
                          <a:pt x="6849595" y="1231182"/>
                          <a:pt x="6707153" y="1157678"/>
                          <a:pt x="6587811" y="1200051"/>
                        </a:cubicBezTo>
                        <a:cubicBezTo>
                          <a:pt x="6468469" y="1242424"/>
                          <a:pt x="6303289" y="1171879"/>
                          <a:pt x="6172467" y="1200051"/>
                        </a:cubicBezTo>
                        <a:cubicBezTo>
                          <a:pt x="6041645" y="1228223"/>
                          <a:pt x="5948427" y="1188397"/>
                          <a:pt x="5837885" y="1200051"/>
                        </a:cubicBezTo>
                        <a:cubicBezTo>
                          <a:pt x="5727343" y="1211705"/>
                          <a:pt x="5512646" y="1198845"/>
                          <a:pt x="5261019" y="1200051"/>
                        </a:cubicBezTo>
                        <a:cubicBezTo>
                          <a:pt x="5009392" y="1201257"/>
                          <a:pt x="4789520" y="1195226"/>
                          <a:pt x="4522630" y="1200051"/>
                        </a:cubicBezTo>
                        <a:cubicBezTo>
                          <a:pt x="4255740" y="1204876"/>
                          <a:pt x="4251365" y="1165437"/>
                          <a:pt x="4107286" y="1200051"/>
                        </a:cubicBezTo>
                        <a:cubicBezTo>
                          <a:pt x="3963207" y="1234665"/>
                          <a:pt x="3688649" y="1173185"/>
                          <a:pt x="3449659" y="1200051"/>
                        </a:cubicBezTo>
                        <a:cubicBezTo>
                          <a:pt x="3210669" y="1226917"/>
                          <a:pt x="3002357" y="1188028"/>
                          <a:pt x="2792032" y="1200051"/>
                        </a:cubicBezTo>
                        <a:cubicBezTo>
                          <a:pt x="2581707" y="1212074"/>
                          <a:pt x="2478653" y="1147555"/>
                          <a:pt x="2215166" y="1200051"/>
                        </a:cubicBezTo>
                        <a:cubicBezTo>
                          <a:pt x="1951679" y="1252547"/>
                          <a:pt x="1839793" y="1144919"/>
                          <a:pt x="1638300" y="1200051"/>
                        </a:cubicBezTo>
                        <a:cubicBezTo>
                          <a:pt x="1436807" y="1255183"/>
                          <a:pt x="1365461" y="1169713"/>
                          <a:pt x="1222956" y="1200051"/>
                        </a:cubicBezTo>
                        <a:cubicBezTo>
                          <a:pt x="1080451" y="1230389"/>
                          <a:pt x="876991" y="1131186"/>
                          <a:pt x="565329" y="1200051"/>
                        </a:cubicBezTo>
                        <a:cubicBezTo>
                          <a:pt x="253667" y="1268916"/>
                          <a:pt x="189678" y="1194086"/>
                          <a:pt x="0" y="1200051"/>
                        </a:cubicBezTo>
                        <a:cubicBezTo>
                          <a:pt x="-5386" y="1054964"/>
                          <a:pt x="23090" y="1005169"/>
                          <a:pt x="0" y="836036"/>
                        </a:cubicBezTo>
                        <a:cubicBezTo>
                          <a:pt x="-23090" y="666903"/>
                          <a:pt x="45929" y="555833"/>
                          <a:pt x="0" y="436019"/>
                        </a:cubicBezTo>
                        <a:cubicBezTo>
                          <a:pt x="-45929" y="316205"/>
                          <a:pt x="25541" y="194213"/>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3599" dirty="0">
                <a:solidFill>
                  <a:srgbClr val="002060"/>
                </a:solidFill>
                <a:latin typeface="Cambria" panose="02040503050406030204" pitchFamily="18" charset="0"/>
                <a:ea typeface="Cambria" panose="02040503050406030204" pitchFamily="18" charset="0"/>
              </a:rPr>
              <a:t>Vậy </a:t>
            </a:r>
            <a:r>
              <a:rPr lang="en-US" sz="3599" dirty="0" err="1">
                <a:solidFill>
                  <a:srgbClr val="002060"/>
                </a:solidFill>
                <a:latin typeface="Cambria" panose="02040503050406030204" pitchFamily="18" charset="0"/>
                <a:ea typeface="Cambria" panose="02040503050406030204" pitchFamily="18" charset="0"/>
              </a:rPr>
              <a:t>đoạn</a:t>
            </a:r>
            <a:r>
              <a:rPr lang="en-US" sz="3599" dirty="0">
                <a:solidFill>
                  <a:srgbClr val="002060"/>
                </a:solidFill>
                <a:latin typeface="Cambria" panose="02040503050406030204" pitchFamily="18" charset="0"/>
                <a:ea typeface="Cambria" panose="02040503050406030204" pitchFamily="18" charset="0"/>
              </a:rPr>
              <a:t> </a:t>
            </a:r>
            <a:r>
              <a:rPr lang="en-US" sz="3599" dirty="0" err="1">
                <a:solidFill>
                  <a:srgbClr val="002060"/>
                </a:solidFill>
                <a:latin typeface="Cambria" panose="02040503050406030204" pitchFamily="18" charset="0"/>
                <a:ea typeface="Cambria" panose="02040503050406030204" pitchFamily="18" charset="0"/>
              </a:rPr>
              <a:t>thẳng</a:t>
            </a:r>
            <a:r>
              <a:rPr lang="en-US" sz="3599" dirty="0">
                <a:solidFill>
                  <a:srgbClr val="002060"/>
                </a:solidFill>
                <a:latin typeface="Cambria" panose="02040503050406030204" pitchFamily="18" charset="0"/>
                <a:ea typeface="Cambria" panose="02040503050406030204" pitchFamily="18" charset="0"/>
              </a:rPr>
              <a:t> AB </a:t>
            </a:r>
            <a:r>
              <a:rPr lang="en-US" sz="3599" dirty="0" err="1">
                <a:solidFill>
                  <a:srgbClr val="002060"/>
                </a:solidFill>
                <a:latin typeface="Cambria" panose="02040503050406030204" pitchFamily="18" charset="0"/>
                <a:ea typeface="Cambria" panose="02040503050406030204" pitchFamily="18" charset="0"/>
              </a:rPr>
              <a:t>thu</a:t>
            </a:r>
            <a:r>
              <a:rPr lang="en-US" sz="3599" dirty="0">
                <a:solidFill>
                  <a:srgbClr val="002060"/>
                </a:solidFill>
                <a:latin typeface="Cambria" panose="02040503050406030204" pitchFamily="18" charset="0"/>
                <a:ea typeface="Cambria" panose="02040503050406030204" pitchFamily="18" charset="0"/>
              </a:rPr>
              <a:t> </a:t>
            </a:r>
            <a:r>
              <a:rPr lang="en-US" sz="3599" dirty="0" err="1">
                <a:solidFill>
                  <a:srgbClr val="002060"/>
                </a:solidFill>
                <a:latin typeface="Cambria" panose="02040503050406030204" pitchFamily="18" charset="0"/>
                <a:ea typeface="Cambria" panose="02040503050406030204" pitchFamily="18" charset="0"/>
              </a:rPr>
              <a:t>nhỏ</a:t>
            </a:r>
            <a:r>
              <a:rPr lang="en-US" sz="3599" dirty="0">
                <a:solidFill>
                  <a:srgbClr val="002060"/>
                </a:solidFill>
                <a:latin typeface="Cambria" panose="02040503050406030204" pitchFamily="18" charset="0"/>
                <a:ea typeface="Cambria" panose="02040503050406030204" pitchFamily="18" charset="0"/>
              </a:rPr>
              <a:t> </a:t>
            </a:r>
            <a:r>
              <a:rPr lang="en-US" sz="3599" dirty="0" err="1">
                <a:solidFill>
                  <a:srgbClr val="002060"/>
                </a:solidFill>
                <a:latin typeface="Cambria" panose="02040503050406030204" pitchFamily="18" charset="0"/>
                <a:ea typeface="Cambria" panose="02040503050406030204" pitchFamily="18" charset="0"/>
              </a:rPr>
              <a:t>trên</a:t>
            </a:r>
            <a:r>
              <a:rPr lang="en-US" sz="3599" dirty="0">
                <a:solidFill>
                  <a:srgbClr val="002060"/>
                </a:solidFill>
                <a:latin typeface="Cambria" panose="02040503050406030204" pitchFamily="18" charset="0"/>
                <a:ea typeface="Cambria" panose="02040503050406030204" pitchFamily="18" charset="0"/>
              </a:rPr>
              <a:t> </a:t>
            </a:r>
            <a:r>
              <a:rPr lang="en-US" sz="3599" dirty="0" err="1">
                <a:solidFill>
                  <a:srgbClr val="002060"/>
                </a:solidFill>
                <a:latin typeface="Cambria" panose="02040503050406030204" pitchFamily="18" charset="0"/>
                <a:ea typeface="Cambria" panose="02040503050406030204" pitchFamily="18" charset="0"/>
              </a:rPr>
              <a:t>bản</a:t>
            </a:r>
            <a:r>
              <a:rPr lang="en-US" sz="3599" dirty="0">
                <a:solidFill>
                  <a:srgbClr val="002060"/>
                </a:solidFill>
                <a:latin typeface="Cambria" panose="02040503050406030204" pitchFamily="18" charset="0"/>
                <a:ea typeface="Cambria" panose="02040503050406030204" pitchFamily="18" charset="0"/>
              </a:rPr>
              <a:t> </a:t>
            </a:r>
            <a:r>
              <a:rPr lang="en-US" sz="3599" dirty="0" err="1">
                <a:solidFill>
                  <a:srgbClr val="002060"/>
                </a:solidFill>
                <a:latin typeface="Cambria" panose="02040503050406030204" pitchFamily="18" charset="0"/>
                <a:ea typeface="Cambria" panose="02040503050406030204" pitchFamily="18" charset="0"/>
              </a:rPr>
              <a:t>đồ</a:t>
            </a:r>
            <a:r>
              <a:rPr lang="en-US" sz="3599" dirty="0">
                <a:solidFill>
                  <a:srgbClr val="002060"/>
                </a:solidFill>
                <a:latin typeface="Cambria" panose="02040503050406030204" pitchFamily="18" charset="0"/>
                <a:ea typeface="Cambria" panose="02040503050406030204" pitchFamily="18" charset="0"/>
              </a:rPr>
              <a:t> </a:t>
            </a:r>
            <a:r>
              <a:rPr lang="en-US" sz="3599" dirty="0" err="1">
                <a:solidFill>
                  <a:srgbClr val="002060"/>
                </a:solidFill>
                <a:latin typeface="Cambria" panose="02040503050406030204" pitchFamily="18" charset="0"/>
                <a:ea typeface="Cambria" panose="02040503050406030204" pitchFamily="18" charset="0"/>
              </a:rPr>
              <a:t>tỉ</a:t>
            </a:r>
            <a:r>
              <a:rPr lang="en-US" sz="3599" dirty="0">
                <a:solidFill>
                  <a:srgbClr val="002060"/>
                </a:solidFill>
                <a:latin typeface="Cambria" panose="02040503050406030204" pitchFamily="18" charset="0"/>
                <a:ea typeface="Cambria" panose="02040503050406030204" pitchFamily="18" charset="0"/>
              </a:rPr>
              <a:t> </a:t>
            </a:r>
            <a:r>
              <a:rPr lang="en-US" sz="3599" dirty="0" err="1">
                <a:solidFill>
                  <a:srgbClr val="002060"/>
                </a:solidFill>
                <a:latin typeface="Cambria" panose="02040503050406030204" pitchFamily="18" charset="0"/>
                <a:ea typeface="Cambria" panose="02040503050406030204" pitchFamily="18" charset="0"/>
              </a:rPr>
              <a:t>lệ</a:t>
            </a:r>
            <a:r>
              <a:rPr lang="en-US" sz="3599" dirty="0">
                <a:solidFill>
                  <a:srgbClr val="002060"/>
                </a:solidFill>
                <a:latin typeface="Cambria" panose="02040503050406030204" pitchFamily="18" charset="0"/>
                <a:ea typeface="Cambria" panose="02040503050406030204" pitchFamily="18" charset="0"/>
              </a:rPr>
              <a:t> 1 : 400 </a:t>
            </a:r>
            <a:r>
              <a:rPr lang="en-US" sz="3599" dirty="0" err="1">
                <a:solidFill>
                  <a:srgbClr val="002060"/>
                </a:solidFill>
                <a:latin typeface="Cambria" panose="02040503050406030204" pitchFamily="18" charset="0"/>
                <a:ea typeface="Cambria" panose="02040503050406030204" pitchFamily="18" charset="0"/>
              </a:rPr>
              <a:t>dài</a:t>
            </a:r>
            <a:r>
              <a:rPr lang="en-US" sz="3599" dirty="0">
                <a:solidFill>
                  <a:srgbClr val="002060"/>
                </a:solidFill>
                <a:latin typeface="Cambria" panose="02040503050406030204" pitchFamily="18" charset="0"/>
                <a:ea typeface="Cambria" panose="02040503050406030204" pitchFamily="18" charset="0"/>
              </a:rPr>
              <a:t> </a:t>
            </a:r>
          </a:p>
        </p:txBody>
      </p:sp>
      <p:sp>
        <p:nvSpPr>
          <p:cNvPr id="10" name="TextBox 9">
            <a:extLst>
              <a:ext uri="{FF2B5EF4-FFF2-40B4-BE49-F238E27FC236}">
                <a16:creationId xmlns:a16="http://schemas.microsoft.com/office/drawing/2014/main" id="{83F3F879-2ED7-4090-AF30-3153D5974D70}"/>
              </a:ext>
            </a:extLst>
          </p:cNvPr>
          <p:cNvSpPr txBox="1"/>
          <p:nvPr/>
        </p:nvSpPr>
        <p:spPr>
          <a:xfrm>
            <a:off x="5378219" y="5398620"/>
            <a:ext cx="2171197" cy="646181"/>
          </a:xfrm>
          <a:prstGeom prst="rect">
            <a:avLst/>
          </a:prstGeom>
          <a:noFill/>
        </p:spPr>
        <p:txBody>
          <a:bodyPr wrap="square" rtlCol="0">
            <a:spAutoFit/>
          </a:bodyPr>
          <a:lstStyle/>
          <a:p>
            <a:r>
              <a:rPr lang="en-US" sz="3599" dirty="0">
                <a:solidFill>
                  <a:srgbClr val="C00000"/>
                </a:solidFill>
                <a:latin typeface="Cambria" panose="02040503050406030204" pitchFamily="18" charset="0"/>
                <a:ea typeface="Cambria" panose="02040503050406030204" pitchFamily="18" charset="0"/>
              </a:rPr>
              <a:t>5 cm</a:t>
            </a:r>
          </a:p>
        </p:txBody>
      </p:sp>
    </p:spTree>
    <p:extLst>
      <p:ext uri="{BB962C8B-B14F-4D97-AF65-F5344CB8AC3E}">
        <p14:creationId xmlns:p14="http://schemas.microsoft.com/office/powerpoint/2010/main" val="4049410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1000"/>
                                        <p:tgtEl>
                                          <p:spTgt spid="7">
                                            <p:txEl>
                                              <p:pRg st="0" end="0"/>
                                            </p:txEl>
                                          </p:spTgt>
                                        </p:tgtEl>
                                      </p:cBhvr>
                                    </p:animEffect>
                                    <p:anim calcmode="lin" valueType="num">
                                      <p:cBhvr>
                                        <p:cTn id="2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85B41B69-413F-4475-A313-DC98652A75F5}"/>
              </a:ext>
            </a:extLst>
          </p:cNvPr>
          <p:cNvSpPr/>
          <p:nvPr/>
        </p:nvSpPr>
        <p:spPr>
          <a:xfrm>
            <a:off x="814816" y="2023925"/>
            <a:ext cx="6615169" cy="212734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06CA1BE-63DF-4D5A-BBF2-5C60F3F7DCF1}"/>
              </a:ext>
            </a:extLst>
          </p:cNvPr>
          <p:cNvSpPr txBox="1"/>
          <p:nvPr/>
        </p:nvSpPr>
        <p:spPr>
          <a:xfrm>
            <a:off x="2205" y="1212053"/>
            <a:ext cx="12176481" cy="707722"/>
          </a:xfrm>
          <a:prstGeom prst="rect">
            <a:avLst/>
          </a:prstGeom>
          <a:noFill/>
        </p:spPr>
        <p:txBody>
          <a:bodyPr wrap="square">
            <a:spAutoFit/>
          </a:bodyPr>
          <a:lstStyle/>
          <a:p>
            <a:pPr algn="ctr"/>
            <a:r>
              <a:rPr lang="en-US" sz="3999" b="1" dirty="0" err="1">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Hãy</a:t>
            </a:r>
            <a:r>
              <a:rPr lang="en-US" sz="3999" b="1" dirty="0">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999" b="1" dirty="0" err="1">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vẽ</a:t>
            </a:r>
            <a:r>
              <a:rPr lang="en-US" sz="3999" b="1" dirty="0">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999" b="1" dirty="0" err="1">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đoạn</a:t>
            </a:r>
            <a:r>
              <a:rPr lang="en-US" sz="3999" b="1" dirty="0">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999" b="1" dirty="0" err="1">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thẳng</a:t>
            </a:r>
            <a:r>
              <a:rPr lang="en-US" sz="3999" b="1" dirty="0">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AB có </a:t>
            </a:r>
            <a:r>
              <a:rPr lang="en-US" sz="3999" b="1" dirty="0" err="1">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độ</a:t>
            </a:r>
            <a:r>
              <a:rPr lang="en-US" sz="3999" b="1" dirty="0">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999" b="1" dirty="0" err="1">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dài</a:t>
            </a:r>
            <a:r>
              <a:rPr lang="en-US" sz="3999" b="1" dirty="0">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5cm </a:t>
            </a:r>
            <a:r>
              <a:rPr lang="en-US" sz="3999" b="1" dirty="0" err="1">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trên</a:t>
            </a:r>
            <a:r>
              <a:rPr lang="en-US" sz="3999" b="1" dirty="0">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999" b="1" dirty="0" err="1">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bản</a:t>
            </a:r>
            <a:r>
              <a:rPr lang="en-US" sz="3999" b="1" dirty="0">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999" b="1" dirty="0" err="1">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đồ</a:t>
            </a:r>
            <a:endParaRPr lang="en-US" sz="3999" b="1" dirty="0">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94" name="TextBox 93">
            <a:extLst>
              <a:ext uri="{FF2B5EF4-FFF2-40B4-BE49-F238E27FC236}">
                <a16:creationId xmlns:a16="http://schemas.microsoft.com/office/drawing/2014/main" id="{A05FE801-9739-46F4-A4FE-0F2F4115593A}"/>
              </a:ext>
            </a:extLst>
          </p:cNvPr>
          <p:cNvSpPr txBox="1"/>
          <p:nvPr/>
        </p:nvSpPr>
        <p:spPr>
          <a:xfrm>
            <a:off x="1519705" y="1919775"/>
            <a:ext cx="657254" cy="707722"/>
          </a:xfrm>
          <a:prstGeom prst="rect">
            <a:avLst/>
          </a:prstGeom>
          <a:noFill/>
        </p:spPr>
        <p:txBody>
          <a:bodyPr wrap="square" rtlCol="0">
            <a:spAutoFit/>
          </a:bodyPr>
          <a:lstStyle/>
          <a:p>
            <a:r>
              <a:rPr lang="en-US" sz="3999" b="1" dirty="0">
                <a:latin typeface="Cambria" panose="02040503050406030204" pitchFamily="18" charset="0"/>
                <a:ea typeface="Cambria" panose="02040503050406030204" pitchFamily="18" charset="0"/>
              </a:rPr>
              <a:t>A</a:t>
            </a:r>
          </a:p>
        </p:txBody>
      </p:sp>
      <p:sp>
        <p:nvSpPr>
          <p:cNvPr id="95" name="TextBox 94">
            <a:extLst>
              <a:ext uri="{FF2B5EF4-FFF2-40B4-BE49-F238E27FC236}">
                <a16:creationId xmlns:a16="http://schemas.microsoft.com/office/drawing/2014/main" id="{E9E0EC35-5107-41A6-8F1E-BC51192FC8E3}"/>
              </a:ext>
            </a:extLst>
          </p:cNvPr>
          <p:cNvSpPr txBox="1"/>
          <p:nvPr/>
        </p:nvSpPr>
        <p:spPr>
          <a:xfrm>
            <a:off x="6183265" y="1999009"/>
            <a:ext cx="625369" cy="707722"/>
          </a:xfrm>
          <a:prstGeom prst="rect">
            <a:avLst/>
          </a:prstGeom>
          <a:noFill/>
        </p:spPr>
        <p:txBody>
          <a:bodyPr wrap="square" rtlCol="0">
            <a:spAutoFit/>
          </a:bodyPr>
          <a:lstStyle/>
          <a:p>
            <a:r>
              <a:rPr lang="en-US" sz="3999" b="1" dirty="0">
                <a:latin typeface="Cambria" panose="02040503050406030204" pitchFamily="18" charset="0"/>
                <a:ea typeface="Cambria" panose="02040503050406030204" pitchFamily="18" charset="0"/>
              </a:rPr>
              <a:t>B</a:t>
            </a:r>
          </a:p>
        </p:txBody>
      </p:sp>
      <p:pic>
        <p:nvPicPr>
          <p:cNvPr id="102" name="Picture 101" descr="A picture containing text, measuring stick&#10;&#10;Description automatically generated">
            <a:extLst>
              <a:ext uri="{FF2B5EF4-FFF2-40B4-BE49-F238E27FC236}">
                <a16:creationId xmlns:a16="http://schemas.microsoft.com/office/drawing/2014/main" id="{97FD1DF4-2CB3-47EC-950D-6B9169978A17}"/>
              </a:ext>
            </a:extLst>
          </p:cNvPr>
          <p:cNvPicPr>
            <a:picLocks noChangeAspect="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l="7823" t="16108" r="82376" b="9835"/>
          <a:stretch/>
        </p:blipFill>
        <p:spPr>
          <a:xfrm rot="16200000">
            <a:off x="5720424" y="-1228705"/>
            <a:ext cx="925681" cy="9314102"/>
          </a:xfrm>
          <a:prstGeom prst="rect">
            <a:avLst/>
          </a:prstGeom>
        </p:spPr>
      </p:pic>
      <p:pic>
        <p:nvPicPr>
          <p:cNvPr id="104" name="Picture 103">
            <a:extLst>
              <a:ext uri="{FF2B5EF4-FFF2-40B4-BE49-F238E27FC236}">
                <a16:creationId xmlns:a16="http://schemas.microsoft.com/office/drawing/2014/main" id="{07F44E33-8EE8-4B90-8507-04BF979344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2794" y="1857904"/>
            <a:ext cx="1175841" cy="1175841"/>
          </a:xfrm>
          <a:prstGeom prst="rect">
            <a:avLst/>
          </a:prstGeom>
        </p:spPr>
      </p:pic>
      <p:cxnSp>
        <p:nvCxnSpPr>
          <p:cNvPr id="11" name="Straight Connector 10">
            <a:extLst>
              <a:ext uri="{FF2B5EF4-FFF2-40B4-BE49-F238E27FC236}">
                <a16:creationId xmlns:a16="http://schemas.microsoft.com/office/drawing/2014/main" id="{979A9699-1717-42C5-8345-98EBBC15532A}"/>
              </a:ext>
            </a:extLst>
          </p:cNvPr>
          <p:cNvCxnSpPr>
            <a:cxnSpLocks/>
          </p:cNvCxnSpPr>
          <p:nvPr/>
        </p:nvCxnSpPr>
        <p:spPr>
          <a:xfrm>
            <a:off x="1841932" y="2924310"/>
            <a:ext cx="4317554" cy="0"/>
          </a:xfrm>
          <a:prstGeom prst="line">
            <a:avLst/>
          </a:prstGeom>
          <a:ln w="57150"/>
        </p:spPr>
        <p:style>
          <a:lnRef idx="1">
            <a:schemeClr val="dk1"/>
          </a:lnRef>
          <a:fillRef idx="0">
            <a:schemeClr val="dk1"/>
          </a:fillRef>
          <a:effectRef idx="0">
            <a:schemeClr val="dk1"/>
          </a:effectRef>
          <a:fontRef idx="minor">
            <a:schemeClr val="tx1"/>
          </a:fontRef>
        </p:style>
      </p:cxnSp>
      <p:sp>
        <p:nvSpPr>
          <p:cNvPr id="92" name="Oval 91">
            <a:extLst>
              <a:ext uri="{FF2B5EF4-FFF2-40B4-BE49-F238E27FC236}">
                <a16:creationId xmlns:a16="http://schemas.microsoft.com/office/drawing/2014/main" id="{1623AEDC-9C92-4498-88E0-B4F99599872F}"/>
              </a:ext>
            </a:extLst>
          </p:cNvPr>
          <p:cNvSpPr/>
          <p:nvPr/>
        </p:nvSpPr>
        <p:spPr>
          <a:xfrm>
            <a:off x="1664005" y="2805411"/>
            <a:ext cx="305692" cy="28371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93" name="Oval 92">
            <a:extLst>
              <a:ext uri="{FF2B5EF4-FFF2-40B4-BE49-F238E27FC236}">
                <a16:creationId xmlns:a16="http://schemas.microsoft.com/office/drawing/2014/main" id="{404E94C4-5F5B-4326-B355-B0F1C569CB8E}"/>
              </a:ext>
            </a:extLst>
          </p:cNvPr>
          <p:cNvSpPr/>
          <p:nvPr/>
        </p:nvSpPr>
        <p:spPr>
          <a:xfrm>
            <a:off x="5938832" y="2779870"/>
            <a:ext cx="349791" cy="2888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D29E65F3-59F2-42DC-9D6B-603FCB8A19B4}"/>
              </a:ext>
            </a:extLst>
          </p:cNvPr>
          <p:cNvSpPr/>
          <p:nvPr/>
        </p:nvSpPr>
        <p:spPr>
          <a:xfrm>
            <a:off x="2771985" y="4421616"/>
            <a:ext cx="5863428" cy="707722"/>
          </a:xfrm>
          <a:prstGeom prst="rect">
            <a:avLst/>
          </a:prstGeom>
          <a:noFill/>
        </p:spPr>
        <p:txBody>
          <a:bodyPr wrap="square" lIns="91419" tIns="45709" rIns="91419" bIns="45709">
            <a:spAutoFit/>
          </a:bodyPr>
          <a:lstStyle/>
          <a:p>
            <a:pPr algn="ct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Chọn</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điểm</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 </a:t>
            </a: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trên</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giấy</a:t>
            </a:r>
            <a:endPar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22" name="Rectangle 21">
            <a:extLst>
              <a:ext uri="{FF2B5EF4-FFF2-40B4-BE49-F238E27FC236}">
                <a16:creationId xmlns:a16="http://schemas.microsoft.com/office/drawing/2014/main" id="{99369EAB-4C19-4B69-BF5B-FCACD93DEBD3}"/>
              </a:ext>
            </a:extLst>
          </p:cNvPr>
          <p:cNvSpPr/>
          <p:nvPr/>
        </p:nvSpPr>
        <p:spPr>
          <a:xfrm>
            <a:off x="1848333" y="4597718"/>
            <a:ext cx="8985961" cy="1261592"/>
          </a:xfrm>
          <a:prstGeom prst="rect">
            <a:avLst/>
          </a:prstGeom>
          <a:noFill/>
        </p:spPr>
        <p:txBody>
          <a:bodyPr wrap="square" lIns="91419" tIns="45709" rIns="91419" bIns="45709">
            <a:spAutoFit/>
          </a:bodyPr>
          <a:lstStyle/>
          <a:p>
            <a:pPr algn="ctr"/>
            <a:r>
              <a:rPr lang="en-US" sz="37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Đặt</a:t>
            </a:r>
            <a:r>
              <a:rPr lang="en-US" sz="37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7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một</a:t>
            </a:r>
            <a:r>
              <a:rPr lang="en-US" sz="37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đầu </a:t>
            </a:r>
            <a:r>
              <a:rPr lang="en-US" sz="37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thước</a:t>
            </a:r>
            <a:r>
              <a:rPr lang="en-US" sz="37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7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tại</a:t>
            </a:r>
            <a:r>
              <a:rPr lang="en-US" sz="37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7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điểm</a:t>
            </a:r>
            <a:r>
              <a:rPr lang="en-US" sz="37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 </a:t>
            </a:r>
            <a:r>
              <a:rPr lang="en-US" sz="37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sao</a:t>
            </a:r>
            <a:r>
              <a:rPr lang="en-US" sz="37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7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cho</a:t>
            </a:r>
            <a:r>
              <a:rPr lang="en-US" sz="37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7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điểm</a:t>
            </a:r>
            <a:r>
              <a:rPr lang="en-US" sz="37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 </a:t>
            </a:r>
            <a:r>
              <a:rPr lang="en-US" sz="37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trùng</a:t>
            </a:r>
            <a:r>
              <a:rPr lang="en-US" sz="37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với </a:t>
            </a:r>
            <a:r>
              <a:rPr lang="en-US" sz="37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vạch</a:t>
            </a:r>
            <a:r>
              <a:rPr lang="en-US" sz="37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7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số</a:t>
            </a:r>
            <a:r>
              <a:rPr lang="en-US" sz="37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0 của </a:t>
            </a:r>
            <a:r>
              <a:rPr lang="en-US" sz="37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thước</a:t>
            </a:r>
            <a:r>
              <a:rPr lang="en-US" sz="37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
        <p:nvSpPr>
          <p:cNvPr id="25" name="Rectangle 24">
            <a:extLst>
              <a:ext uri="{FF2B5EF4-FFF2-40B4-BE49-F238E27FC236}">
                <a16:creationId xmlns:a16="http://schemas.microsoft.com/office/drawing/2014/main" id="{497F9268-6BA7-4920-8B2E-CFC03D848568}"/>
              </a:ext>
            </a:extLst>
          </p:cNvPr>
          <p:cNvSpPr/>
          <p:nvPr/>
        </p:nvSpPr>
        <p:spPr>
          <a:xfrm>
            <a:off x="2328958" y="4114479"/>
            <a:ext cx="7708612" cy="1938543"/>
          </a:xfrm>
          <a:prstGeom prst="rect">
            <a:avLst/>
          </a:prstGeom>
          <a:noFill/>
        </p:spPr>
        <p:txBody>
          <a:bodyPr wrap="square" lIns="91419" tIns="45709" rIns="91419" bIns="45709">
            <a:spAutoFit/>
          </a:bodyPr>
          <a:lstStyle/>
          <a:p>
            <a:pPr algn="ct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Tìm</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vạch</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chỉ</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số</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5cm </a:t>
            </a: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trên</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thước</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chấm</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điểm</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B </a:t>
            </a: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trùng</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với </a:t>
            </a: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vạch</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chỉ</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5cm của </a:t>
            </a: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thước</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
        <p:nvSpPr>
          <p:cNvPr id="26" name="Rectangle 25">
            <a:extLst>
              <a:ext uri="{FF2B5EF4-FFF2-40B4-BE49-F238E27FC236}">
                <a16:creationId xmlns:a16="http://schemas.microsoft.com/office/drawing/2014/main" id="{8985FEBB-A50C-47E7-8DBE-3EEAB5248B28}"/>
              </a:ext>
            </a:extLst>
          </p:cNvPr>
          <p:cNvSpPr/>
          <p:nvPr/>
        </p:nvSpPr>
        <p:spPr>
          <a:xfrm>
            <a:off x="2487006" y="4512737"/>
            <a:ext cx="7708612" cy="1323133"/>
          </a:xfrm>
          <a:prstGeom prst="rect">
            <a:avLst/>
          </a:prstGeom>
          <a:noFill/>
        </p:spPr>
        <p:txBody>
          <a:bodyPr wrap="square" lIns="91419" tIns="45709" rIns="91419" bIns="45709">
            <a:spAutoFit/>
          </a:bodyPr>
          <a:lstStyle/>
          <a:p>
            <a:pPr algn="ct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Nối</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 với B ta được </a:t>
            </a: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đoạn</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thẳng</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AB có </a:t>
            </a: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độ</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9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dài</a:t>
            </a: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5cm.</a:t>
            </a:r>
          </a:p>
        </p:txBody>
      </p:sp>
      <p:sp>
        <p:nvSpPr>
          <p:cNvPr id="27" name="Rectangle 26">
            <a:extLst>
              <a:ext uri="{FF2B5EF4-FFF2-40B4-BE49-F238E27FC236}">
                <a16:creationId xmlns:a16="http://schemas.microsoft.com/office/drawing/2014/main" id="{1F8C603E-DFCD-49D7-BA88-9F9BD8393A69}"/>
              </a:ext>
            </a:extLst>
          </p:cNvPr>
          <p:cNvSpPr/>
          <p:nvPr/>
        </p:nvSpPr>
        <p:spPr>
          <a:xfrm>
            <a:off x="3241907" y="2200446"/>
            <a:ext cx="1517602" cy="707722"/>
          </a:xfrm>
          <a:prstGeom prst="rect">
            <a:avLst/>
          </a:prstGeom>
          <a:noFill/>
        </p:spPr>
        <p:txBody>
          <a:bodyPr wrap="square" lIns="91419" tIns="45709" rIns="91419" bIns="45709">
            <a:spAutoFit/>
          </a:bodyPr>
          <a:lstStyle/>
          <a:p>
            <a:pPr algn="ctr"/>
            <a:r>
              <a:rPr lang="en-US" sz="39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5 cm</a:t>
            </a:r>
          </a:p>
        </p:txBody>
      </p:sp>
      <p:sp>
        <p:nvSpPr>
          <p:cNvPr id="28" name="Rectangle 27">
            <a:extLst>
              <a:ext uri="{FF2B5EF4-FFF2-40B4-BE49-F238E27FC236}">
                <a16:creationId xmlns:a16="http://schemas.microsoft.com/office/drawing/2014/main" id="{C353E642-F999-4F42-BFB5-78C575D08A30}"/>
              </a:ext>
            </a:extLst>
          </p:cNvPr>
          <p:cNvSpPr/>
          <p:nvPr/>
        </p:nvSpPr>
        <p:spPr>
          <a:xfrm>
            <a:off x="3680880" y="3325153"/>
            <a:ext cx="3368998" cy="646181"/>
          </a:xfrm>
          <a:prstGeom prst="rect">
            <a:avLst/>
          </a:prstGeom>
          <a:noFill/>
        </p:spPr>
        <p:txBody>
          <a:bodyPr wrap="square" lIns="91419" tIns="45709" rIns="91419" bIns="45709">
            <a:spAutoFit/>
          </a:bodyPr>
          <a:lstStyle/>
          <a:p>
            <a:pPr algn="ctr"/>
            <a:r>
              <a:rPr lang="en-US" sz="35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Tỉ</a:t>
            </a:r>
            <a:r>
              <a:rPr lang="en-US" sz="35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599"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lệ</a:t>
            </a:r>
            <a:r>
              <a:rPr lang="en-US" sz="3599"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 1: 400</a:t>
            </a:r>
          </a:p>
        </p:txBody>
      </p:sp>
    </p:spTree>
    <p:extLst>
      <p:ext uri="{BB962C8B-B14F-4D97-AF65-F5344CB8AC3E}">
        <p14:creationId xmlns:p14="http://schemas.microsoft.com/office/powerpoint/2010/main" val="3858702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fade">
                                      <p:cBhvr>
                                        <p:cTn id="13" dur="1000"/>
                                        <p:tgtEl>
                                          <p:spTgt spid="92"/>
                                        </p:tgtEl>
                                      </p:cBhvr>
                                    </p:animEffect>
                                    <p:anim calcmode="lin" valueType="num">
                                      <p:cBhvr>
                                        <p:cTn id="14" dur="1000" fill="hold"/>
                                        <p:tgtEl>
                                          <p:spTgt spid="92"/>
                                        </p:tgtEl>
                                        <p:attrNameLst>
                                          <p:attrName>ppt_x</p:attrName>
                                        </p:attrNameLst>
                                      </p:cBhvr>
                                      <p:tavLst>
                                        <p:tav tm="0">
                                          <p:val>
                                            <p:strVal val="#ppt_x"/>
                                          </p:val>
                                        </p:tav>
                                        <p:tav tm="100000">
                                          <p:val>
                                            <p:strVal val="#ppt_x"/>
                                          </p:val>
                                        </p:tav>
                                      </p:tavLst>
                                    </p:anim>
                                    <p:anim calcmode="lin" valueType="num">
                                      <p:cBhvr>
                                        <p:cTn id="15" dur="1000" fill="hold"/>
                                        <p:tgtEl>
                                          <p:spTgt spid="9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fade">
                                      <p:cBhvr>
                                        <p:cTn id="18" dur="1000"/>
                                        <p:tgtEl>
                                          <p:spTgt spid="94"/>
                                        </p:tgtEl>
                                      </p:cBhvr>
                                    </p:animEffect>
                                    <p:anim calcmode="lin" valueType="num">
                                      <p:cBhvr>
                                        <p:cTn id="19" dur="1000" fill="hold"/>
                                        <p:tgtEl>
                                          <p:spTgt spid="94"/>
                                        </p:tgtEl>
                                        <p:attrNameLst>
                                          <p:attrName>ppt_x</p:attrName>
                                        </p:attrNameLst>
                                      </p:cBhvr>
                                      <p:tavLst>
                                        <p:tav tm="0">
                                          <p:val>
                                            <p:strVal val="#ppt_x"/>
                                          </p:val>
                                        </p:tav>
                                        <p:tav tm="100000">
                                          <p:val>
                                            <p:strVal val="#ppt_x"/>
                                          </p:val>
                                        </p:tav>
                                      </p:tavLst>
                                    </p:anim>
                                    <p:anim calcmode="lin" valueType="num">
                                      <p:cBhvr>
                                        <p:cTn id="20"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2"/>
                                        </p:tgtEl>
                                        <p:attrNameLst>
                                          <p:attrName>style.visibility</p:attrName>
                                        </p:attrNameLst>
                                      </p:cBhvr>
                                      <p:to>
                                        <p:strVal val="visible"/>
                                      </p:to>
                                    </p:set>
                                    <p:anim calcmode="lin" valueType="num">
                                      <p:cBhvr additive="base">
                                        <p:cTn id="36" dur="500" fill="hold"/>
                                        <p:tgtEl>
                                          <p:spTgt spid="102"/>
                                        </p:tgtEl>
                                        <p:attrNameLst>
                                          <p:attrName>ppt_x</p:attrName>
                                        </p:attrNameLst>
                                      </p:cBhvr>
                                      <p:tavLst>
                                        <p:tav tm="0">
                                          <p:val>
                                            <p:strVal val="#ppt_x"/>
                                          </p:val>
                                        </p:tav>
                                        <p:tav tm="100000">
                                          <p:val>
                                            <p:strVal val="#ppt_x"/>
                                          </p:val>
                                        </p:tav>
                                      </p:tavLst>
                                    </p:anim>
                                    <p:anim calcmode="lin" valueType="num">
                                      <p:cBhvr additive="base">
                                        <p:cTn id="3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5"/>
                                        </p:tgtEl>
                                        <p:attrNameLst>
                                          <p:attrName>style.visibility</p:attrName>
                                        </p:attrNameLst>
                                      </p:cBhvr>
                                      <p:to>
                                        <p:strVal val="visible"/>
                                      </p:to>
                                    </p:set>
                                    <p:animEffect transition="in" filter="fade">
                                      <p:cBhvr>
                                        <p:cTn id="53" dur="1000"/>
                                        <p:tgtEl>
                                          <p:spTgt spid="95"/>
                                        </p:tgtEl>
                                      </p:cBhvr>
                                    </p:animEffect>
                                    <p:anim calcmode="lin" valueType="num">
                                      <p:cBhvr>
                                        <p:cTn id="54" dur="1000" fill="hold"/>
                                        <p:tgtEl>
                                          <p:spTgt spid="95"/>
                                        </p:tgtEl>
                                        <p:attrNameLst>
                                          <p:attrName>ppt_x</p:attrName>
                                        </p:attrNameLst>
                                      </p:cBhvr>
                                      <p:tavLst>
                                        <p:tav tm="0">
                                          <p:val>
                                            <p:strVal val="#ppt_x"/>
                                          </p:val>
                                        </p:tav>
                                        <p:tav tm="100000">
                                          <p:val>
                                            <p:strVal val="#ppt_x"/>
                                          </p:val>
                                        </p:tav>
                                      </p:tavLst>
                                    </p:anim>
                                    <p:anim calcmode="lin" valueType="num">
                                      <p:cBhvr>
                                        <p:cTn id="55" dur="1000" fill="hold"/>
                                        <p:tgtEl>
                                          <p:spTgt spid="9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93"/>
                                        </p:tgtEl>
                                        <p:attrNameLst>
                                          <p:attrName>style.visibility</p:attrName>
                                        </p:attrNameLst>
                                      </p:cBhvr>
                                      <p:to>
                                        <p:strVal val="visible"/>
                                      </p:to>
                                    </p:set>
                                    <p:animEffect transition="in" filter="fade">
                                      <p:cBhvr>
                                        <p:cTn id="58" dur="1000"/>
                                        <p:tgtEl>
                                          <p:spTgt spid="93"/>
                                        </p:tgtEl>
                                      </p:cBhvr>
                                    </p:animEffect>
                                    <p:anim calcmode="lin" valueType="num">
                                      <p:cBhvr>
                                        <p:cTn id="59" dur="1000" fill="hold"/>
                                        <p:tgtEl>
                                          <p:spTgt spid="93"/>
                                        </p:tgtEl>
                                        <p:attrNameLst>
                                          <p:attrName>ppt_x</p:attrName>
                                        </p:attrNameLst>
                                      </p:cBhvr>
                                      <p:tavLst>
                                        <p:tav tm="0">
                                          <p:val>
                                            <p:strVal val="#ppt_x"/>
                                          </p:val>
                                        </p:tav>
                                        <p:tav tm="100000">
                                          <p:val>
                                            <p:strVal val="#ppt_x"/>
                                          </p:val>
                                        </p:tav>
                                      </p:tavLst>
                                    </p:anim>
                                    <p:anim calcmode="lin" valueType="num">
                                      <p:cBhvr>
                                        <p:cTn id="60"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5"/>
                                        </p:tgtEl>
                                      </p:cBhvr>
                                    </p:animEffect>
                                    <p:set>
                                      <p:cBhvr>
                                        <p:cTn id="65" dur="1" fill="hold">
                                          <p:stCondLst>
                                            <p:cond delay="499"/>
                                          </p:stCondLst>
                                        </p:cTn>
                                        <p:tgtEl>
                                          <p:spTgt spid="2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additive="base">
                                        <p:cTn id="70" dur="500" fill="hold"/>
                                        <p:tgtEl>
                                          <p:spTgt spid="26"/>
                                        </p:tgtEl>
                                        <p:attrNameLst>
                                          <p:attrName>ppt_x</p:attrName>
                                        </p:attrNameLst>
                                      </p:cBhvr>
                                      <p:tavLst>
                                        <p:tav tm="0">
                                          <p:val>
                                            <p:strVal val="#ppt_x"/>
                                          </p:val>
                                        </p:tav>
                                        <p:tav tm="100000">
                                          <p:val>
                                            <p:strVal val="#ppt_x"/>
                                          </p:val>
                                        </p:tav>
                                      </p:tavLst>
                                    </p:anim>
                                    <p:anim calcmode="lin" valueType="num">
                                      <p:cBhvr additive="base">
                                        <p:cTn id="7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3" fill="hold" nodeType="clickEffect">
                                  <p:stCondLst>
                                    <p:cond delay="0"/>
                                  </p:stCondLst>
                                  <p:childTnLst>
                                    <p:set>
                                      <p:cBhvr>
                                        <p:cTn id="75" dur="1" fill="hold">
                                          <p:stCondLst>
                                            <p:cond delay="0"/>
                                          </p:stCondLst>
                                        </p:cTn>
                                        <p:tgtEl>
                                          <p:spTgt spid="104"/>
                                        </p:tgtEl>
                                        <p:attrNameLst>
                                          <p:attrName>style.visibility</p:attrName>
                                        </p:attrNameLst>
                                      </p:cBhvr>
                                      <p:to>
                                        <p:strVal val="visible"/>
                                      </p:to>
                                    </p:set>
                                    <p:anim calcmode="lin" valueType="num">
                                      <p:cBhvr additive="base">
                                        <p:cTn id="76" dur="500" fill="hold"/>
                                        <p:tgtEl>
                                          <p:spTgt spid="104"/>
                                        </p:tgtEl>
                                        <p:attrNameLst>
                                          <p:attrName>ppt_x</p:attrName>
                                        </p:attrNameLst>
                                      </p:cBhvr>
                                      <p:tavLst>
                                        <p:tav tm="0">
                                          <p:val>
                                            <p:strVal val="1+#ppt_w/2"/>
                                          </p:val>
                                        </p:tav>
                                        <p:tav tm="100000">
                                          <p:val>
                                            <p:strVal val="#ppt_x"/>
                                          </p:val>
                                        </p:tav>
                                      </p:tavLst>
                                    </p:anim>
                                    <p:anim calcmode="lin" valueType="num">
                                      <p:cBhvr additive="base">
                                        <p:cTn id="77" dur="500" fill="hold"/>
                                        <p:tgtEl>
                                          <p:spTgt spid="104"/>
                                        </p:tgtEl>
                                        <p:attrNameLst>
                                          <p:attrName>ppt_y</p:attrName>
                                        </p:attrNameLst>
                                      </p:cBhvr>
                                      <p:tavLst>
                                        <p:tav tm="0">
                                          <p:val>
                                            <p:strVal val="0-#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3.78044E-6 -4.09627E-7 L 0.35707 -0.00185 " pathEditMode="relative" rAng="0" ptsTypes="AA">
                                      <p:cBhvr>
                                        <p:cTn id="81" dur="2000" fill="hold"/>
                                        <p:tgtEl>
                                          <p:spTgt spid="104"/>
                                        </p:tgtEl>
                                        <p:attrNameLst>
                                          <p:attrName>ppt_x</p:attrName>
                                          <p:attrName>ppt_y</p:attrName>
                                        </p:attrNameLst>
                                      </p:cBhvr>
                                      <p:rCtr x="17854" y="-93"/>
                                    </p:animMotion>
                                  </p:childTnLst>
                                </p:cTn>
                              </p:par>
                              <p:par>
                                <p:cTn id="82" presetID="22" presetClass="entr" presetSubtype="1" fill="hold" nodeType="with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wipe(up)">
                                      <p:cBhvr>
                                        <p:cTn id="84" dur="2000"/>
                                        <p:tgtEl>
                                          <p:spTgt spid="11"/>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26"/>
                                        </p:tgtEl>
                                      </p:cBhvr>
                                    </p:animEffect>
                                    <p:set>
                                      <p:cBhvr>
                                        <p:cTn id="89" dur="1" fill="hold">
                                          <p:stCondLst>
                                            <p:cond delay="499"/>
                                          </p:stCondLst>
                                        </p:cTn>
                                        <p:tgtEl>
                                          <p:spTgt spid="26"/>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104"/>
                                        </p:tgtEl>
                                      </p:cBhvr>
                                    </p:animEffect>
                                    <p:set>
                                      <p:cBhvr>
                                        <p:cTn id="92" dur="1" fill="hold">
                                          <p:stCondLst>
                                            <p:cond delay="499"/>
                                          </p:stCondLst>
                                        </p:cTn>
                                        <p:tgtEl>
                                          <p:spTgt spid="10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02"/>
                                        </p:tgtEl>
                                      </p:cBhvr>
                                    </p:animEffect>
                                    <p:set>
                                      <p:cBhvr>
                                        <p:cTn id="97" dur="1" fill="hold">
                                          <p:stCondLst>
                                            <p:cond delay="499"/>
                                          </p:stCondLst>
                                        </p:cTn>
                                        <p:tgtEl>
                                          <p:spTgt spid="102"/>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27"/>
                                        </p:tgtEl>
                                        <p:attrNameLst>
                                          <p:attrName>style.visibility</p:attrName>
                                        </p:attrNameLst>
                                      </p:cBhvr>
                                      <p:to>
                                        <p:strVal val="visible"/>
                                      </p:to>
                                    </p:set>
                                    <p:anim calcmode="lin" valueType="num">
                                      <p:cBhvr additive="base">
                                        <p:cTn id="102" dur="500" fill="hold"/>
                                        <p:tgtEl>
                                          <p:spTgt spid="27"/>
                                        </p:tgtEl>
                                        <p:attrNameLst>
                                          <p:attrName>ppt_x</p:attrName>
                                        </p:attrNameLst>
                                      </p:cBhvr>
                                      <p:tavLst>
                                        <p:tav tm="0">
                                          <p:val>
                                            <p:strVal val="#ppt_x"/>
                                          </p:val>
                                        </p:tav>
                                        <p:tav tm="100000">
                                          <p:val>
                                            <p:strVal val="#ppt_x"/>
                                          </p:val>
                                        </p:tav>
                                      </p:tavLst>
                                    </p:anim>
                                    <p:anim calcmode="lin" valueType="num">
                                      <p:cBhvr additive="base">
                                        <p:cTn id="10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28"/>
                                        </p:tgtEl>
                                        <p:attrNameLst>
                                          <p:attrName>style.visibility</p:attrName>
                                        </p:attrNameLst>
                                      </p:cBhvr>
                                      <p:to>
                                        <p:strVal val="visible"/>
                                      </p:to>
                                    </p:set>
                                    <p:anim calcmode="lin" valueType="num">
                                      <p:cBhvr additive="base">
                                        <p:cTn id="108" dur="500" fill="hold"/>
                                        <p:tgtEl>
                                          <p:spTgt spid="28"/>
                                        </p:tgtEl>
                                        <p:attrNameLst>
                                          <p:attrName>ppt_x</p:attrName>
                                        </p:attrNameLst>
                                      </p:cBhvr>
                                      <p:tavLst>
                                        <p:tav tm="0">
                                          <p:val>
                                            <p:strVal val="#ppt_x"/>
                                          </p:val>
                                        </p:tav>
                                        <p:tav tm="100000">
                                          <p:val>
                                            <p:strVal val="#ppt_x"/>
                                          </p:val>
                                        </p:tav>
                                      </p:tavLst>
                                    </p:anim>
                                    <p:anim calcmode="lin" valueType="num">
                                      <p:cBhvr additive="base">
                                        <p:cTn id="10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14"/>
                                        </p:tgtEl>
                                        <p:attrNameLst>
                                          <p:attrName>style.visibility</p:attrName>
                                        </p:attrNameLst>
                                      </p:cBhvr>
                                      <p:to>
                                        <p:strVal val="visible"/>
                                      </p:to>
                                    </p:set>
                                    <p:animEffect transition="in" filter="fade">
                                      <p:cBhvr>
                                        <p:cTn id="1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4" grpId="0"/>
      <p:bldP spid="95" grpId="0"/>
      <p:bldP spid="92" grpId="0" animBg="1"/>
      <p:bldP spid="93" grpId="0" animBg="1"/>
      <p:bldP spid="20" grpId="0"/>
      <p:bldP spid="20" grpId="1"/>
      <p:bldP spid="22" grpId="0"/>
      <p:bldP spid="22" grpId="1"/>
      <p:bldP spid="25" grpId="0"/>
      <p:bldP spid="25" grpId="1"/>
      <p:bldP spid="26" grpId="0"/>
      <p:bldP spid="26" grpId="1"/>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Rounded Corners 108">
            <a:extLst>
              <a:ext uri="{FF2B5EF4-FFF2-40B4-BE49-F238E27FC236}">
                <a16:creationId xmlns:a16="http://schemas.microsoft.com/office/drawing/2014/main" id="{19D47D02-02CD-44E4-BFF5-92B71A62D73B}"/>
              </a:ext>
            </a:extLst>
          </p:cNvPr>
          <p:cNvSpPr/>
          <p:nvPr/>
        </p:nvSpPr>
        <p:spPr>
          <a:xfrm>
            <a:off x="1366345" y="1828377"/>
            <a:ext cx="9459310" cy="27171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06CA1BE-63DF-4D5A-BBF2-5C60F3F7DCF1}"/>
              </a:ext>
            </a:extLst>
          </p:cNvPr>
          <p:cNvSpPr txBox="1"/>
          <p:nvPr/>
        </p:nvSpPr>
        <p:spPr>
          <a:xfrm>
            <a:off x="1550452" y="2405577"/>
            <a:ext cx="9091096" cy="1569297"/>
          </a:xfrm>
          <a:prstGeom prst="rect">
            <a:avLst/>
          </a:prstGeom>
          <a:noFill/>
        </p:spPr>
        <p:txBody>
          <a:bodyPr wrap="square">
            <a:spAutoFit/>
          </a:bodyPr>
          <a:lstStyle/>
          <a:p>
            <a:pPr algn="ctr"/>
            <a:r>
              <a:rPr lang="en-US" sz="4799"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Thực</a:t>
            </a:r>
            <a:r>
              <a:rPr lang="en-US" sz="4799"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799"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hành</a:t>
            </a:r>
            <a:r>
              <a:rPr lang="en-US" sz="4799"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799"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vẽ</a:t>
            </a:r>
            <a:r>
              <a:rPr lang="en-US" sz="4799"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799"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đoạn</a:t>
            </a:r>
            <a:r>
              <a:rPr lang="en-US" sz="4799"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799"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thẳng</a:t>
            </a:r>
            <a:r>
              <a:rPr lang="en-US" sz="4799"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AB </a:t>
            </a:r>
            <a:r>
              <a:rPr lang="en-US" sz="4799"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dài</a:t>
            </a:r>
            <a:r>
              <a:rPr lang="en-US" sz="4799"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20m </a:t>
            </a:r>
            <a:r>
              <a:rPr lang="en-US" sz="4799"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trên</a:t>
            </a:r>
            <a:r>
              <a:rPr lang="en-US" sz="4799"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799"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bản</a:t>
            </a:r>
            <a:r>
              <a:rPr lang="en-US" sz="4799"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799"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đồ</a:t>
            </a:r>
            <a:r>
              <a:rPr lang="en-US" sz="4799"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799"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tỉ</a:t>
            </a:r>
            <a:r>
              <a:rPr lang="en-US" sz="4799"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799"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lệ</a:t>
            </a:r>
            <a:r>
              <a:rPr lang="en-US" sz="4799"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1: 400.</a:t>
            </a:r>
          </a:p>
        </p:txBody>
      </p:sp>
    </p:spTree>
    <p:extLst>
      <p:ext uri="{BB962C8B-B14F-4D97-AF65-F5344CB8AC3E}">
        <p14:creationId xmlns:p14="http://schemas.microsoft.com/office/powerpoint/2010/main" val="2695201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726</Words>
  <Application>Microsoft Office PowerPoint</Application>
  <PresentationFormat>Widescreen</PresentationFormat>
  <Paragraphs>100</Paragraphs>
  <Slides>18</Slides>
  <Notes>9</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微软雅黑</vt:lpstr>
      <vt:lpstr>华文新魏</vt:lpstr>
      <vt:lpstr>#9Slide05 Dear Saturday</vt:lpstr>
      <vt:lpstr>#9Slide06 SVNBlow Brush</vt:lpstr>
      <vt:lpstr>Arial</vt:lpstr>
      <vt:lpstr>Calibri</vt:lpstr>
      <vt:lpstr>Calibri Light</vt:lpstr>
      <vt:lpstr>Cambria</vt:lpstr>
      <vt:lpstr>UTM American Sans</vt:lpstr>
      <vt:lpstr>UTM Neutra</vt:lpstr>
      <vt:lpstr>UTM Showcard</vt:lpstr>
      <vt:lpstr>字魂20号-石头体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1</cp:revision>
  <dcterms:created xsi:type="dcterms:W3CDTF">2022-04-23T01:43:54Z</dcterms:created>
  <dcterms:modified xsi:type="dcterms:W3CDTF">2022-04-23T01:45:19Z</dcterms:modified>
</cp:coreProperties>
</file>