
<file path=[Content_Types].xml><?xml version="1.0" encoding="utf-8"?>
<Types xmlns="http://schemas.openxmlformats.org/package/2006/content-types">
  <Default Extension="crdownload" ContentType="image/jpeg"/>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61" r:id="rId4"/>
    <p:sldId id="264" r:id="rId5"/>
    <p:sldId id="265" r:id="rId6"/>
    <p:sldId id="266" r:id="rId7"/>
    <p:sldId id="262" r:id="rId8"/>
    <p:sldId id="267" r:id="rId9"/>
    <p:sldId id="268" r:id="rId10"/>
    <p:sldId id="269" r:id="rId11"/>
    <p:sldId id="270" r:id="rId12"/>
    <p:sldId id="271" r:id="rId13"/>
    <p:sldId id="272" r:id="rId14"/>
    <p:sldId id="273" r:id="rId15"/>
    <p:sldId id="274" r:id="rId16"/>
    <p:sldId id="275" r:id="rId17"/>
    <p:sldId id="276" r:id="rId18"/>
    <p:sldId id="277" r:id="rId19"/>
    <p:sldId id="278" r:id="rId20"/>
    <p:sldId id="279" r:id="rId21"/>
    <p:sldId id="280" r:id="rId22"/>
    <p:sldId id="281" r:id="rId23"/>
    <p:sldId id="284" r:id="rId24"/>
    <p:sldId id="282" r:id="rId25"/>
    <p:sldId id="285" r:id="rId26"/>
    <p:sldId id="286" r:id="rId27"/>
    <p:sldId id="283" r:id="rId28"/>
    <p:sldId id="287" r:id="rId29"/>
    <p:sldId id="288" r:id="rId30"/>
    <p:sldId id="289" r:id="rId31"/>
    <p:sldId id="290" r:id="rId32"/>
    <p:sldId id="291" r:id="rId33"/>
    <p:sldId id="292" r:id="rId34"/>
    <p:sldId id="293"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0" d="100"/>
          <a:sy n="80" d="100"/>
        </p:scale>
        <p:origin x="782"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89DE6A-9F73-45C3-AD20-D33931E3811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05B04A3-103D-4CB9-8823-B7659FB370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0DBEE25-08B2-42CE-9973-97196714199B}"/>
              </a:ext>
            </a:extLst>
          </p:cNvPr>
          <p:cNvSpPr>
            <a:spLocks noGrp="1"/>
          </p:cNvSpPr>
          <p:nvPr>
            <p:ph type="dt" sz="half" idx="10"/>
          </p:nvPr>
        </p:nvSpPr>
        <p:spPr/>
        <p:txBody>
          <a:bodyPr/>
          <a:lstStyle/>
          <a:p>
            <a:fld id="{AD0F2237-9775-49F0-A932-1B7419E4F8A6}" type="datetimeFigureOut">
              <a:rPr lang="en-US" smtClean="0"/>
              <a:t>4/23/2022</a:t>
            </a:fld>
            <a:endParaRPr lang="en-US"/>
          </a:p>
        </p:txBody>
      </p:sp>
      <p:sp>
        <p:nvSpPr>
          <p:cNvPr id="5" name="Footer Placeholder 4">
            <a:extLst>
              <a:ext uri="{FF2B5EF4-FFF2-40B4-BE49-F238E27FC236}">
                <a16:creationId xmlns:a16="http://schemas.microsoft.com/office/drawing/2014/main" id="{91DCD677-C461-4071-9DDB-70C519A063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21A34F-61E7-492D-8AC3-F71FE3CA3B59}"/>
              </a:ext>
            </a:extLst>
          </p:cNvPr>
          <p:cNvSpPr>
            <a:spLocks noGrp="1"/>
          </p:cNvSpPr>
          <p:nvPr>
            <p:ph type="sldNum" sz="quarter" idx="12"/>
          </p:nvPr>
        </p:nvSpPr>
        <p:spPr/>
        <p:txBody>
          <a:bodyPr/>
          <a:lstStyle/>
          <a:p>
            <a:fld id="{BA0E0CAB-A602-4425-8BF0-C480502B43FE}" type="slidenum">
              <a:rPr lang="en-US" smtClean="0"/>
              <a:t>‹#›</a:t>
            </a:fld>
            <a:endParaRPr lang="en-US"/>
          </a:p>
        </p:txBody>
      </p:sp>
    </p:spTree>
    <p:extLst>
      <p:ext uri="{BB962C8B-B14F-4D97-AF65-F5344CB8AC3E}">
        <p14:creationId xmlns:p14="http://schemas.microsoft.com/office/powerpoint/2010/main" val="6299238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BE6377-5484-45BC-924F-23E0F2DDEE2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959D2F-AAE6-493A-9A8B-8E79CCD2F8E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947A88-B110-4FBB-AC2B-1CC2B4119A1F}"/>
              </a:ext>
            </a:extLst>
          </p:cNvPr>
          <p:cNvSpPr>
            <a:spLocks noGrp="1"/>
          </p:cNvSpPr>
          <p:nvPr>
            <p:ph type="dt" sz="half" idx="10"/>
          </p:nvPr>
        </p:nvSpPr>
        <p:spPr/>
        <p:txBody>
          <a:bodyPr/>
          <a:lstStyle/>
          <a:p>
            <a:fld id="{AD0F2237-9775-49F0-A932-1B7419E4F8A6}" type="datetimeFigureOut">
              <a:rPr lang="en-US" smtClean="0"/>
              <a:t>4/23/2022</a:t>
            </a:fld>
            <a:endParaRPr lang="en-US"/>
          </a:p>
        </p:txBody>
      </p:sp>
      <p:sp>
        <p:nvSpPr>
          <p:cNvPr id="5" name="Footer Placeholder 4">
            <a:extLst>
              <a:ext uri="{FF2B5EF4-FFF2-40B4-BE49-F238E27FC236}">
                <a16:creationId xmlns:a16="http://schemas.microsoft.com/office/drawing/2014/main" id="{75ADC8F6-0B37-4A2A-A108-91AB4F771A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704DA5-AECB-4F10-A851-775376E608E2}"/>
              </a:ext>
            </a:extLst>
          </p:cNvPr>
          <p:cNvSpPr>
            <a:spLocks noGrp="1"/>
          </p:cNvSpPr>
          <p:nvPr>
            <p:ph type="sldNum" sz="quarter" idx="12"/>
          </p:nvPr>
        </p:nvSpPr>
        <p:spPr/>
        <p:txBody>
          <a:bodyPr/>
          <a:lstStyle/>
          <a:p>
            <a:fld id="{BA0E0CAB-A602-4425-8BF0-C480502B43FE}" type="slidenum">
              <a:rPr lang="en-US" smtClean="0"/>
              <a:t>‹#›</a:t>
            </a:fld>
            <a:endParaRPr lang="en-US"/>
          </a:p>
        </p:txBody>
      </p:sp>
    </p:spTree>
    <p:extLst>
      <p:ext uri="{BB962C8B-B14F-4D97-AF65-F5344CB8AC3E}">
        <p14:creationId xmlns:p14="http://schemas.microsoft.com/office/powerpoint/2010/main" val="6839831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4DB8851-F17C-4408-ABB6-1B4CFDDA291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D1C8226-05B5-42DF-9C5E-C6297649543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0E7BCF-3CCE-4CFF-833A-0F50B1CF3879}"/>
              </a:ext>
            </a:extLst>
          </p:cNvPr>
          <p:cNvSpPr>
            <a:spLocks noGrp="1"/>
          </p:cNvSpPr>
          <p:nvPr>
            <p:ph type="dt" sz="half" idx="10"/>
          </p:nvPr>
        </p:nvSpPr>
        <p:spPr/>
        <p:txBody>
          <a:bodyPr/>
          <a:lstStyle/>
          <a:p>
            <a:fld id="{AD0F2237-9775-49F0-A932-1B7419E4F8A6}" type="datetimeFigureOut">
              <a:rPr lang="en-US" smtClean="0"/>
              <a:t>4/23/2022</a:t>
            </a:fld>
            <a:endParaRPr lang="en-US"/>
          </a:p>
        </p:txBody>
      </p:sp>
      <p:sp>
        <p:nvSpPr>
          <p:cNvPr id="5" name="Footer Placeholder 4">
            <a:extLst>
              <a:ext uri="{FF2B5EF4-FFF2-40B4-BE49-F238E27FC236}">
                <a16:creationId xmlns:a16="http://schemas.microsoft.com/office/drawing/2014/main" id="{88367E25-C3B1-4D25-913B-B6D4E4334F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80C800-51A2-45BB-8D22-13A4C640C49B}"/>
              </a:ext>
            </a:extLst>
          </p:cNvPr>
          <p:cNvSpPr>
            <a:spLocks noGrp="1"/>
          </p:cNvSpPr>
          <p:nvPr>
            <p:ph type="sldNum" sz="quarter" idx="12"/>
          </p:nvPr>
        </p:nvSpPr>
        <p:spPr/>
        <p:txBody>
          <a:bodyPr/>
          <a:lstStyle/>
          <a:p>
            <a:fld id="{BA0E0CAB-A602-4425-8BF0-C480502B43FE}" type="slidenum">
              <a:rPr lang="en-US" smtClean="0"/>
              <a:t>‹#›</a:t>
            </a:fld>
            <a:endParaRPr lang="en-US"/>
          </a:p>
        </p:txBody>
      </p:sp>
    </p:spTree>
    <p:extLst>
      <p:ext uri="{BB962C8B-B14F-4D97-AF65-F5344CB8AC3E}">
        <p14:creationId xmlns:p14="http://schemas.microsoft.com/office/powerpoint/2010/main" val="5957042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FD4F79B0-0C94-4AA4-BE9B-ED9731EE1F7C}" type="slidenum">
              <a:rPr lang="en-US" smtClean="0"/>
              <a:t>‹#›</a:t>
            </a:fld>
            <a:endParaRPr lang="en-US"/>
          </a:p>
        </p:txBody>
      </p:sp>
    </p:spTree>
    <p:extLst>
      <p:ext uri="{BB962C8B-B14F-4D97-AF65-F5344CB8AC3E}">
        <p14:creationId xmlns:p14="http://schemas.microsoft.com/office/powerpoint/2010/main" val="12488442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2BC90F-D4AA-439F-891E-569E21417F8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A8A8821-39F9-4586-A2C6-5475E1BA4FC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3ACCD8-45CD-4F81-A69B-2BB856FE7413}"/>
              </a:ext>
            </a:extLst>
          </p:cNvPr>
          <p:cNvSpPr>
            <a:spLocks noGrp="1"/>
          </p:cNvSpPr>
          <p:nvPr>
            <p:ph type="dt" sz="half" idx="10"/>
          </p:nvPr>
        </p:nvSpPr>
        <p:spPr/>
        <p:txBody>
          <a:bodyPr/>
          <a:lstStyle/>
          <a:p>
            <a:fld id="{AD0F2237-9775-49F0-A932-1B7419E4F8A6}" type="datetimeFigureOut">
              <a:rPr lang="en-US" smtClean="0"/>
              <a:t>4/23/2022</a:t>
            </a:fld>
            <a:endParaRPr lang="en-US"/>
          </a:p>
        </p:txBody>
      </p:sp>
      <p:sp>
        <p:nvSpPr>
          <p:cNvPr id="5" name="Footer Placeholder 4">
            <a:extLst>
              <a:ext uri="{FF2B5EF4-FFF2-40B4-BE49-F238E27FC236}">
                <a16:creationId xmlns:a16="http://schemas.microsoft.com/office/drawing/2014/main" id="{348BA1D1-AA15-4334-8177-37C48B77A7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BE6294-C7A3-4DCF-AA17-AB4067050342}"/>
              </a:ext>
            </a:extLst>
          </p:cNvPr>
          <p:cNvSpPr>
            <a:spLocks noGrp="1"/>
          </p:cNvSpPr>
          <p:nvPr>
            <p:ph type="sldNum" sz="quarter" idx="12"/>
          </p:nvPr>
        </p:nvSpPr>
        <p:spPr/>
        <p:txBody>
          <a:bodyPr/>
          <a:lstStyle/>
          <a:p>
            <a:fld id="{BA0E0CAB-A602-4425-8BF0-C480502B43FE}" type="slidenum">
              <a:rPr lang="en-US" smtClean="0"/>
              <a:t>‹#›</a:t>
            </a:fld>
            <a:endParaRPr lang="en-US"/>
          </a:p>
        </p:txBody>
      </p:sp>
    </p:spTree>
    <p:extLst>
      <p:ext uri="{BB962C8B-B14F-4D97-AF65-F5344CB8AC3E}">
        <p14:creationId xmlns:p14="http://schemas.microsoft.com/office/powerpoint/2010/main" val="11805517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78FE5-5586-495C-832F-BAC3326FECF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8273BCD-7F99-4389-8804-CAF6794C742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F30869D-71AA-421F-9BE0-F9A87DB8E915}"/>
              </a:ext>
            </a:extLst>
          </p:cNvPr>
          <p:cNvSpPr>
            <a:spLocks noGrp="1"/>
          </p:cNvSpPr>
          <p:nvPr>
            <p:ph type="dt" sz="half" idx="10"/>
          </p:nvPr>
        </p:nvSpPr>
        <p:spPr/>
        <p:txBody>
          <a:bodyPr/>
          <a:lstStyle/>
          <a:p>
            <a:fld id="{AD0F2237-9775-49F0-A932-1B7419E4F8A6}" type="datetimeFigureOut">
              <a:rPr lang="en-US" smtClean="0"/>
              <a:t>4/23/2022</a:t>
            </a:fld>
            <a:endParaRPr lang="en-US"/>
          </a:p>
        </p:txBody>
      </p:sp>
      <p:sp>
        <p:nvSpPr>
          <p:cNvPr id="5" name="Footer Placeholder 4">
            <a:extLst>
              <a:ext uri="{FF2B5EF4-FFF2-40B4-BE49-F238E27FC236}">
                <a16:creationId xmlns:a16="http://schemas.microsoft.com/office/drawing/2014/main" id="{60EF4D6F-D534-4B2E-B3B3-EA1C12C7B8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46B7F3-394C-498A-B937-71A069DD4FAF}"/>
              </a:ext>
            </a:extLst>
          </p:cNvPr>
          <p:cNvSpPr>
            <a:spLocks noGrp="1"/>
          </p:cNvSpPr>
          <p:nvPr>
            <p:ph type="sldNum" sz="quarter" idx="12"/>
          </p:nvPr>
        </p:nvSpPr>
        <p:spPr/>
        <p:txBody>
          <a:bodyPr/>
          <a:lstStyle/>
          <a:p>
            <a:fld id="{BA0E0CAB-A602-4425-8BF0-C480502B43FE}" type="slidenum">
              <a:rPr lang="en-US" smtClean="0"/>
              <a:t>‹#›</a:t>
            </a:fld>
            <a:endParaRPr lang="en-US"/>
          </a:p>
        </p:txBody>
      </p:sp>
    </p:spTree>
    <p:extLst>
      <p:ext uri="{BB962C8B-B14F-4D97-AF65-F5344CB8AC3E}">
        <p14:creationId xmlns:p14="http://schemas.microsoft.com/office/powerpoint/2010/main" val="1451011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78048-1325-4776-8105-46E39D2B058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612948-07FF-46EA-B518-67FDED1897E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E2243EA-BBAA-46C2-B8CA-ECEBBF5BC01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A923B05-7BAA-40E5-A466-EDDC5CD628B5}"/>
              </a:ext>
            </a:extLst>
          </p:cNvPr>
          <p:cNvSpPr>
            <a:spLocks noGrp="1"/>
          </p:cNvSpPr>
          <p:nvPr>
            <p:ph type="dt" sz="half" idx="10"/>
          </p:nvPr>
        </p:nvSpPr>
        <p:spPr/>
        <p:txBody>
          <a:bodyPr/>
          <a:lstStyle/>
          <a:p>
            <a:fld id="{AD0F2237-9775-49F0-A932-1B7419E4F8A6}" type="datetimeFigureOut">
              <a:rPr lang="en-US" smtClean="0"/>
              <a:t>4/23/2022</a:t>
            </a:fld>
            <a:endParaRPr lang="en-US"/>
          </a:p>
        </p:txBody>
      </p:sp>
      <p:sp>
        <p:nvSpPr>
          <p:cNvPr id="6" name="Footer Placeholder 5">
            <a:extLst>
              <a:ext uri="{FF2B5EF4-FFF2-40B4-BE49-F238E27FC236}">
                <a16:creationId xmlns:a16="http://schemas.microsoft.com/office/drawing/2014/main" id="{0F8BEB3B-8921-4E94-BD63-E12B810C1B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CA223CE-81DC-4C79-8A13-950000450271}"/>
              </a:ext>
            </a:extLst>
          </p:cNvPr>
          <p:cNvSpPr>
            <a:spLocks noGrp="1"/>
          </p:cNvSpPr>
          <p:nvPr>
            <p:ph type="sldNum" sz="quarter" idx="12"/>
          </p:nvPr>
        </p:nvSpPr>
        <p:spPr/>
        <p:txBody>
          <a:bodyPr/>
          <a:lstStyle/>
          <a:p>
            <a:fld id="{BA0E0CAB-A602-4425-8BF0-C480502B43FE}" type="slidenum">
              <a:rPr lang="en-US" smtClean="0"/>
              <a:t>‹#›</a:t>
            </a:fld>
            <a:endParaRPr lang="en-US"/>
          </a:p>
        </p:txBody>
      </p:sp>
    </p:spTree>
    <p:extLst>
      <p:ext uri="{BB962C8B-B14F-4D97-AF65-F5344CB8AC3E}">
        <p14:creationId xmlns:p14="http://schemas.microsoft.com/office/powerpoint/2010/main" val="3547429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05EE89-5F61-4093-B5C1-6E6E9B8DD0F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AE43AED-9C25-4047-AD7E-544FA562EEA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6167FD3-53BF-4771-8137-1DF8906EC1A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D051DCC-5E51-492C-BBE9-8CE510A4EE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FB4F175-505B-4299-8FC8-3802324D10D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9099D1F-BEBC-415E-9E31-3186C5508935}"/>
              </a:ext>
            </a:extLst>
          </p:cNvPr>
          <p:cNvSpPr>
            <a:spLocks noGrp="1"/>
          </p:cNvSpPr>
          <p:nvPr>
            <p:ph type="dt" sz="half" idx="10"/>
          </p:nvPr>
        </p:nvSpPr>
        <p:spPr/>
        <p:txBody>
          <a:bodyPr/>
          <a:lstStyle/>
          <a:p>
            <a:fld id="{AD0F2237-9775-49F0-A932-1B7419E4F8A6}" type="datetimeFigureOut">
              <a:rPr lang="en-US" smtClean="0"/>
              <a:t>4/23/2022</a:t>
            </a:fld>
            <a:endParaRPr lang="en-US"/>
          </a:p>
        </p:txBody>
      </p:sp>
      <p:sp>
        <p:nvSpPr>
          <p:cNvPr id="8" name="Footer Placeholder 7">
            <a:extLst>
              <a:ext uri="{FF2B5EF4-FFF2-40B4-BE49-F238E27FC236}">
                <a16:creationId xmlns:a16="http://schemas.microsoft.com/office/drawing/2014/main" id="{BDB26341-AE6F-4845-86C5-ACAAE36282D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057AB69-EE48-48C1-9A8A-E8967BDF15A3}"/>
              </a:ext>
            </a:extLst>
          </p:cNvPr>
          <p:cNvSpPr>
            <a:spLocks noGrp="1"/>
          </p:cNvSpPr>
          <p:nvPr>
            <p:ph type="sldNum" sz="quarter" idx="12"/>
          </p:nvPr>
        </p:nvSpPr>
        <p:spPr/>
        <p:txBody>
          <a:bodyPr/>
          <a:lstStyle/>
          <a:p>
            <a:fld id="{BA0E0CAB-A602-4425-8BF0-C480502B43FE}" type="slidenum">
              <a:rPr lang="en-US" smtClean="0"/>
              <a:t>‹#›</a:t>
            </a:fld>
            <a:endParaRPr lang="en-US"/>
          </a:p>
        </p:txBody>
      </p:sp>
    </p:spTree>
    <p:extLst>
      <p:ext uri="{BB962C8B-B14F-4D97-AF65-F5344CB8AC3E}">
        <p14:creationId xmlns:p14="http://schemas.microsoft.com/office/powerpoint/2010/main" val="4133296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29214-4FB5-42C7-B425-D249E74C492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75F0FDE-4542-4186-9026-2FB066B37273}"/>
              </a:ext>
            </a:extLst>
          </p:cNvPr>
          <p:cNvSpPr>
            <a:spLocks noGrp="1"/>
          </p:cNvSpPr>
          <p:nvPr>
            <p:ph type="dt" sz="half" idx="10"/>
          </p:nvPr>
        </p:nvSpPr>
        <p:spPr/>
        <p:txBody>
          <a:bodyPr/>
          <a:lstStyle/>
          <a:p>
            <a:fld id="{AD0F2237-9775-49F0-A932-1B7419E4F8A6}" type="datetimeFigureOut">
              <a:rPr lang="en-US" smtClean="0"/>
              <a:t>4/23/2022</a:t>
            </a:fld>
            <a:endParaRPr lang="en-US"/>
          </a:p>
        </p:txBody>
      </p:sp>
      <p:sp>
        <p:nvSpPr>
          <p:cNvPr id="4" name="Footer Placeholder 3">
            <a:extLst>
              <a:ext uri="{FF2B5EF4-FFF2-40B4-BE49-F238E27FC236}">
                <a16:creationId xmlns:a16="http://schemas.microsoft.com/office/drawing/2014/main" id="{358E28BC-23D7-486A-9A5F-9F55821F167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9080A7C-C7DC-4E9D-A1A7-CF46764E2007}"/>
              </a:ext>
            </a:extLst>
          </p:cNvPr>
          <p:cNvSpPr>
            <a:spLocks noGrp="1"/>
          </p:cNvSpPr>
          <p:nvPr>
            <p:ph type="sldNum" sz="quarter" idx="12"/>
          </p:nvPr>
        </p:nvSpPr>
        <p:spPr/>
        <p:txBody>
          <a:bodyPr/>
          <a:lstStyle/>
          <a:p>
            <a:fld id="{BA0E0CAB-A602-4425-8BF0-C480502B43FE}" type="slidenum">
              <a:rPr lang="en-US" smtClean="0"/>
              <a:t>‹#›</a:t>
            </a:fld>
            <a:endParaRPr lang="en-US"/>
          </a:p>
        </p:txBody>
      </p:sp>
    </p:spTree>
    <p:extLst>
      <p:ext uri="{BB962C8B-B14F-4D97-AF65-F5344CB8AC3E}">
        <p14:creationId xmlns:p14="http://schemas.microsoft.com/office/powerpoint/2010/main" val="19286774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387A6AB-91FF-417D-928F-6C9C8E49F083}"/>
              </a:ext>
            </a:extLst>
          </p:cNvPr>
          <p:cNvSpPr>
            <a:spLocks noGrp="1"/>
          </p:cNvSpPr>
          <p:nvPr>
            <p:ph type="dt" sz="half" idx="10"/>
          </p:nvPr>
        </p:nvSpPr>
        <p:spPr/>
        <p:txBody>
          <a:bodyPr/>
          <a:lstStyle/>
          <a:p>
            <a:fld id="{AD0F2237-9775-49F0-A932-1B7419E4F8A6}" type="datetimeFigureOut">
              <a:rPr lang="en-US" smtClean="0"/>
              <a:t>4/23/2022</a:t>
            </a:fld>
            <a:endParaRPr lang="en-US"/>
          </a:p>
        </p:txBody>
      </p:sp>
      <p:sp>
        <p:nvSpPr>
          <p:cNvPr id="3" name="Footer Placeholder 2">
            <a:extLst>
              <a:ext uri="{FF2B5EF4-FFF2-40B4-BE49-F238E27FC236}">
                <a16:creationId xmlns:a16="http://schemas.microsoft.com/office/drawing/2014/main" id="{BBEAEC3D-F4BC-42B1-A92C-49A55137A81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F5E6A15-816D-436E-B462-EFAA37D757E0}"/>
              </a:ext>
            </a:extLst>
          </p:cNvPr>
          <p:cNvSpPr>
            <a:spLocks noGrp="1"/>
          </p:cNvSpPr>
          <p:nvPr>
            <p:ph type="sldNum" sz="quarter" idx="12"/>
          </p:nvPr>
        </p:nvSpPr>
        <p:spPr/>
        <p:txBody>
          <a:bodyPr/>
          <a:lstStyle/>
          <a:p>
            <a:fld id="{BA0E0CAB-A602-4425-8BF0-C480502B43FE}" type="slidenum">
              <a:rPr lang="en-US" smtClean="0"/>
              <a:t>‹#›</a:t>
            </a:fld>
            <a:endParaRPr lang="en-US"/>
          </a:p>
        </p:txBody>
      </p:sp>
    </p:spTree>
    <p:extLst>
      <p:ext uri="{BB962C8B-B14F-4D97-AF65-F5344CB8AC3E}">
        <p14:creationId xmlns:p14="http://schemas.microsoft.com/office/powerpoint/2010/main" val="42046365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3652A-894B-4976-B729-13C024D4A31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C94F3C5-A514-423B-8B94-AA22426AC37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FFEFF89-3FAA-44B7-9E38-A0BDEE86B2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527354A-8078-451C-B7A2-59449DEABFB3}"/>
              </a:ext>
            </a:extLst>
          </p:cNvPr>
          <p:cNvSpPr>
            <a:spLocks noGrp="1"/>
          </p:cNvSpPr>
          <p:nvPr>
            <p:ph type="dt" sz="half" idx="10"/>
          </p:nvPr>
        </p:nvSpPr>
        <p:spPr/>
        <p:txBody>
          <a:bodyPr/>
          <a:lstStyle/>
          <a:p>
            <a:fld id="{AD0F2237-9775-49F0-A932-1B7419E4F8A6}" type="datetimeFigureOut">
              <a:rPr lang="en-US" smtClean="0"/>
              <a:t>4/23/2022</a:t>
            </a:fld>
            <a:endParaRPr lang="en-US"/>
          </a:p>
        </p:txBody>
      </p:sp>
      <p:sp>
        <p:nvSpPr>
          <p:cNvPr id="6" name="Footer Placeholder 5">
            <a:extLst>
              <a:ext uri="{FF2B5EF4-FFF2-40B4-BE49-F238E27FC236}">
                <a16:creationId xmlns:a16="http://schemas.microsoft.com/office/drawing/2014/main" id="{710C1368-6361-4498-8859-25A8BCDBC31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3CD5A9-226C-4D4D-B8BF-7C00DB5C6B35}"/>
              </a:ext>
            </a:extLst>
          </p:cNvPr>
          <p:cNvSpPr>
            <a:spLocks noGrp="1"/>
          </p:cNvSpPr>
          <p:nvPr>
            <p:ph type="sldNum" sz="quarter" idx="12"/>
          </p:nvPr>
        </p:nvSpPr>
        <p:spPr/>
        <p:txBody>
          <a:bodyPr/>
          <a:lstStyle/>
          <a:p>
            <a:fld id="{BA0E0CAB-A602-4425-8BF0-C480502B43FE}" type="slidenum">
              <a:rPr lang="en-US" smtClean="0"/>
              <a:t>‹#›</a:t>
            </a:fld>
            <a:endParaRPr lang="en-US"/>
          </a:p>
        </p:txBody>
      </p:sp>
    </p:spTree>
    <p:extLst>
      <p:ext uri="{BB962C8B-B14F-4D97-AF65-F5344CB8AC3E}">
        <p14:creationId xmlns:p14="http://schemas.microsoft.com/office/powerpoint/2010/main" val="28225119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30CBAE-7FCF-424B-9841-27F959E432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5288110-CA05-4CFE-AB65-74C89597000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B426E37-AE1E-4A95-819C-CB0BAA9B14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824278F-E36A-4FB8-A156-063FCD00162E}"/>
              </a:ext>
            </a:extLst>
          </p:cNvPr>
          <p:cNvSpPr>
            <a:spLocks noGrp="1"/>
          </p:cNvSpPr>
          <p:nvPr>
            <p:ph type="dt" sz="half" idx="10"/>
          </p:nvPr>
        </p:nvSpPr>
        <p:spPr/>
        <p:txBody>
          <a:bodyPr/>
          <a:lstStyle/>
          <a:p>
            <a:fld id="{AD0F2237-9775-49F0-A932-1B7419E4F8A6}" type="datetimeFigureOut">
              <a:rPr lang="en-US" smtClean="0"/>
              <a:t>4/23/2022</a:t>
            </a:fld>
            <a:endParaRPr lang="en-US"/>
          </a:p>
        </p:txBody>
      </p:sp>
      <p:sp>
        <p:nvSpPr>
          <p:cNvPr id="6" name="Footer Placeholder 5">
            <a:extLst>
              <a:ext uri="{FF2B5EF4-FFF2-40B4-BE49-F238E27FC236}">
                <a16:creationId xmlns:a16="http://schemas.microsoft.com/office/drawing/2014/main" id="{D2328D00-AFCB-436A-AC1A-4D088BC6C7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64445BC-463E-4272-9316-A8357480968A}"/>
              </a:ext>
            </a:extLst>
          </p:cNvPr>
          <p:cNvSpPr>
            <a:spLocks noGrp="1"/>
          </p:cNvSpPr>
          <p:nvPr>
            <p:ph type="sldNum" sz="quarter" idx="12"/>
          </p:nvPr>
        </p:nvSpPr>
        <p:spPr/>
        <p:txBody>
          <a:bodyPr/>
          <a:lstStyle/>
          <a:p>
            <a:fld id="{BA0E0CAB-A602-4425-8BF0-C480502B43FE}" type="slidenum">
              <a:rPr lang="en-US" smtClean="0"/>
              <a:t>‹#›</a:t>
            </a:fld>
            <a:endParaRPr lang="en-US"/>
          </a:p>
        </p:txBody>
      </p:sp>
    </p:spTree>
    <p:extLst>
      <p:ext uri="{BB962C8B-B14F-4D97-AF65-F5344CB8AC3E}">
        <p14:creationId xmlns:p14="http://schemas.microsoft.com/office/powerpoint/2010/main" val="6355378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CC65E8E-230F-4DF6-BCA4-DCB491B426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F353D00-8947-4CA1-AE2F-C1B2C4E8CA9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7970C5-BC7F-47EC-AC8F-8B7CD86BC3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D0F2237-9775-49F0-A932-1B7419E4F8A6}" type="datetimeFigureOut">
              <a:rPr lang="en-US" smtClean="0"/>
              <a:t>4/23/2022</a:t>
            </a:fld>
            <a:endParaRPr lang="en-US"/>
          </a:p>
        </p:txBody>
      </p:sp>
      <p:sp>
        <p:nvSpPr>
          <p:cNvPr id="5" name="Footer Placeholder 4">
            <a:extLst>
              <a:ext uri="{FF2B5EF4-FFF2-40B4-BE49-F238E27FC236}">
                <a16:creationId xmlns:a16="http://schemas.microsoft.com/office/drawing/2014/main" id="{CE647132-E5F2-43AE-8B29-12A220BC30C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9830B91-603E-4E82-A6F1-6CBF869DC00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0E0CAB-A602-4425-8BF0-C480502B43FE}" type="slidenum">
              <a:rPr lang="en-US" smtClean="0"/>
              <a:t>‹#›</a:t>
            </a:fld>
            <a:endParaRPr lang="en-US"/>
          </a:p>
        </p:txBody>
      </p:sp>
    </p:spTree>
    <p:extLst>
      <p:ext uri="{BB962C8B-B14F-4D97-AF65-F5344CB8AC3E}">
        <p14:creationId xmlns:p14="http://schemas.microsoft.com/office/powerpoint/2010/main" val="22722396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jpeg"/></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14.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3.png"/><Relationship Id="rId5" Type="http://schemas.microsoft.com/office/2007/relationships/hdphoto" Target="../media/hdphoto2.wdp"/><Relationship Id="rId4" Type="http://schemas.openxmlformats.org/officeDocument/2006/relationships/image" Target="../media/image12.png"/><Relationship Id="rId9" Type="http://schemas.microsoft.com/office/2007/relationships/hdphoto" Target="../media/hdphoto4.wdp"/></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5" Type="http://schemas.microsoft.com/office/2007/relationships/hdphoto" Target="../media/hdphoto5.wdp"/><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5" Type="http://schemas.microsoft.com/office/2007/relationships/hdphoto" Target="../media/hdphoto6.wdp"/><Relationship Id="rId4" Type="http://schemas.openxmlformats.org/officeDocument/2006/relationships/image" Target="../media/image27.png"/></Relationships>
</file>

<file path=ppt/slides/_rels/slide31.xml.rels><?xml version="1.0" encoding="UTF-8" standalone="yes"?>
<Relationships xmlns="http://schemas.openxmlformats.org/package/2006/relationships"><Relationship Id="rId3" Type="http://schemas.openxmlformats.org/officeDocument/2006/relationships/image" Target="../media/image29.crdownload"/><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30.jpeg"/></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g"/><Relationship Id="rId1" Type="http://schemas.openxmlformats.org/officeDocument/2006/relationships/slideLayout" Target="../slideLayouts/slideLayout2.xml"/><Relationship Id="rId4" Type="http://schemas.microsoft.com/office/2007/relationships/hdphoto" Target="../media/hdphoto7.wdp"/></Relationships>
</file>

<file path=ppt/slides/_rels/slide3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 Id="rId5" Type="http://schemas.microsoft.com/office/2007/relationships/hdphoto" Target="../media/hdphoto8.wdp"/><Relationship Id="rId4" Type="http://schemas.openxmlformats.org/officeDocument/2006/relationships/image" Target="../media/image36.png"/></Relationships>
</file>

<file path=ppt/slides/_rels/slide3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862;p28">
            <a:extLst>
              <a:ext uri="{FF2B5EF4-FFF2-40B4-BE49-F238E27FC236}">
                <a16:creationId xmlns:a16="http://schemas.microsoft.com/office/drawing/2014/main" id="{E8C3BF62-63EF-4F08-B45C-565EF40774A2}"/>
              </a:ext>
            </a:extLst>
          </p:cNvPr>
          <p:cNvSpPr txBox="1"/>
          <p:nvPr/>
        </p:nvSpPr>
        <p:spPr>
          <a:xfrm>
            <a:off x="1881885" y="4523014"/>
            <a:ext cx="11360700" cy="1437900"/>
          </a:xfrm>
          <a:prstGeom prst="rect">
            <a:avLst/>
          </a:prstGeom>
          <a:noFill/>
          <a:ln>
            <a:noFill/>
          </a:ln>
          <a:effectLst>
            <a:outerShdw blurRad="57150" dist="19050" dir="5400000" algn="bl" rotWithShape="0">
              <a:srgbClr val="000000">
                <a:alpha val="50000"/>
              </a:srgbClr>
            </a:outerShdw>
          </a:effectLst>
        </p:spPr>
        <p:txBody>
          <a:bodyPr spcFirstLastPara="1" wrap="square" lIns="121900" tIns="121900" rIns="121900" bIns="121900" anchor="b" anchorCtr="0">
            <a:noAutofit/>
            <a:scene3d>
              <a:camera prst="orthographicFront"/>
              <a:lightRig rig="threePt" dir="t"/>
            </a:scene3d>
            <a:sp3d extrusionH="57150">
              <a:bevelT h="25400" prst="softRound"/>
            </a:sp3d>
          </a:bodyPr>
          <a:lstStyle/>
          <a:p>
            <a:pPr marL="0" lvl="0" indent="0" algn="l" rtl="0">
              <a:spcBef>
                <a:spcPts val="0"/>
              </a:spcBef>
              <a:spcAft>
                <a:spcPts val="0"/>
              </a:spcAft>
              <a:buNone/>
            </a:pPr>
            <a:r>
              <a:rPr lang="en" sz="10000" b="1" dirty="0">
                <a:ln>
                  <a:solidFill>
                    <a:srgbClr val="FFFF00"/>
                  </a:solidFill>
                </a:ln>
                <a:solidFill>
                  <a:srgbClr val="FFFF00"/>
                </a:solidFill>
                <a:effectLst>
                  <a:glow rad="228600">
                    <a:schemeClr val="accent6">
                      <a:satMod val="175000"/>
                      <a:alpha val="40000"/>
                    </a:schemeClr>
                  </a:glow>
                  <a:outerShdw blurRad="50800" dist="38100" dir="18900000" algn="bl" rotWithShape="0">
                    <a:prstClr val="black">
                      <a:alpha val="40000"/>
                    </a:prstClr>
                  </a:outerShdw>
                  <a:reflection blurRad="6350" stA="60000" endA="900" endPos="58000" dir="5400000" sy="-100000" algn="bl" rotWithShape="0"/>
                </a:effectLst>
                <a:latin typeface="UVF Mussica Swash" panose="04000000000000000000" pitchFamily="82" charset="0"/>
                <a:ea typeface="Pompiere"/>
                <a:cs typeface="Pompiere"/>
                <a:sym typeface="Pompiere"/>
              </a:rPr>
              <a:t>Ăng – co Vát</a:t>
            </a:r>
            <a:endParaRPr sz="10000" b="1" dirty="0">
              <a:ln>
                <a:solidFill>
                  <a:srgbClr val="FFFF00"/>
                </a:solidFill>
              </a:ln>
              <a:solidFill>
                <a:srgbClr val="FFFF00"/>
              </a:solidFill>
              <a:effectLst>
                <a:glow rad="228600">
                  <a:schemeClr val="accent6">
                    <a:satMod val="175000"/>
                    <a:alpha val="40000"/>
                  </a:schemeClr>
                </a:glow>
                <a:outerShdw blurRad="50800" dist="38100" dir="18900000" algn="bl" rotWithShape="0">
                  <a:prstClr val="black">
                    <a:alpha val="40000"/>
                  </a:prstClr>
                </a:outerShdw>
                <a:reflection blurRad="6350" stA="60000" endA="900" endPos="58000" dir="5400000" sy="-100000" algn="bl" rotWithShape="0"/>
              </a:effectLst>
              <a:latin typeface="UVF Mussica Swash" panose="04000000000000000000" pitchFamily="82" charset="0"/>
              <a:ea typeface="Pompiere"/>
              <a:cs typeface="Pompiere"/>
              <a:sym typeface="Pompiere"/>
            </a:endParaRPr>
          </a:p>
        </p:txBody>
      </p:sp>
      <p:sp>
        <p:nvSpPr>
          <p:cNvPr id="7" name="Rounded Rectangle 6"/>
          <p:cNvSpPr/>
          <p:nvPr/>
        </p:nvSpPr>
        <p:spPr>
          <a:xfrm>
            <a:off x="4199003" y="3132699"/>
            <a:ext cx="3045278" cy="769441"/>
          </a:xfrm>
          <a:prstGeom prst="roundRect">
            <a:avLst/>
          </a:prstGeom>
          <a:solidFill>
            <a:schemeClr val="bg1">
              <a:alpha val="81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4231659" y="3040366"/>
            <a:ext cx="3630706" cy="861774"/>
          </a:xfrm>
          <a:prstGeom prst="rect">
            <a:avLst/>
          </a:prstGeom>
          <a:noFill/>
        </p:spPr>
        <p:txBody>
          <a:bodyPr wrap="square" rtlCol="0">
            <a:spAutoFit/>
            <a:scene3d>
              <a:camera prst="orthographicFront"/>
              <a:lightRig rig="threePt" dir="t"/>
            </a:scene3d>
            <a:sp3d extrusionH="57150">
              <a:bevelT h="25400" prst="softRound"/>
            </a:sp3d>
          </a:bodyPr>
          <a:lstStyle/>
          <a:p>
            <a:r>
              <a:rPr lang="en-US" sz="5000" dirty="0">
                <a:solidFill>
                  <a:srgbClr val="FFC000"/>
                </a:solidFill>
                <a:latin typeface="UVN Binh Duong" pitchFamily="2" charset="0"/>
              </a:rPr>
              <a:t>TẬP ĐỌC</a:t>
            </a:r>
          </a:p>
        </p:txBody>
      </p:sp>
    </p:spTree>
    <p:extLst>
      <p:ext uri="{BB962C8B-B14F-4D97-AF65-F5344CB8AC3E}">
        <p14:creationId xmlns:p14="http://schemas.microsoft.com/office/powerpoint/2010/main" val="417655482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Effect transition="in" filter="fade">
                                      <p:cBhvr>
                                        <p:cTn id="9" dur="1000"/>
                                        <p:tgtEl>
                                          <p:spTgt spid="8"/>
                                        </p:tgtEl>
                                      </p:cBhvr>
                                    </p:animEffect>
                                  </p:childTnLst>
                                </p:cTn>
                              </p:par>
                              <p:par>
                                <p:cTn id="10" presetID="14" presetClass="entr" presetSubtype="1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64">
            <a:extLst>
              <a:ext uri="{FF2B5EF4-FFF2-40B4-BE49-F238E27FC236}">
                <a16:creationId xmlns:a16="http://schemas.microsoft.com/office/drawing/2014/main" id="{0DACD21B-EC88-4D11-A473-3BB8E1C92CA6}"/>
              </a:ext>
            </a:extLst>
          </p:cNvPr>
          <p:cNvGrpSpPr/>
          <p:nvPr/>
        </p:nvGrpSpPr>
        <p:grpSpPr>
          <a:xfrm>
            <a:off x="2571750" y="3135085"/>
            <a:ext cx="6547757" cy="2506437"/>
            <a:chOff x="2501458" y="1070657"/>
            <a:chExt cx="6708132" cy="4103226"/>
          </a:xfrm>
        </p:grpSpPr>
        <p:sp>
          <p:nvSpPr>
            <p:cNvPr id="5" name="矩形: 圆角 15">
              <a:extLst>
                <a:ext uri="{FF2B5EF4-FFF2-40B4-BE49-F238E27FC236}">
                  <a16:creationId xmlns:a16="http://schemas.microsoft.com/office/drawing/2014/main" id="{A4C7FF57-147A-42E1-ACB6-C2E4DF9C86C6}"/>
                </a:ext>
              </a:extLst>
            </p:cNvPr>
            <p:cNvSpPr/>
            <p:nvPr/>
          </p:nvSpPr>
          <p:spPr>
            <a:xfrm>
              <a:off x="2766349" y="1452622"/>
              <a:ext cx="6443241" cy="3721261"/>
            </a:xfrm>
            <a:prstGeom prst="roundRect">
              <a:avLst/>
            </a:prstGeom>
            <a:solidFill>
              <a:srgbClr val="F4806E"/>
            </a:solidFill>
            <a:ln>
              <a:noFill/>
            </a:ln>
            <a:effectLst>
              <a:outerShdw blurRad="152400" dist="203200" dir="2700000" sx="103000" sy="103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圆角 16">
              <a:extLst>
                <a:ext uri="{FF2B5EF4-FFF2-40B4-BE49-F238E27FC236}">
                  <a16:creationId xmlns:a16="http://schemas.microsoft.com/office/drawing/2014/main" id="{9BF91774-E30A-4EDC-94D7-D522C42C6E91}"/>
                </a:ext>
              </a:extLst>
            </p:cNvPr>
            <p:cNvSpPr/>
            <p:nvPr/>
          </p:nvSpPr>
          <p:spPr>
            <a:xfrm>
              <a:off x="2501458" y="1070657"/>
              <a:ext cx="6443241" cy="3721261"/>
            </a:xfrm>
            <a:prstGeom prst="roundRect">
              <a:avLst/>
            </a:prstGeom>
            <a:noFill/>
            <a:ln w="34925" cmpd="sng">
              <a:solidFill>
                <a:srgbClr val="FEF4CE"/>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 name="Rectangle 6"/>
          <p:cNvSpPr/>
          <p:nvPr/>
        </p:nvSpPr>
        <p:spPr>
          <a:xfrm>
            <a:off x="3036769" y="3840378"/>
            <a:ext cx="5359159" cy="1072922"/>
          </a:xfrm>
          <a:prstGeom prst="rect">
            <a:avLst/>
          </a:prstGeom>
        </p:spPr>
        <p:txBody>
          <a:bodyPr wrap="none">
            <a:spAutoFit/>
          </a:bodyPr>
          <a:lstStyle/>
          <a:p>
            <a:pPr algn="ctr">
              <a:lnSpc>
                <a:spcPct val="150000"/>
              </a:lnSpc>
            </a:pPr>
            <a:r>
              <a:rPr lang="vi-VN" sz="5000" b="1" dirty="0">
                <a:ln w="146050">
                  <a:solidFill>
                    <a:schemeClr val="bg1"/>
                  </a:solidFill>
                </a:ln>
                <a:solidFill>
                  <a:schemeClr val="bg1"/>
                </a:solidFill>
                <a:latin typeface="UTM Guanine" panose="02040603050506020204" pitchFamily="18" charset="0"/>
                <a:cs typeface="Times New Roman" panose="02020603050405020304" pitchFamily="18" charset="0"/>
              </a:rPr>
              <a:t>GIẢI  NGHĨA TỪ</a:t>
            </a:r>
          </a:p>
        </p:txBody>
      </p:sp>
      <p:sp>
        <p:nvSpPr>
          <p:cNvPr id="8" name="Rectangle 7"/>
          <p:cNvSpPr/>
          <p:nvPr/>
        </p:nvSpPr>
        <p:spPr>
          <a:xfrm>
            <a:off x="3036768" y="3840378"/>
            <a:ext cx="5359159" cy="1072922"/>
          </a:xfrm>
          <a:prstGeom prst="rect">
            <a:avLst/>
          </a:prstGeom>
        </p:spPr>
        <p:txBody>
          <a:bodyPr wrap="none">
            <a:spAutoFit/>
          </a:bodyPr>
          <a:lstStyle/>
          <a:p>
            <a:pPr algn="ctr">
              <a:lnSpc>
                <a:spcPct val="150000"/>
              </a:lnSpc>
            </a:pPr>
            <a:r>
              <a:rPr lang="vi-VN" sz="5000" b="1" dirty="0">
                <a:solidFill>
                  <a:srgbClr val="CE3553"/>
                </a:solidFill>
                <a:latin typeface="UTM Guanine" panose="02040603050506020204" pitchFamily="18" charset="0"/>
                <a:cs typeface="Times New Roman" panose="02020603050405020304" pitchFamily="18" charset="0"/>
              </a:rPr>
              <a:t>GIẢI  NGHĨA TỪ</a:t>
            </a:r>
          </a:p>
        </p:txBody>
      </p:sp>
    </p:spTree>
    <p:extLst>
      <p:ext uri="{BB962C8B-B14F-4D97-AF65-F5344CB8AC3E}">
        <p14:creationId xmlns:p14="http://schemas.microsoft.com/office/powerpoint/2010/main" val="31569903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6" presetClass="entr" presetSubtype="21"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7" descr="图片1">
            <a:extLst>
              <a:ext uri="{FF2B5EF4-FFF2-40B4-BE49-F238E27FC236}">
                <a16:creationId xmlns:a16="http://schemas.microsoft.com/office/drawing/2014/main" id="{72442C7B-6EC3-4B1D-BEA1-717426065D4A}"/>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3172" b="100000" l="0" r="100000">
                        <a14:foregroundMark x1="17114" y1="16000" x2="33285" y2="29379"/>
                        <a14:foregroundMark x1="42495" y1="19034" x2="43292" y2="22345"/>
                        <a14:foregroundMark x1="42204" y1="24828" x2="43945" y2="25103"/>
                        <a14:foregroundMark x1="43220" y1="20690" x2="44380" y2="24138"/>
                        <a14:foregroundMark x1="42059" y1="20828" x2="41914" y2="25793"/>
                      </a14:backgroundRemoval>
                    </a14:imgEffect>
                  </a14:imgLayer>
                </a14:imgProps>
              </a:ext>
            </a:extLst>
          </a:blip>
          <a:srcRect l="1837" r="2655"/>
          <a:stretch>
            <a:fillRect/>
          </a:stretch>
        </p:blipFill>
        <p:spPr>
          <a:xfrm>
            <a:off x="0" y="0"/>
            <a:ext cx="12192000" cy="6964652"/>
          </a:xfrm>
          <a:prstGeom prst="rect">
            <a:avLst/>
          </a:prstGeom>
        </p:spPr>
      </p:pic>
      <p:sp>
        <p:nvSpPr>
          <p:cNvPr id="7" name="Rounded Rectangle 6"/>
          <p:cNvSpPr/>
          <p:nvPr/>
        </p:nvSpPr>
        <p:spPr>
          <a:xfrm>
            <a:off x="1428749" y="127895"/>
            <a:ext cx="8997043" cy="2239748"/>
          </a:xfrm>
          <a:prstGeom prst="roundRect">
            <a:avLst/>
          </a:prstGeom>
          <a:solidFill>
            <a:schemeClr val="bg1">
              <a:alpha val="81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0" b="1" dirty="0" err="1">
                <a:solidFill>
                  <a:srgbClr val="C00000"/>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Kiến</a:t>
            </a:r>
            <a:r>
              <a:rPr lang="en-US" sz="5000" b="1" dirty="0">
                <a:solidFill>
                  <a:srgbClr val="C00000"/>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 </a:t>
            </a:r>
            <a:r>
              <a:rPr lang="en-US" sz="5000" b="1" dirty="0" err="1">
                <a:solidFill>
                  <a:srgbClr val="C00000"/>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trúc</a:t>
            </a:r>
            <a:r>
              <a:rPr lang="en-US" sz="5000" b="1" dirty="0">
                <a:solidFill>
                  <a:srgbClr val="002060"/>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 </a:t>
            </a:r>
            <a:r>
              <a:rPr lang="en-US" sz="5000" b="1" dirty="0" err="1">
                <a:solidFill>
                  <a:srgbClr val="002060"/>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nghệ</a:t>
            </a:r>
            <a:r>
              <a:rPr lang="en-US" sz="5000" b="1" dirty="0">
                <a:solidFill>
                  <a:srgbClr val="002060"/>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 </a:t>
            </a:r>
            <a:r>
              <a:rPr lang="en-US" sz="5000" b="1" dirty="0" err="1">
                <a:solidFill>
                  <a:srgbClr val="002060"/>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thuật</a:t>
            </a:r>
            <a:r>
              <a:rPr lang="en-US" sz="5000" b="1" dirty="0">
                <a:solidFill>
                  <a:srgbClr val="002060"/>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 </a:t>
            </a:r>
            <a:r>
              <a:rPr lang="en-US" sz="5000" b="1" dirty="0" err="1">
                <a:solidFill>
                  <a:srgbClr val="002060"/>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thiết</a:t>
            </a:r>
            <a:r>
              <a:rPr lang="en-US" sz="5000" b="1" dirty="0">
                <a:solidFill>
                  <a:srgbClr val="002060"/>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 </a:t>
            </a:r>
            <a:r>
              <a:rPr lang="en-US" sz="5000" b="1" dirty="0" err="1">
                <a:solidFill>
                  <a:srgbClr val="002060"/>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kế</a:t>
            </a:r>
            <a:r>
              <a:rPr lang="en-US" sz="5000" b="1" dirty="0">
                <a:solidFill>
                  <a:srgbClr val="002060"/>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 </a:t>
            </a:r>
            <a:r>
              <a:rPr lang="en-US" sz="5000" b="1" dirty="0" err="1">
                <a:solidFill>
                  <a:srgbClr val="002060"/>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xây</a:t>
            </a:r>
            <a:r>
              <a:rPr lang="en-US" sz="5000" b="1" dirty="0">
                <a:solidFill>
                  <a:srgbClr val="002060"/>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 </a:t>
            </a:r>
            <a:r>
              <a:rPr lang="en-US" sz="5000" b="1" dirty="0" err="1">
                <a:solidFill>
                  <a:srgbClr val="002060"/>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dựng</a:t>
            </a:r>
            <a:r>
              <a:rPr lang="en-US" sz="5000" b="1" dirty="0">
                <a:solidFill>
                  <a:srgbClr val="002060"/>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 </a:t>
            </a:r>
            <a:r>
              <a:rPr lang="en-US" sz="5000" b="1" dirty="0" err="1">
                <a:solidFill>
                  <a:srgbClr val="002060"/>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nhà</a:t>
            </a:r>
            <a:r>
              <a:rPr lang="en-US" sz="5000" b="1" dirty="0">
                <a:solidFill>
                  <a:srgbClr val="002060"/>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 </a:t>
            </a:r>
            <a:r>
              <a:rPr lang="en-US" sz="5000" b="1" dirty="0" err="1">
                <a:solidFill>
                  <a:srgbClr val="002060"/>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cửa</a:t>
            </a:r>
            <a:r>
              <a:rPr lang="en-US" sz="5000" b="1" dirty="0">
                <a:solidFill>
                  <a:srgbClr val="002060"/>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 </a:t>
            </a:r>
            <a:r>
              <a:rPr lang="en-US" sz="5000" b="1" dirty="0" err="1">
                <a:solidFill>
                  <a:srgbClr val="002060"/>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thành</a:t>
            </a:r>
            <a:r>
              <a:rPr lang="en-US" sz="5000" b="1" dirty="0">
                <a:solidFill>
                  <a:srgbClr val="002060"/>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 </a:t>
            </a:r>
            <a:r>
              <a:rPr lang="en-US" sz="5000" b="1" dirty="0" err="1">
                <a:solidFill>
                  <a:srgbClr val="002060"/>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lũy</a:t>
            </a:r>
            <a:r>
              <a:rPr lang="en-US" sz="5000" b="1" dirty="0">
                <a:solidFill>
                  <a:srgbClr val="002060"/>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0486" y="2599874"/>
            <a:ext cx="5613272" cy="378278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18475" y="2965451"/>
            <a:ext cx="5409546" cy="374831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4" name="Rounded Rectangle 13"/>
          <p:cNvSpPr/>
          <p:nvPr/>
        </p:nvSpPr>
        <p:spPr>
          <a:xfrm>
            <a:off x="1420585" y="127895"/>
            <a:ext cx="8997043" cy="2239748"/>
          </a:xfrm>
          <a:prstGeom prst="roundRect">
            <a:avLst/>
          </a:prstGeom>
          <a:solidFill>
            <a:schemeClr val="bg1">
              <a:alpha val="81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0" b="1" dirty="0" err="1">
                <a:solidFill>
                  <a:srgbClr val="C00000"/>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Kiến</a:t>
            </a:r>
            <a:r>
              <a:rPr lang="en-US" sz="5000" b="1" dirty="0">
                <a:solidFill>
                  <a:srgbClr val="C00000"/>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 </a:t>
            </a:r>
            <a:r>
              <a:rPr lang="en-US" sz="5000" b="1" dirty="0" err="1">
                <a:solidFill>
                  <a:srgbClr val="C00000"/>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trúc</a:t>
            </a:r>
            <a:r>
              <a:rPr lang="en-US" sz="5000" b="1" dirty="0">
                <a:solidFill>
                  <a:srgbClr val="002060"/>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 </a:t>
            </a:r>
            <a:r>
              <a:rPr lang="en-US" sz="5000" b="1" dirty="0" err="1">
                <a:solidFill>
                  <a:srgbClr val="002060"/>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nghệ</a:t>
            </a:r>
            <a:r>
              <a:rPr lang="en-US" sz="5000" b="1" dirty="0">
                <a:solidFill>
                  <a:srgbClr val="002060"/>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 </a:t>
            </a:r>
            <a:r>
              <a:rPr lang="en-US" sz="5000" b="1" dirty="0" err="1">
                <a:solidFill>
                  <a:srgbClr val="002060"/>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thuật</a:t>
            </a:r>
            <a:r>
              <a:rPr lang="en-US" sz="5000" b="1" dirty="0">
                <a:solidFill>
                  <a:srgbClr val="002060"/>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 </a:t>
            </a:r>
            <a:r>
              <a:rPr lang="en-US" sz="5000" b="1" dirty="0" err="1">
                <a:solidFill>
                  <a:srgbClr val="002060"/>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thiết</a:t>
            </a:r>
            <a:r>
              <a:rPr lang="en-US" sz="5000" b="1" dirty="0">
                <a:solidFill>
                  <a:srgbClr val="002060"/>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 </a:t>
            </a:r>
            <a:r>
              <a:rPr lang="en-US" sz="5000" b="1" dirty="0" err="1">
                <a:solidFill>
                  <a:srgbClr val="002060"/>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kế</a:t>
            </a:r>
            <a:r>
              <a:rPr lang="en-US" sz="5000" b="1" dirty="0">
                <a:solidFill>
                  <a:srgbClr val="002060"/>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 </a:t>
            </a:r>
            <a:r>
              <a:rPr lang="en-US" sz="5000" b="1" dirty="0" err="1">
                <a:solidFill>
                  <a:srgbClr val="002060"/>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xây</a:t>
            </a:r>
            <a:r>
              <a:rPr lang="en-US" sz="5000" b="1" dirty="0">
                <a:solidFill>
                  <a:srgbClr val="002060"/>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 </a:t>
            </a:r>
            <a:r>
              <a:rPr lang="en-US" sz="5000" b="1" dirty="0" err="1">
                <a:solidFill>
                  <a:srgbClr val="002060"/>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dựng</a:t>
            </a:r>
            <a:r>
              <a:rPr lang="en-US" sz="5000" b="1" dirty="0">
                <a:solidFill>
                  <a:srgbClr val="002060"/>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 </a:t>
            </a:r>
            <a:r>
              <a:rPr lang="en-US" sz="5000" b="1" dirty="0" err="1">
                <a:solidFill>
                  <a:srgbClr val="002060"/>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nhà</a:t>
            </a:r>
            <a:r>
              <a:rPr lang="en-US" sz="5000" b="1" dirty="0">
                <a:solidFill>
                  <a:srgbClr val="002060"/>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 </a:t>
            </a:r>
            <a:r>
              <a:rPr lang="en-US" sz="5000" b="1" dirty="0" err="1">
                <a:solidFill>
                  <a:srgbClr val="002060"/>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cửa</a:t>
            </a:r>
            <a:r>
              <a:rPr lang="en-US" sz="5000" b="1" dirty="0">
                <a:solidFill>
                  <a:srgbClr val="002060"/>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 </a:t>
            </a:r>
            <a:r>
              <a:rPr lang="en-US" sz="5000" b="1" dirty="0" err="1">
                <a:solidFill>
                  <a:srgbClr val="002060"/>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thành</a:t>
            </a:r>
            <a:r>
              <a:rPr lang="en-US" sz="5000" b="1" dirty="0">
                <a:solidFill>
                  <a:srgbClr val="002060"/>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 </a:t>
            </a:r>
            <a:r>
              <a:rPr lang="en-US" sz="5000" b="1" dirty="0" err="1">
                <a:solidFill>
                  <a:srgbClr val="002060"/>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lũy</a:t>
            </a:r>
            <a:r>
              <a:rPr lang="en-US" sz="5000" b="1" dirty="0">
                <a:solidFill>
                  <a:srgbClr val="002060"/>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a:t>
            </a:r>
          </a:p>
        </p:txBody>
      </p:sp>
    </p:spTree>
    <p:extLst>
      <p:ext uri="{BB962C8B-B14F-4D97-AF65-F5344CB8AC3E}">
        <p14:creationId xmlns:p14="http://schemas.microsoft.com/office/powerpoint/2010/main" val="16858073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randombar(horizontal)">
                                      <p:cBhvr>
                                        <p:cTn id="1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7" descr="图片1">
            <a:extLst>
              <a:ext uri="{FF2B5EF4-FFF2-40B4-BE49-F238E27FC236}">
                <a16:creationId xmlns:a16="http://schemas.microsoft.com/office/drawing/2014/main" id="{72442C7B-6EC3-4B1D-BEA1-717426065D4A}"/>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3172" b="100000" l="0" r="100000">
                        <a14:foregroundMark x1="17114" y1="16000" x2="33285" y2="29379"/>
                        <a14:foregroundMark x1="42495" y1="19034" x2="43292" y2="22345"/>
                        <a14:foregroundMark x1="42204" y1="24828" x2="43945" y2="25103"/>
                        <a14:foregroundMark x1="43220" y1="20690" x2="44380" y2="24138"/>
                        <a14:foregroundMark x1="42059" y1="20828" x2="41914" y2="25793"/>
                      </a14:backgroundRemoval>
                    </a14:imgEffect>
                  </a14:imgLayer>
                </a14:imgProps>
              </a:ext>
            </a:extLst>
          </a:blip>
          <a:srcRect l="1837" r="2655"/>
          <a:stretch>
            <a:fillRect/>
          </a:stretch>
        </p:blipFill>
        <p:spPr>
          <a:xfrm>
            <a:off x="0" y="0"/>
            <a:ext cx="12192000" cy="6964652"/>
          </a:xfrm>
          <a:prstGeom prst="rect">
            <a:avLst/>
          </a:prstGeom>
        </p:spPr>
      </p:pic>
      <p:sp>
        <p:nvSpPr>
          <p:cNvPr id="10" name="Rounded Rectangle 9"/>
          <p:cNvSpPr/>
          <p:nvPr/>
        </p:nvSpPr>
        <p:spPr>
          <a:xfrm>
            <a:off x="244928" y="118076"/>
            <a:ext cx="11650436" cy="6643535"/>
          </a:xfrm>
          <a:prstGeom prst="roundRect">
            <a:avLst/>
          </a:prstGeom>
          <a:solidFill>
            <a:schemeClr val="bg1">
              <a:alpha val="81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Diagonal Corners Rounded 10">
            <a:extLst>
              <a:ext uri="{FF2B5EF4-FFF2-40B4-BE49-F238E27FC236}">
                <a16:creationId xmlns:a16="http://schemas.microsoft.com/office/drawing/2014/main" id="{2F07E167-3EF4-408B-9766-86D012002BB1}"/>
              </a:ext>
            </a:extLst>
          </p:cNvPr>
          <p:cNvSpPr/>
          <p:nvPr/>
        </p:nvSpPr>
        <p:spPr>
          <a:xfrm>
            <a:off x="2279990" y="324697"/>
            <a:ext cx="7200899" cy="1234388"/>
          </a:xfrm>
          <a:prstGeom prst="round2DiagRect">
            <a:avLst/>
          </a:prstGeom>
          <a:solidFill>
            <a:srgbClr val="002060">
              <a:alpha val="84000"/>
            </a:srgbClr>
          </a:solidFill>
          <a:ln w="38100">
            <a:solidFill>
              <a:srgbClr val="002060"/>
            </a:solidFill>
            <a:prstDash val="sysDot"/>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ltLang="en-US" sz="3600" b="1" dirty="0">
              <a:solidFill>
                <a:schemeClr val="bg1"/>
              </a:solidFill>
              <a:cs typeface="Arial" panose="020B0604020202020204" pitchFamily="34" charset="0"/>
            </a:endParaRPr>
          </a:p>
          <a:p>
            <a:pPr algn="ctr"/>
            <a:r>
              <a:rPr lang="en-US" altLang="en-US" sz="4000" b="1" dirty="0" err="1">
                <a:solidFill>
                  <a:schemeClr val="bg1"/>
                </a:solidFill>
                <a:latin typeface="Cambria" panose="02040503050406030204" pitchFamily="18" charset="0"/>
                <a:ea typeface="Cambria" panose="02040503050406030204" pitchFamily="18" charset="0"/>
                <a:cs typeface="Arial" panose="020B0604020202020204" pitchFamily="34" charset="0"/>
              </a:rPr>
              <a:t>Điêu</a:t>
            </a:r>
            <a:r>
              <a:rPr lang="en-US" altLang="en-US" sz="4000" b="1" dirty="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altLang="en-US" sz="4000" b="1" dirty="0" err="1">
                <a:solidFill>
                  <a:schemeClr val="bg1"/>
                </a:solidFill>
                <a:latin typeface="Cambria" panose="02040503050406030204" pitchFamily="18" charset="0"/>
                <a:ea typeface="Cambria" panose="02040503050406030204" pitchFamily="18" charset="0"/>
                <a:cs typeface="Arial" panose="020B0604020202020204" pitchFamily="34" charset="0"/>
              </a:rPr>
              <a:t>khắc</a:t>
            </a:r>
            <a:r>
              <a:rPr lang="en-US" altLang="en-US" sz="4000" b="1" dirty="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altLang="en-US" sz="4000" b="1" dirty="0" err="1">
                <a:solidFill>
                  <a:schemeClr val="bg1"/>
                </a:solidFill>
                <a:latin typeface="Cambria" panose="02040503050406030204" pitchFamily="18" charset="0"/>
                <a:ea typeface="Cambria" panose="02040503050406030204" pitchFamily="18" charset="0"/>
                <a:cs typeface="Arial" panose="020B0604020202020204" pitchFamily="34" charset="0"/>
              </a:rPr>
              <a:t>nghệ</a:t>
            </a:r>
            <a:r>
              <a:rPr lang="en-US" altLang="en-US" sz="4000" b="1" dirty="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altLang="en-US" sz="4000" b="1" dirty="0" err="1">
                <a:solidFill>
                  <a:schemeClr val="bg1"/>
                </a:solidFill>
                <a:latin typeface="Cambria" panose="02040503050406030204" pitchFamily="18" charset="0"/>
                <a:ea typeface="Cambria" panose="02040503050406030204" pitchFamily="18" charset="0"/>
                <a:cs typeface="Arial" panose="020B0604020202020204" pitchFamily="34" charset="0"/>
              </a:rPr>
              <a:t>thuật</a:t>
            </a:r>
            <a:r>
              <a:rPr lang="en-US" altLang="en-US" sz="4000" b="1" dirty="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altLang="en-US" sz="4000" b="1" dirty="0" err="1">
                <a:solidFill>
                  <a:schemeClr val="bg1"/>
                </a:solidFill>
                <a:latin typeface="Cambria" panose="02040503050406030204" pitchFamily="18" charset="0"/>
                <a:ea typeface="Cambria" panose="02040503050406030204" pitchFamily="18" charset="0"/>
                <a:cs typeface="Arial" panose="020B0604020202020204" pitchFamily="34" charset="0"/>
              </a:rPr>
              <a:t>chạm</a:t>
            </a:r>
            <a:r>
              <a:rPr lang="en-US" altLang="en-US" sz="4000" b="1" dirty="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altLang="en-US" sz="4000" b="1" dirty="0" err="1">
                <a:solidFill>
                  <a:schemeClr val="bg1"/>
                </a:solidFill>
                <a:latin typeface="Cambria" panose="02040503050406030204" pitchFamily="18" charset="0"/>
                <a:ea typeface="Cambria" panose="02040503050406030204" pitchFamily="18" charset="0"/>
                <a:cs typeface="Arial" panose="020B0604020202020204" pitchFamily="34" charset="0"/>
              </a:rPr>
              <a:t>trổ</a:t>
            </a:r>
            <a:r>
              <a:rPr lang="en-US" altLang="en-US" sz="4000" b="1" dirty="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altLang="en-US" sz="4000" b="1" dirty="0" err="1">
                <a:solidFill>
                  <a:schemeClr val="bg1"/>
                </a:solidFill>
                <a:latin typeface="Cambria" panose="02040503050406030204" pitchFamily="18" charset="0"/>
                <a:ea typeface="Cambria" panose="02040503050406030204" pitchFamily="18" charset="0"/>
                <a:cs typeface="Arial" panose="020B0604020202020204" pitchFamily="34" charset="0"/>
              </a:rPr>
              <a:t>trên</a:t>
            </a:r>
            <a:r>
              <a:rPr lang="en-US" altLang="en-US" sz="4000" b="1" dirty="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altLang="en-US" sz="4000" b="1" dirty="0" err="1">
                <a:solidFill>
                  <a:schemeClr val="bg1"/>
                </a:solidFill>
                <a:latin typeface="Cambria" panose="02040503050406030204" pitchFamily="18" charset="0"/>
                <a:ea typeface="Cambria" panose="02040503050406030204" pitchFamily="18" charset="0"/>
                <a:cs typeface="Arial" panose="020B0604020202020204" pitchFamily="34" charset="0"/>
              </a:rPr>
              <a:t>gỗ</a:t>
            </a:r>
            <a:r>
              <a:rPr lang="en-US" altLang="en-US" sz="4000" b="1" dirty="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altLang="en-US" sz="4000" b="1" dirty="0" err="1">
                <a:solidFill>
                  <a:schemeClr val="bg1"/>
                </a:solidFill>
                <a:latin typeface="Cambria" panose="02040503050406030204" pitchFamily="18" charset="0"/>
                <a:ea typeface="Cambria" panose="02040503050406030204" pitchFamily="18" charset="0"/>
                <a:cs typeface="Arial" panose="020B0604020202020204" pitchFamily="34" charset="0"/>
              </a:rPr>
              <a:t>đá</a:t>
            </a:r>
            <a:r>
              <a:rPr lang="en-US" altLang="en-US" sz="4000" b="1" dirty="0">
                <a:solidFill>
                  <a:schemeClr val="bg1"/>
                </a:solidFill>
                <a:latin typeface="Cambria" panose="02040503050406030204" pitchFamily="18" charset="0"/>
                <a:ea typeface="Cambria" panose="02040503050406030204" pitchFamily="18" charset="0"/>
                <a:cs typeface="Arial" panose="020B0604020202020204" pitchFamily="34" charset="0"/>
              </a:rPr>
              <a:t>…</a:t>
            </a:r>
          </a:p>
          <a:p>
            <a:pPr algn="ctr"/>
            <a:endParaRPr lang="en-US" sz="4000" b="1" dirty="0">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itchFamily="18" charset="0"/>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2428" y="1765706"/>
            <a:ext cx="5589264" cy="381050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b="6299"/>
          <a:stretch/>
        </p:blipFill>
        <p:spPr>
          <a:xfrm>
            <a:off x="6278068" y="2581375"/>
            <a:ext cx="5518324" cy="387803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1" name="TextBox 10"/>
          <p:cNvSpPr txBox="1"/>
          <p:nvPr/>
        </p:nvSpPr>
        <p:spPr>
          <a:xfrm>
            <a:off x="1398408" y="5694283"/>
            <a:ext cx="3924363" cy="584775"/>
          </a:xfrm>
          <a:prstGeom prst="rect">
            <a:avLst/>
          </a:prstGeom>
          <a:noFill/>
        </p:spPr>
        <p:txBody>
          <a:bodyPr wrap="square" rtlCol="0">
            <a:spAutoFit/>
          </a:bodyPr>
          <a:lstStyle/>
          <a:p>
            <a:r>
              <a:rPr lang="en-US" sz="3200" b="1" dirty="0" err="1">
                <a:solidFill>
                  <a:srgbClr val="002060"/>
                </a:solidFill>
                <a:latin typeface="Cambria" panose="02040503050406030204" pitchFamily="18" charset="0"/>
                <a:ea typeface="Cambria" panose="02040503050406030204" pitchFamily="18" charset="0"/>
              </a:rPr>
              <a:t>Chạm</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khắc</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trên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gỗ</a:t>
            </a:r>
            <a:endParaRPr lang="en-US" sz="32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94303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14" presetClass="entr" presetSubtype="1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randombar(horizontal)">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circle(in)">
                                      <p:cBhvr>
                                        <p:cTn id="16" dur="2000"/>
                                        <p:tgtEl>
                                          <p:spTgt spid="8"/>
                                        </p:tgtEl>
                                      </p:cBhvr>
                                    </p:animEffect>
                                  </p:childTnLst>
                                </p:cTn>
                              </p:par>
                              <p:par>
                                <p:cTn id="17" presetID="6" presetClass="entr" presetSubtype="16"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circle(in)">
                                      <p:cBhvr>
                                        <p:cTn id="19" dur="2000"/>
                                        <p:tgtEl>
                                          <p:spTgt spid="9"/>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circle(in)">
                                      <p:cBhvr>
                                        <p:cTn id="2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7" grpId="0" animBg="1"/>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p:cNvSpPr/>
          <p:nvPr/>
        </p:nvSpPr>
        <p:spPr>
          <a:xfrm>
            <a:off x="1167402" y="5796171"/>
            <a:ext cx="3693712" cy="769441"/>
          </a:xfrm>
          <a:prstGeom prst="roundRect">
            <a:avLst/>
          </a:prstGeom>
          <a:solidFill>
            <a:schemeClr val="bg1">
              <a:alpha val="81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0850" y="1750719"/>
            <a:ext cx="5766849" cy="384989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Rectangle: Diagonal Corners Rounded 10">
            <a:extLst>
              <a:ext uri="{FF2B5EF4-FFF2-40B4-BE49-F238E27FC236}">
                <a16:creationId xmlns:a16="http://schemas.microsoft.com/office/drawing/2014/main" id="{2F07E167-3EF4-408B-9766-86D012002BB1}"/>
              </a:ext>
            </a:extLst>
          </p:cNvPr>
          <p:cNvSpPr/>
          <p:nvPr/>
        </p:nvSpPr>
        <p:spPr>
          <a:xfrm>
            <a:off x="2453246" y="228445"/>
            <a:ext cx="7200899" cy="1234388"/>
          </a:xfrm>
          <a:prstGeom prst="round2DiagRect">
            <a:avLst/>
          </a:prstGeom>
          <a:solidFill>
            <a:srgbClr val="002060">
              <a:alpha val="84000"/>
            </a:srgbClr>
          </a:solidFill>
          <a:ln w="38100">
            <a:solidFill>
              <a:srgbClr val="002060"/>
            </a:solidFill>
            <a:prstDash val="sysDot"/>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ltLang="en-US" sz="3600" b="1" dirty="0">
              <a:solidFill>
                <a:schemeClr val="bg1"/>
              </a:solidFill>
              <a:cs typeface="Arial" panose="020B0604020202020204" pitchFamily="34" charset="0"/>
            </a:endParaRPr>
          </a:p>
          <a:p>
            <a:pPr algn="ctr"/>
            <a:r>
              <a:rPr lang="en-US" altLang="en-US" sz="4000" b="1" dirty="0" err="1">
                <a:solidFill>
                  <a:schemeClr val="bg1"/>
                </a:solidFill>
                <a:latin typeface="Cambria" panose="02040503050406030204" pitchFamily="18" charset="0"/>
                <a:ea typeface="Cambria" panose="02040503050406030204" pitchFamily="18" charset="0"/>
                <a:cs typeface="Arial" panose="020B0604020202020204" pitchFamily="34" charset="0"/>
              </a:rPr>
              <a:t>Điêu</a:t>
            </a:r>
            <a:r>
              <a:rPr lang="en-US" altLang="en-US" sz="4000" b="1" dirty="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altLang="en-US" sz="4000" b="1" dirty="0" err="1">
                <a:solidFill>
                  <a:schemeClr val="bg1"/>
                </a:solidFill>
                <a:latin typeface="Cambria" panose="02040503050406030204" pitchFamily="18" charset="0"/>
                <a:ea typeface="Cambria" panose="02040503050406030204" pitchFamily="18" charset="0"/>
                <a:cs typeface="Arial" panose="020B0604020202020204" pitchFamily="34" charset="0"/>
              </a:rPr>
              <a:t>khắc</a:t>
            </a:r>
            <a:r>
              <a:rPr lang="en-US" altLang="en-US" sz="4000" b="1" dirty="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altLang="en-US" sz="4000" b="1" dirty="0" err="1">
                <a:solidFill>
                  <a:schemeClr val="bg1"/>
                </a:solidFill>
                <a:latin typeface="Cambria" panose="02040503050406030204" pitchFamily="18" charset="0"/>
                <a:ea typeface="Cambria" panose="02040503050406030204" pitchFamily="18" charset="0"/>
                <a:cs typeface="Arial" panose="020B0604020202020204" pitchFamily="34" charset="0"/>
              </a:rPr>
              <a:t>nghệ</a:t>
            </a:r>
            <a:r>
              <a:rPr lang="en-US" altLang="en-US" sz="4000" b="1" dirty="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altLang="en-US" sz="4000" b="1" dirty="0" err="1">
                <a:solidFill>
                  <a:schemeClr val="bg1"/>
                </a:solidFill>
                <a:latin typeface="Cambria" panose="02040503050406030204" pitchFamily="18" charset="0"/>
                <a:ea typeface="Cambria" panose="02040503050406030204" pitchFamily="18" charset="0"/>
                <a:cs typeface="Arial" panose="020B0604020202020204" pitchFamily="34" charset="0"/>
              </a:rPr>
              <a:t>thuật</a:t>
            </a:r>
            <a:r>
              <a:rPr lang="en-US" altLang="en-US" sz="4000" b="1" dirty="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altLang="en-US" sz="4000" b="1" dirty="0" err="1">
                <a:solidFill>
                  <a:schemeClr val="bg1"/>
                </a:solidFill>
                <a:latin typeface="Cambria" panose="02040503050406030204" pitchFamily="18" charset="0"/>
                <a:ea typeface="Cambria" panose="02040503050406030204" pitchFamily="18" charset="0"/>
                <a:cs typeface="Arial" panose="020B0604020202020204" pitchFamily="34" charset="0"/>
              </a:rPr>
              <a:t>chạm</a:t>
            </a:r>
            <a:r>
              <a:rPr lang="en-US" altLang="en-US" sz="4000" b="1" dirty="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altLang="en-US" sz="4000" b="1" dirty="0" err="1">
                <a:solidFill>
                  <a:schemeClr val="bg1"/>
                </a:solidFill>
                <a:latin typeface="Cambria" panose="02040503050406030204" pitchFamily="18" charset="0"/>
                <a:ea typeface="Cambria" panose="02040503050406030204" pitchFamily="18" charset="0"/>
                <a:cs typeface="Arial" panose="020B0604020202020204" pitchFamily="34" charset="0"/>
              </a:rPr>
              <a:t>trổ</a:t>
            </a:r>
            <a:r>
              <a:rPr lang="en-US" altLang="en-US" sz="4000" b="1" dirty="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altLang="en-US" sz="4000" b="1" dirty="0" err="1">
                <a:solidFill>
                  <a:schemeClr val="bg1"/>
                </a:solidFill>
                <a:latin typeface="Cambria" panose="02040503050406030204" pitchFamily="18" charset="0"/>
                <a:ea typeface="Cambria" panose="02040503050406030204" pitchFamily="18" charset="0"/>
                <a:cs typeface="Arial" panose="020B0604020202020204" pitchFamily="34" charset="0"/>
              </a:rPr>
              <a:t>trên</a:t>
            </a:r>
            <a:r>
              <a:rPr lang="en-US" altLang="en-US" sz="4000" b="1" dirty="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altLang="en-US" sz="4000" b="1" dirty="0" err="1">
                <a:solidFill>
                  <a:schemeClr val="bg1"/>
                </a:solidFill>
                <a:latin typeface="Cambria" panose="02040503050406030204" pitchFamily="18" charset="0"/>
                <a:ea typeface="Cambria" panose="02040503050406030204" pitchFamily="18" charset="0"/>
                <a:cs typeface="Arial" panose="020B0604020202020204" pitchFamily="34" charset="0"/>
              </a:rPr>
              <a:t>gỗ</a:t>
            </a:r>
            <a:r>
              <a:rPr lang="en-US" altLang="en-US" sz="4000" b="1" dirty="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altLang="en-US" sz="4000" b="1" dirty="0" err="1">
                <a:solidFill>
                  <a:schemeClr val="bg1"/>
                </a:solidFill>
                <a:latin typeface="Cambria" panose="02040503050406030204" pitchFamily="18" charset="0"/>
                <a:ea typeface="Cambria" panose="02040503050406030204" pitchFamily="18" charset="0"/>
                <a:cs typeface="Arial" panose="020B0604020202020204" pitchFamily="34" charset="0"/>
              </a:rPr>
              <a:t>đá</a:t>
            </a:r>
            <a:r>
              <a:rPr lang="en-US" altLang="en-US" sz="4000" b="1" dirty="0">
                <a:solidFill>
                  <a:schemeClr val="bg1"/>
                </a:solidFill>
                <a:latin typeface="Cambria" panose="02040503050406030204" pitchFamily="18" charset="0"/>
                <a:ea typeface="Cambria" panose="02040503050406030204" pitchFamily="18" charset="0"/>
                <a:cs typeface="Arial" panose="020B0604020202020204" pitchFamily="34" charset="0"/>
              </a:rPr>
              <a:t>…</a:t>
            </a:r>
          </a:p>
          <a:p>
            <a:pPr algn="ctr"/>
            <a:endParaRPr lang="en-US" sz="4000" b="1" dirty="0">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itchFamily="18" charset="0"/>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01463" y="2853469"/>
            <a:ext cx="5568215" cy="37121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2" name="TextBox 11"/>
          <p:cNvSpPr txBox="1"/>
          <p:nvPr/>
        </p:nvSpPr>
        <p:spPr>
          <a:xfrm>
            <a:off x="1167402" y="5888503"/>
            <a:ext cx="3924363" cy="584775"/>
          </a:xfrm>
          <a:prstGeom prst="rect">
            <a:avLst/>
          </a:prstGeom>
          <a:noFill/>
        </p:spPr>
        <p:txBody>
          <a:bodyPr wrap="square" rtlCol="0">
            <a:spAutoFit/>
          </a:bodyPr>
          <a:lstStyle/>
          <a:p>
            <a:r>
              <a:rPr lang="en-US" sz="3200" b="1" dirty="0" err="1">
                <a:solidFill>
                  <a:srgbClr val="002060"/>
                </a:solidFill>
                <a:latin typeface="Cambria" panose="02040503050406030204" pitchFamily="18" charset="0"/>
                <a:ea typeface="Cambria" panose="02040503050406030204" pitchFamily="18" charset="0"/>
              </a:rPr>
              <a:t>Chạm</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khắc</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trên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đá</a:t>
            </a:r>
            <a:endParaRPr lang="en-US" sz="32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93058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6" presetClass="entr" presetSubtype="16"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circle(in)">
                                      <p:cBhvr>
                                        <p:cTn id="11" dur="2000"/>
                                        <p:tgtEl>
                                          <p:spTgt spid="12"/>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randombar(horizontal)">
                                      <p:cBhvr>
                                        <p:cTn id="1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5" grpId="0" animBg="1"/>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7" descr="图片1">
            <a:extLst>
              <a:ext uri="{FF2B5EF4-FFF2-40B4-BE49-F238E27FC236}">
                <a16:creationId xmlns:a16="http://schemas.microsoft.com/office/drawing/2014/main" id="{72442C7B-6EC3-4B1D-BEA1-717426065D4A}"/>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3172" b="100000" l="0" r="100000">
                        <a14:foregroundMark x1="17114" y1="16000" x2="33285" y2="29379"/>
                        <a14:foregroundMark x1="42495" y1="19034" x2="43292" y2="22345"/>
                        <a14:foregroundMark x1="42204" y1="24828" x2="43945" y2="25103"/>
                        <a14:foregroundMark x1="43220" y1="20690" x2="44380" y2="24138"/>
                        <a14:foregroundMark x1="42059" y1="20828" x2="41914" y2="25793"/>
                      </a14:backgroundRemoval>
                    </a14:imgEffect>
                  </a14:imgLayer>
                </a14:imgProps>
              </a:ext>
            </a:extLst>
          </a:blip>
          <a:srcRect l="1837" r="2655"/>
          <a:stretch>
            <a:fillRect/>
          </a:stretch>
        </p:blipFill>
        <p:spPr>
          <a:xfrm>
            <a:off x="0" y="64332"/>
            <a:ext cx="12192000" cy="6964652"/>
          </a:xfrm>
          <a:prstGeom prst="rect">
            <a:avLst/>
          </a:prstGeom>
        </p:spPr>
      </p:pic>
      <p:sp>
        <p:nvSpPr>
          <p:cNvPr id="5" name="TextBox 4">
            <a:extLst>
              <a:ext uri="{FF2B5EF4-FFF2-40B4-BE49-F238E27FC236}">
                <a16:creationId xmlns:a16="http://schemas.microsoft.com/office/drawing/2014/main" id="{806A7D0B-A061-4717-AEE4-74087BF3281D}"/>
              </a:ext>
            </a:extLst>
          </p:cNvPr>
          <p:cNvSpPr txBox="1"/>
          <p:nvPr/>
        </p:nvSpPr>
        <p:spPr>
          <a:xfrm>
            <a:off x="1295872" y="113243"/>
            <a:ext cx="8750299" cy="1532334"/>
          </a:xfrm>
          <a:prstGeom prst="round2DiagRect">
            <a:avLst/>
          </a:prstGeom>
          <a:solidFill>
            <a:srgbClr val="E78DB0"/>
          </a:solidFill>
          <a:ln w="38100">
            <a:solidFill>
              <a:srgbClr val="002060"/>
            </a:solidFill>
            <a:prstDash val="sysDot"/>
          </a:ln>
        </p:spPr>
        <p:txBody>
          <a:bodyPr wrap="square" rtlCol="0">
            <a:spAutoFit/>
          </a:bodyPr>
          <a:lstStyle/>
          <a:p>
            <a:pPr algn="ctr"/>
            <a:r>
              <a:rPr lang="en-US" sz="42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Cây</a:t>
            </a:r>
            <a:r>
              <a:rPr lang="en-US" sz="42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2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thốt</a:t>
            </a:r>
            <a:r>
              <a:rPr lang="en-US" sz="42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2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nốt</a:t>
            </a:r>
            <a:r>
              <a:rPr lang="en-US" sz="42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2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cây</a:t>
            </a:r>
            <a:r>
              <a:rPr lang="en-US" sz="42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2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cùng</a:t>
            </a:r>
            <a:r>
              <a:rPr lang="en-US" sz="42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2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họ</a:t>
            </a:r>
            <a:r>
              <a:rPr lang="en-US" sz="42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2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với</a:t>
            </a:r>
            <a:r>
              <a:rPr lang="en-US" sz="42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2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dừa</a:t>
            </a:r>
            <a:r>
              <a:rPr lang="en-US" sz="42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2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thân</a:t>
            </a:r>
            <a:r>
              <a:rPr lang="en-US" sz="42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2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thẳng</a:t>
            </a:r>
            <a:r>
              <a:rPr lang="en-US" sz="42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2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và</a:t>
            </a:r>
            <a:r>
              <a:rPr lang="en-US" sz="42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2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cao</a:t>
            </a:r>
            <a:r>
              <a:rPr lang="en-US" sz="42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2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lá</a:t>
            </a:r>
            <a:r>
              <a:rPr lang="en-US" sz="42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2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hình</a:t>
            </a:r>
            <a:r>
              <a:rPr lang="en-US" sz="42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2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quạt</a:t>
            </a:r>
            <a:endParaRPr lang="en-US" sz="42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endParaRPr>
          </a:p>
        </p:txBody>
      </p:sp>
      <p:pic>
        <p:nvPicPr>
          <p:cNvPr id="6" name="Picture 5"/>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3657599" y="2032646"/>
            <a:ext cx="4577817" cy="30280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p:cNvPicPr>
            <a:picLocks noChangeAspect="1"/>
          </p:cNvPicPr>
          <p:nvPr/>
        </p:nvPicPr>
        <p:blipFill rotWithShape="1">
          <a:blip r:embed="rId6" cstate="print">
            <a:extLst>
              <a:ext uri="{BEBA8EAE-BF5A-486C-A8C5-ECC9F3942E4B}">
                <a14:imgProps xmlns:a14="http://schemas.microsoft.com/office/drawing/2010/main">
                  <a14:imgLayer r:embed="rId7">
                    <a14:imgEffect>
                      <a14:saturation sat="200000"/>
                    </a14:imgEffect>
                  </a14:imgLayer>
                </a14:imgProps>
              </a:ext>
              <a:ext uri="{28A0092B-C50C-407E-A947-70E740481C1C}">
                <a14:useLocalDpi xmlns:a14="http://schemas.microsoft.com/office/drawing/2010/main" val="0"/>
              </a:ext>
            </a:extLst>
          </a:blip>
          <a:srcRect l="6968" t="7599" r="9381"/>
          <a:stretch/>
        </p:blipFill>
        <p:spPr>
          <a:xfrm>
            <a:off x="76199" y="1791583"/>
            <a:ext cx="3505201" cy="456000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p:cNvPicPr>
            <a:picLocks noChangeAspect="1"/>
          </p:cNvPicPr>
          <p:nvPr/>
        </p:nvPicPr>
        <p:blipFill>
          <a:blip r:embed="rId8">
            <a:extLst>
              <a:ext uri="{BEBA8EAE-BF5A-486C-A8C5-ECC9F3942E4B}">
                <a14:imgProps xmlns:a14="http://schemas.microsoft.com/office/drawing/2010/main">
                  <a14:imgLayer r:embed="rId9">
                    <a14:imgEffect>
                      <a14:saturation sat="200000"/>
                    </a14:imgEffect>
                  </a14:imgLayer>
                </a14:imgProps>
              </a:ext>
              <a:ext uri="{28A0092B-C50C-407E-A947-70E740481C1C}">
                <a14:useLocalDpi xmlns:a14="http://schemas.microsoft.com/office/drawing/2010/main" val="0"/>
              </a:ext>
            </a:extLst>
          </a:blip>
          <a:stretch>
            <a:fillRect/>
          </a:stretch>
        </p:blipFill>
        <p:spPr>
          <a:xfrm>
            <a:off x="8235416" y="4263422"/>
            <a:ext cx="3949700" cy="259457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3897272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par>
                                <p:cTn id="15" presetID="16" presetClass="entr" presetSubtype="21"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par>
                                <p:cTn id="18" presetID="16" presetClass="entr" presetSubtype="21"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b="9003"/>
          <a:stretch/>
        </p:blipFill>
        <p:spPr>
          <a:xfrm>
            <a:off x="155575" y="456800"/>
            <a:ext cx="5659298" cy="360759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AutoShape 2" descr="Quả quéo 1"/>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p:cNvPicPr>
            <a:picLocks noChangeAspect="1"/>
          </p:cNvPicPr>
          <p:nvPr/>
        </p:nvPicPr>
        <p:blipFill rotWithShape="1">
          <a:blip r:embed="rId3"/>
          <a:srcRect l="25171" t="11667" r="6337" b="1000"/>
          <a:stretch/>
        </p:blipFill>
        <p:spPr>
          <a:xfrm>
            <a:off x="5863716" y="2349499"/>
            <a:ext cx="6277484" cy="41783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Rectangle 11">
            <a:extLst>
              <a:ext uri="{FF2B5EF4-FFF2-40B4-BE49-F238E27FC236}">
                <a16:creationId xmlns:a16="http://schemas.microsoft.com/office/drawing/2014/main" id="{7E38C66C-F7D9-472A-8CAF-9EB173810320}"/>
              </a:ext>
            </a:extLst>
          </p:cNvPr>
          <p:cNvSpPr/>
          <p:nvPr/>
        </p:nvSpPr>
        <p:spPr>
          <a:xfrm>
            <a:off x="586828" y="4360859"/>
            <a:ext cx="4973145" cy="1846537"/>
          </a:xfrm>
          <a:custGeom>
            <a:avLst/>
            <a:gdLst>
              <a:gd name="connsiteX0" fmla="*/ 0 w 4973145"/>
              <a:gd name="connsiteY0" fmla="*/ 0 h 1846537"/>
              <a:gd name="connsiteX1" fmla="*/ 552572 w 4973145"/>
              <a:gd name="connsiteY1" fmla="*/ 0 h 1846537"/>
              <a:gd name="connsiteX2" fmla="*/ 1204606 w 4973145"/>
              <a:gd name="connsiteY2" fmla="*/ 0 h 1846537"/>
              <a:gd name="connsiteX3" fmla="*/ 1607984 w 4973145"/>
              <a:gd name="connsiteY3" fmla="*/ 0 h 1846537"/>
              <a:gd name="connsiteX4" fmla="*/ 2210287 w 4973145"/>
              <a:gd name="connsiteY4" fmla="*/ 0 h 1846537"/>
              <a:gd name="connsiteX5" fmla="*/ 2713127 w 4973145"/>
              <a:gd name="connsiteY5" fmla="*/ 0 h 1846537"/>
              <a:gd name="connsiteX6" fmla="*/ 3116504 w 4973145"/>
              <a:gd name="connsiteY6" fmla="*/ 0 h 1846537"/>
              <a:gd name="connsiteX7" fmla="*/ 3718807 w 4973145"/>
              <a:gd name="connsiteY7" fmla="*/ 0 h 1846537"/>
              <a:gd name="connsiteX8" fmla="*/ 4171916 w 4973145"/>
              <a:gd name="connsiteY8" fmla="*/ 0 h 1846537"/>
              <a:gd name="connsiteX9" fmla="*/ 4973145 w 4973145"/>
              <a:gd name="connsiteY9" fmla="*/ 0 h 1846537"/>
              <a:gd name="connsiteX10" fmla="*/ 4973145 w 4973145"/>
              <a:gd name="connsiteY10" fmla="*/ 461634 h 1846537"/>
              <a:gd name="connsiteX11" fmla="*/ 4973145 w 4973145"/>
              <a:gd name="connsiteY11" fmla="*/ 923269 h 1846537"/>
              <a:gd name="connsiteX12" fmla="*/ 4973145 w 4973145"/>
              <a:gd name="connsiteY12" fmla="*/ 1329507 h 1846537"/>
              <a:gd name="connsiteX13" fmla="*/ 4973145 w 4973145"/>
              <a:gd name="connsiteY13" fmla="*/ 1846537 h 1846537"/>
              <a:gd name="connsiteX14" fmla="*/ 4321110 w 4973145"/>
              <a:gd name="connsiteY14" fmla="*/ 1846537 h 1846537"/>
              <a:gd name="connsiteX15" fmla="*/ 3718807 w 4973145"/>
              <a:gd name="connsiteY15" fmla="*/ 1846537 h 1846537"/>
              <a:gd name="connsiteX16" fmla="*/ 3315430 w 4973145"/>
              <a:gd name="connsiteY16" fmla="*/ 1846537 h 1846537"/>
              <a:gd name="connsiteX17" fmla="*/ 2912053 w 4973145"/>
              <a:gd name="connsiteY17" fmla="*/ 1846537 h 1846537"/>
              <a:gd name="connsiteX18" fmla="*/ 2309750 w 4973145"/>
              <a:gd name="connsiteY18" fmla="*/ 1846537 h 1846537"/>
              <a:gd name="connsiteX19" fmla="*/ 1856641 w 4973145"/>
              <a:gd name="connsiteY19" fmla="*/ 1846537 h 1846537"/>
              <a:gd name="connsiteX20" fmla="*/ 1353801 w 4973145"/>
              <a:gd name="connsiteY20" fmla="*/ 1846537 h 1846537"/>
              <a:gd name="connsiteX21" fmla="*/ 701766 w 4973145"/>
              <a:gd name="connsiteY21" fmla="*/ 1846537 h 1846537"/>
              <a:gd name="connsiteX22" fmla="*/ 0 w 4973145"/>
              <a:gd name="connsiteY22" fmla="*/ 1846537 h 1846537"/>
              <a:gd name="connsiteX23" fmla="*/ 0 w 4973145"/>
              <a:gd name="connsiteY23" fmla="*/ 1440299 h 1846537"/>
              <a:gd name="connsiteX24" fmla="*/ 0 w 4973145"/>
              <a:gd name="connsiteY24" fmla="*/ 1015595 h 1846537"/>
              <a:gd name="connsiteX25" fmla="*/ 0 w 4973145"/>
              <a:gd name="connsiteY25" fmla="*/ 609357 h 1846537"/>
              <a:gd name="connsiteX26" fmla="*/ 0 w 4973145"/>
              <a:gd name="connsiteY26" fmla="*/ 0 h 1846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973145" h="1846537" fill="none" extrusionOk="0">
                <a:moveTo>
                  <a:pt x="0" y="0"/>
                </a:moveTo>
                <a:cubicBezTo>
                  <a:pt x="251226" y="-19693"/>
                  <a:pt x="374344" y="50460"/>
                  <a:pt x="552572" y="0"/>
                </a:cubicBezTo>
                <a:cubicBezTo>
                  <a:pt x="730800" y="-50460"/>
                  <a:pt x="1018143" y="56524"/>
                  <a:pt x="1204606" y="0"/>
                </a:cubicBezTo>
                <a:cubicBezTo>
                  <a:pt x="1391069" y="-56524"/>
                  <a:pt x="1473354" y="36173"/>
                  <a:pt x="1607984" y="0"/>
                </a:cubicBezTo>
                <a:cubicBezTo>
                  <a:pt x="1742614" y="-36173"/>
                  <a:pt x="1976963" y="11642"/>
                  <a:pt x="2210287" y="0"/>
                </a:cubicBezTo>
                <a:cubicBezTo>
                  <a:pt x="2443611" y="-11642"/>
                  <a:pt x="2560134" y="55439"/>
                  <a:pt x="2713127" y="0"/>
                </a:cubicBezTo>
                <a:cubicBezTo>
                  <a:pt x="2866120" y="-55439"/>
                  <a:pt x="3009079" y="15208"/>
                  <a:pt x="3116504" y="0"/>
                </a:cubicBezTo>
                <a:cubicBezTo>
                  <a:pt x="3223929" y="-15208"/>
                  <a:pt x="3444243" y="51273"/>
                  <a:pt x="3718807" y="0"/>
                </a:cubicBezTo>
                <a:cubicBezTo>
                  <a:pt x="3993371" y="-51273"/>
                  <a:pt x="4029132" y="6623"/>
                  <a:pt x="4171916" y="0"/>
                </a:cubicBezTo>
                <a:cubicBezTo>
                  <a:pt x="4314700" y="-6623"/>
                  <a:pt x="4604809" y="58528"/>
                  <a:pt x="4973145" y="0"/>
                </a:cubicBezTo>
                <a:cubicBezTo>
                  <a:pt x="5027621" y="190979"/>
                  <a:pt x="4957417" y="233706"/>
                  <a:pt x="4973145" y="461634"/>
                </a:cubicBezTo>
                <a:cubicBezTo>
                  <a:pt x="4988873" y="689562"/>
                  <a:pt x="4918100" y="783174"/>
                  <a:pt x="4973145" y="923269"/>
                </a:cubicBezTo>
                <a:cubicBezTo>
                  <a:pt x="5028190" y="1063364"/>
                  <a:pt x="4925600" y="1211809"/>
                  <a:pt x="4973145" y="1329507"/>
                </a:cubicBezTo>
                <a:cubicBezTo>
                  <a:pt x="5020690" y="1447205"/>
                  <a:pt x="4928650" y="1605577"/>
                  <a:pt x="4973145" y="1846537"/>
                </a:cubicBezTo>
                <a:cubicBezTo>
                  <a:pt x="4833234" y="1907930"/>
                  <a:pt x="4613733" y="1814047"/>
                  <a:pt x="4321110" y="1846537"/>
                </a:cubicBezTo>
                <a:cubicBezTo>
                  <a:pt x="4028487" y="1879027"/>
                  <a:pt x="3844542" y="1828375"/>
                  <a:pt x="3718807" y="1846537"/>
                </a:cubicBezTo>
                <a:cubicBezTo>
                  <a:pt x="3593072" y="1864699"/>
                  <a:pt x="3431905" y="1811468"/>
                  <a:pt x="3315430" y="1846537"/>
                </a:cubicBezTo>
                <a:cubicBezTo>
                  <a:pt x="3198955" y="1881606"/>
                  <a:pt x="3050210" y="1825067"/>
                  <a:pt x="2912053" y="1846537"/>
                </a:cubicBezTo>
                <a:cubicBezTo>
                  <a:pt x="2773896" y="1868007"/>
                  <a:pt x="2498460" y="1841928"/>
                  <a:pt x="2309750" y="1846537"/>
                </a:cubicBezTo>
                <a:cubicBezTo>
                  <a:pt x="2121040" y="1851146"/>
                  <a:pt x="1988231" y="1833746"/>
                  <a:pt x="1856641" y="1846537"/>
                </a:cubicBezTo>
                <a:cubicBezTo>
                  <a:pt x="1725051" y="1859328"/>
                  <a:pt x="1506596" y="1830306"/>
                  <a:pt x="1353801" y="1846537"/>
                </a:cubicBezTo>
                <a:cubicBezTo>
                  <a:pt x="1201006" y="1862768"/>
                  <a:pt x="853379" y="1838916"/>
                  <a:pt x="701766" y="1846537"/>
                </a:cubicBezTo>
                <a:cubicBezTo>
                  <a:pt x="550153" y="1854158"/>
                  <a:pt x="325182" y="1840024"/>
                  <a:pt x="0" y="1846537"/>
                </a:cubicBezTo>
                <a:cubicBezTo>
                  <a:pt x="-4845" y="1744503"/>
                  <a:pt x="16074" y="1626340"/>
                  <a:pt x="0" y="1440299"/>
                </a:cubicBezTo>
                <a:cubicBezTo>
                  <a:pt x="-16074" y="1254258"/>
                  <a:pt x="44998" y="1185966"/>
                  <a:pt x="0" y="1015595"/>
                </a:cubicBezTo>
                <a:cubicBezTo>
                  <a:pt x="-44998" y="845224"/>
                  <a:pt x="45909" y="794114"/>
                  <a:pt x="0" y="609357"/>
                </a:cubicBezTo>
                <a:cubicBezTo>
                  <a:pt x="-45909" y="424600"/>
                  <a:pt x="67499" y="191913"/>
                  <a:pt x="0" y="0"/>
                </a:cubicBezTo>
                <a:close/>
              </a:path>
              <a:path w="4973145" h="1846537" stroke="0" extrusionOk="0">
                <a:moveTo>
                  <a:pt x="0" y="0"/>
                </a:moveTo>
                <a:cubicBezTo>
                  <a:pt x="175192" y="-10348"/>
                  <a:pt x="267694" y="11107"/>
                  <a:pt x="403377" y="0"/>
                </a:cubicBezTo>
                <a:cubicBezTo>
                  <a:pt x="539060" y="-11107"/>
                  <a:pt x="801378" y="1004"/>
                  <a:pt x="955949" y="0"/>
                </a:cubicBezTo>
                <a:cubicBezTo>
                  <a:pt x="1110520" y="-1004"/>
                  <a:pt x="1257998" y="47169"/>
                  <a:pt x="1508521" y="0"/>
                </a:cubicBezTo>
                <a:cubicBezTo>
                  <a:pt x="1759044" y="-47169"/>
                  <a:pt x="1876676" y="28164"/>
                  <a:pt x="2160555" y="0"/>
                </a:cubicBezTo>
                <a:cubicBezTo>
                  <a:pt x="2444434" y="-28164"/>
                  <a:pt x="2401119" y="5878"/>
                  <a:pt x="2563933" y="0"/>
                </a:cubicBezTo>
                <a:cubicBezTo>
                  <a:pt x="2726747" y="-5878"/>
                  <a:pt x="2968798" y="41307"/>
                  <a:pt x="3166236" y="0"/>
                </a:cubicBezTo>
                <a:cubicBezTo>
                  <a:pt x="3363674" y="-41307"/>
                  <a:pt x="3518152" y="41244"/>
                  <a:pt x="3669076" y="0"/>
                </a:cubicBezTo>
                <a:cubicBezTo>
                  <a:pt x="3820000" y="-41244"/>
                  <a:pt x="3920073" y="14922"/>
                  <a:pt x="4072453" y="0"/>
                </a:cubicBezTo>
                <a:cubicBezTo>
                  <a:pt x="4224833" y="-14922"/>
                  <a:pt x="4698054" y="11807"/>
                  <a:pt x="4973145" y="0"/>
                </a:cubicBezTo>
                <a:cubicBezTo>
                  <a:pt x="4986153" y="101499"/>
                  <a:pt x="4972639" y="313442"/>
                  <a:pt x="4973145" y="424704"/>
                </a:cubicBezTo>
                <a:cubicBezTo>
                  <a:pt x="4973651" y="535966"/>
                  <a:pt x="4946870" y="644882"/>
                  <a:pt x="4973145" y="830942"/>
                </a:cubicBezTo>
                <a:cubicBezTo>
                  <a:pt x="4999420" y="1017002"/>
                  <a:pt x="4957768" y="1134003"/>
                  <a:pt x="4973145" y="1274111"/>
                </a:cubicBezTo>
                <a:cubicBezTo>
                  <a:pt x="4988522" y="1414219"/>
                  <a:pt x="4951901" y="1661225"/>
                  <a:pt x="4973145" y="1846537"/>
                </a:cubicBezTo>
                <a:cubicBezTo>
                  <a:pt x="4850130" y="1852949"/>
                  <a:pt x="4636875" y="1825931"/>
                  <a:pt x="4520036" y="1846537"/>
                </a:cubicBezTo>
                <a:cubicBezTo>
                  <a:pt x="4403197" y="1867143"/>
                  <a:pt x="4092063" y="1817268"/>
                  <a:pt x="3917733" y="1846537"/>
                </a:cubicBezTo>
                <a:cubicBezTo>
                  <a:pt x="3743403" y="1875806"/>
                  <a:pt x="3599871" y="1840444"/>
                  <a:pt x="3514356" y="1846537"/>
                </a:cubicBezTo>
                <a:cubicBezTo>
                  <a:pt x="3428841" y="1852630"/>
                  <a:pt x="3162902" y="1789934"/>
                  <a:pt x="2862321" y="1846537"/>
                </a:cubicBezTo>
                <a:cubicBezTo>
                  <a:pt x="2561740" y="1903140"/>
                  <a:pt x="2565750" y="1812738"/>
                  <a:pt x="2409212" y="1846537"/>
                </a:cubicBezTo>
                <a:cubicBezTo>
                  <a:pt x="2252674" y="1880336"/>
                  <a:pt x="2101588" y="1834490"/>
                  <a:pt x="1856641" y="1846537"/>
                </a:cubicBezTo>
                <a:cubicBezTo>
                  <a:pt x="1611694" y="1858584"/>
                  <a:pt x="1424558" y="1837554"/>
                  <a:pt x="1204606" y="1846537"/>
                </a:cubicBezTo>
                <a:cubicBezTo>
                  <a:pt x="984654" y="1855520"/>
                  <a:pt x="922215" y="1827943"/>
                  <a:pt x="701766" y="1846537"/>
                </a:cubicBezTo>
                <a:cubicBezTo>
                  <a:pt x="481317" y="1865131"/>
                  <a:pt x="178612" y="1839415"/>
                  <a:pt x="0" y="1846537"/>
                </a:cubicBezTo>
                <a:cubicBezTo>
                  <a:pt x="-6444" y="1680482"/>
                  <a:pt x="23934" y="1477750"/>
                  <a:pt x="0" y="1384903"/>
                </a:cubicBezTo>
                <a:cubicBezTo>
                  <a:pt x="-23934" y="1292056"/>
                  <a:pt x="14647" y="1052839"/>
                  <a:pt x="0" y="960199"/>
                </a:cubicBezTo>
                <a:cubicBezTo>
                  <a:pt x="-14647" y="867559"/>
                  <a:pt x="18656" y="728959"/>
                  <a:pt x="0" y="553961"/>
                </a:cubicBezTo>
                <a:cubicBezTo>
                  <a:pt x="-18656" y="378963"/>
                  <a:pt x="14439" y="134876"/>
                  <a:pt x="0" y="0"/>
                </a:cubicBezTo>
                <a:close/>
              </a:path>
            </a:pathLst>
          </a:custGeom>
          <a:solidFill>
            <a:schemeClr val="tx1">
              <a:lumMod val="85000"/>
              <a:lumOff val="15000"/>
              <a:alpha val="69000"/>
            </a:schemeClr>
          </a:solidFill>
          <a:ln w="28575">
            <a:extLst>
              <a:ext uri="{C807C97D-BFC1-408E-A445-0C87EB9F89A2}">
                <ask:lineSketchStyleProps xmlns:ask="http://schemas.microsoft.com/office/drawing/2018/sketchyshapes" sd="264756251">
                  <a:prstGeom prst="rect">
                    <a:avLst/>
                  </a:prstGeom>
                  <ask:type>
                    <ask:lineSketchScribble/>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cs typeface="Times New Roman" pitchFamily="18" charset="0"/>
              </a:rPr>
              <a:t>Muỗm</a:t>
            </a:r>
            <a:r>
              <a:rPr kumimoji="0" lang="en-US" sz="38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Times New Roman" pitchFamily="18" charset="0"/>
              </a:rPr>
              <a:t>:</a:t>
            </a:r>
            <a:r>
              <a:rPr kumimoji="0" lang="en-US" sz="3800" b="1" i="0" u="none" strike="noStrike" kern="1200" cap="none" spc="0" normalizeH="0" noProof="0" dirty="0">
                <a:ln>
                  <a:noFill/>
                </a:ln>
                <a:solidFill>
                  <a:schemeClr val="bg1"/>
                </a:solidFill>
                <a:effectLst/>
                <a:uLnTx/>
                <a:uFillTx/>
                <a:latin typeface="Cambria" panose="02040503050406030204" pitchFamily="18" charset="0"/>
                <a:ea typeface="Cambria" panose="02040503050406030204" pitchFamily="18" charset="0"/>
                <a:cs typeface="Times New Roman" pitchFamily="18" charset="0"/>
              </a:rPr>
              <a:t> </a:t>
            </a:r>
            <a:r>
              <a:rPr kumimoji="0" lang="en-US" sz="3800" b="1" i="0" u="none" strike="noStrike" kern="1200" cap="none" spc="0" normalizeH="0" noProof="0" dirty="0" err="1">
                <a:ln>
                  <a:noFill/>
                </a:ln>
                <a:solidFill>
                  <a:schemeClr val="bg1"/>
                </a:solidFill>
                <a:effectLst/>
                <a:uLnTx/>
                <a:uFillTx/>
                <a:latin typeface="Cambria" panose="02040503050406030204" pitchFamily="18" charset="0"/>
                <a:ea typeface="Cambria" panose="02040503050406030204" pitchFamily="18" charset="0"/>
                <a:cs typeface="Times New Roman" pitchFamily="18" charset="0"/>
              </a:rPr>
              <a:t>cây</a:t>
            </a:r>
            <a:r>
              <a:rPr kumimoji="0" lang="en-US" sz="3800" b="1" i="0" u="none" strike="noStrike" kern="1200" cap="none" spc="0" normalizeH="0" noProof="0" dirty="0">
                <a:ln>
                  <a:noFill/>
                </a:ln>
                <a:solidFill>
                  <a:schemeClr val="bg1"/>
                </a:solidFill>
                <a:effectLst/>
                <a:uLnTx/>
                <a:uFillTx/>
                <a:latin typeface="Cambria" panose="02040503050406030204" pitchFamily="18" charset="0"/>
                <a:ea typeface="Cambria" panose="02040503050406030204" pitchFamily="18" charset="0"/>
                <a:cs typeface="Times New Roman" pitchFamily="18" charset="0"/>
              </a:rPr>
              <a:t> </a:t>
            </a:r>
            <a:r>
              <a:rPr kumimoji="0" lang="en-US" sz="3800" b="1" i="0" u="none" strike="noStrike" kern="1200" cap="none" spc="0" normalizeH="0" noProof="0" dirty="0" err="1">
                <a:ln>
                  <a:noFill/>
                </a:ln>
                <a:solidFill>
                  <a:schemeClr val="bg1"/>
                </a:solidFill>
                <a:effectLst/>
                <a:uLnTx/>
                <a:uFillTx/>
                <a:latin typeface="Cambria" panose="02040503050406030204" pitchFamily="18" charset="0"/>
                <a:ea typeface="Cambria" panose="02040503050406030204" pitchFamily="18" charset="0"/>
                <a:cs typeface="Times New Roman" pitchFamily="18" charset="0"/>
              </a:rPr>
              <a:t>cùng</a:t>
            </a:r>
            <a:r>
              <a:rPr kumimoji="0" lang="en-US" sz="3800" b="1" i="0" u="none" strike="noStrike" kern="1200" cap="none" spc="0" normalizeH="0" noProof="0" dirty="0">
                <a:ln>
                  <a:noFill/>
                </a:ln>
                <a:solidFill>
                  <a:schemeClr val="bg1"/>
                </a:solidFill>
                <a:effectLst/>
                <a:uLnTx/>
                <a:uFillTx/>
                <a:latin typeface="Cambria" panose="02040503050406030204" pitchFamily="18" charset="0"/>
                <a:ea typeface="Cambria" panose="02040503050406030204" pitchFamily="18" charset="0"/>
                <a:cs typeface="Times New Roman" pitchFamily="18" charset="0"/>
              </a:rPr>
              <a:t> </a:t>
            </a:r>
            <a:r>
              <a:rPr kumimoji="0" lang="en-US" sz="3800" b="1" i="0" u="none" strike="noStrike" kern="1200" cap="none" spc="0" normalizeH="0" noProof="0" dirty="0" err="1">
                <a:ln>
                  <a:noFill/>
                </a:ln>
                <a:solidFill>
                  <a:schemeClr val="bg1"/>
                </a:solidFill>
                <a:effectLst/>
                <a:uLnTx/>
                <a:uFillTx/>
                <a:latin typeface="Cambria" panose="02040503050406030204" pitchFamily="18" charset="0"/>
                <a:ea typeface="Cambria" panose="02040503050406030204" pitchFamily="18" charset="0"/>
                <a:cs typeface="Times New Roman" pitchFamily="18" charset="0"/>
              </a:rPr>
              <a:t>họ</a:t>
            </a:r>
            <a:r>
              <a:rPr kumimoji="0" lang="en-US" sz="3800" b="1" i="0" u="none" strike="noStrike" kern="1200" cap="none" spc="0" normalizeH="0" noProof="0" dirty="0">
                <a:ln>
                  <a:noFill/>
                </a:ln>
                <a:solidFill>
                  <a:schemeClr val="bg1"/>
                </a:solidFill>
                <a:effectLst/>
                <a:uLnTx/>
                <a:uFillTx/>
                <a:latin typeface="Cambria" panose="02040503050406030204" pitchFamily="18" charset="0"/>
                <a:ea typeface="Cambria" panose="02040503050406030204" pitchFamily="18" charset="0"/>
                <a:cs typeface="Times New Roman" pitchFamily="18" charset="0"/>
              </a:rPr>
              <a:t> </a:t>
            </a:r>
            <a:r>
              <a:rPr kumimoji="0" lang="en-US" sz="3800" b="1" i="0" u="none" strike="noStrike" kern="1200" cap="none" spc="0" normalizeH="0" noProof="0" dirty="0" err="1">
                <a:ln>
                  <a:noFill/>
                </a:ln>
                <a:solidFill>
                  <a:schemeClr val="bg1"/>
                </a:solidFill>
                <a:effectLst/>
                <a:uLnTx/>
                <a:uFillTx/>
                <a:latin typeface="Cambria" panose="02040503050406030204" pitchFamily="18" charset="0"/>
                <a:ea typeface="Cambria" panose="02040503050406030204" pitchFamily="18" charset="0"/>
                <a:cs typeface="Times New Roman" pitchFamily="18" charset="0"/>
              </a:rPr>
              <a:t>với</a:t>
            </a:r>
            <a:r>
              <a:rPr kumimoji="0" lang="en-US" sz="3800" b="1" i="0" u="none" strike="noStrike" kern="1200" cap="none" spc="0" normalizeH="0" noProof="0" dirty="0">
                <a:ln>
                  <a:noFill/>
                </a:ln>
                <a:solidFill>
                  <a:schemeClr val="bg1"/>
                </a:solidFill>
                <a:effectLst/>
                <a:uLnTx/>
                <a:uFillTx/>
                <a:latin typeface="Cambria" panose="02040503050406030204" pitchFamily="18" charset="0"/>
                <a:ea typeface="Cambria" panose="02040503050406030204" pitchFamily="18" charset="0"/>
                <a:cs typeface="Times New Roman" pitchFamily="18" charset="0"/>
              </a:rPr>
              <a:t> </a:t>
            </a:r>
            <a:r>
              <a:rPr kumimoji="0" lang="en-US" sz="3800" b="1" i="0" u="none" strike="noStrike" kern="1200" cap="none" spc="0" normalizeH="0" noProof="0" dirty="0" err="1">
                <a:ln>
                  <a:noFill/>
                </a:ln>
                <a:solidFill>
                  <a:schemeClr val="bg1"/>
                </a:solidFill>
                <a:effectLst/>
                <a:uLnTx/>
                <a:uFillTx/>
                <a:latin typeface="Cambria" panose="02040503050406030204" pitchFamily="18" charset="0"/>
                <a:ea typeface="Cambria" panose="02040503050406030204" pitchFamily="18" charset="0"/>
                <a:cs typeface="Times New Roman" pitchFamily="18" charset="0"/>
              </a:rPr>
              <a:t>xoài</a:t>
            </a:r>
            <a:r>
              <a:rPr kumimoji="0" lang="en-US" sz="3800" b="1" i="0" u="none" strike="noStrike" kern="1200" cap="none" spc="0" normalizeH="0" noProof="0" dirty="0">
                <a:ln>
                  <a:noFill/>
                </a:ln>
                <a:solidFill>
                  <a:schemeClr val="bg1"/>
                </a:solidFill>
                <a:effectLst/>
                <a:uLnTx/>
                <a:uFillTx/>
                <a:latin typeface="Cambria" panose="02040503050406030204" pitchFamily="18" charset="0"/>
                <a:ea typeface="Cambria" panose="02040503050406030204" pitchFamily="18" charset="0"/>
                <a:cs typeface="Times New Roman" pitchFamily="18" charset="0"/>
              </a:rPr>
              <a:t>, </a:t>
            </a:r>
            <a:r>
              <a:rPr kumimoji="0" lang="en-US" sz="3800" b="1" i="0" u="none" strike="noStrike" kern="1200" cap="none" spc="0" normalizeH="0" noProof="0" dirty="0" err="1">
                <a:ln>
                  <a:noFill/>
                </a:ln>
                <a:solidFill>
                  <a:schemeClr val="bg1"/>
                </a:solidFill>
                <a:effectLst/>
                <a:uLnTx/>
                <a:uFillTx/>
                <a:latin typeface="Cambria" panose="02040503050406030204" pitchFamily="18" charset="0"/>
                <a:ea typeface="Cambria" panose="02040503050406030204" pitchFamily="18" charset="0"/>
                <a:cs typeface="Times New Roman" pitchFamily="18" charset="0"/>
              </a:rPr>
              <a:t>quả</a:t>
            </a:r>
            <a:r>
              <a:rPr kumimoji="0" lang="en-US" sz="3800" b="1" i="0" u="none" strike="noStrike" kern="1200" cap="none" spc="0" normalizeH="0" noProof="0" dirty="0">
                <a:ln>
                  <a:noFill/>
                </a:ln>
                <a:solidFill>
                  <a:schemeClr val="bg1"/>
                </a:solidFill>
                <a:effectLst/>
                <a:uLnTx/>
                <a:uFillTx/>
                <a:latin typeface="Cambria" panose="02040503050406030204" pitchFamily="18" charset="0"/>
                <a:ea typeface="Cambria" panose="02040503050406030204" pitchFamily="18" charset="0"/>
                <a:cs typeface="Times New Roman" pitchFamily="18" charset="0"/>
              </a:rPr>
              <a:t> </a:t>
            </a:r>
            <a:r>
              <a:rPr kumimoji="0" lang="en-US" sz="3800" b="1" i="0" u="none" strike="noStrike" kern="1200" cap="none" spc="0" normalizeH="0" noProof="0" dirty="0" err="1">
                <a:ln>
                  <a:noFill/>
                </a:ln>
                <a:solidFill>
                  <a:schemeClr val="bg1"/>
                </a:solidFill>
                <a:effectLst/>
                <a:uLnTx/>
                <a:uFillTx/>
                <a:latin typeface="Cambria" panose="02040503050406030204" pitchFamily="18" charset="0"/>
                <a:ea typeface="Cambria" panose="02040503050406030204" pitchFamily="18" charset="0"/>
                <a:cs typeface="Times New Roman" pitchFamily="18" charset="0"/>
              </a:rPr>
              <a:t>nhỏ</a:t>
            </a:r>
            <a:r>
              <a:rPr kumimoji="0" lang="en-US" sz="3800" b="1" i="0" u="none" strike="noStrike" kern="1200" cap="none" spc="0" normalizeH="0" noProof="0" dirty="0">
                <a:ln>
                  <a:noFill/>
                </a:ln>
                <a:solidFill>
                  <a:schemeClr val="bg1"/>
                </a:solidFill>
                <a:effectLst/>
                <a:uLnTx/>
                <a:uFillTx/>
                <a:latin typeface="Cambria" panose="02040503050406030204" pitchFamily="18" charset="0"/>
                <a:ea typeface="Cambria" panose="02040503050406030204" pitchFamily="18" charset="0"/>
                <a:cs typeface="Times New Roman" pitchFamily="18" charset="0"/>
              </a:rPr>
              <a:t> </a:t>
            </a:r>
            <a:r>
              <a:rPr kumimoji="0" lang="en-US" sz="3800" b="1" i="0" u="none" strike="noStrike" kern="1200" cap="none" spc="0" normalizeH="0" noProof="0" dirty="0" err="1">
                <a:ln>
                  <a:noFill/>
                </a:ln>
                <a:solidFill>
                  <a:schemeClr val="bg1"/>
                </a:solidFill>
                <a:effectLst/>
                <a:uLnTx/>
                <a:uFillTx/>
                <a:latin typeface="Cambria" panose="02040503050406030204" pitchFamily="18" charset="0"/>
                <a:ea typeface="Cambria" panose="02040503050406030204" pitchFamily="18" charset="0"/>
                <a:cs typeface="Times New Roman" pitchFamily="18" charset="0"/>
              </a:rPr>
              <a:t>và</a:t>
            </a:r>
            <a:r>
              <a:rPr kumimoji="0" lang="en-US" sz="3800" b="1" i="0" u="none" strike="noStrike" kern="1200" cap="none" spc="0" normalizeH="0" noProof="0" dirty="0">
                <a:ln>
                  <a:noFill/>
                </a:ln>
                <a:solidFill>
                  <a:schemeClr val="bg1"/>
                </a:solidFill>
                <a:effectLst/>
                <a:uLnTx/>
                <a:uFillTx/>
                <a:latin typeface="Cambria" panose="02040503050406030204" pitchFamily="18" charset="0"/>
                <a:ea typeface="Cambria" panose="02040503050406030204" pitchFamily="18" charset="0"/>
                <a:cs typeface="Times New Roman" pitchFamily="18" charset="0"/>
              </a:rPr>
              <a:t> </a:t>
            </a:r>
            <a:r>
              <a:rPr kumimoji="0" lang="en-US" sz="3800" b="1" i="0" u="none" strike="noStrike" kern="1200" cap="none" spc="0" normalizeH="0" noProof="0" dirty="0" err="1">
                <a:ln>
                  <a:noFill/>
                </a:ln>
                <a:solidFill>
                  <a:schemeClr val="bg1"/>
                </a:solidFill>
                <a:effectLst/>
                <a:uLnTx/>
                <a:uFillTx/>
                <a:latin typeface="Cambria" panose="02040503050406030204" pitchFamily="18" charset="0"/>
                <a:ea typeface="Cambria" panose="02040503050406030204" pitchFamily="18" charset="0"/>
                <a:cs typeface="Times New Roman" pitchFamily="18" charset="0"/>
              </a:rPr>
              <a:t>chua</a:t>
            </a:r>
            <a:r>
              <a:rPr kumimoji="0" lang="en-US" sz="3800" b="1" i="0" u="none" strike="noStrike" kern="1200" cap="none" spc="0" normalizeH="0" noProof="0" dirty="0">
                <a:ln>
                  <a:noFill/>
                </a:ln>
                <a:solidFill>
                  <a:schemeClr val="bg1"/>
                </a:solidFill>
                <a:effectLst/>
                <a:uLnTx/>
                <a:uFillTx/>
                <a:latin typeface="Cambria" panose="02040503050406030204" pitchFamily="18" charset="0"/>
                <a:ea typeface="Cambria" panose="02040503050406030204" pitchFamily="18" charset="0"/>
                <a:cs typeface="Times New Roman" pitchFamily="18" charset="0"/>
              </a:rPr>
              <a:t> </a:t>
            </a:r>
            <a:r>
              <a:rPr kumimoji="0" lang="en-US" sz="3800" b="1" i="0" u="none" strike="noStrike" kern="1200" cap="none" spc="0" normalizeH="0" noProof="0" dirty="0" err="1">
                <a:ln>
                  <a:noFill/>
                </a:ln>
                <a:solidFill>
                  <a:schemeClr val="bg1"/>
                </a:solidFill>
                <a:effectLst/>
                <a:uLnTx/>
                <a:uFillTx/>
                <a:latin typeface="Cambria" panose="02040503050406030204" pitchFamily="18" charset="0"/>
                <a:ea typeface="Cambria" panose="02040503050406030204" pitchFamily="18" charset="0"/>
                <a:cs typeface="Times New Roman" pitchFamily="18" charset="0"/>
              </a:rPr>
              <a:t>hơn</a:t>
            </a:r>
            <a:endParaRPr kumimoji="0" lang="en-US" sz="38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Times New Roman" pitchFamily="18" charset="0"/>
            </a:endParaRPr>
          </a:p>
        </p:txBody>
      </p:sp>
    </p:spTree>
    <p:extLst>
      <p:ext uri="{BB962C8B-B14F-4D97-AF65-F5344CB8AC3E}">
        <p14:creationId xmlns:p14="http://schemas.microsoft.com/office/powerpoint/2010/main" val="26419183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6" presetClass="entr" presetSubtype="21"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7" descr="图片1">
            <a:extLst>
              <a:ext uri="{FF2B5EF4-FFF2-40B4-BE49-F238E27FC236}">
                <a16:creationId xmlns:a16="http://schemas.microsoft.com/office/drawing/2014/main" id="{72442C7B-6EC3-4B1D-BEA1-717426065D4A}"/>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3172" b="100000" l="0" r="100000">
                        <a14:foregroundMark x1="17114" y1="16000" x2="33285" y2="29379"/>
                        <a14:foregroundMark x1="42495" y1="19034" x2="43292" y2="22345"/>
                        <a14:foregroundMark x1="42204" y1="24828" x2="43945" y2="25103"/>
                        <a14:foregroundMark x1="43220" y1="20690" x2="44380" y2="24138"/>
                        <a14:foregroundMark x1="42059" y1="20828" x2="41914" y2="25793"/>
                      </a14:backgroundRemoval>
                    </a14:imgEffect>
                  </a14:imgLayer>
                </a14:imgProps>
              </a:ext>
            </a:extLst>
          </a:blip>
          <a:srcRect l="1837" r="2655"/>
          <a:stretch>
            <a:fillRect/>
          </a:stretch>
        </p:blipFill>
        <p:spPr>
          <a:xfrm>
            <a:off x="0" y="0"/>
            <a:ext cx="12192000" cy="6964652"/>
          </a:xfrm>
          <a:prstGeom prst="rect">
            <a:avLst/>
          </a:prstGeom>
        </p:spPr>
      </p:pic>
      <p:sp>
        <p:nvSpPr>
          <p:cNvPr id="4" name="Arrow: Pentagon 14">
            <a:extLst>
              <a:ext uri="{FF2B5EF4-FFF2-40B4-BE49-F238E27FC236}">
                <a16:creationId xmlns:a16="http://schemas.microsoft.com/office/drawing/2014/main" id="{5A09D781-0E35-4355-98C3-68DF6D88B719}"/>
              </a:ext>
            </a:extLst>
          </p:cNvPr>
          <p:cNvSpPr/>
          <p:nvPr/>
        </p:nvSpPr>
        <p:spPr>
          <a:xfrm>
            <a:off x="467030" y="1752600"/>
            <a:ext cx="7279970" cy="1409700"/>
          </a:xfrm>
          <a:prstGeom prst="homePlate">
            <a:avLst/>
          </a:prstGeom>
          <a:gradFill flip="none" rotWithShape="1">
            <a:gsLst>
              <a:gs pos="0">
                <a:srgbClr val="E78DB0">
                  <a:tint val="66000"/>
                  <a:satMod val="160000"/>
                  <a:alpha val="54000"/>
                </a:srgbClr>
              </a:gs>
              <a:gs pos="50000">
                <a:srgbClr val="E78DB0">
                  <a:tint val="44500"/>
                  <a:satMod val="160000"/>
                </a:srgbClr>
              </a:gs>
              <a:gs pos="100000">
                <a:srgbClr val="E78DB0">
                  <a:tint val="23500"/>
                  <a:satMod val="160000"/>
                </a:srgbClr>
              </a:gs>
            </a:gsLst>
            <a:path path="circle">
              <a:fillToRect l="50000" t="50000" r="50000" b="50000"/>
            </a:path>
            <a:tileRect/>
          </a:gradFill>
          <a:ln w="38100">
            <a:solidFill>
              <a:srgbClr val="002060"/>
            </a:solidFill>
            <a:prstDash val="sysDash"/>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50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Kì</a:t>
            </a:r>
            <a:r>
              <a:rPr lang="en-US" sz="50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50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thú</a:t>
            </a:r>
            <a:r>
              <a:rPr lang="en-US" sz="50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50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kì</a:t>
            </a:r>
            <a:r>
              <a:rPr lang="en-US" sz="50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50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lạ</a:t>
            </a:r>
            <a:r>
              <a:rPr lang="en-US" sz="50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50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và</a:t>
            </a:r>
            <a:r>
              <a:rPr lang="en-US" sz="50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50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thú</a:t>
            </a:r>
            <a:r>
              <a:rPr lang="en-US" sz="50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50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vị</a:t>
            </a:r>
            <a:r>
              <a:rPr lang="en-US" sz="50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a:t>
            </a:r>
          </a:p>
        </p:txBody>
      </p:sp>
      <p:sp>
        <p:nvSpPr>
          <p:cNvPr id="5" name="Arrow: Pentagon 14">
            <a:extLst>
              <a:ext uri="{FF2B5EF4-FFF2-40B4-BE49-F238E27FC236}">
                <a16:creationId xmlns:a16="http://schemas.microsoft.com/office/drawing/2014/main" id="{5A09D781-0E35-4355-98C3-68DF6D88B719}"/>
              </a:ext>
            </a:extLst>
          </p:cNvPr>
          <p:cNvSpPr/>
          <p:nvPr/>
        </p:nvSpPr>
        <p:spPr>
          <a:xfrm>
            <a:off x="3972230" y="4367346"/>
            <a:ext cx="7737170" cy="1677854"/>
          </a:xfrm>
          <a:prstGeom prst="homePlate">
            <a:avLst/>
          </a:prstGeom>
          <a:gradFill flip="none" rotWithShape="1">
            <a:gsLst>
              <a:gs pos="0">
                <a:srgbClr val="E78DB0">
                  <a:tint val="66000"/>
                  <a:satMod val="160000"/>
                  <a:alpha val="54000"/>
                </a:srgbClr>
              </a:gs>
              <a:gs pos="50000">
                <a:srgbClr val="E78DB0">
                  <a:tint val="44500"/>
                  <a:satMod val="160000"/>
                </a:srgbClr>
              </a:gs>
              <a:gs pos="100000">
                <a:srgbClr val="E78DB0">
                  <a:tint val="23500"/>
                  <a:satMod val="160000"/>
                </a:srgbClr>
              </a:gs>
            </a:gsLst>
            <a:path path="circle">
              <a:fillToRect l="50000" t="50000" r="50000" b="50000"/>
            </a:path>
            <a:tileRect/>
          </a:gradFill>
          <a:ln w="38100">
            <a:solidFill>
              <a:srgbClr val="002060"/>
            </a:solidFill>
            <a:prstDash val="sysDash"/>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50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Thâm</a:t>
            </a:r>
            <a:r>
              <a:rPr lang="en-US" sz="50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50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nghiêm</a:t>
            </a:r>
            <a:r>
              <a:rPr lang="en-US" sz="50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50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sâu</a:t>
            </a:r>
            <a:r>
              <a:rPr lang="en-US" sz="50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50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kín</a:t>
            </a:r>
            <a:r>
              <a:rPr lang="en-US" sz="50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50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gợi</a:t>
            </a:r>
            <a:r>
              <a:rPr lang="en-US" sz="50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50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vẻ</a:t>
            </a:r>
            <a:r>
              <a:rPr lang="en-US" sz="50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50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nguy</a:t>
            </a:r>
            <a:r>
              <a:rPr lang="en-US" sz="50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50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hiểm</a:t>
            </a:r>
            <a:r>
              <a:rPr lang="en-US" sz="50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a:t>
            </a:r>
          </a:p>
        </p:txBody>
      </p:sp>
    </p:spTree>
    <p:extLst>
      <p:ext uri="{BB962C8B-B14F-4D97-AF65-F5344CB8AC3E}">
        <p14:creationId xmlns:p14="http://schemas.microsoft.com/office/powerpoint/2010/main" val="1156308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0-#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7" descr="图片1">
            <a:extLst>
              <a:ext uri="{FF2B5EF4-FFF2-40B4-BE49-F238E27FC236}">
                <a16:creationId xmlns:a16="http://schemas.microsoft.com/office/drawing/2014/main" id="{72442C7B-6EC3-4B1D-BEA1-717426065D4A}"/>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172" b="100000" l="0" r="100000">
                        <a14:foregroundMark x1="17114" y1="16000" x2="33285" y2="29379"/>
                        <a14:foregroundMark x1="42495" y1="19034" x2="43292" y2="22345"/>
                        <a14:foregroundMark x1="42204" y1="24828" x2="43945" y2="25103"/>
                        <a14:foregroundMark x1="43220" y1="20690" x2="44380" y2="24138"/>
                        <a14:foregroundMark x1="42059" y1="20828" x2="41914" y2="25793"/>
                      </a14:backgroundRemoval>
                    </a14:imgEffect>
                  </a14:imgLayer>
                </a14:imgProps>
              </a:ext>
            </a:extLst>
          </a:blip>
          <a:srcRect l="1837" t="43034" r="2655"/>
          <a:stretch/>
        </p:blipFill>
        <p:spPr>
          <a:xfrm>
            <a:off x="0" y="4061861"/>
            <a:ext cx="12302836" cy="2902790"/>
          </a:xfrm>
          <a:prstGeom prst="rect">
            <a:avLst/>
          </a:prstGeom>
        </p:spPr>
      </p:pic>
      <p:grpSp>
        <p:nvGrpSpPr>
          <p:cNvPr id="8" name="组合 64">
            <a:extLst>
              <a:ext uri="{FF2B5EF4-FFF2-40B4-BE49-F238E27FC236}">
                <a16:creationId xmlns:a16="http://schemas.microsoft.com/office/drawing/2014/main" id="{0DACD21B-EC88-4D11-A473-3BB8E1C92CA6}"/>
              </a:ext>
            </a:extLst>
          </p:cNvPr>
          <p:cNvGrpSpPr/>
          <p:nvPr/>
        </p:nvGrpSpPr>
        <p:grpSpPr>
          <a:xfrm>
            <a:off x="2042129" y="2814691"/>
            <a:ext cx="7450941" cy="2421513"/>
            <a:chOff x="2501458" y="1070657"/>
            <a:chExt cx="6708132" cy="4103226"/>
          </a:xfrm>
        </p:grpSpPr>
        <p:sp>
          <p:nvSpPr>
            <p:cNvPr id="10" name="矩形: 圆角 15">
              <a:extLst>
                <a:ext uri="{FF2B5EF4-FFF2-40B4-BE49-F238E27FC236}">
                  <a16:creationId xmlns:a16="http://schemas.microsoft.com/office/drawing/2014/main" id="{A4C7FF57-147A-42E1-ACB6-C2E4DF9C86C6}"/>
                </a:ext>
              </a:extLst>
            </p:cNvPr>
            <p:cNvSpPr/>
            <p:nvPr/>
          </p:nvSpPr>
          <p:spPr>
            <a:xfrm>
              <a:off x="2766349" y="1452622"/>
              <a:ext cx="6443241" cy="3721261"/>
            </a:xfrm>
            <a:prstGeom prst="roundRect">
              <a:avLst/>
            </a:prstGeom>
            <a:solidFill>
              <a:srgbClr val="F4806E"/>
            </a:solidFill>
            <a:ln>
              <a:noFill/>
            </a:ln>
            <a:effectLst>
              <a:outerShdw blurRad="152400" dist="203200" dir="2700000" sx="103000" sy="103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圆角 16">
              <a:extLst>
                <a:ext uri="{FF2B5EF4-FFF2-40B4-BE49-F238E27FC236}">
                  <a16:creationId xmlns:a16="http://schemas.microsoft.com/office/drawing/2014/main" id="{9BF91774-E30A-4EDC-94D7-D522C42C6E91}"/>
                </a:ext>
              </a:extLst>
            </p:cNvPr>
            <p:cNvSpPr/>
            <p:nvPr/>
          </p:nvSpPr>
          <p:spPr>
            <a:xfrm>
              <a:off x="2501458" y="1070657"/>
              <a:ext cx="6443241" cy="3721261"/>
            </a:xfrm>
            <a:prstGeom prst="roundRect">
              <a:avLst/>
            </a:prstGeom>
            <a:noFill/>
            <a:ln w="34925" cmpd="sng">
              <a:solidFill>
                <a:srgbClr val="FEF4CE"/>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 name="Text Box 6"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AD3FE84C-E88C-4DB1-BD97-F846D4EFEE0A}"/>
              </a:ext>
            </a:extLst>
          </p:cNvPr>
          <p:cNvSpPr txBox="1">
            <a:spLocks noChangeArrowheads="1"/>
          </p:cNvSpPr>
          <p:nvPr/>
        </p:nvSpPr>
        <p:spPr bwMode="auto">
          <a:xfrm>
            <a:off x="2536229" y="3222280"/>
            <a:ext cx="6662618" cy="1708160"/>
          </a:xfrm>
          <a:prstGeom prst="rect">
            <a:avLst/>
          </a:prstGeom>
          <a:noFill/>
          <a:ln w="9525">
            <a:noFill/>
            <a:miter lim="800000"/>
            <a:headEnd/>
            <a:tailEnd/>
          </a:ln>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7000" b="1" i="0" u="none" strike="noStrike" kern="1200" cap="none" spc="0" normalizeH="0" baseline="0" noProof="0" dirty="0">
                <a:ln w="215900">
                  <a:solidFill>
                    <a:prstClr val="white"/>
                  </a:solidFill>
                </a:ln>
                <a:solidFill>
                  <a:prstClr val="white"/>
                </a:solidFill>
                <a:effectLst/>
                <a:uLnTx/>
                <a:uFillTx/>
                <a:latin typeface="UTM Guanine" panose="02040603050506020204" pitchFamily="18" charset="0"/>
                <a:ea typeface="+mn-ea"/>
                <a:cs typeface="Times New Roman" panose="02020603050405020304" pitchFamily="18" charset="0"/>
              </a:rPr>
              <a:t>TÌM</a:t>
            </a:r>
            <a:r>
              <a:rPr kumimoji="0" lang="en-US" sz="7000" b="1" i="0" u="none" strike="noStrike" kern="1200" cap="none" spc="0" normalizeH="0" noProof="0" dirty="0">
                <a:ln w="215900">
                  <a:solidFill>
                    <a:prstClr val="white"/>
                  </a:solidFill>
                </a:ln>
                <a:solidFill>
                  <a:prstClr val="white"/>
                </a:solidFill>
                <a:effectLst/>
                <a:uLnTx/>
                <a:uFillTx/>
                <a:latin typeface="UTM Guanine" panose="02040603050506020204" pitchFamily="18" charset="0"/>
                <a:ea typeface="+mn-ea"/>
                <a:cs typeface="Times New Roman" panose="02020603050405020304" pitchFamily="18" charset="0"/>
              </a:rPr>
              <a:t> HIỂU BÀI</a:t>
            </a:r>
            <a:endParaRPr kumimoji="0" lang="vi-VN" sz="7000" b="1" i="0" u="none" strike="noStrike" kern="1200" cap="none" spc="0" normalizeH="0" baseline="0" noProof="0" dirty="0">
              <a:ln w="215900">
                <a:solidFill>
                  <a:prstClr val="white"/>
                </a:solidFill>
              </a:ln>
              <a:solidFill>
                <a:prstClr val="white"/>
              </a:solidFill>
              <a:effectLst/>
              <a:uLnTx/>
              <a:uFillTx/>
              <a:latin typeface="UTM Guanine" panose="02040603050506020204" pitchFamily="18" charset="0"/>
              <a:ea typeface="+mn-ea"/>
              <a:cs typeface="Times New Roman" panose="02020603050405020304" pitchFamily="18" charset="0"/>
            </a:endParaRPr>
          </a:p>
        </p:txBody>
      </p:sp>
      <p:sp>
        <p:nvSpPr>
          <p:cNvPr id="7" name="Text Box 6"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AD3FE84C-E88C-4DB1-BD97-F846D4EFEE0A}"/>
              </a:ext>
            </a:extLst>
          </p:cNvPr>
          <p:cNvSpPr txBox="1">
            <a:spLocks noChangeArrowheads="1"/>
          </p:cNvSpPr>
          <p:nvPr/>
        </p:nvSpPr>
        <p:spPr bwMode="auto">
          <a:xfrm>
            <a:off x="2613589" y="3235608"/>
            <a:ext cx="6507897" cy="1708160"/>
          </a:xfrm>
          <a:prstGeom prst="rect">
            <a:avLst/>
          </a:prstGeom>
          <a:noFill/>
          <a:ln w="9525">
            <a:noFill/>
            <a:miter lim="800000"/>
            <a:headEnd/>
            <a:tailEnd/>
          </a:ln>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7000" b="1" i="0" u="none" strike="noStrike" kern="1200" cap="none" spc="0" normalizeH="0" baseline="0" noProof="0" dirty="0">
                <a:ln>
                  <a:noFill/>
                </a:ln>
                <a:solidFill>
                  <a:srgbClr val="CE3553"/>
                </a:solidFill>
                <a:effectLst/>
                <a:uLnTx/>
                <a:uFillTx/>
                <a:latin typeface="UTM Guanine" panose="02040603050506020204" pitchFamily="18" charset="0"/>
                <a:ea typeface="+mn-ea"/>
                <a:cs typeface="Times New Roman" panose="02020603050405020304" pitchFamily="18" charset="0"/>
              </a:rPr>
              <a:t>TÌM</a:t>
            </a:r>
            <a:r>
              <a:rPr kumimoji="0" lang="en-US" sz="7000" b="1" i="0" u="none" strike="noStrike" kern="1200" cap="none" spc="0" normalizeH="0" noProof="0" dirty="0">
                <a:ln>
                  <a:noFill/>
                </a:ln>
                <a:solidFill>
                  <a:srgbClr val="CE3553"/>
                </a:solidFill>
                <a:effectLst/>
                <a:uLnTx/>
                <a:uFillTx/>
                <a:latin typeface="UTM Guanine" panose="02040603050506020204" pitchFamily="18" charset="0"/>
                <a:ea typeface="+mn-ea"/>
                <a:cs typeface="Times New Roman" panose="02020603050405020304" pitchFamily="18" charset="0"/>
              </a:rPr>
              <a:t> HIỂU BÀI</a:t>
            </a:r>
            <a:endParaRPr kumimoji="0" lang="vi-VN" sz="7000" b="1" i="0" u="none" strike="noStrike" kern="1200" cap="none" spc="0" normalizeH="0" baseline="0" noProof="0" dirty="0">
              <a:ln>
                <a:noFill/>
              </a:ln>
              <a:solidFill>
                <a:srgbClr val="CE3553"/>
              </a:solidFill>
              <a:effectLst/>
              <a:uLnTx/>
              <a:uFillTx/>
              <a:latin typeface="UTM Guanine" panose="02040603050506020204" pitchFamily="18" charset="0"/>
              <a:ea typeface="+mn-ea"/>
              <a:cs typeface="Times New Roman" panose="02020603050405020304" pitchFamily="18" charset="0"/>
            </a:endParaRPr>
          </a:p>
        </p:txBody>
      </p:sp>
    </p:spTree>
    <p:extLst>
      <p:ext uri="{BB962C8B-B14F-4D97-AF65-F5344CB8AC3E}">
        <p14:creationId xmlns:p14="http://schemas.microsoft.com/office/powerpoint/2010/main" val="3009295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6" presetClass="entr" presetSubtype="21"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7" descr="图片1">
            <a:extLst>
              <a:ext uri="{FF2B5EF4-FFF2-40B4-BE49-F238E27FC236}">
                <a16:creationId xmlns:a16="http://schemas.microsoft.com/office/drawing/2014/main" id="{72442C7B-6EC3-4B1D-BEA1-717426065D4A}"/>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172" b="100000" l="0" r="100000">
                        <a14:foregroundMark x1="17114" y1="16000" x2="33285" y2="29379"/>
                        <a14:foregroundMark x1="42495" y1="19034" x2="43292" y2="22345"/>
                        <a14:foregroundMark x1="42204" y1="24828" x2="43945" y2="25103"/>
                        <a14:foregroundMark x1="43220" y1="20690" x2="44380" y2="24138"/>
                        <a14:foregroundMark x1="42059" y1="20828" x2="41914" y2="25793"/>
                      </a14:backgroundRemoval>
                    </a14:imgEffect>
                  </a14:imgLayer>
                </a14:imgProps>
              </a:ext>
            </a:extLst>
          </a:blip>
          <a:srcRect l="1837" t="43034" r="2655"/>
          <a:stretch/>
        </p:blipFill>
        <p:spPr>
          <a:xfrm>
            <a:off x="0" y="2953532"/>
            <a:ext cx="12302836" cy="3967452"/>
          </a:xfrm>
          <a:prstGeom prst="rect">
            <a:avLst/>
          </a:prstGeom>
        </p:spPr>
      </p:pic>
      <p:sp>
        <p:nvSpPr>
          <p:cNvPr id="6" name="Rectangle 5">
            <a:extLst>
              <a:ext uri="{FF2B5EF4-FFF2-40B4-BE49-F238E27FC236}">
                <a16:creationId xmlns:a16="http://schemas.microsoft.com/office/drawing/2014/main" id="{6B70D40C-F347-43A6-A396-E7B2E79D505E}"/>
              </a:ext>
            </a:extLst>
          </p:cNvPr>
          <p:cNvSpPr/>
          <p:nvPr/>
        </p:nvSpPr>
        <p:spPr>
          <a:xfrm>
            <a:off x="203200" y="286018"/>
            <a:ext cx="11780926" cy="6279881"/>
          </a:xfrm>
          <a:prstGeom prst="rect">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50000"/>
              </a:spcBef>
            </a:pPr>
            <a:endParaRPr lang="en-GB" altLang="en-US" b="1" dirty="0">
              <a:cs typeface="Arial" panose="020B0604020202020204" pitchFamily="34" charset="0"/>
            </a:endParaRPr>
          </a:p>
        </p:txBody>
      </p:sp>
      <p:sp>
        <p:nvSpPr>
          <p:cNvPr id="7" name="Rounded Rectangle 6"/>
          <p:cNvSpPr/>
          <p:nvPr/>
        </p:nvSpPr>
        <p:spPr>
          <a:xfrm>
            <a:off x="-3048000" y="2316481"/>
            <a:ext cx="63500" cy="4571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B00925A7-C61C-44AF-B0C8-A4E1271631FA}"/>
              </a:ext>
            </a:extLst>
          </p:cNvPr>
          <p:cNvGrpSpPr/>
          <p:nvPr/>
        </p:nvGrpSpPr>
        <p:grpSpPr>
          <a:xfrm>
            <a:off x="1" y="100478"/>
            <a:ext cx="11586130" cy="2343177"/>
            <a:chOff x="0" y="100478"/>
            <a:chExt cx="11586130" cy="2343177"/>
          </a:xfrm>
        </p:grpSpPr>
        <p:sp>
          <p:nvSpPr>
            <p:cNvPr id="10" name="TextBox 9">
              <a:extLst>
                <a:ext uri="{FF2B5EF4-FFF2-40B4-BE49-F238E27FC236}">
                  <a16:creationId xmlns:a16="http://schemas.microsoft.com/office/drawing/2014/main" id="{776DCE87-CAA7-4AB4-A673-BCBB55410BB7}"/>
                </a:ext>
              </a:extLst>
            </p:cNvPr>
            <p:cNvSpPr txBox="1">
              <a:spLocks noChangeArrowheads="1"/>
            </p:cNvSpPr>
            <p:nvPr/>
          </p:nvSpPr>
          <p:spPr bwMode="auto">
            <a:xfrm>
              <a:off x="1906103" y="996188"/>
              <a:ext cx="9680027" cy="1446550"/>
            </a:xfrm>
            <a:prstGeom prst="rect">
              <a:avLst/>
            </a:prstGeom>
            <a:solidFill>
              <a:srgbClr val="FFFF00">
                <a:alpha val="58824"/>
              </a:srgbClr>
            </a:solidFill>
            <a:ln w="38100">
              <a:solidFill>
                <a:srgbClr val="002060"/>
              </a:solidFill>
              <a:prstDash val="dashDot"/>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Ăng</a:t>
              </a:r>
              <a:r>
                <a:rPr lang="en-US" sz="4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co </a:t>
              </a:r>
              <a:r>
                <a:rPr lang="en-US" sz="44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Vát</a:t>
              </a:r>
              <a:r>
                <a:rPr lang="en-US" sz="4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được</a:t>
              </a:r>
              <a:r>
                <a:rPr lang="en-US" sz="4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xây</a:t>
              </a:r>
              <a:r>
                <a:rPr lang="en-US" sz="4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dựng</a:t>
              </a:r>
              <a:r>
                <a:rPr lang="en-US" sz="4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400" b="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ở đâu</a:t>
              </a:r>
            </a:p>
            <a:p>
              <a:pPr algn="ctr"/>
              <a:r>
                <a:rPr lang="en-US" sz="4400" b="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và</a:t>
              </a:r>
              <a:r>
                <a:rPr lang="en-US" sz="4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từ</a:t>
              </a:r>
              <a:r>
                <a:rPr lang="en-US" sz="4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bao</a:t>
              </a:r>
              <a:r>
                <a:rPr lang="en-US" sz="4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giờ</a:t>
              </a:r>
              <a:r>
                <a:rPr lang="en-US" sz="4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a:t>
              </a:r>
            </a:p>
          </p:txBody>
        </p:sp>
        <p:sp>
          <p:nvSpPr>
            <p:cNvPr id="11" name="菱形 14">
              <a:extLst>
                <a:ext uri="{FF2B5EF4-FFF2-40B4-BE49-F238E27FC236}">
                  <a16:creationId xmlns:a16="http://schemas.microsoft.com/office/drawing/2014/main" id="{013B4844-4537-4926-B7C4-FD8D4E18224D}"/>
                </a:ext>
              </a:extLst>
            </p:cNvPr>
            <p:cNvSpPr/>
            <p:nvPr/>
          </p:nvSpPr>
          <p:spPr>
            <a:xfrm>
              <a:off x="0" y="100478"/>
              <a:ext cx="2374900" cy="2343177"/>
            </a:xfrm>
            <a:prstGeom prst="diamond">
              <a:avLst/>
            </a:prstGeom>
            <a:solidFill>
              <a:schemeClr val="accent2">
                <a:lumMod val="40000"/>
                <a:lumOff val="60000"/>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UVF Mussica Swash" panose="04000000000000000000" pitchFamily="82" charset="0"/>
              </a:endParaRPr>
            </a:p>
          </p:txBody>
        </p:sp>
        <p:sp>
          <p:nvSpPr>
            <p:cNvPr id="12" name="文本框 1">
              <a:extLst>
                <a:ext uri="{FF2B5EF4-FFF2-40B4-BE49-F238E27FC236}">
                  <a16:creationId xmlns:a16="http://schemas.microsoft.com/office/drawing/2014/main" id="{E409A403-26FD-41A3-AD9A-E503C68A42CA}"/>
                </a:ext>
              </a:extLst>
            </p:cNvPr>
            <p:cNvSpPr txBox="1"/>
            <p:nvPr/>
          </p:nvSpPr>
          <p:spPr>
            <a:xfrm>
              <a:off x="982776" y="341042"/>
              <a:ext cx="409347" cy="1862048"/>
            </a:xfrm>
            <a:prstGeom prst="rect">
              <a:avLst/>
            </a:prstGeom>
            <a:noFill/>
          </p:spPr>
          <p:txBody>
            <a:bodyPr vert="horz" wrap="square" rtlCol="0">
              <a:spAutoFit/>
            </a:bodyPr>
            <a:lstStyle/>
            <a:p>
              <a:pPr algn="ctr"/>
              <a:r>
                <a:rPr lang="en-US" altLang="zh-CN" sz="11500" dirty="0">
                  <a:ln>
                    <a:solidFill>
                      <a:srgbClr val="002060"/>
                    </a:solidFill>
                  </a:ln>
                  <a:solidFill>
                    <a:srgbClr val="CE3553"/>
                  </a:solidFill>
                  <a:latin typeface="#9Slide07 IcielStormtrooper" panose="020B0500000000000000" pitchFamily="34" charset="0"/>
                  <a:ea typeface="方正大黑简体" panose="03000509000000000000" pitchFamily="65" charset="-122"/>
                </a:rPr>
                <a:t>1</a:t>
              </a:r>
              <a:endParaRPr lang="en-US" altLang="zh-CN" sz="6600" dirty="0">
                <a:ln>
                  <a:solidFill>
                    <a:srgbClr val="002060"/>
                  </a:solidFill>
                </a:ln>
                <a:solidFill>
                  <a:srgbClr val="CE3553"/>
                </a:solidFill>
                <a:latin typeface="#9Slide07 IcielStormtrooper" panose="020B0500000000000000" pitchFamily="34" charset="0"/>
                <a:ea typeface="方正大黑简体" panose="03000509000000000000" pitchFamily="65" charset="-122"/>
              </a:endParaRPr>
            </a:p>
          </p:txBody>
        </p:sp>
      </p:grpSp>
      <p:sp>
        <p:nvSpPr>
          <p:cNvPr id="13" name="Text Box 26"/>
          <p:cNvSpPr txBox="1">
            <a:spLocks noChangeArrowheads="1"/>
          </p:cNvSpPr>
          <p:nvPr/>
        </p:nvSpPr>
        <p:spPr bwMode="auto">
          <a:xfrm>
            <a:off x="2324101" y="3876389"/>
            <a:ext cx="9211230" cy="163121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ctr" eaLnBrk="1" hangingPunct="1">
              <a:spcBef>
                <a:spcPct val="50000"/>
              </a:spcBef>
            </a:pPr>
            <a:r>
              <a:rPr lang="en-GB" altLang="en-US" sz="5000" b="1" dirty="0" err="1">
                <a:latin typeface="Cambria" panose="02040503050406030204" pitchFamily="18" charset="0"/>
                <a:ea typeface="Cambria" panose="02040503050406030204" pitchFamily="18" charset="0"/>
                <a:cs typeface="Arial" panose="020B0604020202020204" pitchFamily="34" charset="0"/>
              </a:rPr>
              <a:t>Ăng</a:t>
            </a:r>
            <a:r>
              <a:rPr lang="en-GB" altLang="en-US" sz="5000" b="1" dirty="0">
                <a:latin typeface="Cambria" panose="02040503050406030204" pitchFamily="18" charset="0"/>
                <a:ea typeface="Cambria" panose="02040503050406030204" pitchFamily="18" charset="0"/>
                <a:cs typeface="Arial" panose="020B0604020202020204" pitchFamily="34" charset="0"/>
              </a:rPr>
              <a:t>-co </a:t>
            </a:r>
            <a:r>
              <a:rPr lang="en-GB" altLang="en-US" sz="5000" b="1" dirty="0" err="1">
                <a:latin typeface="Cambria" panose="02040503050406030204" pitchFamily="18" charset="0"/>
                <a:ea typeface="Cambria" panose="02040503050406030204" pitchFamily="18" charset="0"/>
                <a:cs typeface="Arial" panose="020B0604020202020204" pitchFamily="34" charset="0"/>
              </a:rPr>
              <a:t>Vát</a:t>
            </a:r>
            <a:r>
              <a:rPr lang="en-GB" altLang="en-US" sz="5000" b="1" dirty="0">
                <a:latin typeface="Cambria" panose="02040503050406030204" pitchFamily="18" charset="0"/>
                <a:ea typeface="Cambria" panose="02040503050406030204" pitchFamily="18" charset="0"/>
                <a:cs typeface="Arial" panose="020B0604020202020204" pitchFamily="34" charset="0"/>
              </a:rPr>
              <a:t> </a:t>
            </a:r>
            <a:r>
              <a:rPr lang="en-GB" altLang="en-US" sz="5000" b="1" dirty="0" err="1">
                <a:latin typeface="Cambria" panose="02040503050406030204" pitchFamily="18" charset="0"/>
                <a:ea typeface="Cambria" panose="02040503050406030204" pitchFamily="18" charset="0"/>
                <a:cs typeface="Arial" panose="020B0604020202020204" pitchFamily="34" charset="0"/>
              </a:rPr>
              <a:t>được</a:t>
            </a:r>
            <a:r>
              <a:rPr lang="en-GB" altLang="en-US" sz="5000" b="1" dirty="0">
                <a:latin typeface="Cambria" panose="02040503050406030204" pitchFamily="18" charset="0"/>
                <a:ea typeface="Cambria" panose="02040503050406030204" pitchFamily="18" charset="0"/>
                <a:cs typeface="Arial" panose="020B0604020202020204" pitchFamily="34" charset="0"/>
              </a:rPr>
              <a:t> </a:t>
            </a:r>
            <a:r>
              <a:rPr lang="en-GB" altLang="en-US" sz="5000" b="1" dirty="0" err="1">
                <a:latin typeface="Cambria" panose="02040503050406030204" pitchFamily="18" charset="0"/>
                <a:ea typeface="Cambria" panose="02040503050406030204" pitchFamily="18" charset="0"/>
                <a:cs typeface="Arial" panose="020B0604020202020204" pitchFamily="34" charset="0"/>
              </a:rPr>
              <a:t>xây</a:t>
            </a:r>
            <a:r>
              <a:rPr lang="en-GB" altLang="en-US" sz="5000" b="1" dirty="0">
                <a:latin typeface="Cambria" panose="02040503050406030204" pitchFamily="18" charset="0"/>
                <a:ea typeface="Cambria" panose="02040503050406030204" pitchFamily="18" charset="0"/>
                <a:cs typeface="Arial" panose="020B0604020202020204" pitchFamily="34" charset="0"/>
              </a:rPr>
              <a:t> </a:t>
            </a:r>
            <a:r>
              <a:rPr lang="en-GB" altLang="en-US" sz="5000" b="1" dirty="0" err="1">
                <a:latin typeface="Cambria" panose="02040503050406030204" pitchFamily="18" charset="0"/>
                <a:ea typeface="Cambria" panose="02040503050406030204" pitchFamily="18" charset="0"/>
                <a:cs typeface="Arial" panose="020B0604020202020204" pitchFamily="34" charset="0"/>
              </a:rPr>
              <a:t>dựng</a:t>
            </a:r>
            <a:r>
              <a:rPr lang="en-GB" altLang="en-US" sz="5000" b="1" dirty="0">
                <a:latin typeface="Cambria" panose="02040503050406030204" pitchFamily="18" charset="0"/>
                <a:ea typeface="Cambria" panose="02040503050406030204" pitchFamily="18" charset="0"/>
                <a:cs typeface="Arial" panose="020B0604020202020204" pitchFamily="34" charset="0"/>
              </a:rPr>
              <a:t> ở Cam-</a:t>
            </a:r>
            <a:r>
              <a:rPr lang="en-GB" altLang="en-US" sz="5000" b="1" dirty="0" err="1">
                <a:latin typeface="Cambria" panose="02040503050406030204" pitchFamily="18" charset="0"/>
                <a:ea typeface="Cambria" panose="02040503050406030204" pitchFamily="18" charset="0"/>
                <a:cs typeface="Arial" panose="020B0604020202020204" pitchFamily="34" charset="0"/>
              </a:rPr>
              <a:t>pu</a:t>
            </a:r>
            <a:r>
              <a:rPr lang="en-GB" altLang="en-US" sz="5000" b="1" dirty="0">
                <a:latin typeface="Cambria" panose="02040503050406030204" pitchFamily="18" charset="0"/>
                <a:ea typeface="Cambria" panose="02040503050406030204" pitchFamily="18" charset="0"/>
                <a:cs typeface="Arial" panose="020B0604020202020204" pitchFamily="34" charset="0"/>
              </a:rPr>
              <a:t>-chia </a:t>
            </a:r>
            <a:r>
              <a:rPr lang="en-GB" altLang="en-US" sz="5000" b="1" dirty="0" err="1">
                <a:latin typeface="Cambria" panose="02040503050406030204" pitchFamily="18" charset="0"/>
                <a:ea typeface="Cambria" panose="02040503050406030204" pitchFamily="18" charset="0"/>
                <a:cs typeface="Arial" panose="020B0604020202020204" pitchFamily="34" charset="0"/>
              </a:rPr>
              <a:t>từ</a:t>
            </a:r>
            <a:r>
              <a:rPr lang="en-GB" altLang="en-US" sz="5000" b="1" dirty="0">
                <a:latin typeface="Cambria" panose="02040503050406030204" pitchFamily="18" charset="0"/>
                <a:ea typeface="Cambria" panose="02040503050406030204" pitchFamily="18" charset="0"/>
                <a:cs typeface="Arial" panose="020B0604020202020204" pitchFamily="34" charset="0"/>
              </a:rPr>
              <a:t> </a:t>
            </a:r>
            <a:r>
              <a:rPr lang="en-GB" altLang="en-US" sz="5000" b="1" dirty="0" err="1">
                <a:latin typeface="Cambria" panose="02040503050406030204" pitchFamily="18" charset="0"/>
                <a:ea typeface="Cambria" panose="02040503050406030204" pitchFamily="18" charset="0"/>
                <a:cs typeface="Arial" panose="020B0604020202020204" pitchFamily="34" charset="0"/>
              </a:rPr>
              <a:t>đầu</a:t>
            </a:r>
            <a:r>
              <a:rPr lang="en-GB" altLang="en-US" sz="5000" b="1" dirty="0">
                <a:latin typeface="Cambria" panose="02040503050406030204" pitchFamily="18" charset="0"/>
                <a:ea typeface="Cambria" panose="02040503050406030204" pitchFamily="18" charset="0"/>
                <a:cs typeface="Arial" panose="020B0604020202020204" pitchFamily="34" charset="0"/>
              </a:rPr>
              <a:t> </a:t>
            </a:r>
            <a:r>
              <a:rPr lang="en-GB" altLang="en-US" sz="5000" b="1" dirty="0" err="1">
                <a:latin typeface="Cambria" panose="02040503050406030204" pitchFamily="18" charset="0"/>
                <a:ea typeface="Cambria" panose="02040503050406030204" pitchFamily="18" charset="0"/>
                <a:cs typeface="Arial" panose="020B0604020202020204" pitchFamily="34" charset="0"/>
              </a:rPr>
              <a:t>thế</a:t>
            </a:r>
            <a:r>
              <a:rPr lang="en-GB" altLang="en-US" sz="5000" b="1" dirty="0">
                <a:latin typeface="Cambria" panose="02040503050406030204" pitchFamily="18" charset="0"/>
                <a:ea typeface="Cambria" panose="02040503050406030204" pitchFamily="18" charset="0"/>
                <a:cs typeface="Arial" panose="020B0604020202020204" pitchFamily="34" charset="0"/>
              </a:rPr>
              <a:t> </a:t>
            </a:r>
            <a:r>
              <a:rPr lang="en-GB" altLang="en-US" sz="5000" b="1" dirty="0" err="1">
                <a:latin typeface="Cambria" panose="02040503050406030204" pitchFamily="18" charset="0"/>
                <a:ea typeface="Cambria" panose="02040503050406030204" pitchFamily="18" charset="0"/>
                <a:cs typeface="Arial" panose="020B0604020202020204" pitchFamily="34" charset="0"/>
              </a:rPr>
              <a:t>kỉ</a:t>
            </a:r>
            <a:r>
              <a:rPr lang="en-GB" altLang="en-US" sz="5000" b="1" dirty="0">
                <a:latin typeface="Cambria" panose="02040503050406030204" pitchFamily="18" charset="0"/>
                <a:ea typeface="Cambria" panose="02040503050406030204" pitchFamily="18" charset="0"/>
                <a:cs typeface="Arial" panose="020B0604020202020204" pitchFamily="34" charset="0"/>
              </a:rPr>
              <a:t> XII.</a:t>
            </a:r>
          </a:p>
        </p:txBody>
      </p:sp>
      <p:pic>
        <p:nvPicPr>
          <p:cNvPr id="16" name="Picture 15"/>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20468" r="40770">
                        <a14:foregroundMark x1="30833" y1="22037" x2="32552" y2="37500"/>
                        <a14:foregroundMark x1="31198" y1="16852" x2="32188" y2="23611"/>
                        <a14:foregroundMark x1="28177" y1="40185" x2="34323" y2="39074"/>
                        <a14:foregroundMark x1="27292" y1="42685" x2="35104" y2="41296"/>
                        <a14:foregroundMark x1="33854" y1="30278" x2="35104" y2="35278"/>
                      </a14:backgroundRemoval>
                    </a14:imgEffect>
                  </a14:imgLayer>
                </a14:imgProps>
              </a:ext>
              <a:ext uri="{28A0092B-C50C-407E-A947-70E740481C1C}">
                <a14:useLocalDpi xmlns:a14="http://schemas.microsoft.com/office/drawing/2010/main" val="0"/>
              </a:ext>
            </a:extLst>
          </a:blip>
          <a:srcRect l="17930" r="63112" b="52629"/>
          <a:stretch/>
        </p:blipFill>
        <p:spPr>
          <a:xfrm>
            <a:off x="-1155699" y="1801489"/>
            <a:ext cx="3429000" cy="4819434"/>
          </a:xfrm>
          <a:prstGeom prst="rect">
            <a:avLst/>
          </a:prstGeom>
        </p:spPr>
      </p:pic>
    </p:spTree>
    <p:extLst>
      <p:ext uri="{BB962C8B-B14F-4D97-AF65-F5344CB8AC3E}">
        <p14:creationId xmlns:p14="http://schemas.microsoft.com/office/powerpoint/2010/main" val="2743795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3"/>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barn(inVertical)">
                                      <p:cBhvr>
                                        <p:cTn id="1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8">
            <a:extLst>
              <a:ext uri="{FF2B5EF4-FFF2-40B4-BE49-F238E27FC236}">
                <a16:creationId xmlns:a16="http://schemas.microsoft.com/office/drawing/2014/main" id="{24619589-0188-43DC-97F8-15ED69B87F26}"/>
              </a:ext>
            </a:extLst>
          </p:cNvPr>
          <p:cNvSpPr txBox="1">
            <a:spLocks noChangeArrowheads="1"/>
          </p:cNvSpPr>
          <p:nvPr/>
        </p:nvSpPr>
        <p:spPr bwMode="auto">
          <a:xfrm>
            <a:off x="221382" y="980477"/>
            <a:ext cx="6116354" cy="1211818"/>
          </a:xfrm>
          <a:prstGeom prst="flowChartTerminator">
            <a:avLst/>
          </a:prstGeom>
          <a:solidFill>
            <a:srgbClr val="E78DB0"/>
          </a:solidFill>
          <a:ln w="381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1" hangingPunct="1">
              <a:spcBef>
                <a:spcPct val="50000"/>
              </a:spcBef>
            </a:pPr>
            <a:r>
              <a:rPr lang="en-US" sz="5000" b="1" dirty="0" err="1">
                <a:solidFill>
                  <a:schemeClr val="bg1"/>
                </a:solidFill>
                <a:latin typeface="Cambria" panose="02040503050406030204" pitchFamily="18" charset="0"/>
                <a:ea typeface="Cambria" panose="02040503050406030204" pitchFamily="18" charset="0"/>
                <a:cs typeface="Times New Roman" pitchFamily="18" charset="0"/>
              </a:rPr>
              <a:t>Nội</a:t>
            </a:r>
            <a:r>
              <a:rPr lang="en-US" sz="5000" b="1" dirty="0">
                <a:solidFill>
                  <a:schemeClr val="bg1"/>
                </a:solidFill>
                <a:latin typeface="Cambria" panose="02040503050406030204" pitchFamily="18" charset="0"/>
                <a:ea typeface="Cambria" panose="02040503050406030204" pitchFamily="18" charset="0"/>
                <a:cs typeface="Times New Roman" pitchFamily="18" charset="0"/>
              </a:rPr>
              <a:t> dung </a:t>
            </a:r>
            <a:r>
              <a:rPr lang="en-US" sz="5000" b="1" dirty="0" err="1">
                <a:solidFill>
                  <a:schemeClr val="bg1"/>
                </a:solidFill>
                <a:latin typeface="Cambria" panose="02040503050406030204" pitchFamily="18" charset="0"/>
                <a:ea typeface="Cambria" panose="02040503050406030204" pitchFamily="18" charset="0"/>
                <a:cs typeface="Times New Roman" pitchFamily="18" charset="0"/>
              </a:rPr>
              <a:t>đoạn</a:t>
            </a:r>
            <a:r>
              <a:rPr lang="en-US" sz="5000" b="1" dirty="0">
                <a:solidFill>
                  <a:schemeClr val="bg1"/>
                </a:solidFill>
                <a:latin typeface="Cambria" panose="02040503050406030204" pitchFamily="18" charset="0"/>
                <a:ea typeface="Cambria" panose="02040503050406030204" pitchFamily="18" charset="0"/>
                <a:cs typeface="Times New Roman" pitchFamily="18" charset="0"/>
              </a:rPr>
              <a:t> 1:</a:t>
            </a:r>
          </a:p>
        </p:txBody>
      </p:sp>
      <p:sp>
        <p:nvSpPr>
          <p:cNvPr id="6" name="TextBox 5">
            <a:extLst>
              <a:ext uri="{FF2B5EF4-FFF2-40B4-BE49-F238E27FC236}">
                <a16:creationId xmlns:a16="http://schemas.microsoft.com/office/drawing/2014/main" id="{DF263510-E342-4FD5-895C-F9A1D6AFC8FA}"/>
              </a:ext>
            </a:extLst>
          </p:cNvPr>
          <p:cNvSpPr txBox="1"/>
          <p:nvPr/>
        </p:nvSpPr>
        <p:spPr>
          <a:xfrm>
            <a:off x="2784947" y="3038762"/>
            <a:ext cx="8278288" cy="3323987"/>
          </a:xfrm>
          <a:prstGeom prst="rect">
            <a:avLst/>
          </a:prstGeom>
          <a:gradFill>
            <a:gsLst>
              <a:gs pos="0">
                <a:schemeClr val="accent3">
                  <a:lumMod val="60000"/>
                  <a:lumOff val="40000"/>
                  <a:shade val="30000"/>
                  <a:satMod val="115000"/>
                  <a:alpha val="73000"/>
                </a:schemeClr>
              </a:gs>
              <a:gs pos="50000">
                <a:schemeClr val="accent3">
                  <a:lumMod val="60000"/>
                  <a:lumOff val="40000"/>
                  <a:shade val="67500"/>
                  <a:satMod val="115000"/>
                </a:schemeClr>
              </a:gs>
              <a:gs pos="100000">
                <a:schemeClr val="accent3">
                  <a:lumMod val="60000"/>
                  <a:lumOff val="40000"/>
                  <a:shade val="100000"/>
                  <a:satMod val="115000"/>
                </a:schemeClr>
              </a:gs>
            </a:gsLst>
            <a:lin ang="5400000" scaled="1"/>
          </a:gradFill>
          <a:ln w="38100">
            <a:solidFill>
              <a:schemeClr val="tx1"/>
            </a:solidFill>
            <a:prstDash val="dash"/>
          </a:ln>
        </p:spPr>
        <p:txBody>
          <a:bodyPr wrap="square" rtlCol="0">
            <a:spAutoFit/>
          </a:bodyPr>
          <a:lstStyle/>
          <a:p>
            <a:pPr algn="ctr"/>
            <a:r>
              <a:rPr lang="en-US" sz="7000" b="1" dirty="0" err="1">
                <a:solidFill>
                  <a:srgbClr val="002060"/>
                </a:solidFill>
                <a:latin typeface="Cambria" panose="02040503050406030204" pitchFamily="18" charset="0"/>
                <a:ea typeface="Cambria" panose="02040503050406030204" pitchFamily="18" charset="0"/>
                <a:cs typeface="Times New Roman" pitchFamily="18" charset="0"/>
              </a:rPr>
              <a:t>Giới</a:t>
            </a:r>
            <a:r>
              <a:rPr lang="en-US" sz="7000" b="1" dirty="0">
                <a:solidFill>
                  <a:srgbClr val="002060"/>
                </a:solidFill>
                <a:latin typeface="Cambria" panose="02040503050406030204" pitchFamily="18" charset="0"/>
                <a:ea typeface="Cambria" panose="02040503050406030204" pitchFamily="18" charset="0"/>
                <a:cs typeface="Times New Roman" pitchFamily="18" charset="0"/>
              </a:rPr>
              <a:t> </a:t>
            </a:r>
            <a:r>
              <a:rPr lang="en-US" sz="7000" b="1" dirty="0" err="1">
                <a:solidFill>
                  <a:srgbClr val="002060"/>
                </a:solidFill>
                <a:latin typeface="Cambria" panose="02040503050406030204" pitchFamily="18" charset="0"/>
                <a:ea typeface="Cambria" panose="02040503050406030204" pitchFamily="18" charset="0"/>
                <a:cs typeface="Times New Roman" pitchFamily="18" charset="0"/>
              </a:rPr>
              <a:t>thiệu</a:t>
            </a:r>
            <a:r>
              <a:rPr lang="en-US" sz="7000" b="1" dirty="0">
                <a:solidFill>
                  <a:srgbClr val="002060"/>
                </a:solidFill>
                <a:latin typeface="Cambria" panose="02040503050406030204" pitchFamily="18" charset="0"/>
                <a:ea typeface="Cambria" panose="02040503050406030204" pitchFamily="18" charset="0"/>
                <a:cs typeface="Times New Roman" pitchFamily="18" charset="0"/>
              </a:rPr>
              <a:t> </a:t>
            </a:r>
            <a:r>
              <a:rPr lang="en-US" sz="7000" b="1" dirty="0" err="1">
                <a:solidFill>
                  <a:srgbClr val="002060"/>
                </a:solidFill>
                <a:latin typeface="Cambria" panose="02040503050406030204" pitchFamily="18" charset="0"/>
                <a:ea typeface="Cambria" panose="02040503050406030204" pitchFamily="18" charset="0"/>
                <a:cs typeface="Times New Roman" pitchFamily="18" charset="0"/>
              </a:rPr>
              <a:t>chung</a:t>
            </a:r>
            <a:r>
              <a:rPr lang="en-US" sz="7000" b="1" dirty="0">
                <a:solidFill>
                  <a:srgbClr val="002060"/>
                </a:solidFill>
                <a:latin typeface="Cambria" panose="02040503050406030204" pitchFamily="18" charset="0"/>
                <a:ea typeface="Cambria" panose="02040503050406030204" pitchFamily="18" charset="0"/>
                <a:cs typeface="Times New Roman" pitchFamily="18" charset="0"/>
              </a:rPr>
              <a:t> </a:t>
            </a:r>
            <a:r>
              <a:rPr lang="en-US" sz="7000" b="1" dirty="0" err="1">
                <a:solidFill>
                  <a:srgbClr val="002060"/>
                </a:solidFill>
                <a:latin typeface="Cambria" panose="02040503050406030204" pitchFamily="18" charset="0"/>
                <a:ea typeface="Cambria" panose="02040503050406030204" pitchFamily="18" charset="0"/>
                <a:cs typeface="Times New Roman" pitchFamily="18" charset="0"/>
              </a:rPr>
              <a:t>về</a:t>
            </a:r>
            <a:r>
              <a:rPr lang="en-US" sz="7000" b="1" dirty="0">
                <a:solidFill>
                  <a:srgbClr val="002060"/>
                </a:solidFill>
                <a:latin typeface="Cambria" panose="02040503050406030204" pitchFamily="18" charset="0"/>
                <a:ea typeface="Cambria" panose="02040503050406030204" pitchFamily="18" charset="0"/>
                <a:cs typeface="Times New Roman" pitchFamily="18" charset="0"/>
              </a:rPr>
              <a:t> </a:t>
            </a:r>
            <a:r>
              <a:rPr lang="en-US" sz="7000" b="1" dirty="0" err="1">
                <a:solidFill>
                  <a:srgbClr val="002060"/>
                </a:solidFill>
                <a:latin typeface="Cambria" panose="02040503050406030204" pitchFamily="18" charset="0"/>
                <a:ea typeface="Cambria" panose="02040503050406030204" pitchFamily="18" charset="0"/>
                <a:cs typeface="Times New Roman" pitchFamily="18" charset="0"/>
              </a:rPr>
              <a:t>khu</a:t>
            </a:r>
            <a:r>
              <a:rPr lang="en-US" sz="7000" b="1" dirty="0">
                <a:solidFill>
                  <a:srgbClr val="002060"/>
                </a:solidFill>
                <a:latin typeface="Cambria" panose="02040503050406030204" pitchFamily="18" charset="0"/>
                <a:ea typeface="Cambria" panose="02040503050406030204" pitchFamily="18" charset="0"/>
                <a:cs typeface="Times New Roman" pitchFamily="18" charset="0"/>
              </a:rPr>
              <a:t> </a:t>
            </a:r>
            <a:r>
              <a:rPr lang="en-US" sz="7000" b="1" dirty="0" err="1">
                <a:solidFill>
                  <a:srgbClr val="002060"/>
                </a:solidFill>
                <a:latin typeface="Cambria" panose="02040503050406030204" pitchFamily="18" charset="0"/>
                <a:ea typeface="Cambria" panose="02040503050406030204" pitchFamily="18" charset="0"/>
                <a:cs typeface="Times New Roman" pitchFamily="18" charset="0"/>
              </a:rPr>
              <a:t>đền</a:t>
            </a:r>
            <a:r>
              <a:rPr lang="en-US" sz="7000" b="1" dirty="0">
                <a:solidFill>
                  <a:srgbClr val="002060"/>
                </a:solidFill>
                <a:latin typeface="Cambria" panose="02040503050406030204" pitchFamily="18" charset="0"/>
                <a:ea typeface="Cambria" panose="02040503050406030204" pitchFamily="18" charset="0"/>
                <a:cs typeface="Times New Roman" pitchFamily="18" charset="0"/>
              </a:rPr>
              <a:t> </a:t>
            </a:r>
          </a:p>
          <a:p>
            <a:pPr algn="ctr"/>
            <a:r>
              <a:rPr lang="en-US" sz="7000" b="1" dirty="0" err="1">
                <a:solidFill>
                  <a:srgbClr val="002060"/>
                </a:solidFill>
                <a:latin typeface="Cambria" panose="02040503050406030204" pitchFamily="18" charset="0"/>
                <a:ea typeface="Cambria" panose="02040503050406030204" pitchFamily="18" charset="0"/>
                <a:cs typeface="Times New Roman" pitchFamily="18" charset="0"/>
              </a:rPr>
              <a:t>Ăng</a:t>
            </a:r>
            <a:r>
              <a:rPr lang="en-US" sz="7000" b="1" dirty="0">
                <a:solidFill>
                  <a:srgbClr val="002060"/>
                </a:solidFill>
                <a:latin typeface="Cambria" panose="02040503050406030204" pitchFamily="18" charset="0"/>
                <a:ea typeface="Cambria" panose="02040503050406030204" pitchFamily="18" charset="0"/>
                <a:cs typeface="Times New Roman" pitchFamily="18" charset="0"/>
              </a:rPr>
              <a:t> – co  </a:t>
            </a:r>
            <a:r>
              <a:rPr lang="en-US" sz="7000" b="1" dirty="0" err="1">
                <a:solidFill>
                  <a:srgbClr val="002060"/>
                </a:solidFill>
                <a:latin typeface="Cambria" panose="02040503050406030204" pitchFamily="18" charset="0"/>
                <a:ea typeface="Cambria" panose="02040503050406030204" pitchFamily="18" charset="0"/>
                <a:cs typeface="Times New Roman" pitchFamily="18" charset="0"/>
              </a:rPr>
              <a:t>Vát</a:t>
            </a:r>
            <a:endParaRPr lang="en-US" sz="7000" b="1" dirty="0">
              <a:solidFill>
                <a:srgbClr val="002060"/>
              </a:solidFill>
              <a:latin typeface="Cambria" panose="02040503050406030204" pitchFamily="18" charset="0"/>
              <a:ea typeface="Cambria" panose="02040503050406030204" pitchFamily="18" charset="0"/>
              <a:cs typeface="Times New Roman" pitchFamily="18" charset="0"/>
            </a:endParaRPr>
          </a:p>
        </p:txBody>
      </p:sp>
    </p:spTree>
    <p:extLst>
      <p:ext uri="{BB962C8B-B14F-4D97-AF65-F5344CB8AC3E}">
        <p14:creationId xmlns:p14="http://schemas.microsoft.com/office/powerpoint/2010/main" val="694984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20">
            <a:extLst>
              <a:ext uri="{FF2B5EF4-FFF2-40B4-BE49-F238E27FC236}">
                <a16:creationId xmlns:a16="http://schemas.microsoft.com/office/drawing/2014/main" id="{B5557B8C-1C5E-4E9D-8EE5-704EF046B9B6}"/>
              </a:ext>
            </a:extLst>
          </p:cNvPr>
          <p:cNvGrpSpPr/>
          <p:nvPr/>
        </p:nvGrpSpPr>
        <p:grpSpPr>
          <a:xfrm>
            <a:off x="3709307" y="2330451"/>
            <a:ext cx="4403768" cy="4164421"/>
            <a:chOff x="849985" y="2138913"/>
            <a:chExt cx="3627120" cy="3627120"/>
          </a:xfrm>
        </p:grpSpPr>
        <p:sp>
          <p:nvSpPr>
            <p:cNvPr id="9" name="椭圆 6"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326435D8-4AAF-4040-9EF8-EE2DF6582E9D}"/>
                </a:ext>
              </a:extLst>
            </p:cNvPr>
            <p:cNvSpPr/>
            <p:nvPr/>
          </p:nvSpPr>
          <p:spPr>
            <a:xfrm>
              <a:off x="849985" y="2138913"/>
              <a:ext cx="3627120" cy="3627120"/>
            </a:xfrm>
            <a:prstGeom prst="ellipse">
              <a:avLst/>
            </a:prstGeom>
            <a:solidFill>
              <a:srgbClr val="FEC1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 name="Text Box 6"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AD3FE84C-E88C-4DB1-BD97-F846D4EFEE0A}"/>
                </a:ext>
              </a:extLst>
            </p:cNvPr>
            <p:cNvSpPr txBox="1">
              <a:spLocks noChangeArrowheads="1"/>
            </p:cNvSpPr>
            <p:nvPr/>
          </p:nvSpPr>
          <p:spPr bwMode="auto">
            <a:xfrm>
              <a:off x="898339" y="2195800"/>
              <a:ext cx="3530410" cy="3377640"/>
            </a:xfrm>
            <a:prstGeom prst="rect">
              <a:avLst/>
            </a:prstGeom>
            <a:noFill/>
            <a:ln w="9525">
              <a:noFill/>
              <a:miter lim="800000"/>
              <a:headEnd/>
              <a:tailEnd/>
            </a:ln>
          </p:spPr>
          <p:txBody>
            <a:bodyPr wrap="square">
              <a:spAutoFit/>
            </a:bodyPr>
            <a:lstStyle/>
            <a:p>
              <a:pPr algn="ctr">
                <a:lnSpc>
                  <a:spcPct val="150000"/>
                </a:lnSpc>
              </a:pPr>
              <a:r>
                <a:rPr lang="vi-VN" sz="8200" b="1" dirty="0">
                  <a:ln w="180975">
                    <a:solidFill>
                      <a:schemeClr val="bg1">
                        <a:alpha val="99000"/>
                      </a:schemeClr>
                    </a:solidFill>
                  </a:ln>
                  <a:solidFill>
                    <a:schemeClr val="bg1"/>
                  </a:solidFill>
                  <a:latin typeface="UTM Guanine" panose="02040603050506020204" pitchFamily="18" charset="0"/>
                  <a:cs typeface="Times New Roman" panose="02020603050405020304" pitchFamily="18" charset="0"/>
                </a:rPr>
                <a:t>KHỞI</a:t>
              </a:r>
            </a:p>
            <a:p>
              <a:pPr algn="ctr">
                <a:lnSpc>
                  <a:spcPct val="150000"/>
                </a:lnSpc>
              </a:pPr>
              <a:r>
                <a:rPr lang="vi-VN" sz="8200" b="1" dirty="0">
                  <a:ln w="180975">
                    <a:solidFill>
                      <a:schemeClr val="bg1">
                        <a:alpha val="99000"/>
                      </a:schemeClr>
                    </a:solidFill>
                  </a:ln>
                  <a:solidFill>
                    <a:schemeClr val="bg1"/>
                  </a:solidFill>
                  <a:latin typeface="UTM Guanine" panose="02040603050506020204" pitchFamily="18" charset="0"/>
                  <a:cs typeface="Times New Roman" panose="02020603050405020304" pitchFamily="18" charset="0"/>
                </a:rPr>
                <a:t>ĐỘNG</a:t>
              </a:r>
              <a:endParaRPr lang="en-US" sz="8200" b="1" dirty="0">
                <a:ln w="180975">
                  <a:solidFill>
                    <a:schemeClr val="bg1">
                      <a:alpha val="99000"/>
                    </a:schemeClr>
                  </a:solidFill>
                </a:ln>
                <a:solidFill>
                  <a:schemeClr val="bg1"/>
                </a:solidFill>
                <a:latin typeface="UTM Guanine" panose="02040603050506020204" pitchFamily="18" charset="0"/>
                <a:cs typeface="Times New Roman" panose="02020603050405020304" pitchFamily="18" charset="0"/>
              </a:endParaRPr>
            </a:p>
          </p:txBody>
        </p:sp>
      </p:grpSp>
      <p:sp>
        <p:nvSpPr>
          <p:cNvPr id="5" name="Text Box 6"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AD3FE84C-E88C-4DB1-BD97-F846D4EFEE0A}"/>
              </a:ext>
            </a:extLst>
          </p:cNvPr>
          <p:cNvSpPr txBox="1">
            <a:spLocks noChangeArrowheads="1"/>
          </p:cNvSpPr>
          <p:nvPr/>
        </p:nvSpPr>
        <p:spPr bwMode="auto">
          <a:xfrm>
            <a:off x="3756550" y="2395763"/>
            <a:ext cx="4286350" cy="3593291"/>
          </a:xfrm>
          <a:prstGeom prst="rect">
            <a:avLst/>
          </a:prstGeom>
          <a:noFill/>
          <a:ln w="9525">
            <a:noFill/>
            <a:miter lim="800000"/>
            <a:headEnd/>
            <a:tailEnd/>
          </a:ln>
        </p:spPr>
        <p:txBody>
          <a:bodyPr wrap="square">
            <a:spAutoFit/>
          </a:bodyPr>
          <a:lstStyle/>
          <a:p>
            <a:pPr algn="ctr">
              <a:lnSpc>
                <a:spcPct val="150000"/>
              </a:lnSpc>
            </a:pPr>
            <a:r>
              <a:rPr lang="vi-VN" sz="8200" b="1" dirty="0">
                <a:solidFill>
                  <a:srgbClr val="CE3553"/>
                </a:solidFill>
                <a:latin typeface="UTM Guanine" panose="02040603050506020204" pitchFamily="18" charset="0"/>
                <a:cs typeface="Times New Roman" panose="02020603050405020304" pitchFamily="18" charset="0"/>
              </a:rPr>
              <a:t>KHỞI</a:t>
            </a:r>
          </a:p>
          <a:p>
            <a:pPr algn="ctr">
              <a:lnSpc>
                <a:spcPct val="150000"/>
              </a:lnSpc>
            </a:pPr>
            <a:r>
              <a:rPr lang="vi-VN" sz="8200" b="1" dirty="0">
                <a:solidFill>
                  <a:srgbClr val="CE3553"/>
                </a:solidFill>
                <a:latin typeface="UTM Guanine" panose="02040603050506020204" pitchFamily="18" charset="0"/>
                <a:cs typeface="Times New Roman" panose="02020603050405020304" pitchFamily="18" charset="0"/>
              </a:rPr>
              <a:t>ĐỘNG</a:t>
            </a:r>
            <a:endParaRPr lang="en-US" sz="8200" b="1" dirty="0">
              <a:solidFill>
                <a:srgbClr val="CE3553"/>
              </a:solidFill>
              <a:latin typeface="UTM Guanine"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295884911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7" descr="图片1">
            <a:extLst>
              <a:ext uri="{FF2B5EF4-FFF2-40B4-BE49-F238E27FC236}">
                <a16:creationId xmlns:a16="http://schemas.microsoft.com/office/drawing/2014/main" id="{72442C7B-6EC3-4B1D-BEA1-717426065D4A}"/>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172" b="100000" l="0" r="100000">
                        <a14:foregroundMark x1="17114" y1="16000" x2="33285" y2="29379"/>
                        <a14:foregroundMark x1="42495" y1="19034" x2="43292" y2="22345"/>
                        <a14:foregroundMark x1="42204" y1="24828" x2="43945" y2="25103"/>
                        <a14:foregroundMark x1="43220" y1="20690" x2="44380" y2="24138"/>
                        <a14:foregroundMark x1="42059" y1="20828" x2="41914" y2="25793"/>
                      </a14:backgroundRemoval>
                    </a14:imgEffect>
                  </a14:imgLayer>
                </a14:imgProps>
              </a:ext>
            </a:extLst>
          </a:blip>
          <a:srcRect l="1837" t="43034" r="2655"/>
          <a:stretch/>
        </p:blipFill>
        <p:spPr>
          <a:xfrm>
            <a:off x="0" y="3657600"/>
            <a:ext cx="12302836" cy="3263384"/>
          </a:xfrm>
          <a:prstGeom prst="rect">
            <a:avLst/>
          </a:prstGeom>
        </p:spPr>
      </p:pic>
      <p:sp>
        <p:nvSpPr>
          <p:cNvPr id="7" name="Rounded Rectangle 6"/>
          <p:cNvSpPr/>
          <p:nvPr/>
        </p:nvSpPr>
        <p:spPr>
          <a:xfrm>
            <a:off x="-3048000" y="2316481"/>
            <a:ext cx="63500" cy="4571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 name="Group 8">
            <a:extLst>
              <a:ext uri="{FF2B5EF4-FFF2-40B4-BE49-F238E27FC236}">
                <a16:creationId xmlns:a16="http://schemas.microsoft.com/office/drawing/2014/main" id="{B00925A7-C61C-44AF-B0C8-A4E1271631FA}"/>
              </a:ext>
            </a:extLst>
          </p:cNvPr>
          <p:cNvGrpSpPr/>
          <p:nvPr/>
        </p:nvGrpSpPr>
        <p:grpSpPr>
          <a:xfrm>
            <a:off x="35434" y="64657"/>
            <a:ext cx="11678511" cy="1937410"/>
            <a:chOff x="-382160" y="196373"/>
            <a:chExt cx="12100727" cy="2360522"/>
          </a:xfrm>
        </p:grpSpPr>
        <p:sp>
          <p:nvSpPr>
            <p:cNvPr id="10" name="TextBox 9">
              <a:extLst>
                <a:ext uri="{FF2B5EF4-FFF2-40B4-BE49-F238E27FC236}">
                  <a16:creationId xmlns:a16="http://schemas.microsoft.com/office/drawing/2014/main" id="{776DCE87-CAA7-4AB4-A673-BCBB55410BB7}"/>
                </a:ext>
              </a:extLst>
            </p:cNvPr>
            <p:cNvSpPr txBox="1">
              <a:spLocks noChangeArrowheads="1"/>
            </p:cNvSpPr>
            <p:nvPr/>
          </p:nvSpPr>
          <p:spPr bwMode="auto">
            <a:xfrm>
              <a:off x="1439139" y="897817"/>
              <a:ext cx="10279428" cy="974979"/>
            </a:xfrm>
            <a:prstGeom prst="rect">
              <a:avLst/>
            </a:prstGeom>
            <a:solidFill>
              <a:srgbClr val="FF0066">
                <a:alpha val="58824"/>
              </a:srgbClr>
            </a:solidFill>
            <a:ln w="38100">
              <a:solidFill>
                <a:srgbClr val="002060"/>
              </a:solidFill>
              <a:prstDash val="dashDot"/>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6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Khu</a:t>
              </a:r>
              <a:r>
                <a:rPr kumimoji="0" lang="en-US" sz="4600" b="1"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600" b="1"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đền</a:t>
              </a:r>
              <a:r>
                <a:rPr kumimoji="0" lang="en-US" sz="4600" b="1"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600" b="1"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chính</a:t>
              </a:r>
              <a:r>
                <a:rPr kumimoji="0" lang="en-US" sz="4600" b="1"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600" b="1"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đồ</a:t>
              </a:r>
              <a:r>
                <a:rPr kumimoji="0" lang="en-US" sz="4600" b="1"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600" b="1"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sộ</a:t>
              </a:r>
              <a:r>
                <a:rPr kumimoji="0" lang="en-US" sz="4600" b="1"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600" b="1"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như</a:t>
              </a:r>
              <a:r>
                <a:rPr kumimoji="0" lang="en-US" sz="4600" b="1"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600" b="1"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thế</a:t>
              </a:r>
              <a:r>
                <a:rPr kumimoji="0" lang="en-US" sz="4600" b="1"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600" b="1"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nào</a:t>
              </a:r>
              <a:r>
                <a:rPr kumimoji="0" lang="en-US" sz="4600" b="1"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sz="4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1" name="菱形 14">
              <a:extLst>
                <a:ext uri="{FF2B5EF4-FFF2-40B4-BE49-F238E27FC236}">
                  <a16:creationId xmlns:a16="http://schemas.microsoft.com/office/drawing/2014/main" id="{013B4844-4537-4926-B7C4-FD8D4E18224D}"/>
                </a:ext>
              </a:extLst>
            </p:cNvPr>
            <p:cNvSpPr/>
            <p:nvPr/>
          </p:nvSpPr>
          <p:spPr>
            <a:xfrm>
              <a:off x="-382160" y="213718"/>
              <a:ext cx="2374900" cy="2343177"/>
            </a:xfrm>
            <a:prstGeom prst="diamond">
              <a:avLst/>
            </a:prstGeom>
            <a:solidFill>
              <a:schemeClr val="accent2">
                <a:lumMod val="40000"/>
                <a:lumOff val="60000"/>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UVF Mussica Swash" panose="04000000000000000000" pitchFamily="82" charset="0"/>
                <a:cs typeface="+mn-cs"/>
              </a:endParaRPr>
            </a:p>
          </p:txBody>
        </p:sp>
        <p:sp>
          <p:nvSpPr>
            <p:cNvPr id="12" name="文本框 1">
              <a:extLst>
                <a:ext uri="{FF2B5EF4-FFF2-40B4-BE49-F238E27FC236}">
                  <a16:creationId xmlns:a16="http://schemas.microsoft.com/office/drawing/2014/main" id="{E409A403-26FD-41A3-AD9A-E503C68A42CA}"/>
                </a:ext>
              </a:extLst>
            </p:cNvPr>
            <p:cNvSpPr txBox="1"/>
            <p:nvPr/>
          </p:nvSpPr>
          <p:spPr>
            <a:xfrm>
              <a:off x="665635" y="196373"/>
              <a:ext cx="409347" cy="2268702"/>
            </a:xfrm>
            <a:prstGeom prst="rect">
              <a:avLst/>
            </a:prstGeom>
            <a:noFill/>
          </p:spPr>
          <p:txBody>
            <a:bodyPr vert="horz"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1500" b="1" dirty="0">
                  <a:ln>
                    <a:solidFill>
                      <a:schemeClr val="bg1"/>
                    </a:solidFill>
                  </a:ln>
                  <a:solidFill>
                    <a:srgbClr val="CE3553"/>
                  </a:solidFill>
                  <a:latin typeface="Times New Roman" panose="02020603050405020304" pitchFamily="18" charset="0"/>
                  <a:ea typeface="方正大黑简体" panose="03000509000000000000" pitchFamily="65" charset="-122"/>
                  <a:cs typeface="Times New Roman" panose="02020603050405020304" pitchFamily="18" charset="0"/>
                </a:rPr>
                <a:t>2</a:t>
              </a:r>
              <a:endParaRPr kumimoji="0" lang="en-US" altLang="zh-CN" sz="6600" b="1" i="0" u="none" strike="noStrike" kern="1200" cap="none" spc="0" normalizeH="0" baseline="0" noProof="0" dirty="0">
                <a:ln>
                  <a:solidFill>
                    <a:schemeClr val="bg1"/>
                  </a:solidFill>
                </a:ln>
                <a:solidFill>
                  <a:srgbClr val="CE3553"/>
                </a:solidFill>
                <a:effectLst/>
                <a:uLnTx/>
                <a:uFillTx/>
                <a:latin typeface="Times New Roman" panose="02020603050405020304" pitchFamily="18" charset="0"/>
                <a:ea typeface="方正大黑简体" panose="03000509000000000000" pitchFamily="65" charset="-122"/>
                <a:cs typeface="Times New Roman" panose="02020603050405020304" pitchFamily="18" charset="0"/>
              </a:endParaRPr>
            </a:p>
          </p:txBody>
        </p:sp>
      </p:grpSp>
      <p:grpSp>
        <p:nvGrpSpPr>
          <p:cNvPr id="17" name="Group 16">
            <a:extLst>
              <a:ext uri="{FF2B5EF4-FFF2-40B4-BE49-F238E27FC236}">
                <a16:creationId xmlns:a16="http://schemas.microsoft.com/office/drawing/2014/main" id="{49520646-CD66-466A-B40C-270D10F3970C}"/>
              </a:ext>
            </a:extLst>
          </p:cNvPr>
          <p:cNvGrpSpPr/>
          <p:nvPr/>
        </p:nvGrpSpPr>
        <p:grpSpPr>
          <a:xfrm>
            <a:off x="2589196" y="1618839"/>
            <a:ext cx="6718433" cy="4918184"/>
            <a:chOff x="2304476" y="4607604"/>
            <a:chExt cx="1490057" cy="1813383"/>
          </a:xfrm>
        </p:grpSpPr>
        <p:grpSp>
          <p:nvGrpSpPr>
            <p:cNvPr id="18" name="Group 17">
              <a:extLst>
                <a:ext uri="{FF2B5EF4-FFF2-40B4-BE49-F238E27FC236}">
                  <a16:creationId xmlns:a16="http://schemas.microsoft.com/office/drawing/2014/main" id="{13F55AA0-71D0-4748-B516-A5538FB937ED}"/>
                </a:ext>
              </a:extLst>
            </p:cNvPr>
            <p:cNvGrpSpPr/>
            <p:nvPr/>
          </p:nvGrpSpPr>
          <p:grpSpPr>
            <a:xfrm rot="21266803">
              <a:off x="2304476" y="4716431"/>
              <a:ext cx="1490057" cy="1704556"/>
              <a:chOff x="8474987" y="2220698"/>
              <a:chExt cx="2806262" cy="3696355"/>
            </a:xfrm>
            <a:effectLst>
              <a:outerShdw blurRad="88900" dist="127000" dir="2700000" algn="tl" rotWithShape="0">
                <a:prstClr val="black">
                  <a:alpha val="42000"/>
                </a:prstClr>
              </a:outerShdw>
            </a:effectLst>
          </p:grpSpPr>
          <p:sp>
            <p:nvSpPr>
              <p:cNvPr id="20" name="Rectangle: Rounded Corners 263">
                <a:extLst>
                  <a:ext uri="{FF2B5EF4-FFF2-40B4-BE49-F238E27FC236}">
                    <a16:creationId xmlns:a16="http://schemas.microsoft.com/office/drawing/2014/main" id="{BB499D42-289C-4D7C-B3B3-B8AC2938DC3A}"/>
                  </a:ext>
                </a:extLst>
              </p:cNvPr>
              <p:cNvSpPr/>
              <p:nvPr/>
            </p:nvSpPr>
            <p:spPr>
              <a:xfrm>
                <a:off x="8474987" y="2220698"/>
                <a:ext cx="2806262" cy="3696355"/>
              </a:xfrm>
              <a:prstGeom prst="roundRect">
                <a:avLst>
                  <a:gd name="adj" fmla="val 486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Rounded Corners 264">
                <a:extLst>
                  <a:ext uri="{FF2B5EF4-FFF2-40B4-BE49-F238E27FC236}">
                    <a16:creationId xmlns:a16="http://schemas.microsoft.com/office/drawing/2014/main" id="{BD358A61-1700-4E9F-A132-7B89D83FFE0B}"/>
                  </a:ext>
                </a:extLst>
              </p:cNvPr>
              <p:cNvSpPr/>
              <p:nvPr/>
            </p:nvSpPr>
            <p:spPr>
              <a:xfrm>
                <a:off x="8627387" y="2373099"/>
                <a:ext cx="2495185" cy="2905374"/>
              </a:xfrm>
              <a:prstGeom prst="roundRect">
                <a:avLst>
                  <a:gd name="adj" fmla="val 3465"/>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9" name="Picture 18">
              <a:extLst>
                <a:ext uri="{FF2B5EF4-FFF2-40B4-BE49-F238E27FC236}">
                  <a16:creationId xmlns:a16="http://schemas.microsoft.com/office/drawing/2014/main" id="{21B59CB6-EDC0-49B4-ABB9-BF38B3A557BD}"/>
                </a:ext>
              </a:extLst>
            </p:cNvPr>
            <p:cNvPicPr>
              <a:picLocks noChangeAspect="1"/>
            </p:cNvPicPr>
            <p:nvPr/>
          </p:nvPicPr>
          <p:blipFill rotWithShape="1">
            <a:blip r:embed="rId4">
              <a:extLst>
                <a:ext uri="{28A0092B-C50C-407E-A947-70E740481C1C}">
                  <a14:useLocalDpi xmlns:a14="http://schemas.microsoft.com/office/drawing/2010/main" val="0"/>
                </a:ext>
              </a:extLst>
            </a:blip>
            <a:srcRect l="15698" t="47215" r="17463" b="35955"/>
            <a:stretch/>
          </p:blipFill>
          <p:spPr>
            <a:xfrm rot="21161754">
              <a:off x="2393293" y="4607604"/>
              <a:ext cx="1066479" cy="335812"/>
            </a:xfrm>
            <a:prstGeom prst="rect">
              <a:avLst/>
            </a:prstGeom>
            <a:effectLst/>
          </p:spPr>
        </p:pic>
      </p:grpSp>
      <p:sp>
        <p:nvSpPr>
          <p:cNvPr id="2" name="TextBox 1"/>
          <p:cNvSpPr txBox="1"/>
          <p:nvPr/>
        </p:nvSpPr>
        <p:spPr>
          <a:xfrm rot="21226052">
            <a:off x="2902166" y="2313185"/>
            <a:ext cx="6018690" cy="4139595"/>
          </a:xfrm>
          <a:prstGeom prst="rect">
            <a:avLst/>
          </a:prstGeom>
          <a:noFill/>
        </p:spPr>
        <p:txBody>
          <a:bodyPr wrap="square" rtlCol="0">
            <a:spAutoFit/>
          </a:bodyPr>
          <a:lstStyle/>
          <a:p>
            <a:pPr algn="ctr"/>
            <a:r>
              <a:rPr lang="en-US" altLang="en-US" sz="4400" b="1"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Khu</a:t>
            </a:r>
            <a:r>
              <a:rPr lang="en-US" altLang="en-US" sz="4400" b="1"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altLang="en-US" sz="4400" b="1"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đền</a:t>
            </a:r>
            <a:r>
              <a:rPr lang="en-US" altLang="en-US" sz="4400" b="1"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altLang="en-US" sz="4400" b="1"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chính</a:t>
            </a:r>
            <a:r>
              <a:rPr lang="en-US" altLang="en-US" sz="4400" b="1"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altLang="en-US" sz="4400" b="1"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gồm</a:t>
            </a:r>
            <a:r>
              <a:rPr lang="en-US" altLang="en-US" sz="4400" b="1"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altLang="en-US" sz="4400" b="1"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ba</a:t>
            </a:r>
            <a:r>
              <a:rPr lang="en-US" altLang="en-US" sz="4400" b="1"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altLang="en-US" sz="4400" b="1"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tầng</a:t>
            </a:r>
            <a:r>
              <a:rPr lang="en-US" altLang="en-US" sz="4400" b="1"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altLang="en-US" sz="4400" b="1"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với</a:t>
            </a:r>
            <a:r>
              <a:rPr lang="en-US" altLang="en-US" sz="4400" b="1"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altLang="en-US" sz="4400" b="1"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những</a:t>
            </a:r>
            <a:r>
              <a:rPr lang="en-US" altLang="en-US" sz="4400" b="1"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altLang="en-US" sz="4400" b="1"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ngọn</a:t>
            </a:r>
            <a:r>
              <a:rPr lang="en-US" altLang="en-US" sz="4400" b="1"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altLang="en-US" sz="4400" b="1"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tháp</a:t>
            </a:r>
            <a:r>
              <a:rPr lang="en-US" altLang="en-US" sz="4400" b="1"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altLang="en-US" sz="4400" b="1"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lớn</a:t>
            </a:r>
            <a:r>
              <a:rPr lang="en-US" altLang="en-US" sz="4400" b="1"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altLang="en-US" sz="4400" b="1"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ba</a:t>
            </a:r>
            <a:r>
              <a:rPr lang="en-US" altLang="en-US" sz="4400" b="1"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altLang="en-US" sz="4400" b="1"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tầng</a:t>
            </a:r>
            <a:r>
              <a:rPr lang="en-US" altLang="en-US" sz="4400" b="1"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altLang="en-US" sz="4400" b="1"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hành</a:t>
            </a:r>
            <a:r>
              <a:rPr lang="en-US" altLang="en-US" sz="4400" b="1"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altLang="en-US" sz="4400" b="1"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lang</a:t>
            </a:r>
            <a:r>
              <a:rPr lang="en-US" altLang="en-US" sz="4400" b="1"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altLang="en-US" sz="4400" b="1"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dài</a:t>
            </a:r>
            <a:r>
              <a:rPr lang="en-US" altLang="en-US" sz="4400" b="1"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altLang="en-US" sz="4400" b="1"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gần</a:t>
            </a:r>
            <a:r>
              <a:rPr lang="en-US" altLang="en-US" sz="4400" b="1" dirty="0">
                <a:solidFill>
                  <a:schemeClr val="bg1"/>
                </a:solidFill>
                <a:latin typeface="Cambria" panose="02040503050406030204" pitchFamily="18" charset="0"/>
                <a:ea typeface="Cambria" panose="02040503050406030204" pitchFamily="18" charset="0"/>
                <a:cs typeface="Times New Roman" panose="02020603050405020304" pitchFamily="18" charset="0"/>
              </a:rPr>
              <a:t> 1500 </a:t>
            </a:r>
            <a:r>
              <a:rPr lang="en-US" altLang="en-US" sz="4400" b="1"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mét</a:t>
            </a:r>
            <a:r>
              <a:rPr lang="en-US" altLang="en-US" sz="4400" b="1"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altLang="en-US" sz="4400" b="1"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Có</a:t>
            </a:r>
            <a:r>
              <a:rPr lang="en-US" altLang="en-US" sz="4400" b="1" dirty="0">
                <a:solidFill>
                  <a:schemeClr val="bg1"/>
                </a:solidFill>
                <a:latin typeface="Cambria" panose="02040503050406030204" pitchFamily="18" charset="0"/>
                <a:ea typeface="Cambria" panose="02040503050406030204" pitchFamily="18" charset="0"/>
                <a:cs typeface="Times New Roman" panose="02020603050405020304" pitchFamily="18" charset="0"/>
              </a:rPr>
              <a:t> 398 </a:t>
            </a:r>
            <a:r>
              <a:rPr lang="en-US" altLang="en-US" sz="4400" b="1"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gian</a:t>
            </a:r>
            <a:r>
              <a:rPr lang="en-US" altLang="en-US" sz="4400" b="1"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altLang="en-US" sz="4400" b="1"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phòng</a:t>
            </a:r>
            <a:r>
              <a:rPr lang="en-US" altLang="en-US" sz="4400" b="1" dirty="0">
                <a:solidFill>
                  <a:schemeClr val="bg1"/>
                </a:solidFill>
                <a:latin typeface="Cambria" panose="02040503050406030204" pitchFamily="18" charset="0"/>
                <a:ea typeface="Cambria" panose="02040503050406030204" pitchFamily="18" charset="0"/>
                <a:cs typeface="Times New Roman" panose="02020603050405020304" pitchFamily="18" charset="0"/>
              </a:rPr>
              <a:t>.</a:t>
            </a:r>
          </a:p>
          <a:p>
            <a:pPr algn="ctr"/>
            <a:endParaRPr lang="en-US" sz="4300" dirty="0"/>
          </a:p>
        </p:txBody>
      </p:sp>
    </p:spTree>
    <p:extLst>
      <p:ext uri="{BB962C8B-B14F-4D97-AF65-F5344CB8AC3E}">
        <p14:creationId xmlns:p14="http://schemas.microsoft.com/office/powerpoint/2010/main" val="243302713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3"/>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par>
                                <p:cTn id="15" presetID="16" presetClass="entr" presetSubtype="21"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圆角矩形 13">
            <a:extLst>
              <a:ext uri="{FF2B5EF4-FFF2-40B4-BE49-F238E27FC236}">
                <a16:creationId xmlns:a16="http://schemas.microsoft.com/office/drawing/2014/main" id="{B123BE56-B922-4452-BE12-D2E606E936FE}"/>
              </a:ext>
            </a:extLst>
          </p:cNvPr>
          <p:cNvSpPr/>
          <p:nvPr userDrawn="1"/>
        </p:nvSpPr>
        <p:spPr>
          <a:xfrm>
            <a:off x="3012707" y="2088704"/>
            <a:ext cx="8537609" cy="4462828"/>
          </a:xfrm>
          <a:prstGeom prst="roundRect">
            <a:avLst/>
          </a:prstGeom>
          <a:solidFill>
            <a:schemeClr val="bg1"/>
          </a:solidFill>
          <a:ln w="1270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字魂70号-灵悦黑体" panose="00000500000000000000" pitchFamily="2" charset="-122"/>
              <a:ea typeface="字魂70号-灵悦黑体" panose="00000500000000000000" pitchFamily="2" charset="-122"/>
            </a:endParaRPr>
          </a:p>
        </p:txBody>
      </p:sp>
      <p:grpSp>
        <p:nvGrpSpPr>
          <p:cNvPr id="4" name="Group 3">
            <a:extLst>
              <a:ext uri="{FF2B5EF4-FFF2-40B4-BE49-F238E27FC236}">
                <a16:creationId xmlns:a16="http://schemas.microsoft.com/office/drawing/2014/main" id="{39542701-5049-43F6-9A20-173BAFBA0A35}"/>
              </a:ext>
            </a:extLst>
          </p:cNvPr>
          <p:cNvGrpSpPr/>
          <p:nvPr/>
        </p:nvGrpSpPr>
        <p:grpSpPr>
          <a:xfrm>
            <a:off x="0" y="147917"/>
            <a:ext cx="11893617" cy="1863763"/>
            <a:chOff x="-460903" y="0"/>
            <a:chExt cx="12507076" cy="2448502"/>
          </a:xfrm>
        </p:grpSpPr>
        <p:sp>
          <p:nvSpPr>
            <p:cNvPr id="5" name="菱形 14">
              <a:extLst>
                <a:ext uri="{FF2B5EF4-FFF2-40B4-BE49-F238E27FC236}">
                  <a16:creationId xmlns:a16="http://schemas.microsoft.com/office/drawing/2014/main" id="{90207454-E813-4428-BC18-782CF0101BD3}"/>
                </a:ext>
              </a:extLst>
            </p:cNvPr>
            <p:cNvSpPr/>
            <p:nvPr/>
          </p:nvSpPr>
          <p:spPr>
            <a:xfrm>
              <a:off x="-460903" y="0"/>
              <a:ext cx="2448620" cy="2448502"/>
            </a:xfrm>
            <a:prstGeom prst="diamond">
              <a:avLst/>
            </a:prstGeom>
            <a:solidFill>
              <a:srgbClr val="0070C0">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UVF Mussica Swash" panose="04000000000000000000" pitchFamily="82" charset="0"/>
              </a:endParaRPr>
            </a:p>
          </p:txBody>
        </p:sp>
        <p:sp>
          <p:nvSpPr>
            <p:cNvPr id="6" name="文本框 1">
              <a:extLst>
                <a:ext uri="{FF2B5EF4-FFF2-40B4-BE49-F238E27FC236}">
                  <a16:creationId xmlns:a16="http://schemas.microsoft.com/office/drawing/2014/main" id="{B821723B-7C69-4BE0-8443-259AD01CCC40}"/>
                </a:ext>
              </a:extLst>
            </p:cNvPr>
            <p:cNvSpPr txBox="1"/>
            <p:nvPr/>
          </p:nvSpPr>
          <p:spPr>
            <a:xfrm>
              <a:off x="665376" y="0"/>
              <a:ext cx="280641" cy="2446249"/>
            </a:xfrm>
            <a:prstGeom prst="rect">
              <a:avLst/>
            </a:prstGeom>
            <a:noFill/>
          </p:spPr>
          <p:txBody>
            <a:bodyPr vert="horz" wrap="square" rtlCol="0">
              <a:spAutoFit/>
            </a:bodyPr>
            <a:lstStyle/>
            <a:p>
              <a:pPr algn="ctr"/>
              <a:r>
                <a:rPr lang="en-US" altLang="zh-CN" sz="11500" b="1" dirty="0">
                  <a:solidFill>
                    <a:srgbClr val="CE3553"/>
                  </a:solidFill>
                  <a:latin typeface="Times New Roman" panose="02020603050405020304" pitchFamily="18" charset="0"/>
                  <a:ea typeface="方正大黑简体" panose="03000509000000000000" pitchFamily="65" charset="-122"/>
                  <a:cs typeface="Times New Roman" panose="02020603050405020304" pitchFamily="18" charset="0"/>
                </a:rPr>
                <a:t>3</a:t>
              </a:r>
              <a:endParaRPr lang="en-US" altLang="zh-CN" sz="6600" b="1" dirty="0">
                <a:solidFill>
                  <a:srgbClr val="CE3553"/>
                </a:solidFill>
                <a:latin typeface="Times New Roman" panose="02020603050405020304" pitchFamily="18" charset="0"/>
                <a:ea typeface="方正大黑简体" panose="03000509000000000000" pitchFamily="65" charset="-122"/>
                <a:cs typeface="Times New Roman" panose="02020603050405020304" pitchFamily="18" charset="0"/>
              </a:endParaRPr>
            </a:p>
          </p:txBody>
        </p:sp>
        <p:sp>
          <p:nvSpPr>
            <p:cNvPr id="7" name="TextBox 6">
              <a:extLst>
                <a:ext uri="{FF2B5EF4-FFF2-40B4-BE49-F238E27FC236}">
                  <a16:creationId xmlns:a16="http://schemas.microsoft.com/office/drawing/2014/main" id="{9D15948C-E9F8-4AA3-91C3-70CB99437274}"/>
                </a:ext>
              </a:extLst>
            </p:cNvPr>
            <p:cNvSpPr txBox="1">
              <a:spLocks noChangeArrowheads="1"/>
            </p:cNvSpPr>
            <p:nvPr/>
          </p:nvSpPr>
          <p:spPr bwMode="auto">
            <a:xfrm>
              <a:off x="1796983" y="456082"/>
              <a:ext cx="10249190" cy="1819525"/>
            </a:xfrm>
            <a:prstGeom prst="rect">
              <a:avLst/>
            </a:prstGeom>
            <a:solidFill>
              <a:srgbClr val="FF0066">
                <a:alpha val="58824"/>
              </a:srgbClr>
            </a:solidFill>
            <a:ln w="38100">
              <a:solidFill>
                <a:srgbClr val="002060"/>
              </a:solidFill>
              <a:prstDash val="dashDot"/>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sz="42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Khu</a:t>
              </a:r>
              <a:r>
                <a:rPr lang="en-US" sz="42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2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đền</a:t>
              </a:r>
              <a:r>
                <a:rPr lang="en-US" sz="42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2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chính</a:t>
              </a:r>
              <a:r>
                <a:rPr lang="en-US" sz="42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2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được</a:t>
              </a:r>
              <a:r>
                <a:rPr lang="en-US" sz="42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2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xây</a:t>
              </a:r>
              <a:r>
                <a:rPr lang="en-US" sz="42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2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dựng</a:t>
              </a:r>
              <a:r>
                <a:rPr lang="en-US" sz="42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2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kì</a:t>
              </a:r>
              <a:r>
                <a:rPr lang="en-US" sz="42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2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công</a:t>
              </a:r>
              <a:r>
                <a:rPr lang="en-US" sz="42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2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như</a:t>
              </a:r>
              <a:r>
                <a:rPr lang="en-US" sz="42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2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thế</a:t>
              </a:r>
              <a:r>
                <a:rPr lang="en-US" sz="42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2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nào</a:t>
              </a:r>
              <a:r>
                <a:rPr lang="en-US" sz="42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a:t>
              </a:r>
            </a:p>
          </p:txBody>
        </p:sp>
      </p:grpSp>
      <p:sp>
        <p:nvSpPr>
          <p:cNvPr id="8" name="Rectangle 7"/>
          <p:cNvSpPr/>
          <p:nvPr/>
        </p:nvSpPr>
        <p:spPr>
          <a:xfrm>
            <a:off x="3187232" y="2177159"/>
            <a:ext cx="8197550" cy="4185761"/>
          </a:xfrm>
          <a:prstGeom prst="rect">
            <a:avLst/>
          </a:prstGeom>
        </p:spPr>
        <p:txBody>
          <a:bodyPr wrap="square">
            <a:spAutoFit/>
          </a:bodyPr>
          <a:lstStyle/>
          <a:p>
            <a:pPr algn="just"/>
            <a:r>
              <a:rPr lang="nl-NL" sz="3800" b="1" i="1" dirty="0">
                <a:solidFill>
                  <a:srgbClr val="002060"/>
                </a:solidFill>
                <a:latin typeface="Cambria" panose="02040503050406030204" pitchFamily="18" charset="0"/>
                <a:ea typeface="Cambria" panose="02040503050406030204" pitchFamily="18" charset="0"/>
              </a:rPr>
              <a:t>Những cây tháp lớn được xây dựng bằng đá ong và bọc ngoài bằng đá nhẵn. Những bức tường buồng nhẵn như mặt ghế đá, ghép bằng những tảng đá lớn đẽo gọt vuông vức và lựa ghép vào nhau kín khít như xây gạch vữa.</a:t>
            </a:r>
            <a:endParaRPr lang="en-US" sz="38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574712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a:xfrm>
            <a:off x="-1" y="172202"/>
            <a:ext cx="11954577" cy="6643535"/>
          </a:xfrm>
          <a:prstGeom prst="roundRect">
            <a:avLst/>
          </a:prstGeom>
          <a:solidFill>
            <a:schemeClr val="bg1">
              <a:alpha val="81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p:cNvPicPr>
            <a:picLocks noChangeAspect="1"/>
          </p:cNvPicPr>
          <p:nvPr/>
        </p:nvPicPr>
        <p:blipFill rotWithShape="1">
          <a:blip r:embed="rId2" cstate="print">
            <a:extLst>
              <a:ext uri="{28A0092B-C50C-407E-A947-70E740481C1C}">
                <a14:useLocalDpi xmlns:a14="http://schemas.microsoft.com/office/drawing/2010/main" val="0"/>
              </a:ext>
            </a:extLst>
          </a:blip>
          <a:srcRect l="3871" t="7098" r="7650" b="10108"/>
          <a:stretch/>
        </p:blipFill>
        <p:spPr>
          <a:xfrm>
            <a:off x="85970" y="537614"/>
            <a:ext cx="4050901" cy="27831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50576" y="603082"/>
            <a:ext cx="3795147" cy="271763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971" y="3785489"/>
            <a:ext cx="4051241" cy="295495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9" name="Picture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30762" y="3785489"/>
            <a:ext cx="3832264" cy="285975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 name="Picture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59428" y="603082"/>
            <a:ext cx="3795148" cy="265216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1" name="Picture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56577" y="3833090"/>
            <a:ext cx="3598000" cy="285975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extBox 1"/>
          <p:cNvSpPr txBox="1"/>
          <p:nvPr/>
        </p:nvSpPr>
        <p:spPr>
          <a:xfrm>
            <a:off x="3650651" y="3276104"/>
            <a:ext cx="5192486" cy="553998"/>
          </a:xfrm>
          <a:prstGeom prst="rect">
            <a:avLst/>
          </a:prstGeom>
          <a:noFill/>
        </p:spPr>
        <p:txBody>
          <a:bodyPr wrap="square" rtlCol="0">
            <a:spAutoFit/>
          </a:bodyPr>
          <a:lstStyle/>
          <a:p>
            <a:r>
              <a:rPr lang="en-US" sz="3000" b="1" dirty="0" err="1">
                <a:solidFill>
                  <a:srgbClr val="002060"/>
                </a:solidFill>
                <a:latin typeface="Cambria" panose="02040503050406030204" pitchFamily="18" charset="0"/>
                <a:ea typeface="Cambria" panose="02040503050406030204" pitchFamily="18" charset="0"/>
              </a:rPr>
              <a:t>Một</a:t>
            </a:r>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số</a:t>
            </a:r>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hình</a:t>
            </a:r>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ảnh</a:t>
            </a:r>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Ăng</a:t>
            </a:r>
            <a:r>
              <a:rPr lang="en-US" sz="3000" b="1" dirty="0">
                <a:solidFill>
                  <a:srgbClr val="002060"/>
                </a:solidFill>
                <a:latin typeface="Cambria" panose="02040503050406030204" pitchFamily="18" charset="0"/>
                <a:ea typeface="Cambria" panose="02040503050406030204" pitchFamily="18" charset="0"/>
              </a:rPr>
              <a:t>- co </a:t>
            </a:r>
            <a:r>
              <a:rPr lang="en-US" sz="3000" b="1" dirty="0" err="1">
                <a:solidFill>
                  <a:srgbClr val="002060"/>
                </a:solidFill>
                <a:latin typeface="Cambria" panose="02040503050406030204" pitchFamily="18" charset="0"/>
                <a:ea typeface="Cambria" panose="02040503050406030204" pitchFamily="18" charset="0"/>
              </a:rPr>
              <a:t>Vát</a:t>
            </a:r>
            <a:endParaRPr lang="en-US" sz="30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957113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8">
            <a:extLst>
              <a:ext uri="{FF2B5EF4-FFF2-40B4-BE49-F238E27FC236}">
                <a16:creationId xmlns:a16="http://schemas.microsoft.com/office/drawing/2014/main" id="{24619589-0188-43DC-97F8-15ED69B87F26}"/>
              </a:ext>
            </a:extLst>
          </p:cNvPr>
          <p:cNvSpPr txBox="1">
            <a:spLocks noChangeArrowheads="1"/>
          </p:cNvSpPr>
          <p:nvPr/>
        </p:nvSpPr>
        <p:spPr bwMode="auto">
          <a:xfrm>
            <a:off x="221382" y="980477"/>
            <a:ext cx="6116354" cy="1211818"/>
          </a:xfrm>
          <a:prstGeom prst="flowChartTerminator">
            <a:avLst/>
          </a:prstGeom>
          <a:solidFill>
            <a:srgbClr val="E78DB0"/>
          </a:solidFill>
          <a:ln w="381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5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itchFamily="18" charset="0"/>
              </a:rPr>
              <a:t>Nội</a:t>
            </a:r>
            <a:r>
              <a:rPr kumimoji="0" lang="en-US" sz="5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itchFamily="18" charset="0"/>
              </a:rPr>
              <a:t> dung </a:t>
            </a:r>
            <a:r>
              <a:rPr kumimoji="0" lang="en-US" sz="5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itchFamily="18" charset="0"/>
              </a:rPr>
              <a:t>đoạn</a:t>
            </a:r>
            <a:r>
              <a:rPr kumimoji="0" lang="en-US" sz="5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itchFamily="18" charset="0"/>
              </a:rPr>
              <a:t> 2:</a:t>
            </a:r>
          </a:p>
        </p:txBody>
      </p:sp>
      <p:sp>
        <p:nvSpPr>
          <p:cNvPr id="6" name="TextBox 5">
            <a:extLst>
              <a:ext uri="{FF2B5EF4-FFF2-40B4-BE49-F238E27FC236}">
                <a16:creationId xmlns:a16="http://schemas.microsoft.com/office/drawing/2014/main" id="{DF263510-E342-4FD5-895C-F9A1D6AFC8FA}"/>
              </a:ext>
            </a:extLst>
          </p:cNvPr>
          <p:cNvSpPr txBox="1"/>
          <p:nvPr/>
        </p:nvSpPr>
        <p:spPr>
          <a:xfrm>
            <a:off x="1117549" y="3720795"/>
            <a:ext cx="10156702" cy="2246769"/>
          </a:xfrm>
          <a:prstGeom prst="rect">
            <a:avLst/>
          </a:prstGeom>
          <a:gradFill>
            <a:gsLst>
              <a:gs pos="0">
                <a:schemeClr val="accent3">
                  <a:lumMod val="60000"/>
                  <a:lumOff val="40000"/>
                  <a:shade val="30000"/>
                  <a:satMod val="115000"/>
                  <a:alpha val="73000"/>
                </a:schemeClr>
              </a:gs>
              <a:gs pos="50000">
                <a:schemeClr val="accent3">
                  <a:lumMod val="60000"/>
                  <a:lumOff val="40000"/>
                  <a:shade val="67500"/>
                  <a:satMod val="115000"/>
                </a:schemeClr>
              </a:gs>
              <a:gs pos="100000">
                <a:schemeClr val="accent3">
                  <a:lumMod val="60000"/>
                  <a:lumOff val="40000"/>
                  <a:shade val="100000"/>
                  <a:satMod val="115000"/>
                </a:schemeClr>
              </a:gs>
            </a:gsLst>
            <a:lin ang="5400000" scaled="1"/>
          </a:gradFill>
          <a:ln w="38100">
            <a:solidFill>
              <a:schemeClr val="tx1"/>
            </a:solidFill>
            <a:prstDash val="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0" b="1" dirty="0" err="1">
                <a:solidFill>
                  <a:srgbClr val="002060"/>
                </a:solidFill>
                <a:latin typeface="Cambria" panose="02040503050406030204" pitchFamily="18" charset="0"/>
                <a:ea typeface="Cambria" panose="02040503050406030204" pitchFamily="18" charset="0"/>
                <a:cs typeface="Times New Roman" pitchFamily="18" charset="0"/>
              </a:rPr>
              <a:t>Đền</a:t>
            </a:r>
            <a:r>
              <a:rPr lang="en-US" sz="7000" b="1" dirty="0">
                <a:solidFill>
                  <a:srgbClr val="002060"/>
                </a:solidFill>
                <a:latin typeface="Cambria" panose="02040503050406030204" pitchFamily="18" charset="0"/>
                <a:ea typeface="Cambria" panose="02040503050406030204" pitchFamily="18" charset="0"/>
                <a:cs typeface="Times New Roman" pitchFamily="18" charset="0"/>
              </a:rPr>
              <a:t> </a:t>
            </a:r>
            <a:r>
              <a:rPr lang="en-US" sz="7000" b="1" dirty="0" err="1">
                <a:solidFill>
                  <a:srgbClr val="002060"/>
                </a:solidFill>
                <a:latin typeface="Cambria" panose="02040503050406030204" pitchFamily="18" charset="0"/>
                <a:ea typeface="Cambria" panose="02040503050406030204" pitchFamily="18" charset="0"/>
                <a:cs typeface="Times New Roman" pitchFamily="18" charset="0"/>
              </a:rPr>
              <a:t>Ăng</a:t>
            </a:r>
            <a:r>
              <a:rPr lang="en-US" sz="7000" b="1" dirty="0">
                <a:solidFill>
                  <a:srgbClr val="002060"/>
                </a:solidFill>
                <a:latin typeface="Cambria" panose="02040503050406030204" pitchFamily="18" charset="0"/>
                <a:ea typeface="Cambria" panose="02040503050406030204" pitchFamily="18" charset="0"/>
                <a:cs typeface="Times New Roman" pitchFamily="18" charset="0"/>
              </a:rPr>
              <a:t> – co </a:t>
            </a:r>
            <a:r>
              <a:rPr lang="en-US" sz="7000" b="1" dirty="0" err="1">
                <a:solidFill>
                  <a:srgbClr val="002060"/>
                </a:solidFill>
                <a:latin typeface="Cambria" panose="02040503050406030204" pitchFamily="18" charset="0"/>
                <a:ea typeface="Cambria" panose="02040503050406030204" pitchFamily="18" charset="0"/>
                <a:cs typeface="Times New Roman" pitchFamily="18" charset="0"/>
              </a:rPr>
              <a:t>Vát</a:t>
            </a:r>
            <a:r>
              <a:rPr lang="en-US" sz="7000" b="1" dirty="0">
                <a:solidFill>
                  <a:srgbClr val="002060"/>
                </a:solidFill>
                <a:latin typeface="Cambria" panose="02040503050406030204" pitchFamily="18" charset="0"/>
                <a:ea typeface="Cambria" panose="02040503050406030204" pitchFamily="18" charset="0"/>
                <a:cs typeface="Times New Roman" pitchFamily="18" charset="0"/>
              </a:rPr>
              <a:t> </a:t>
            </a:r>
            <a:r>
              <a:rPr lang="en-US" sz="7000" b="1" dirty="0" err="1">
                <a:solidFill>
                  <a:srgbClr val="002060"/>
                </a:solidFill>
                <a:latin typeface="Cambria" panose="02040503050406030204" pitchFamily="18" charset="0"/>
                <a:ea typeface="Cambria" panose="02040503050406030204" pitchFamily="18" charset="0"/>
                <a:cs typeface="Times New Roman" pitchFamily="18" charset="0"/>
              </a:rPr>
              <a:t>được</a:t>
            </a:r>
            <a:r>
              <a:rPr lang="en-US" sz="7000" b="1" dirty="0">
                <a:solidFill>
                  <a:srgbClr val="002060"/>
                </a:solidFill>
                <a:latin typeface="Cambria" panose="02040503050406030204" pitchFamily="18" charset="0"/>
                <a:ea typeface="Cambria" panose="02040503050406030204" pitchFamily="18" charset="0"/>
                <a:cs typeface="Times New Roman" pitchFamily="18" charset="0"/>
              </a:rPr>
              <a:t> </a:t>
            </a:r>
            <a:r>
              <a:rPr lang="en-US" sz="7000" b="1" dirty="0" err="1">
                <a:solidFill>
                  <a:srgbClr val="002060"/>
                </a:solidFill>
                <a:latin typeface="Cambria" panose="02040503050406030204" pitchFamily="18" charset="0"/>
                <a:ea typeface="Cambria" panose="02040503050406030204" pitchFamily="18" charset="0"/>
                <a:cs typeface="Times New Roman" pitchFamily="18" charset="0"/>
              </a:rPr>
              <a:t>xây</a:t>
            </a:r>
            <a:r>
              <a:rPr lang="en-US" sz="7000" b="1" dirty="0">
                <a:solidFill>
                  <a:srgbClr val="002060"/>
                </a:solidFill>
                <a:latin typeface="Cambria" panose="02040503050406030204" pitchFamily="18" charset="0"/>
                <a:ea typeface="Cambria" panose="02040503050406030204" pitchFamily="18" charset="0"/>
                <a:cs typeface="Times New Roman" pitchFamily="18" charset="0"/>
              </a:rPr>
              <a:t> </a:t>
            </a:r>
            <a:r>
              <a:rPr lang="en-US" sz="7000" b="1" dirty="0" err="1">
                <a:solidFill>
                  <a:srgbClr val="002060"/>
                </a:solidFill>
                <a:latin typeface="Cambria" panose="02040503050406030204" pitchFamily="18" charset="0"/>
                <a:ea typeface="Cambria" panose="02040503050406030204" pitchFamily="18" charset="0"/>
                <a:cs typeface="Times New Roman" pitchFamily="18" charset="0"/>
              </a:rPr>
              <a:t>dựng</a:t>
            </a:r>
            <a:r>
              <a:rPr lang="en-US" sz="7000" b="1" dirty="0">
                <a:solidFill>
                  <a:srgbClr val="002060"/>
                </a:solidFill>
                <a:latin typeface="Cambria" panose="02040503050406030204" pitchFamily="18" charset="0"/>
                <a:ea typeface="Cambria" panose="02040503050406030204" pitchFamily="18" charset="0"/>
                <a:cs typeface="Times New Roman" pitchFamily="18" charset="0"/>
              </a:rPr>
              <a:t> to </a:t>
            </a:r>
            <a:r>
              <a:rPr lang="en-US" sz="7000" b="1" dirty="0" err="1">
                <a:solidFill>
                  <a:srgbClr val="002060"/>
                </a:solidFill>
                <a:latin typeface="Cambria" panose="02040503050406030204" pitchFamily="18" charset="0"/>
                <a:ea typeface="Cambria" panose="02040503050406030204" pitchFamily="18" charset="0"/>
                <a:cs typeface="Times New Roman" pitchFamily="18" charset="0"/>
              </a:rPr>
              <a:t>và</a:t>
            </a:r>
            <a:r>
              <a:rPr lang="en-US" sz="7000" b="1" dirty="0">
                <a:solidFill>
                  <a:srgbClr val="002060"/>
                </a:solidFill>
                <a:latin typeface="Cambria" panose="02040503050406030204" pitchFamily="18" charset="0"/>
                <a:ea typeface="Cambria" panose="02040503050406030204" pitchFamily="18" charset="0"/>
                <a:cs typeface="Times New Roman" pitchFamily="18" charset="0"/>
              </a:rPr>
              <a:t> </a:t>
            </a:r>
            <a:r>
              <a:rPr lang="en-US" sz="7000" b="1" dirty="0" err="1">
                <a:solidFill>
                  <a:srgbClr val="002060"/>
                </a:solidFill>
                <a:latin typeface="Cambria" panose="02040503050406030204" pitchFamily="18" charset="0"/>
                <a:ea typeface="Cambria" panose="02040503050406030204" pitchFamily="18" charset="0"/>
                <a:cs typeface="Times New Roman" pitchFamily="18" charset="0"/>
              </a:rPr>
              <a:t>đẹp</a:t>
            </a:r>
            <a:r>
              <a:rPr lang="en-US" sz="7000" b="1" dirty="0">
                <a:solidFill>
                  <a:srgbClr val="002060"/>
                </a:solidFill>
                <a:latin typeface="Cambria" panose="02040503050406030204" pitchFamily="18" charset="0"/>
                <a:ea typeface="Cambria" panose="02040503050406030204" pitchFamily="18" charset="0"/>
                <a:cs typeface="Times New Roman" pitchFamily="18" charset="0"/>
              </a:rPr>
              <a:t>.</a:t>
            </a:r>
            <a:endParaRPr kumimoji="0" lang="en-US" sz="7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endParaRPr>
          </a:p>
        </p:txBody>
      </p:sp>
    </p:spTree>
    <p:extLst>
      <p:ext uri="{BB962C8B-B14F-4D97-AF65-F5344CB8AC3E}">
        <p14:creationId xmlns:p14="http://schemas.microsoft.com/office/powerpoint/2010/main" val="10847432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B70D40C-F347-43A6-A396-E7B2E79D505E}"/>
              </a:ext>
            </a:extLst>
          </p:cNvPr>
          <p:cNvSpPr/>
          <p:nvPr/>
        </p:nvSpPr>
        <p:spPr>
          <a:xfrm>
            <a:off x="181488" y="136191"/>
            <a:ext cx="11780926" cy="6436145"/>
          </a:xfrm>
          <a:prstGeom prst="rect">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50000"/>
              </a:spcBef>
            </a:pPr>
            <a:endParaRPr lang="en-GB" altLang="en-US" b="1" dirty="0">
              <a:cs typeface="Arial" panose="020B0604020202020204" pitchFamily="34" charset="0"/>
            </a:endParaRPr>
          </a:p>
        </p:txBody>
      </p:sp>
      <p:grpSp>
        <p:nvGrpSpPr>
          <p:cNvPr id="4" name="Group 3">
            <a:extLst>
              <a:ext uri="{FF2B5EF4-FFF2-40B4-BE49-F238E27FC236}">
                <a16:creationId xmlns:a16="http://schemas.microsoft.com/office/drawing/2014/main" id="{39542701-5049-43F6-9A20-173BAFBA0A35}"/>
              </a:ext>
            </a:extLst>
          </p:cNvPr>
          <p:cNvGrpSpPr/>
          <p:nvPr/>
        </p:nvGrpSpPr>
        <p:grpSpPr>
          <a:xfrm>
            <a:off x="20196" y="24210"/>
            <a:ext cx="11893617" cy="1863763"/>
            <a:chOff x="-460903" y="0"/>
            <a:chExt cx="12507076" cy="2448502"/>
          </a:xfrm>
        </p:grpSpPr>
        <p:sp>
          <p:nvSpPr>
            <p:cNvPr id="5" name="菱形 14">
              <a:extLst>
                <a:ext uri="{FF2B5EF4-FFF2-40B4-BE49-F238E27FC236}">
                  <a16:creationId xmlns:a16="http://schemas.microsoft.com/office/drawing/2014/main" id="{90207454-E813-4428-BC18-782CF0101BD3}"/>
                </a:ext>
              </a:extLst>
            </p:cNvPr>
            <p:cNvSpPr/>
            <p:nvPr/>
          </p:nvSpPr>
          <p:spPr>
            <a:xfrm>
              <a:off x="-460903" y="0"/>
              <a:ext cx="2448620" cy="2448502"/>
            </a:xfrm>
            <a:prstGeom prst="diamond">
              <a:avLst/>
            </a:prstGeom>
            <a:solidFill>
              <a:srgbClr val="0070C0">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UVF Mussica Swash" panose="04000000000000000000" pitchFamily="82" charset="0"/>
                <a:cs typeface="+mn-cs"/>
              </a:endParaRPr>
            </a:p>
          </p:txBody>
        </p:sp>
        <p:sp>
          <p:nvSpPr>
            <p:cNvPr id="6" name="文本框 1">
              <a:extLst>
                <a:ext uri="{FF2B5EF4-FFF2-40B4-BE49-F238E27FC236}">
                  <a16:creationId xmlns:a16="http://schemas.microsoft.com/office/drawing/2014/main" id="{B821723B-7C69-4BE0-8443-259AD01CCC40}"/>
                </a:ext>
              </a:extLst>
            </p:cNvPr>
            <p:cNvSpPr txBox="1"/>
            <p:nvPr/>
          </p:nvSpPr>
          <p:spPr>
            <a:xfrm>
              <a:off x="665376" y="0"/>
              <a:ext cx="280641" cy="2446249"/>
            </a:xfrm>
            <a:prstGeom prst="rect">
              <a:avLst/>
            </a:prstGeom>
            <a:noFill/>
          </p:spPr>
          <p:txBody>
            <a:bodyPr vert="horz"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1500" b="1" dirty="0">
                  <a:solidFill>
                    <a:srgbClr val="CE3553"/>
                  </a:solidFill>
                  <a:latin typeface="Times New Roman" panose="02020603050405020304" pitchFamily="18" charset="0"/>
                  <a:ea typeface="方正大黑简体" panose="03000509000000000000" pitchFamily="65" charset="-122"/>
                  <a:cs typeface="Times New Roman" panose="02020603050405020304" pitchFamily="18" charset="0"/>
                </a:rPr>
                <a:t>4</a:t>
              </a:r>
              <a:endParaRPr kumimoji="0" lang="en-US" altLang="zh-CN" sz="6600" b="1" i="0" u="none" strike="noStrike" kern="1200" cap="none" spc="0" normalizeH="0" baseline="0" noProof="0" dirty="0">
                <a:ln>
                  <a:noFill/>
                </a:ln>
                <a:solidFill>
                  <a:srgbClr val="CE3553"/>
                </a:solidFill>
                <a:effectLst/>
                <a:uLnTx/>
                <a:uFillTx/>
                <a:latin typeface="Times New Roman" panose="02020603050405020304" pitchFamily="18" charset="0"/>
                <a:ea typeface="方正大黑简体" panose="03000509000000000000" pitchFamily="65" charset="-122"/>
                <a:cs typeface="Times New Roman" panose="02020603050405020304" pitchFamily="18" charset="0"/>
              </a:endParaRPr>
            </a:p>
          </p:txBody>
        </p:sp>
        <p:sp>
          <p:nvSpPr>
            <p:cNvPr id="7" name="TextBox 6">
              <a:extLst>
                <a:ext uri="{FF2B5EF4-FFF2-40B4-BE49-F238E27FC236}">
                  <a16:creationId xmlns:a16="http://schemas.microsoft.com/office/drawing/2014/main" id="{9D15948C-E9F8-4AA3-91C3-70CB99437274}"/>
                </a:ext>
              </a:extLst>
            </p:cNvPr>
            <p:cNvSpPr txBox="1">
              <a:spLocks noChangeArrowheads="1"/>
            </p:cNvSpPr>
            <p:nvPr/>
          </p:nvSpPr>
          <p:spPr bwMode="auto">
            <a:xfrm>
              <a:off x="1796983" y="456082"/>
              <a:ext cx="10249190" cy="1819525"/>
            </a:xfrm>
            <a:prstGeom prst="rect">
              <a:avLst/>
            </a:prstGeom>
            <a:solidFill>
              <a:srgbClr val="FF0066">
                <a:alpha val="58824"/>
              </a:srgbClr>
            </a:solidFill>
            <a:ln w="38100">
              <a:solidFill>
                <a:srgbClr val="002060"/>
              </a:solidFill>
              <a:prstDash val="dashDot"/>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Phong</a:t>
              </a:r>
              <a:r>
                <a:rPr kumimoji="0" lang="en-US" sz="4200" b="1"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200" b="1"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cảnh</a:t>
              </a:r>
              <a:r>
                <a:rPr kumimoji="0" lang="en-US" sz="4200" b="1"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200" b="1"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khu</a:t>
              </a:r>
              <a:r>
                <a:rPr kumimoji="0" lang="en-US" sz="4200" b="1"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200" b="1"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đền</a:t>
              </a:r>
              <a:r>
                <a:rPr kumimoji="0" lang="en-US" sz="4200" b="1"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200" b="1"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vào</a:t>
              </a:r>
              <a:r>
                <a:rPr kumimoji="0" lang="en-US" sz="4200" b="1"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200" b="1"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lúc</a:t>
              </a:r>
              <a:r>
                <a:rPr kumimoji="0" lang="en-US" sz="4200" b="1"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200" b="1"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hoàng</a:t>
              </a:r>
              <a:r>
                <a:rPr kumimoji="0" lang="en-US" sz="4200" b="1"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200" b="1"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hôn</a:t>
              </a:r>
              <a:r>
                <a:rPr kumimoji="0" lang="en-US" sz="4200" b="1"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200" b="1"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có</a:t>
              </a:r>
              <a:r>
                <a:rPr kumimoji="0" lang="en-US" sz="4200" b="1"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200" b="1"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gì</a:t>
              </a:r>
              <a:r>
                <a:rPr kumimoji="0" lang="en-US" sz="4200" b="1"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200" b="1"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đẹp</a:t>
              </a:r>
              <a:r>
                <a:rPr kumimoji="0" lang="en-US" sz="4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a:t>
              </a:r>
            </a:p>
          </p:txBody>
        </p:sp>
      </p:grpSp>
      <p:sp>
        <p:nvSpPr>
          <p:cNvPr id="10" name="Arrow: Pentagon 14">
            <a:extLst>
              <a:ext uri="{FF2B5EF4-FFF2-40B4-BE49-F238E27FC236}">
                <a16:creationId xmlns:a16="http://schemas.microsoft.com/office/drawing/2014/main" id="{5A09D781-0E35-4355-98C3-68DF6D88B719}"/>
              </a:ext>
            </a:extLst>
          </p:cNvPr>
          <p:cNvSpPr/>
          <p:nvPr/>
        </p:nvSpPr>
        <p:spPr>
          <a:xfrm>
            <a:off x="4207259" y="2038282"/>
            <a:ext cx="5470688" cy="804809"/>
          </a:xfrm>
          <a:prstGeom prst="homePlate">
            <a:avLst/>
          </a:prstGeom>
          <a:gradFill flip="none" rotWithShape="1">
            <a:gsLst>
              <a:gs pos="0">
                <a:srgbClr val="E78DB0">
                  <a:tint val="66000"/>
                  <a:satMod val="160000"/>
                  <a:alpha val="54000"/>
                </a:srgbClr>
              </a:gs>
              <a:gs pos="50000">
                <a:srgbClr val="E78DB0">
                  <a:tint val="44500"/>
                  <a:satMod val="160000"/>
                </a:srgbClr>
              </a:gs>
              <a:gs pos="100000">
                <a:srgbClr val="E78DB0">
                  <a:tint val="23500"/>
                  <a:satMod val="160000"/>
                </a:srgbClr>
              </a:gs>
            </a:gsLst>
            <a:path path="circle">
              <a:fillToRect l="50000" t="50000" r="50000" b="50000"/>
            </a:path>
            <a:tileRect/>
          </a:gradFill>
          <a:ln w="38100">
            <a:solidFill>
              <a:srgbClr val="002060"/>
            </a:solidFill>
            <a:prstDash val="sysDash"/>
          </a:ln>
        </p:spPr>
        <p:style>
          <a:lnRef idx="2">
            <a:schemeClr val="accent2"/>
          </a:lnRef>
          <a:fillRef idx="1">
            <a:schemeClr val="lt1"/>
          </a:fillRef>
          <a:effectRef idx="0">
            <a:schemeClr val="accent2"/>
          </a:effectRef>
          <a:fontRef idx="minor">
            <a:schemeClr val="dk1"/>
          </a:fontRef>
        </p:style>
        <p:txBody>
          <a:bodyPr rtlCol="0" anchor="ctr"/>
          <a:lstStyle/>
          <a:p>
            <a:pPr algn="ctr"/>
            <a:r>
              <a:rPr lang="en-US" altLang="en-US" sz="3000" b="1" dirty="0" err="1">
                <a:latin typeface="Cambria" panose="02040503050406030204" pitchFamily="18" charset="0"/>
                <a:ea typeface="Cambria" panose="02040503050406030204" pitchFamily="18" charset="0"/>
                <a:cs typeface="Times New Roman" panose="02020603050405020304" pitchFamily="18" charset="0"/>
              </a:rPr>
              <a:t>Ánh</a:t>
            </a:r>
            <a:r>
              <a:rPr lang="en-US" altLang="en-US" sz="30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000" b="1" dirty="0" err="1">
                <a:latin typeface="Cambria" panose="02040503050406030204" pitchFamily="18" charset="0"/>
                <a:ea typeface="Cambria" panose="02040503050406030204" pitchFamily="18" charset="0"/>
                <a:cs typeface="Times New Roman" panose="02020603050405020304" pitchFamily="18" charset="0"/>
              </a:rPr>
              <a:t>sáng</a:t>
            </a:r>
            <a:r>
              <a:rPr lang="en-US" altLang="en-US" sz="30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000" b="1" dirty="0" err="1">
                <a:latin typeface="Cambria" panose="02040503050406030204" pitchFamily="18" charset="0"/>
                <a:ea typeface="Cambria" panose="02040503050406030204" pitchFamily="18" charset="0"/>
                <a:cs typeface="Times New Roman" panose="02020603050405020304" pitchFamily="18" charset="0"/>
              </a:rPr>
              <a:t>chiếu</a:t>
            </a:r>
            <a:r>
              <a:rPr lang="en-US" altLang="en-US" sz="30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000" b="1" dirty="0" err="1">
                <a:latin typeface="Cambria" panose="02040503050406030204" pitchFamily="18" charset="0"/>
                <a:ea typeface="Cambria" panose="02040503050406030204" pitchFamily="18" charset="0"/>
                <a:cs typeface="Times New Roman" panose="02020603050405020304" pitchFamily="18" charset="0"/>
              </a:rPr>
              <a:t>soi</a:t>
            </a:r>
            <a:r>
              <a:rPr lang="en-US" altLang="en-US" sz="30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000" b="1" dirty="0" err="1">
                <a:latin typeface="Cambria" panose="02040503050406030204" pitchFamily="18" charset="0"/>
                <a:ea typeface="Cambria" panose="02040503050406030204" pitchFamily="18" charset="0"/>
                <a:cs typeface="Times New Roman" panose="02020603050405020304" pitchFamily="18" charset="0"/>
              </a:rPr>
              <a:t>vào</a:t>
            </a:r>
            <a:r>
              <a:rPr lang="en-US" altLang="en-US" sz="3000" b="1" dirty="0">
                <a:latin typeface="Cambria" panose="02040503050406030204" pitchFamily="18" charset="0"/>
                <a:ea typeface="Cambria" panose="02040503050406030204" pitchFamily="18" charset="0"/>
                <a:cs typeface="Times New Roman" panose="02020603050405020304" pitchFamily="18" charset="0"/>
              </a:rPr>
              <a:t> </a:t>
            </a:r>
          </a:p>
          <a:p>
            <a:pPr algn="ctr"/>
            <a:r>
              <a:rPr lang="en-US" altLang="en-US" sz="3000" b="1" dirty="0" err="1">
                <a:latin typeface="Cambria" panose="02040503050406030204" pitchFamily="18" charset="0"/>
                <a:ea typeface="Cambria" panose="02040503050406030204" pitchFamily="18" charset="0"/>
                <a:cs typeface="Times New Roman" panose="02020603050405020304" pitchFamily="18" charset="0"/>
              </a:rPr>
              <a:t>bóng</a:t>
            </a:r>
            <a:r>
              <a:rPr lang="en-US" altLang="en-US" sz="30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000" b="1" dirty="0" err="1">
                <a:latin typeface="Cambria" panose="02040503050406030204" pitchFamily="18" charset="0"/>
                <a:ea typeface="Cambria" panose="02040503050406030204" pitchFamily="18" charset="0"/>
                <a:cs typeface="Times New Roman" panose="02020603050405020304" pitchFamily="18" charset="0"/>
              </a:rPr>
              <a:t>tối</a:t>
            </a:r>
            <a:r>
              <a:rPr lang="en-US" altLang="en-US" sz="30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000" b="1" dirty="0" err="1">
                <a:latin typeface="Cambria" panose="02040503050406030204" pitchFamily="18" charset="0"/>
                <a:ea typeface="Cambria" panose="02040503050406030204" pitchFamily="18" charset="0"/>
                <a:cs typeface="Times New Roman" panose="02020603050405020304" pitchFamily="18" charset="0"/>
              </a:rPr>
              <a:t>cửa</a:t>
            </a:r>
            <a:r>
              <a:rPr lang="en-US" altLang="en-US" sz="30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000" b="1" dirty="0" err="1">
                <a:latin typeface="Cambria" panose="02040503050406030204" pitchFamily="18" charset="0"/>
                <a:ea typeface="Cambria" panose="02040503050406030204" pitchFamily="18" charset="0"/>
                <a:cs typeface="Times New Roman" panose="02020603050405020304" pitchFamily="18" charset="0"/>
              </a:rPr>
              <a:t>đền</a:t>
            </a:r>
            <a:endParaRPr lang="en-US" sz="3000" b="1" dirty="0">
              <a:solidFill>
                <a:schemeClr val="tx1"/>
              </a:solidFill>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endParaRPr>
          </a:p>
        </p:txBody>
      </p:sp>
      <p:sp>
        <p:nvSpPr>
          <p:cNvPr id="14" name="Arrow: Pentagon 14">
            <a:extLst>
              <a:ext uri="{FF2B5EF4-FFF2-40B4-BE49-F238E27FC236}">
                <a16:creationId xmlns:a16="http://schemas.microsoft.com/office/drawing/2014/main" id="{5A09D781-0E35-4355-98C3-68DF6D88B719}"/>
              </a:ext>
            </a:extLst>
          </p:cNvPr>
          <p:cNvSpPr/>
          <p:nvPr/>
        </p:nvSpPr>
        <p:spPr>
          <a:xfrm>
            <a:off x="2811028" y="3105703"/>
            <a:ext cx="8720616" cy="929169"/>
          </a:xfrm>
          <a:prstGeom prst="homePlate">
            <a:avLst/>
          </a:prstGeom>
          <a:gradFill flip="none" rotWithShape="1">
            <a:gsLst>
              <a:gs pos="0">
                <a:srgbClr val="E78DB0">
                  <a:tint val="66000"/>
                  <a:satMod val="160000"/>
                  <a:alpha val="54000"/>
                </a:srgbClr>
              </a:gs>
              <a:gs pos="50000">
                <a:srgbClr val="E78DB0">
                  <a:tint val="44500"/>
                  <a:satMod val="160000"/>
                </a:srgbClr>
              </a:gs>
              <a:gs pos="100000">
                <a:srgbClr val="E78DB0">
                  <a:tint val="23500"/>
                  <a:satMod val="160000"/>
                </a:srgbClr>
              </a:gs>
            </a:gsLst>
            <a:path path="circle">
              <a:fillToRect l="50000" t="50000" r="50000" b="50000"/>
            </a:path>
            <a:tileRect/>
          </a:gradFill>
          <a:ln w="38100">
            <a:solidFill>
              <a:srgbClr val="002060"/>
            </a:solidFill>
            <a:prstDash val="sysDash"/>
          </a:ln>
        </p:spPr>
        <p:style>
          <a:lnRef idx="2">
            <a:schemeClr val="accent2"/>
          </a:lnRef>
          <a:fillRef idx="1">
            <a:schemeClr val="lt1"/>
          </a:fillRef>
          <a:effectRef idx="0">
            <a:schemeClr val="accent2"/>
          </a:effectRef>
          <a:fontRef idx="minor">
            <a:schemeClr val="dk1"/>
          </a:fontRef>
        </p:style>
        <p:txBody>
          <a:bodyPr rtlCol="0" anchor="ctr"/>
          <a:lstStyle/>
          <a:p>
            <a:pPr algn="ctr"/>
            <a:r>
              <a:rPr lang="en-US" altLang="en-US" sz="3000" b="1" dirty="0" err="1">
                <a:latin typeface="Cambria" panose="02040503050406030204" pitchFamily="18" charset="0"/>
                <a:ea typeface="Cambria" panose="02040503050406030204" pitchFamily="18" charset="0"/>
                <a:cs typeface="Times New Roman" panose="02020603050405020304" pitchFamily="18" charset="0"/>
              </a:rPr>
              <a:t>Những</a:t>
            </a:r>
            <a:r>
              <a:rPr lang="en-US" altLang="en-US" sz="30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000" b="1" dirty="0" err="1">
                <a:latin typeface="Cambria" panose="02040503050406030204" pitchFamily="18" charset="0"/>
                <a:ea typeface="Cambria" panose="02040503050406030204" pitchFamily="18" charset="0"/>
                <a:cs typeface="Times New Roman" panose="02020603050405020304" pitchFamily="18" charset="0"/>
              </a:rPr>
              <a:t>ngọn</a:t>
            </a:r>
            <a:r>
              <a:rPr lang="en-US" altLang="en-US" sz="30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000" b="1" dirty="0" err="1">
                <a:latin typeface="Cambria" panose="02040503050406030204" pitchFamily="18" charset="0"/>
                <a:ea typeface="Cambria" panose="02040503050406030204" pitchFamily="18" charset="0"/>
                <a:cs typeface="Times New Roman" panose="02020603050405020304" pitchFamily="18" charset="0"/>
              </a:rPr>
              <a:t>tháp</a:t>
            </a:r>
            <a:r>
              <a:rPr lang="en-US" altLang="en-US" sz="30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000" b="1" dirty="0" err="1">
                <a:latin typeface="Cambria" panose="02040503050406030204" pitchFamily="18" charset="0"/>
                <a:ea typeface="Cambria" panose="02040503050406030204" pitchFamily="18" charset="0"/>
                <a:cs typeface="Times New Roman" panose="02020603050405020304" pitchFamily="18" charset="0"/>
              </a:rPr>
              <a:t>cao</a:t>
            </a:r>
            <a:r>
              <a:rPr lang="en-US" altLang="en-US" sz="30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000" b="1" dirty="0" err="1">
                <a:latin typeface="Cambria" panose="02040503050406030204" pitchFamily="18" charset="0"/>
                <a:ea typeface="Cambria" panose="02040503050406030204" pitchFamily="18" charset="0"/>
                <a:cs typeface="Times New Roman" panose="02020603050405020304" pitchFamily="18" charset="0"/>
              </a:rPr>
              <a:t>vút</a:t>
            </a:r>
            <a:r>
              <a:rPr lang="en-US" altLang="en-US" sz="30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000" b="1" dirty="0" err="1">
                <a:latin typeface="Cambria" panose="02040503050406030204" pitchFamily="18" charset="0"/>
                <a:ea typeface="Cambria" panose="02040503050406030204" pitchFamily="18" charset="0"/>
                <a:cs typeface="Times New Roman" panose="02020603050405020304" pitchFamily="18" charset="0"/>
              </a:rPr>
              <a:t>lấp</a:t>
            </a:r>
            <a:r>
              <a:rPr lang="en-US" altLang="en-US" sz="30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000" b="1" dirty="0" err="1">
                <a:latin typeface="Cambria" panose="02040503050406030204" pitchFamily="18" charset="0"/>
                <a:ea typeface="Cambria" panose="02040503050406030204" pitchFamily="18" charset="0"/>
                <a:cs typeface="Times New Roman" panose="02020603050405020304" pitchFamily="18" charset="0"/>
              </a:rPr>
              <a:t>loáng</a:t>
            </a:r>
            <a:r>
              <a:rPr lang="en-US" altLang="en-US" sz="30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000" b="1" dirty="0" err="1">
                <a:latin typeface="Cambria" panose="02040503050406030204" pitchFamily="18" charset="0"/>
                <a:ea typeface="Cambria" panose="02040503050406030204" pitchFamily="18" charset="0"/>
                <a:cs typeface="Times New Roman" panose="02020603050405020304" pitchFamily="18" charset="0"/>
              </a:rPr>
              <a:t>giữa</a:t>
            </a:r>
            <a:r>
              <a:rPr lang="en-US" altLang="en-US" sz="30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000" b="1" dirty="0" err="1">
                <a:latin typeface="Cambria" panose="02040503050406030204" pitchFamily="18" charset="0"/>
                <a:ea typeface="Cambria" panose="02040503050406030204" pitchFamily="18" charset="0"/>
                <a:cs typeface="Times New Roman" panose="02020603050405020304" pitchFamily="18" charset="0"/>
              </a:rPr>
              <a:t>những</a:t>
            </a:r>
            <a:r>
              <a:rPr lang="en-US" altLang="en-US" sz="30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000" b="1" dirty="0" err="1">
                <a:latin typeface="Cambria" panose="02040503050406030204" pitchFamily="18" charset="0"/>
                <a:ea typeface="Cambria" panose="02040503050406030204" pitchFamily="18" charset="0"/>
                <a:cs typeface="Times New Roman" panose="02020603050405020304" pitchFamily="18" charset="0"/>
              </a:rPr>
              <a:t>chùm</a:t>
            </a:r>
            <a:r>
              <a:rPr lang="en-US" altLang="en-US" sz="30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000" b="1" dirty="0" err="1">
                <a:latin typeface="Cambria" panose="02040503050406030204" pitchFamily="18" charset="0"/>
                <a:ea typeface="Cambria" panose="02040503050406030204" pitchFamily="18" charset="0"/>
                <a:cs typeface="Times New Roman" panose="02020603050405020304" pitchFamily="18" charset="0"/>
              </a:rPr>
              <a:t>lá</a:t>
            </a:r>
            <a:r>
              <a:rPr lang="en-US" altLang="en-US" sz="30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000" b="1" dirty="0" err="1">
                <a:latin typeface="Cambria" panose="02040503050406030204" pitchFamily="18" charset="0"/>
                <a:ea typeface="Cambria" panose="02040503050406030204" pitchFamily="18" charset="0"/>
                <a:cs typeface="Times New Roman" panose="02020603050405020304" pitchFamily="18" charset="0"/>
              </a:rPr>
              <a:t>thốt</a:t>
            </a:r>
            <a:r>
              <a:rPr lang="en-US" altLang="en-US" sz="30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000" b="1" dirty="0" err="1">
                <a:latin typeface="Cambria" panose="02040503050406030204" pitchFamily="18" charset="0"/>
                <a:ea typeface="Cambria" panose="02040503050406030204" pitchFamily="18" charset="0"/>
                <a:cs typeface="Times New Roman" panose="02020603050405020304" pitchFamily="18" charset="0"/>
              </a:rPr>
              <a:t>nốt</a:t>
            </a:r>
            <a:r>
              <a:rPr lang="en-US" altLang="en-US" sz="30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000" b="1" dirty="0" err="1">
                <a:latin typeface="Cambria" panose="02040503050406030204" pitchFamily="18" charset="0"/>
                <a:ea typeface="Cambria" panose="02040503050406030204" pitchFamily="18" charset="0"/>
                <a:cs typeface="Times New Roman" panose="02020603050405020304" pitchFamily="18" charset="0"/>
              </a:rPr>
              <a:t>xoà</a:t>
            </a:r>
            <a:r>
              <a:rPr lang="en-US" altLang="en-US" sz="30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000" b="1" dirty="0" err="1">
                <a:latin typeface="Cambria" panose="02040503050406030204" pitchFamily="18" charset="0"/>
                <a:ea typeface="Cambria" panose="02040503050406030204" pitchFamily="18" charset="0"/>
                <a:cs typeface="Times New Roman" panose="02020603050405020304" pitchFamily="18" charset="0"/>
              </a:rPr>
              <a:t>tán</a:t>
            </a:r>
            <a:r>
              <a:rPr lang="en-US" altLang="en-US" sz="30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000" b="1" dirty="0" err="1">
                <a:latin typeface="Cambria" panose="02040503050406030204" pitchFamily="18" charset="0"/>
                <a:ea typeface="Cambria" panose="02040503050406030204" pitchFamily="18" charset="0"/>
                <a:cs typeface="Times New Roman" panose="02020603050405020304" pitchFamily="18" charset="0"/>
              </a:rPr>
              <a:t>tròn</a:t>
            </a:r>
            <a:endParaRPr lang="en-US" sz="3000" b="1" dirty="0">
              <a:solidFill>
                <a:schemeClr val="tx1"/>
              </a:solidFill>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endParaRPr>
          </a:p>
        </p:txBody>
      </p:sp>
      <p:sp>
        <p:nvSpPr>
          <p:cNvPr id="15" name="Arrow: Pentagon 14">
            <a:extLst>
              <a:ext uri="{FF2B5EF4-FFF2-40B4-BE49-F238E27FC236}">
                <a16:creationId xmlns:a16="http://schemas.microsoft.com/office/drawing/2014/main" id="{5A09D781-0E35-4355-98C3-68DF6D88B719}"/>
              </a:ext>
            </a:extLst>
          </p:cNvPr>
          <p:cNvSpPr/>
          <p:nvPr/>
        </p:nvSpPr>
        <p:spPr>
          <a:xfrm>
            <a:off x="2750443" y="4333092"/>
            <a:ext cx="9341889" cy="1029321"/>
          </a:xfrm>
          <a:prstGeom prst="homePlate">
            <a:avLst/>
          </a:prstGeom>
          <a:gradFill flip="none" rotWithShape="1">
            <a:gsLst>
              <a:gs pos="0">
                <a:srgbClr val="E78DB0">
                  <a:tint val="66000"/>
                  <a:satMod val="160000"/>
                  <a:alpha val="54000"/>
                </a:srgbClr>
              </a:gs>
              <a:gs pos="50000">
                <a:srgbClr val="E78DB0">
                  <a:tint val="44500"/>
                  <a:satMod val="160000"/>
                </a:srgbClr>
              </a:gs>
              <a:gs pos="100000">
                <a:srgbClr val="E78DB0">
                  <a:tint val="23500"/>
                  <a:satMod val="160000"/>
                </a:srgbClr>
              </a:gs>
            </a:gsLst>
            <a:path path="circle">
              <a:fillToRect l="50000" t="50000" r="50000" b="50000"/>
            </a:path>
            <a:tileRect/>
          </a:gradFill>
          <a:ln w="38100">
            <a:solidFill>
              <a:srgbClr val="002060"/>
            </a:solidFill>
            <a:prstDash val="sysDash"/>
          </a:ln>
        </p:spPr>
        <p:style>
          <a:lnRef idx="2">
            <a:schemeClr val="accent2"/>
          </a:lnRef>
          <a:fillRef idx="1">
            <a:schemeClr val="lt1"/>
          </a:fillRef>
          <a:effectRef idx="0">
            <a:schemeClr val="accent2"/>
          </a:effectRef>
          <a:fontRef idx="minor">
            <a:schemeClr val="dk1"/>
          </a:fontRef>
        </p:style>
        <p:txBody>
          <a:bodyPr rtlCol="0" anchor="ctr"/>
          <a:lstStyle/>
          <a:p>
            <a:pPr algn="ctr"/>
            <a:r>
              <a:rPr lang="en-US" altLang="en-US" sz="2800" b="1" dirty="0" err="1">
                <a:latin typeface="Cambria" panose="02040503050406030204" pitchFamily="18" charset="0"/>
                <a:ea typeface="Cambria" panose="02040503050406030204" pitchFamily="18" charset="0"/>
                <a:cs typeface="Times New Roman" panose="02020603050405020304" pitchFamily="18" charset="0"/>
              </a:rPr>
              <a:t>Ngôi</a:t>
            </a:r>
            <a:r>
              <a:rPr lang="en-US" altLang="en-US" sz="2800" b="1" dirty="0">
                <a:latin typeface="Cambria" panose="02040503050406030204" pitchFamily="18" charset="0"/>
                <a:ea typeface="Cambria" panose="02040503050406030204" pitchFamily="18" charset="0"/>
                <a:cs typeface="Times New Roman" panose="02020603050405020304" pitchFamily="18" charset="0"/>
              </a:rPr>
              <a:t> </a:t>
            </a:r>
            <a:r>
              <a:rPr lang="en-US" altLang="en-US" sz="2800" b="1" dirty="0" err="1">
                <a:latin typeface="Cambria" panose="02040503050406030204" pitchFamily="18" charset="0"/>
                <a:ea typeface="Cambria" panose="02040503050406030204" pitchFamily="18" charset="0"/>
                <a:cs typeface="Times New Roman" panose="02020603050405020304" pitchFamily="18" charset="0"/>
              </a:rPr>
              <a:t>đền</a:t>
            </a:r>
            <a:r>
              <a:rPr lang="en-US" altLang="en-US" sz="2800" b="1" dirty="0">
                <a:latin typeface="Cambria" panose="02040503050406030204" pitchFamily="18" charset="0"/>
                <a:ea typeface="Cambria" panose="02040503050406030204" pitchFamily="18" charset="0"/>
                <a:cs typeface="Times New Roman" panose="02020603050405020304" pitchFamily="18" charset="0"/>
              </a:rPr>
              <a:t> </a:t>
            </a:r>
            <a:r>
              <a:rPr lang="en-US" altLang="en-US" sz="2800" b="1" dirty="0" err="1">
                <a:latin typeface="Cambria" panose="02040503050406030204" pitchFamily="18" charset="0"/>
                <a:ea typeface="Cambria" panose="02040503050406030204" pitchFamily="18" charset="0"/>
                <a:cs typeface="Times New Roman" panose="02020603050405020304" pitchFamily="18" charset="0"/>
              </a:rPr>
              <a:t>cao</a:t>
            </a:r>
            <a:r>
              <a:rPr lang="en-US" altLang="en-US" sz="2800" b="1" dirty="0">
                <a:latin typeface="Cambria" panose="02040503050406030204" pitchFamily="18" charset="0"/>
                <a:ea typeface="Cambria" panose="02040503050406030204" pitchFamily="18" charset="0"/>
                <a:cs typeface="Times New Roman" panose="02020603050405020304" pitchFamily="18" charset="0"/>
              </a:rPr>
              <a:t> </a:t>
            </a:r>
            <a:r>
              <a:rPr lang="en-US" altLang="en-US" sz="2800" b="1" dirty="0" err="1">
                <a:latin typeface="Cambria" panose="02040503050406030204" pitchFamily="18" charset="0"/>
                <a:ea typeface="Cambria" panose="02040503050406030204" pitchFamily="18" charset="0"/>
                <a:cs typeface="Times New Roman" panose="02020603050405020304" pitchFamily="18" charset="0"/>
              </a:rPr>
              <a:t>với</a:t>
            </a:r>
            <a:r>
              <a:rPr lang="en-US" altLang="en-US" sz="2800" b="1" dirty="0">
                <a:latin typeface="Cambria" panose="02040503050406030204" pitchFamily="18" charset="0"/>
                <a:ea typeface="Cambria" panose="02040503050406030204" pitchFamily="18" charset="0"/>
                <a:cs typeface="Times New Roman" panose="02020603050405020304" pitchFamily="18" charset="0"/>
              </a:rPr>
              <a:t> </a:t>
            </a:r>
            <a:r>
              <a:rPr lang="en-US" altLang="en-US" sz="2800" b="1" dirty="0" err="1">
                <a:latin typeface="Cambria" panose="02040503050406030204" pitchFamily="18" charset="0"/>
                <a:ea typeface="Cambria" panose="02040503050406030204" pitchFamily="18" charset="0"/>
                <a:cs typeface="Times New Roman" panose="02020603050405020304" pitchFamily="18" charset="0"/>
              </a:rPr>
              <a:t>những</a:t>
            </a:r>
            <a:r>
              <a:rPr lang="en-US" altLang="en-US" sz="2800" b="1" dirty="0">
                <a:latin typeface="Cambria" panose="02040503050406030204" pitchFamily="18" charset="0"/>
                <a:ea typeface="Cambria" panose="02040503050406030204" pitchFamily="18" charset="0"/>
                <a:cs typeface="Times New Roman" panose="02020603050405020304" pitchFamily="18" charset="0"/>
              </a:rPr>
              <a:t> </a:t>
            </a:r>
            <a:r>
              <a:rPr lang="en-US" altLang="en-US" sz="2800" b="1" dirty="0" err="1">
                <a:latin typeface="Cambria" panose="02040503050406030204" pitchFamily="18" charset="0"/>
                <a:ea typeface="Cambria" panose="02040503050406030204" pitchFamily="18" charset="0"/>
                <a:cs typeface="Times New Roman" panose="02020603050405020304" pitchFamily="18" charset="0"/>
              </a:rPr>
              <a:t>thềm</a:t>
            </a:r>
            <a:r>
              <a:rPr lang="en-US" altLang="en-US" sz="2800" b="1" dirty="0">
                <a:latin typeface="Cambria" panose="02040503050406030204" pitchFamily="18" charset="0"/>
                <a:ea typeface="Cambria" panose="02040503050406030204" pitchFamily="18" charset="0"/>
                <a:cs typeface="Times New Roman" panose="02020603050405020304" pitchFamily="18" charset="0"/>
              </a:rPr>
              <a:t> </a:t>
            </a:r>
            <a:r>
              <a:rPr lang="en-US" altLang="en-US" sz="2800" b="1" dirty="0" err="1">
                <a:latin typeface="Cambria" panose="02040503050406030204" pitchFamily="18" charset="0"/>
                <a:ea typeface="Cambria" panose="02040503050406030204" pitchFamily="18" charset="0"/>
                <a:cs typeface="Times New Roman" panose="02020603050405020304" pitchFamily="18" charset="0"/>
              </a:rPr>
              <a:t>đá</a:t>
            </a:r>
            <a:r>
              <a:rPr lang="en-US" altLang="en-US" sz="2800" b="1" dirty="0">
                <a:latin typeface="Cambria" panose="02040503050406030204" pitchFamily="18" charset="0"/>
                <a:ea typeface="Cambria" panose="02040503050406030204" pitchFamily="18" charset="0"/>
                <a:cs typeface="Times New Roman" panose="02020603050405020304" pitchFamily="18" charset="0"/>
              </a:rPr>
              <a:t> </a:t>
            </a:r>
            <a:r>
              <a:rPr lang="en-US" altLang="en-US" sz="2800" b="1" dirty="0" err="1">
                <a:latin typeface="Cambria" panose="02040503050406030204" pitchFamily="18" charset="0"/>
                <a:ea typeface="Cambria" panose="02040503050406030204" pitchFamily="18" charset="0"/>
                <a:cs typeface="Times New Roman" panose="02020603050405020304" pitchFamily="18" charset="0"/>
              </a:rPr>
              <a:t>rêu</a:t>
            </a:r>
            <a:r>
              <a:rPr lang="en-US" altLang="en-US" sz="2800" b="1" dirty="0">
                <a:latin typeface="Cambria" panose="02040503050406030204" pitchFamily="18" charset="0"/>
                <a:ea typeface="Cambria" panose="02040503050406030204" pitchFamily="18" charset="0"/>
                <a:cs typeface="Times New Roman" panose="02020603050405020304" pitchFamily="18" charset="0"/>
              </a:rPr>
              <a:t> </a:t>
            </a:r>
            <a:r>
              <a:rPr lang="en-US" altLang="en-US" sz="2800" b="1" dirty="0" err="1">
                <a:latin typeface="Cambria" panose="02040503050406030204" pitchFamily="18" charset="0"/>
                <a:ea typeface="Cambria" panose="02040503050406030204" pitchFamily="18" charset="0"/>
                <a:cs typeface="Times New Roman" panose="02020603050405020304" pitchFamily="18" charset="0"/>
              </a:rPr>
              <a:t>phong</a:t>
            </a:r>
            <a:r>
              <a:rPr lang="en-US" altLang="en-US" sz="2800" b="1" dirty="0">
                <a:latin typeface="Cambria" panose="02040503050406030204" pitchFamily="18" charset="0"/>
                <a:ea typeface="Cambria" panose="02040503050406030204" pitchFamily="18" charset="0"/>
                <a:cs typeface="Times New Roman" panose="02020603050405020304" pitchFamily="18" charset="0"/>
              </a:rPr>
              <a:t> </a:t>
            </a:r>
            <a:r>
              <a:rPr lang="en-US" altLang="en-US" sz="2800" b="1" dirty="0" err="1">
                <a:latin typeface="Cambria" panose="02040503050406030204" pitchFamily="18" charset="0"/>
                <a:ea typeface="Cambria" panose="02040503050406030204" pitchFamily="18" charset="0"/>
                <a:cs typeface="Times New Roman" panose="02020603050405020304" pitchFamily="18" charset="0"/>
              </a:rPr>
              <a:t>càng</a:t>
            </a:r>
            <a:r>
              <a:rPr lang="en-US" altLang="en-US" sz="2800" b="1" dirty="0">
                <a:latin typeface="Cambria" panose="02040503050406030204" pitchFamily="18" charset="0"/>
                <a:ea typeface="Cambria" panose="02040503050406030204" pitchFamily="18" charset="0"/>
                <a:cs typeface="Times New Roman" panose="02020603050405020304" pitchFamily="18" charset="0"/>
              </a:rPr>
              <a:t> </a:t>
            </a:r>
            <a:r>
              <a:rPr lang="en-US" altLang="en-US" sz="2800" b="1" dirty="0" err="1">
                <a:latin typeface="Cambria" panose="02040503050406030204" pitchFamily="18" charset="0"/>
                <a:ea typeface="Cambria" panose="02040503050406030204" pitchFamily="18" charset="0"/>
                <a:cs typeface="Times New Roman" panose="02020603050405020304" pitchFamily="18" charset="0"/>
              </a:rPr>
              <a:t>trở</a:t>
            </a:r>
            <a:r>
              <a:rPr lang="en-US" altLang="en-US" sz="2800" b="1" dirty="0">
                <a:latin typeface="Cambria" panose="02040503050406030204" pitchFamily="18" charset="0"/>
                <a:ea typeface="Cambria" panose="02040503050406030204" pitchFamily="18" charset="0"/>
                <a:cs typeface="Times New Roman" panose="02020603050405020304" pitchFamily="18" charset="0"/>
              </a:rPr>
              <a:t> </a:t>
            </a:r>
            <a:r>
              <a:rPr lang="en-US" altLang="en-US" sz="2800" b="1" dirty="0" err="1">
                <a:latin typeface="Cambria" panose="02040503050406030204" pitchFamily="18" charset="0"/>
                <a:ea typeface="Cambria" panose="02040503050406030204" pitchFamily="18" charset="0"/>
                <a:cs typeface="Times New Roman" panose="02020603050405020304" pitchFamily="18" charset="0"/>
              </a:rPr>
              <a:t>nên</a:t>
            </a:r>
            <a:r>
              <a:rPr lang="en-US" altLang="en-US" sz="2800" b="1" dirty="0">
                <a:latin typeface="Cambria" panose="02040503050406030204" pitchFamily="18" charset="0"/>
                <a:ea typeface="Cambria" panose="02040503050406030204" pitchFamily="18" charset="0"/>
                <a:cs typeface="Times New Roman" panose="02020603050405020304" pitchFamily="18" charset="0"/>
              </a:rPr>
              <a:t> </a:t>
            </a:r>
            <a:r>
              <a:rPr lang="en-US" altLang="en-US" sz="2800" b="1" dirty="0" err="1">
                <a:latin typeface="Cambria" panose="02040503050406030204" pitchFamily="18" charset="0"/>
                <a:ea typeface="Cambria" panose="02040503050406030204" pitchFamily="18" charset="0"/>
                <a:cs typeface="Times New Roman" panose="02020603050405020304" pitchFamily="18" charset="0"/>
              </a:rPr>
              <a:t>uy</a:t>
            </a:r>
            <a:r>
              <a:rPr lang="en-US" altLang="en-US" sz="2800" b="1" dirty="0">
                <a:latin typeface="Cambria" panose="02040503050406030204" pitchFamily="18" charset="0"/>
                <a:ea typeface="Cambria" panose="02040503050406030204" pitchFamily="18" charset="0"/>
                <a:cs typeface="Times New Roman" panose="02020603050405020304" pitchFamily="18" charset="0"/>
              </a:rPr>
              <a:t> </a:t>
            </a:r>
            <a:r>
              <a:rPr lang="en-US" altLang="en-US" sz="2800" b="1" dirty="0" err="1">
                <a:latin typeface="Cambria" panose="02040503050406030204" pitchFamily="18" charset="0"/>
                <a:ea typeface="Cambria" panose="02040503050406030204" pitchFamily="18" charset="0"/>
                <a:cs typeface="Times New Roman" panose="02020603050405020304" pitchFamily="18" charset="0"/>
              </a:rPr>
              <a:t>nghi</a:t>
            </a:r>
            <a:r>
              <a:rPr lang="en-US" altLang="en-US" sz="2800" b="1" dirty="0">
                <a:latin typeface="Cambria" panose="02040503050406030204" pitchFamily="18" charset="0"/>
                <a:ea typeface="Cambria" panose="02040503050406030204" pitchFamily="18" charset="0"/>
                <a:cs typeface="Times New Roman" panose="02020603050405020304" pitchFamily="18" charset="0"/>
              </a:rPr>
              <a:t>, </a:t>
            </a:r>
            <a:r>
              <a:rPr lang="en-US" altLang="en-US" sz="2800" b="1" dirty="0" err="1">
                <a:latin typeface="Cambria" panose="02040503050406030204" pitchFamily="18" charset="0"/>
                <a:ea typeface="Cambria" panose="02040503050406030204" pitchFamily="18" charset="0"/>
                <a:cs typeface="Times New Roman" panose="02020603050405020304" pitchFamily="18" charset="0"/>
              </a:rPr>
              <a:t>thâm</a:t>
            </a:r>
            <a:r>
              <a:rPr lang="en-US" altLang="en-US" sz="2800" b="1" dirty="0">
                <a:latin typeface="Cambria" panose="02040503050406030204" pitchFamily="18" charset="0"/>
                <a:ea typeface="Cambria" panose="02040503050406030204" pitchFamily="18" charset="0"/>
                <a:cs typeface="Times New Roman" panose="02020603050405020304" pitchFamily="18" charset="0"/>
              </a:rPr>
              <a:t> </a:t>
            </a:r>
            <a:r>
              <a:rPr lang="en-US" altLang="en-US" sz="2800" b="1" dirty="0" err="1">
                <a:latin typeface="Cambria" panose="02040503050406030204" pitchFamily="18" charset="0"/>
                <a:ea typeface="Cambria" panose="02040503050406030204" pitchFamily="18" charset="0"/>
                <a:cs typeface="Times New Roman" panose="02020603050405020304" pitchFamily="18" charset="0"/>
              </a:rPr>
              <a:t>nghiêm</a:t>
            </a:r>
            <a:r>
              <a:rPr lang="en-US" altLang="en-US" sz="2800" b="1" dirty="0">
                <a:latin typeface="Cambria" panose="02040503050406030204" pitchFamily="18" charset="0"/>
                <a:ea typeface="Cambria" panose="02040503050406030204" pitchFamily="18" charset="0"/>
                <a:cs typeface="Times New Roman" panose="02020603050405020304" pitchFamily="18" charset="0"/>
              </a:rPr>
              <a:t> </a:t>
            </a:r>
            <a:r>
              <a:rPr lang="en-US" altLang="en-US" sz="2800" b="1" dirty="0" err="1">
                <a:latin typeface="Cambria" panose="02040503050406030204" pitchFamily="18" charset="0"/>
                <a:ea typeface="Cambria" panose="02040503050406030204" pitchFamily="18" charset="0"/>
                <a:cs typeface="Times New Roman" panose="02020603050405020304" pitchFamily="18" charset="0"/>
              </a:rPr>
              <a:t>hơn</a:t>
            </a:r>
            <a:r>
              <a:rPr lang="en-US" altLang="en-US" sz="2800" b="1" dirty="0">
                <a:latin typeface="Cambria" panose="02040503050406030204" pitchFamily="18" charset="0"/>
                <a:ea typeface="Cambria" panose="02040503050406030204" pitchFamily="18" charset="0"/>
                <a:cs typeface="Times New Roman" panose="02020603050405020304" pitchFamily="18" charset="0"/>
              </a:rPr>
              <a:t> </a:t>
            </a:r>
            <a:r>
              <a:rPr lang="en-US" altLang="en-US" sz="2800" b="1" dirty="0" err="1">
                <a:latin typeface="Cambria" panose="02040503050406030204" pitchFamily="18" charset="0"/>
                <a:ea typeface="Cambria" panose="02040503050406030204" pitchFamily="18" charset="0"/>
                <a:cs typeface="Times New Roman" panose="02020603050405020304" pitchFamily="18" charset="0"/>
              </a:rPr>
              <a:t>dưới</a:t>
            </a:r>
            <a:r>
              <a:rPr lang="en-US" altLang="en-US" sz="2800" b="1" dirty="0">
                <a:latin typeface="Cambria" panose="02040503050406030204" pitchFamily="18" charset="0"/>
                <a:ea typeface="Cambria" panose="02040503050406030204" pitchFamily="18" charset="0"/>
                <a:cs typeface="Times New Roman" panose="02020603050405020304" pitchFamily="18" charset="0"/>
              </a:rPr>
              <a:t> </a:t>
            </a:r>
            <a:r>
              <a:rPr lang="en-US" altLang="en-US" sz="2800" b="1" dirty="0" err="1">
                <a:latin typeface="Cambria" panose="02040503050406030204" pitchFamily="18" charset="0"/>
                <a:ea typeface="Cambria" panose="02040503050406030204" pitchFamily="18" charset="0"/>
                <a:cs typeface="Times New Roman" panose="02020603050405020304" pitchFamily="18" charset="0"/>
              </a:rPr>
              <a:t>ánh</a:t>
            </a:r>
            <a:r>
              <a:rPr lang="en-US" altLang="en-US" sz="2800" b="1" dirty="0">
                <a:latin typeface="Cambria" panose="02040503050406030204" pitchFamily="18" charset="0"/>
                <a:ea typeface="Cambria" panose="02040503050406030204" pitchFamily="18" charset="0"/>
                <a:cs typeface="Times New Roman" panose="02020603050405020304" pitchFamily="18" charset="0"/>
              </a:rPr>
              <a:t> </a:t>
            </a:r>
            <a:r>
              <a:rPr lang="en-US" altLang="en-US" sz="2800" b="1" dirty="0" err="1">
                <a:latin typeface="Cambria" panose="02040503050406030204" pitchFamily="18" charset="0"/>
                <a:ea typeface="Cambria" panose="02040503050406030204" pitchFamily="18" charset="0"/>
                <a:cs typeface="Times New Roman" panose="02020603050405020304" pitchFamily="18" charset="0"/>
              </a:rPr>
              <a:t>trời</a:t>
            </a:r>
            <a:r>
              <a:rPr lang="en-US" altLang="en-US" sz="2800" b="1" dirty="0">
                <a:latin typeface="Cambria" panose="02040503050406030204" pitchFamily="18" charset="0"/>
                <a:ea typeface="Cambria" panose="02040503050406030204" pitchFamily="18" charset="0"/>
                <a:cs typeface="Times New Roman" panose="02020603050405020304" pitchFamily="18" charset="0"/>
              </a:rPr>
              <a:t> </a:t>
            </a:r>
            <a:r>
              <a:rPr lang="en-US" altLang="en-US" sz="2800" b="1" dirty="0" err="1">
                <a:latin typeface="Cambria" panose="02040503050406030204" pitchFamily="18" charset="0"/>
                <a:ea typeface="Cambria" panose="02040503050406030204" pitchFamily="18" charset="0"/>
                <a:cs typeface="Times New Roman" panose="02020603050405020304" pitchFamily="18" charset="0"/>
              </a:rPr>
              <a:t>vàng</a:t>
            </a:r>
            <a:endParaRPr lang="en-US" sz="2800" b="1" dirty="0">
              <a:solidFill>
                <a:schemeClr val="tx1"/>
              </a:solidFill>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endParaRPr>
          </a:p>
        </p:txBody>
      </p:sp>
      <p:sp>
        <p:nvSpPr>
          <p:cNvPr id="16" name="Arrow: Pentagon 14">
            <a:extLst>
              <a:ext uri="{FF2B5EF4-FFF2-40B4-BE49-F238E27FC236}">
                <a16:creationId xmlns:a16="http://schemas.microsoft.com/office/drawing/2014/main" id="{5A09D781-0E35-4355-98C3-68DF6D88B719}"/>
              </a:ext>
            </a:extLst>
          </p:cNvPr>
          <p:cNvSpPr/>
          <p:nvPr/>
        </p:nvSpPr>
        <p:spPr>
          <a:xfrm>
            <a:off x="3950086" y="5731346"/>
            <a:ext cx="6618453" cy="719223"/>
          </a:xfrm>
          <a:prstGeom prst="homePlate">
            <a:avLst/>
          </a:prstGeom>
          <a:gradFill flip="none" rotWithShape="1">
            <a:gsLst>
              <a:gs pos="0">
                <a:srgbClr val="E78DB0">
                  <a:tint val="66000"/>
                  <a:satMod val="160000"/>
                  <a:alpha val="54000"/>
                </a:srgbClr>
              </a:gs>
              <a:gs pos="50000">
                <a:srgbClr val="E78DB0">
                  <a:tint val="44500"/>
                  <a:satMod val="160000"/>
                </a:srgbClr>
              </a:gs>
              <a:gs pos="100000">
                <a:srgbClr val="E78DB0">
                  <a:tint val="23500"/>
                  <a:satMod val="160000"/>
                </a:srgbClr>
              </a:gs>
            </a:gsLst>
            <a:path path="circle">
              <a:fillToRect l="50000" t="50000" r="50000" b="50000"/>
            </a:path>
            <a:tileRect/>
          </a:gradFill>
          <a:ln w="38100">
            <a:solidFill>
              <a:srgbClr val="002060"/>
            </a:solidFill>
            <a:prstDash val="sysDash"/>
          </a:ln>
        </p:spPr>
        <p:style>
          <a:lnRef idx="2">
            <a:schemeClr val="accent2"/>
          </a:lnRef>
          <a:fillRef idx="1">
            <a:schemeClr val="lt1"/>
          </a:fillRef>
          <a:effectRef idx="0">
            <a:schemeClr val="accent2"/>
          </a:effectRef>
          <a:fontRef idx="minor">
            <a:schemeClr val="dk1"/>
          </a:fontRef>
        </p:style>
        <p:txBody>
          <a:bodyPr rtlCol="0" anchor="ctr"/>
          <a:lstStyle/>
          <a:p>
            <a:pPr algn="ctr"/>
            <a:r>
              <a:rPr lang="en-US" altLang="en-US" sz="3000" b="1" dirty="0" err="1">
                <a:latin typeface="Cambria" panose="02040503050406030204" pitchFamily="18" charset="0"/>
                <a:ea typeface="Cambria" panose="02040503050406030204" pitchFamily="18" charset="0"/>
                <a:cs typeface="Times New Roman" panose="02020603050405020304" pitchFamily="18" charset="0"/>
              </a:rPr>
              <a:t>Đàn</a:t>
            </a:r>
            <a:r>
              <a:rPr lang="en-US" altLang="en-US" sz="30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000" b="1" dirty="0" err="1">
                <a:latin typeface="Cambria" panose="02040503050406030204" pitchFamily="18" charset="0"/>
                <a:ea typeface="Cambria" panose="02040503050406030204" pitchFamily="18" charset="0"/>
                <a:cs typeface="Times New Roman" panose="02020603050405020304" pitchFamily="18" charset="0"/>
              </a:rPr>
              <a:t>dơi</a:t>
            </a:r>
            <a:r>
              <a:rPr lang="en-US" altLang="en-US" sz="3000" b="1" dirty="0">
                <a:latin typeface="Cambria" panose="02040503050406030204" pitchFamily="18" charset="0"/>
                <a:ea typeface="Cambria" panose="02040503050406030204" pitchFamily="18" charset="0"/>
                <a:cs typeface="Times New Roman" panose="02020603050405020304" pitchFamily="18" charset="0"/>
              </a:rPr>
              <a:t> bay </a:t>
            </a:r>
            <a:r>
              <a:rPr lang="en-US" altLang="en-US" sz="3000" b="1" dirty="0" err="1">
                <a:latin typeface="Cambria" panose="02040503050406030204" pitchFamily="18" charset="0"/>
                <a:ea typeface="Cambria" panose="02040503050406030204" pitchFamily="18" charset="0"/>
                <a:cs typeface="Times New Roman" panose="02020603050405020304" pitchFamily="18" charset="0"/>
              </a:rPr>
              <a:t>toả</a:t>
            </a:r>
            <a:r>
              <a:rPr lang="en-US" altLang="en-US" sz="30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000" b="1" dirty="0" err="1">
                <a:latin typeface="Cambria" panose="02040503050406030204" pitchFamily="18" charset="0"/>
                <a:ea typeface="Cambria" panose="02040503050406030204" pitchFamily="18" charset="0"/>
                <a:cs typeface="Times New Roman" panose="02020603050405020304" pitchFamily="18" charset="0"/>
              </a:rPr>
              <a:t>ra</a:t>
            </a:r>
            <a:r>
              <a:rPr lang="en-US" altLang="en-US" sz="30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000" b="1" dirty="0" err="1">
                <a:latin typeface="Cambria" panose="02040503050406030204" pitchFamily="18" charset="0"/>
                <a:ea typeface="Cambria" panose="02040503050406030204" pitchFamily="18" charset="0"/>
                <a:cs typeface="Times New Roman" panose="02020603050405020304" pitchFamily="18" charset="0"/>
              </a:rPr>
              <a:t>từ</a:t>
            </a:r>
            <a:r>
              <a:rPr lang="en-US" altLang="en-US" sz="30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000" b="1" dirty="0" err="1">
                <a:latin typeface="Cambria" panose="02040503050406030204" pitchFamily="18" charset="0"/>
                <a:ea typeface="Cambria" panose="02040503050406030204" pitchFamily="18" charset="0"/>
                <a:cs typeface="Times New Roman" panose="02020603050405020304" pitchFamily="18" charset="0"/>
              </a:rPr>
              <a:t>các</a:t>
            </a:r>
            <a:r>
              <a:rPr lang="en-US" altLang="en-US" sz="30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000" b="1" dirty="0" err="1">
                <a:latin typeface="Cambria" panose="02040503050406030204" pitchFamily="18" charset="0"/>
                <a:ea typeface="Cambria" panose="02040503050406030204" pitchFamily="18" charset="0"/>
                <a:cs typeface="Times New Roman" panose="02020603050405020304" pitchFamily="18" charset="0"/>
              </a:rPr>
              <a:t>ngách</a:t>
            </a:r>
            <a:r>
              <a:rPr lang="en-US" altLang="en-US" sz="3000" b="1" dirty="0">
                <a:latin typeface="Cambria" panose="02040503050406030204" pitchFamily="18" charset="0"/>
                <a:ea typeface="Cambria" panose="02040503050406030204" pitchFamily="18" charset="0"/>
                <a:cs typeface="Times New Roman" panose="02020603050405020304" pitchFamily="18" charset="0"/>
              </a:rPr>
              <a:t>.</a:t>
            </a:r>
            <a:endParaRPr lang="en-US" sz="3000" b="1" dirty="0">
              <a:solidFill>
                <a:schemeClr val="tx1"/>
              </a:solidFill>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endParaRPr>
          </a:p>
        </p:txBody>
      </p:sp>
      <p:grpSp>
        <p:nvGrpSpPr>
          <p:cNvPr id="17" name="Group 16">
            <a:extLst>
              <a:ext uri="{FF2B5EF4-FFF2-40B4-BE49-F238E27FC236}">
                <a16:creationId xmlns:a16="http://schemas.microsoft.com/office/drawing/2014/main" id="{49520646-CD66-466A-B40C-270D10F3970C}"/>
              </a:ext>
            </a:extLst>
          </p:cNvPr>
          <p:cNvGrpSpPr/>
          <p:nvPr/>
        </p:nvGrpSpPr>
        <p:grpSpPr>
          <a:xfrm rot="366076">
            <a:off x="54609" y="2186944"/>
            <a:ext cx="2638372" cy="2684060"/>
            <a:chOff x="2304476" y="4607604"/>
            <a:chExt cx="1490057" cy="1813383"/>
          </a:xfrm>
        </p:grpSpPr>
        <p:grpSp>
          <p:nvGrpSpPr>
            <p:cNvPr id="18" name="Group 17">
              <a:extLst>
                <a:ext uri="{FF2B5EF4-FFF2-40B4-BE49-F238E27FC236}">
                  <a16:creationId xmlns:a16="http://schemas.microsoft.com/office/drawing/2014/main" id="{13F55AA0-71D0-4748-B516-A5538FB937ED}"/>
                </a:ext>
              </a:extLst>
            </p:cNvPr>
            <p:cNvGrpSpPr/>
            <p:nvPr/>
          </p:nvGrpSpPr>
          <p:grpSpPr>
            <a:xfrm rot="21266803">
              <a:off x="2304476" y="4716431"/>
              <a:ext cx="1490057" cy="1704556"/>
              <a:chOff x="8474987" y="2220698"/>
              <a:chExt cx="2806262" cy="3696355"/>
            </a:xfrm>
            <a:effectLst>
              <a:outerShdw blurRad="88900" dist="127000" dir="2700000" algn="tl" rotWithShape="0">
                <a:prstClr val="black">
                  <a:alpha val="42000"/>
                </a:prstClr>
              </a:outerShdw>
            </a:effectLst>
          </p:grpSpPr>
          <p:sp>
            <p:nvSpPr>
              <p:cNvPr id="20" name="Rectangle: Rounded Corners 263">
                <a:extLst>
                  <a:ext uri="{FF2B5EF4-FFF2-40B4-BE49-F238E27FC236}">
                    <a16:creationId xmlns:a16="http://schemas.microsoft.com/office/drawing/2014/main" id="{BB499D42-289C-4D7C-B3B3-B8AC2938DC3A}"/>
                  </a:ext>
                </a:extLst>
              </p:cNvPr>
              <p:cNvSpPr/>
              <p:nvPr/>
            </p:nvSpPr>
            <p:spPr>
              <a:xfrm>
                <a:off x="8474987" y="2220698"/>
                <a:ext cx="2806262" cy="3696355"/>
              </a:xfrm>
              <a:prstGeom prst="roundRect">
                <a:avLst>
                  <a:gd name="adj" fmla="val 486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Rounded Corners 264">
                <a:extLst>
                  <a:ext uri="{FF2B5EF4-FFF2-40B4-BE49-F238E27FC236}">
                    <a16:creationId xmlns:a16="http://schemas.microsoft.com/office/drawing/2014/main" id="{BD358A61-1700-4E9F-A132-7B89D83FFE0B}"/>
                  </a:ext>
                </a:extLst>
              </p:cNvPr>
              <p:cNvSpPr/>
              <p:nvPr/>
            </p:nvSpPr>
            <p:spPr>
              <a:xfrm>
                <a:off x="8627387" y="2373099"/>
                <a:ext cx="2495185" cy="2905374"/>
              </a:xfrm>
              <a:prstGeom prst="roundRect">
                <a:avLst>
                  <a:gd name="adj" fmla="val 3465"/>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9" name="Picture 18">
              <a:extLst>
                <a:ext uri="{FF2B5EF4-FFF2-40B4-BE49-F238E27FC236}">
                  <a16:creationId xmlns:a16="http://schemas.microsoft.com/office/drawing/2014/main" id="{21B59CB6-EDC0-49B4-ABB9-BF38B3A557BD}"/>
                </a:ext>
              </a:extLst>
            </p:cNvPr>
            <p:cNvPicPr>
              <a:picLocks noChangeAspect="1"/>
            </p:cNvPicPr>
            <p:nvPr/>
          </p:nvPicPr>
          <p:blipFill rotWithShape="1">
            <a:blip r:embed="rId2">
              <a:extLst>
                <a:ext uri="{28A0092B-C50C-407E-A947-70E740481C1C}">
                  <a14:useLocalDpi xmlns:a14="http://schemas.microsoft.com/office/drawing/2010/main" val="0"/>
                </a:ext>
              </a:extLst>
            </a:blip>
            <a:srcRect l="15698" t="47215" r="17463" b="35955"/>
            <a:stretch/>
          </p:blipFill>
          <p:spPr>
            <a:xfrm rot="21161754">
              <a:off x="2393293" y="4607604"/>
              <a:ext cx="1066479" cy="335812"/>
            </a:xfrm>
            <a:prstGeom prst="rect">
              <a:avLst/>
            </a:prstGeom>
            <a:effectLst/>
          </p:spPr>
        </p:pic>
      </p:grpSp>
      <p:sp>
        <p:nvSpPr>
          <p:cNvPr id="22" name="Rectangle 21"/>
          <p:cNvSpPr/>
          <p:nvPr/>
        </p:nvSpPr>
        <p:spPr>
          <a:xfrm>
            <a:off x="-128155" y="2545892"/>
            <a:ext cx="2940079" cy="1785104"/>
          </a:xfrm>
          <a:prstGeom prst="rect">
            <a:avLst/>
          </a:prstGeom>
        </p:spPr>
        <p:txBody>
          <a:bodyPr wrap="square">
            <a:spAutoFit/>
          </a:bodyPr>
          <a:lstStyle/>
          <a:p>
            <a:pPr algn="ctr"/>
            <a:r>
              <a:rPr lang="en-US" altLang="en-US" sz="3000" b="1" dirty="0">
                <a:latin typeface="Cambria" panose="02040503050406030204" pitchFamily="18" charset="0"/>
                <a:ea typeface="Cambria" panose="02040503050406030204" pitchFamily="18" charset="0"/>
                <a:cs typeface="Times New Roman" panose="02020603050405020304" pitchFamily="18" charset="0"/>
              </a:rPr>
              <a:t>   </a:t>
            </a:r>
            <a:r>
              <a:rPr lang="en-US" altLang="en-US" sz="2500" b="1"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Vào</a:t>
            </a:r>
            <a:r>
              <a:rPr lang="en-US" altLang="en-US" sz="2500" b="1"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altLang="en-US" sz="2500" b="1"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lúc</a:t>
            </a:r>
            <a:r>
              <a:rPr lang="en-US" altLang="en-US" sz="2500" b="1"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p>
          <a:p>
            <a:pPr algn="ctr"/>
            <a:r>
              <a:rPr lang="en-US" altLang="en-US" sz="2500" b="1"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hoàng</a:t>
            </a:r>
            <a:r>
              <a:rPr lang="en-US" altLang="en-US" sz="2500" b="1"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altLang="en-US" sz="2500" b="1"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hôn</a:t>
            </a:r>
            <a:r>
              <a:rPr lang="en-US" altLang="en-US" sz="2500" b="1" dirty="0">
                <a:solidFill>
                  <a:schemeClr val="bg1"/>
                </a:solidFill>
                <a:latin typeface="Cambria" panose="02040503050406030204" pitchFamily="18" charset="0"/>
                <a:ea typeface="Cambria" panose="02040503050406030204" pitchFamily="18" charset="0"/>
                <a:cs typeface="Times New Roman" panose="02020603050405020304" pitchFamily="18" charset="0"/>
              </a:rPr>
              <a:t>,</a:t>
            </a:r>
          </a:p>
          <a:p>
            <a:pPr algn="ctr"/>
            <a:r>
              <a:rPr lang="en-US" altLang="en-US" sz="2500" b="1"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altLang="en-US" sz="2500" b="1"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Ăng</a:t>
            </a:r>
            <a:r>
              <a:rPr lang="en-US" altLang="en-US" sz="2500" b="1" dirty="0">
                <a:solidFill>
                  <a:schemeClr val="bg1"/>
                </a:solidFill>
                <a:latin typeface="Cambria" panose="02040503050406030204" pitchFamily="18" charset="0"/>
                <a:ea typeface="Cambria" panose="02040503050406030204" pitchFamily="18" charset="0"/>
                <a:cs typeface="Times New Roman" panose="02020603050405020304" pitchFamily="18" charset="0"/>
              </a:rPr>
              <a:t> - co </a:t>
            </a:r>
            <a:r>
              <a:rPr lang="en-US" altLang="en-US" sz="2500" b="1"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Vát</a:t>
            </a:r>
            <a:r>
              <a:rPr lang="en-US" altLang="en-US" sz="2500" b="1"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p>
          <a:p>
            <a:pPr algn="ctr"/>
            <a:r>
              <a:rPr lang="en-US" altLang="en-US" sz="2500" b="1"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thật</a:t>
            </a:r>
            <a:r>
              <a:rPr lang="en-US" altLang="en-US" sz="2500" b="1"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altLang="en-US" sz="2500" b="1"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huy</a:t>
            </a:r>
            <a:r>
              <a:rPr lang="en-US" altLang="en-US" sz="2500" b="1"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altLang="en-US" sz="2500" b="1"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hoàng</a:t>
            </a:r>
            <a:r>
              <a:rPr lang="en-US" altLang="en-US" sz="3000" b="1" dirty="0">
                <a:solidFill>
                  <a:schemeClr val="bg1"/>
                </a:solidFill>
                <a:latin typeface="Cambria" panose="02040503050406030204" pitchFamily="18" charset="0"/>
                <a:ea typeface="Cambria" panose="02040503050406030204" pitchFamily="18" charset="0"/>
                <a:cs typeface="Times New Roman" panose="02020603050405020304" pitchFamily="18" charset="0"/>
              </a:rPr>
              <a:t>:</a:t>
            </a:r>
            <a:endParaRPr kumimoji="0" lang="en-US" sz="38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0513780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down)">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8"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fill="hold"/>
                                        <p:tgtEl>
                                          <p:spTgt spid="10"/>
                                        </p:tgtEl>
                                        <p:attrNameLst>
                                          <p:attrName>ppt_x</p:attrName>
                                        </p:attrNameLst>
                                      </p:cBhvr>
                                      <p:tavLst>
                                        <p:tav tm="0">
                                          <p:val>
                                            <p:strVal val="0-#ppt_w/2"/>
                                          </p:val>
                                        </p:tav>
                                        <p:tav tm="100000">
                                          <p:val>
                                            <p:strVal val="#ppt_x"/>
                                          </p:val>
                                        </p:tav>
                                      </p:tavLst>
                                    </p:anim>
                                    <p:anim calcmode="lin" valueType="num">
                                      <p:cBhvr additive="base">
                                        <p:cTn id="21"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8"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additive="base">
                                        <p:cTn id="26" dur="500" fill="hold"/>
                                        <p:tgtEl>
                                          <p:spTgt spid="14"/>
                                        </p:tgtEl>
                                        <p:attrNameLst>
                                          <p:attrName>ppt_x</p:attrName>
                                        </p:attrNameLst>
                                      </p:cBhvr>
                                      <p:tavLst>
                                        <p:tav tm="0">
                                          <p:val>
                                            <p:strVal val="0-#ppt_w/2"/>
                                          </p:val>
                                        </p:tav>
                                        <p:tav tm="100000">
                                          <p:val>
                                            <p:strVal val="#ppt_x"/>
                                          </p:val>
                                        </p:tav>
                                      </p:tavLst>
                                    </p:anim>
                                    <p:anim calcmode="lin" valueType="num">
                                      <p:cBhvr additive="base">
                                        <p:cTn id="27"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8"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additive="base">
                                        <p:cTn id="32" dur="500" fill="hold"/>
                                        <p:tgtEl>
                                          <p:spTgt spid="15"/>
                                        </p:tgtEl>
                                        <p:attrNameLst>
                                          <p:attrName>ppt_x</p:attrName>
                                        </p:attrNameLst>
                                      </p:cBhvr>
                                      <p:tavLst>
                                        <p:tav tm="0">
                                          <p:val>
                                            <p:strVal val="0-#ppt_w/2"/>
                                          </p:val>
                                        </p:tav>
                                        <p:tav tm="100000">
                                          <p:val>
                                            <p:strVal val="#ppt_x"/>
                                          </p:val>
                                        </p:tav>
                                      </p:tavLst>
                                    </p:anim>
                                    <p:anim calcmode="lin" valueType="num">
                                      <p:cBhvr additive="base">
                                        <p:cTn id="33"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8"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anim calcmode="lin" valueType="num">
                                      <p:cBhvr additive="base">
                                        <p:cTn id="38" dur="500" fill="hold"/>
                                        <p:tgtEl>
                                          <p:spTgt spid="16"/>
                                        </p:tgtEl>
                                        <p:attrNameLst>
                                          <p:attrName>ppt_x</p:attrName>
                                        </p:attrNameLst>
                                      </p:cBhvr>
                                      <p:tavLst>
                                        <p:tav tm="0">
                                          <p:val>
                                            <p:strVal val="0-#ppt_w/2"/>
                                          </p:val>
                                        </p:tav>
                                        <p:tav tm="100000">
                                          <p:val>
                                            <p:strVal val="#ppt_x"/>
                                          </p:val>
                                        </p:tav>
                                      </p:tavLst>
                                    </p:anim>
                                    <p:anim calcmode="lin" valueType="num">
                                      <p:cBhvr additive="base">
                                        <p:cTn id="39"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P spid="15" grpId="0" animBg="1"/>
      <p:bldP spid="16" grpId="0" animBg="1"/>
      <p:bldP spid="2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49520646-CD66-466A-B40C-270D10F3970C}"/>
              </a:ext>
            </a:extLst>
          </p:cNvPr>
          <p:cNvGrpSpPr/>
          <p:nvPr/>
        </p:nvGrpSpPr>
        <p:grpSpPr>
          <a:xfrm rot="1391403">
            <a:off x="6820422" y="2197609"/>
            <a:ext cx="4953924" cy="3633849"/>
            <a:chOff x="2304476" y="4607604"/>
            <a:chExt cx="1490057" cy="1813383"/>
          </a:xfrm>
        </p:grpSpPr>
        <p:grpSp>
          <p:nvGrpSpPr>
            <p:cNvPr id="13" name="Group 12">
              <a:extLst>
                <a:ext uri="{FF2B5EF4-FFF2-40B4-BE49-F238E27FC236}">
                  <a16:creationId xmlns:a16="http://schemas.microsoft.com/office/drawing/2014/main" id="{13F55AA0-71D0-4748-B516-A5538FB937ED}"/>
                </a:ext>
              </a:extLst>
            </p:cNvPr>
            <p:cNvGrpSpPr/>
            <p:nvPr/>
          </p:nvGrpSpPr>
          <p:grpSpPr>
            <a:xfrm rot="21266803">
              <a:off x="2304476" y="4716431"/>
              <a:ext cx="1490057" cy="1704556"/>
              <a:chOff x="8474987" y="2220698"/>
              <a:chExt cx="2806262" cy="3696355"/>
            </a:xfrm>
            <a:effectLst>
              <a:outerShdw blurRad="88900" dist="127000" dir="2700000" algn="tl" rotWithShape="0">
                <a:prstClr val="black">
                  <a:alpha val="42000"/>
                </a:prstClr>
              </a:outerShdw>
            </a:effectLst>
          </p:grpSpPr>
          <p:sp>
            <p:nvSpPr>
              <p:cNvPr id="15" name="Rectangle: Rounded Corners 263">
                <a:extLst>
                  <a:ext uri="{FF2B5EF4-FFF2-40B4-BE49-F238E27FC236}">
                    <a16:creationId xmlns:a16="http://schemas.microsoft.com/office/drawing/2014/main" id="{BB499D42-289C-4D7C-B3B3-B8AC2938DC3A}"/>
                  </a:ext>
                </a:extLst>
              </p:cNvPr>
              <p:cNvSpPr/>
              <p:nvPr/>
            </p:nvSpPr>
            <p:spPr>
              <a:xfrm>
                <a:off x="8474987" y="2220698"/>
                <a:ext cx="2806262" cy="3696355"/>
              </a:xfrm>
              <a:prstGeom prst="roundRect">
                <a:avLst>
                  <a:gd name="adj" fmla="val 486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264">
                <a:extLst>
                  <a:ext uri="{FF2B5EF4-FFF2-40B4-BE49-F238E27FC236}">
                    <a16:creationId xmlns:a16="http://schemas.microsoft.com/office/drawing/2014/main" id="{BD358A61-1700-4E9F-A132-7B89D83FFE0B}"/>
                  </a:ext>
                </a:extLst>
              </p:cNvPr>
              <p:cNvSpPr/>
              <p:nvPr/>
            </p:nvSpPr>
            <p:spPr>
              <a:xfrm>
                <a:off x="8627387" y="2373099"/>
                <a:ext cx="2495185" cy="2905374"/>
              </a:xfrm>
              <a:prstGeom prst="roundRect">
                <a:avLst>
                  <a:gd name="adj" fmla="val 3465"/>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4" name="Picture 13">
              <a:extLst>
                <a:ext uri="{FF2B5EF4-FFF2-40B4-BE49-F238E27FC236}">
                  <a16:creationId xmlns:a16="http://schemas.microsoft.com/office/drawing/2014/main" id="{21B59CB6-EDC0-49B4-ABB9-BF38B3A557BD}"/>
                </a:ext>
              </a:extLst>
            </p:cNvPr>
            <p:cNvPicPr>
              <a:picLocks noChangeAspect="1"/>
            </p:cNvPicPr>
            <p:nvPr/>
          </p:nvPicPr>
          <p:blipFill rotWithShape="1">
            <a:blip r:embed="rId2">
              <a:extLst>
                <a:ext uri="{28A0092B-C50C-407E-A947-70E740481C1C}">
                  <a14:useLocalDpi xmlns:a14="http://schemas.microsoft.com/office/drawing/2010/main" val="0"/>
                </a:ext>
              </a:extLst>
            </a:blip>
            <a:srcRect l="15698" t="47215" r="17463" b="35955"/>
            <a:stretch/>
          </p:blipFill>
          <p:spPr>
            <a:xfrm rot="21161754">
              <a:off x="2393293" y="4607604"/>
              <a:ext cx="1066479" cy="335812"/>
            </a:xfrm>
            <a:prstGeom prst="rect">
              <a:avLst/>
            </a:prstGeom>
            <a:effectLst/>
          </p:spPr>
        </p:pic>
      </p:grpSp>
      <p:grpSp>
        <p:nvGrpSpPr>
          <p:cNvPr id="6" name="Group 5">
            <a:extLst>
              <a:ext uri="{FF2B5EF4-FFF2-40B4-BE49-F238E27FC236}">
                <a16:creationId xmlns:a16="http://schemas.microsoft.com/office/drawing/2014/main" id="{49520646-CD66-466A-B40C-270D10F3970C}"/>
              </a:ext>
            </a:extLst>
          </p:cNvPr>
          <p:cNvGrpSpPr/>
          <p:nvPr/>
        </p:nvGrpSpPr>
        <p:grpSpPr>
          <a:xfrm>
            <a:off x="177279" y="236664"/>
            <a:ext cx="6365379" cy="4606299"/>
            <a:chOff x="2304476" y="4607604"/>
            <a:chExt cx="1490057" cy="1813383"/>
          </a:xfrm>
        </p:grpSpPr>
        <p:grpSp>
          <p:nvGrpSpPr>
            <p:cNvPr id="7" name="Group 6">
              <a:extLst>
                <a:ext uri="{FF2B5EF4-FFF2-40B4-BE49-F238E27FC236}">
                  <a16:creationId xmlns:a16="http://schemas.microsoft.com/office/drawing/2014/main" id="{13F55AA0-71D0-4748-B516-A5538FB937ED}"/>
                </a:ext>
              </a:extLst>
            </p:cNvPr>
            <p:cNvGrpSpPr/>
            <p:nvPr/>
          </p:nvGrpSpPr>
          <p:grpSpPr>
            <a:xfrm rot="21266803">
              <a:off x="2304476" y="4716431"/>
              <a:ext cx="1490057" cy="1704556"/>
              <a:chOff x="8474987" y="2220698"/>
              <a:chExt cx="2806262" cy="3696355"/>
            </a:xfrm>
            <a:effectLst>
              <a:outerShdw blurRad="88900" dist="127000" dir="2700000" algn="tl" rotWithShape="0">
                <a:prstClr val="black">
                  <a:alpha val="42000"/>
                </a:prstClr>
              </a:outerShdw>
            </a:effectLst>
          </p:grpSpPr>
          <p:sp>
            <p:nvSpPr>
              <p:cNvPr id="9" name="Rectangle: Rounded Corners 263">
                <a:extLst>
                  <a:ext uri="{FF2B5EF4-FFF2-40B4-BE49-F238E27FC236}">
                    <a16:creationId xmlns:a16="http://schemas.microsoft.com/office/drawing/2014/main" id="{BB499D42-289C-4D7C-B3B3-B8AC2938DC3A}"/>
                  </a:ext>
                </a:extLst>
              </p:cNvPr>
              <p:cNvSpPr/>
              <p:nvPr/>
            </p:nvSpPr>
            <p:spPr>
              <a:xfrm>
                <a:off x="8474987" y="2220698"/>
                <a:ext cx="2806262" cy="3696355"/>
              </a:xfrm>
              <a:prstGeom prst="roundRect">
                <a:avLst>
                  <a:gd name="adj" fmla="val 486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264">
                <a:extLst>
                  <a:ext uri="{FF2B5EF4-FFF2-40B4-BE49-F238E27FC236}">
                    <a16:creationId xmlns:a16="http://schemas.microsoft.com/office/drawing/2014/main" id="{BD358A61-1700-4E9F-A132-7B89D83FFE0B}"/>
                  </a:ext>
                </a:extLst>
              </p:cNvPr>
              <p:cNvSpPr/>
              <p:nvPr/>
            </p:nvSpPr>
            <p:spPr>
              <a:xfrm>
                <a:off x="8627387" y="2373099"/>
                <a:ext cx="2495185" cy="2905374"/>
              </a:xfrm>
              <a:prstGeom prst="roundRect">
                <a:avLst>
                  <a:gd name="adj" fmla="val 3465"/>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Picture 7">
              <a:extLst>
                <a:ext uri="{FF2B5EF4-FFF2-40B4-BE49-F238E27FC236}">
                  <a16:creationId xmlns:a16="http://schemas.microsoft.com/office/drawing/2014/main" id="{21B59CB6-EDC0-49B4-ABB9-BF38B3A557BD}"/>
                </a:ext>
              </a:extLst>
            </p:cNvPr>
            <p:cNvPicPr>
              <a:picLocks noChangeAspect="1"/>
            </p:cNvPicPr>
            <p:nvPr/>
          </p:nvPicPr>
          <p:blipFill rotWithShape="1">
            <a:blip r:embed="rId2">
              <a:extLst>
                <a:ext uri="{28A0092B-C50C-407E-A947-70E740481C1C}">
                  <a14:useLocalDpi xmlns:a14="http://schemas.microsoft.com/office/drawing/2010/main" val="0"/>
                </a:ext>
              </a:extLst>
            </a:blip>
            <a:srcRect l="15698" t="47215" r="17463" b="35955"/>
            <a:stretch/>
          </p:blipFill>
          <p:spPr>
            <a:xfrm rot="21161754">
              <a:off x="2393293" y="4607604"/>
              <a:ext cx="1066479" cy="335812"/>
            </a:xfrm>
            <a:prstGeom prst="rect">
              <a:avLst/>
            </a:prstGeom>
            <a:effectLst/>
          </p:spPr>
        </p:pic>
      </p:gr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236888">
            <a:off x="417661" y="694879"/>
            <a:ext cx="5861235" cy="37386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34171">
            <a:off x="7070505" y="2552410"/>
            <a:ext cx="4493396" cy="292671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7" name="Arrow: Pentagon 14">
            <a:extLst>
              <a:ext uri="{FF2B5EF4-FFF2-40B4-BE49-F238E27FC236}">
                <a16:creationId xmlns:a16="http://schemas.microsoft.com/office/drawing/2014/main" id="{5A09D781-0E35-4355-98C3-68DF6D88B719}"/>
              </a:ext>
            </a:extLst>
          </p:cNvPr>
          <p:cNvSpPr/>
          <p:nvPr/>
        </p:nvSpPr>
        <p:spPr>
          <a:xfrm>
            <a:off x="1415071" y="5327192"/>
            <a:ext cx="5883799" cy="804809"/>
          </a:xfrm>
          <a:prstGeom prst="homePlate">
            <a:avLst/>
          </a:prstGeom>
          <a:gradFill flip="none" rotWithShape="1">
            <a:gsLst>
              <a:gs pos="0">
                <a:srgbClr val="E78DB0">
                  <a:tint val="66000"/>
                  <a:satMod val="160000"/>
                  <a:alpha val="54000"/>
                </a:srgbClr>
              </a:gs>
              <a:gs pos="50000">
                <a:srgbClr val="E78DB0">
                  <a:tint val="44500"/>
                  <a:satMod val="160000"/>
                </a:srgbClr>
              </a:gs>
              <a:gs pos="100000">
                <a:srgbClr val="E78DB0">
                  <a:tint val="23500"/>
                  <a:satMod val="160000"/>
                </a:srgbClr>
              </a:gs>
            </a:gsLst>
            <a:path path="circle">
              <a:fillToRect l="50000" t="50000" r="50000" b="50000"/>
            </a:path>
            <a:tileRect/>
          </a:gradFill>
          <a:ln w="38100">
            <a:solidFill>
              <a:srgbClr val="002060"/>
            </a:solidFill>
            <a:prstDash val="sysDash"/>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dirty="0" err="1">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Hoàng</a:t>
            </a:r>
            <a:r>
              <a:rPr lang="en-US" sz="3200" b="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hôn</a:t>
            </a:r>
            <a:r>
              <a:rPr lang="en-US" sz="3200" b="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trên</a:t>
            </a:r>
            <a:r>
              <a:rPr lang="en-US" sz="3200" b="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Ăng</a:t>
            </a:r>
            <a:r>
              <a:rPr lang="en-US" sz="3200" b="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 co </a:t>
            </a:r>
            <a:r>
              <a:rPr lang="en-US" sz="3200" b="1" dirty="0" err="1">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Vát</a:t>
            </a:r>
            <a:endParaRPr lang="en-US" sz="3200" b="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42758585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6" presetClass="entr" presetSubtype="16"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ircle(in)">
                                      <p:cBhvr>
                                        <p:cTn id="13" dur="2000"/>
                                        <p:tgtEl>
                                          <p:spTgt spid="2"/>
                                        </p:tgtEl>
                                      </p:cBhvr>
                                    </p:animEffect>
                                  </p:childTnLst>
                                </p:cTn>
                              </p:par>
                              <p:par>
                                <p:cTn id="14" presetID="6" presetClass="entr" presetSubtype="16"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circle(in)">
                                      <p:cBhvr>
                                        <p:cTn id="16" dur="2000"/>
                                        <p:tgtEl>
                                          <p:spTgt spid="4"/>
                                        </p:tgtEl>
                                      </p:cBhvr>
                                    </p:animEffect>
                                  </p:childTnLst>
                                </p:cTn>
                              </p:par>
                              <p:par>
                                <p:cTn id="17" presetID="2" presetClass="entr" presetSubtype="8"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0-#ppt_w/2"/>
                                          </p:val>
                                        </p:tav>
                                        <p:tav tm="100000">
                                          <p:val>
                                            <p:strVal val="#ppt_x"/>
                                          </p:val>
                                        </p:tav>
                                      </p:tavLst>
                                    </p:anim>
                                    <p:anim calcmode="lin" valueType="num">
                                      <p:cBhvr additive="base">
                                        <p:cTn id="20"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8">
            <a:extLst>
              <a:ext uri="{FF2B5EF4-FFF2-40B4-BE49-F238E27FC236}">
                <a16:creationId xmlns:a16="http://schemas.microsoft.com/office/drawing/2014/main" id="{24619589-0188-43DC-97F8-15ED69B87F26}"/>
              </a:ext>
            </a:extLst>
          </p:cNvPr>
          <p:cNvSpPr txBox="1">
            <a:spLocks noChangeArrowheads="1"/>
          </p:cNvSpPr>
          <p:nvPr/>
        </p:nvSpPr>
        <p:spPr bwMode="auto">
          <a:xfrm>
            <a:off x="221382" y="980477"/>
            <a:ext cx="6116354" cy="1211818"/>
          </a:xfrm>
          <a:prstGeom prst="flowChartTerminator">
            <a:avLst/>
          </a:prstGeom>
          <a:solidFill>
            <a:srgbClr val="E78DB0"/>
          </a:solidFill>
          <a:ln w="381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5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itchFamily="18" charset="0"/>
              </a:rPr>
              <a:t>Nội</a:t>
            </a:r>
            <a:r>
              <a:rPr kumimoji="0" lang="en-US" sz="5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itchFamily="18" charset="0"/>
              </a:rPr>
              <a:t> dung </a:t>
            </a:r>
            <a:r>
              <a:rPr kumimoji="0" lang="en-US" sz="5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itchFamily="18" charset="0"/>
              </a:rPr>
              <a:t>đoạn</a:t>
            </a:r>
            <a:r>
              <a:rPr kumimoji="0" lang="en-US" sz="5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itchFamily="18" charset="0"/>
              </a:rPr>
              <a:t> 3:</a:t>
            </a:r>
          </a:p>
        </p:txBody>
      </p:sp>
      <p:sp>
        <p:nvSpPr>
          <p:cNvPr id="6" name="TextBox 5">
            <a:extLst>
              <a:ext uri="{FF2B5EF4-FFF2-40B4-BE49-F238E27FC236}">
                <a16:creationId xmlns:a16="http://schemas.microsoft.com/office/drawing/2014/main" id="{DF263510-E342-4FD5-895C-F9A1D6AFC8FA}"/>
              </a:ext>
            </a:extLst>
          </p:cNvPr>
          <p:cNvSpPr txBox="1"/>
          <p:nvPr/>
        </p:nvSpPr>
        <p:spPr>
          <a:xfrm>
            <a:off x="2874754" y="2744849"/>
            <a:ext cx="7292702" cy="3323987"/>
          </a:xfrm>
          <a:prstGeom prst="rect">
            <a:avLst/>
          </a:prstGeom>
          <a:gradFill>
            <a:gsLst>
              <a:gs pos="0">
                <a:schemeClr val="accent3">
                  <a:lumMod val="60000"/>
                  <a:lumOff val="40000"/>
                  <a:shade val="30000"/>
                  <a:satMod val="115000"/>
                  <a:alpha val="73000"/>
                </a:schemeClr>
              </a:gs>
              <a:gs pos="50000">
                <a:schemeClr val="accent3">
                  <a:lumMod val="60000"/>
                  <a:lumOff val="40000"/>
                  <a:shade val="67500"/>
                  <a:satMod val="115000"/>
                </a:schemeClr>
              </a:gs>
              <a:gs pos="100000">
                <a:schemeClr val="accent3">
                  <a:lumMod val="60000"/>
                  <a:lumOff val="40000"/>
                  <a:shade val="100000"/>
                  <a:satMod val="115000"/>
                </a:schemeClr>
              </a:gs>
            </a:gsLst>
            <a:lin ang="5400000" scaled="1"/>
          </a:gradFill>
          <a:ln w="38100">
            <a:solidFill>
              <a:schemeClr val="tx1"/>
            </a:solidFill>
            <a:prstDash val="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Vẻ</a:t>
            </a:r>
            <a:r>
              <a:rPr kumimoji="0" lang="en-US" sz="70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a:t>
            </a:r>
            <a:r>
              <a:rPr kumimoji="0" lang="en-US" sz="70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đẹp</a:t>
            </a:r>
            <a:r>
              <a:rPr kumimoji="0" lang="en-US" sz="70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a:t>
            </a:r>
            <a:r>
              <a:rPr kumimoji="0" lang="en-US" sz="70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uy</a:t>
            </a:r>
            <a:r>
              <a:rPr kumimoji="0" lang="en-US" sz="70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a:t>
            </a:r>
            <a:r>
              <a:rPr kumimoji="0" lang="en-US" sz="70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nghi</a:t>
            </a:r>
            <a:r>
              <a:rPr kumimoji="0" lang="en-US" sz="70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a:t>
            </a:r>
            <a:r>
              <a:rPr kumimoji="0" lang="en-US" sz="70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thâm</a:t>
            </a:r>
            <a:r>
              <a:rPr kumimoji="0" lang="en-US" sz="70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a:t>
            </a:r>
            <a:r>
              <a:rPr kumimoji="0" lang="en-US" sz="70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nghiêm</a:t>
            </a:r>
            <a:r>
              <a:rPr kumimoji="0" lang="en-US" sz="70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a:t>
            </a:r>
            <a:r>
              <a:rPr kumimoji="0" lang="en-US" sz="70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của</a:t>
            </a:r>
            <a:r>
              <a:rPr kumimoji="0" lang="en-US" sz="70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a:t>
            </a:r>
            <a:r>
              <a:rPr kumimoji="0" lang="en-US" sz="70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Ăng</a:t>
            </a:r>
            <a:r>
              <a:rPr kumimoji="0" lang="en-US" sz="70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co </a:t>
            </a:r>
            <a:r>
              <a:rPr kumimoji="0" lang="en-US" sz="70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Vát</a:t>
            </a:r>
            <a:r>
              <a:rPr kumimoji="0" lang="en-US" sz="70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a:t>
            </a:r>
            <a:endParaRPr kumimoji="0" lang="en-US" sz="7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endParaRPr>
          </a:p>
        </p:txBody>
      </p:sp>
    </p:spTree>
    <p:extLst>
      <p:ext uri="{BB962C8B-B14F-4D97-AF65-F5344CB8AC3E}">
        <p14:creationId xmlns:p14="http://schemas.microsoft.com/office/powerpoint/2010/main" val="3941693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9520646-CD66-466A-B40C-270D10F3970C}"/>
              </a:ext>
            </a:extLst>
          </p:cNvPr>
          <p:cNvGrpSpPr/>
          <p:nvPr/>
        </p:nvGrpSpPr>
        <p:grpSpPr>
          <a:xfrm rot="366076">
            <a:off x="662125" y="1313568"/>
            <a:ext cx="2833164" cy="2470845"/>
            <a:chOff x="2304476" y="4607604"/>
            <a:chExt cx="1490057" cy="1813383"/>
          </a:xfrm>
        </p:grpSpPr>
        <p:grpSp>
          <p:nvGrpSpPr>
            <p:cNvPr id="5" name="Group 4">
              <a:extLst>
                <a:ext uri="{FF2B5EF4-FFF2-40B4-BE49-F238E27FC236}">
                  <a16:creationId xmlns:a16="http://schemas.microsoft.com/office/drawing/2014/main" id="{13F55AA0-71D0-4748-B516-A5538FB937ED}"/>
                </a:ext>
              </a:extLst>
            </p:cNvPr>
            <p:cNvGrpSpPr/>
            <p:nvPr/>
          </p:nvGrpSpPr>
          <p:grpSpPr>
            <a:xfrm rot="21266803">
              <a:off x="2304476" y="4716431"/>
              <a:ext cx="1490057" cy="1704556"/>
              <a:chOff x="8474987" y="2220698"/>
              <a:chExt cx="2806262" cy="3696355"/>
            </a:xfrm>
            <a:effectLst>
              <a:outerShdw blurRad="88900" dist="127000" dir="2700000" algn="tl" rotWithShape="0">
                <a:prstClr val="black">
                  <a:alpha val="42000"/>
                </a:prstClr>
              </a:outerShdw>
            </a:effectLst>
          </p:grpSpPr>
          <p:sp>
            <p:nvSpPr>
              <p:cNvPr id="7" name="Rectangle: Rounded Corners 263">
                <a:extLst>
                  <a:ext uri="{FF2B5EF4-FFF2-40B4-BE49-F238E27FC236}">
                    <a16:creationId xmlns:a16="http://schemas.microsoft.com/office/drawing/2014/main" id="{BB499D42-289C-4D7C-B3B3-B8AC2938DC3A}"/>
                  </a:ext>
                </a:extLst>
              </p:cNvPr>
              <p:cNvSpPr/>
              <p:nvPr/>
            </p:nvSpPr>
            <p:spPr>
              <a:xfrm>
                <a:off x="8474987" y="2220698"/>
                <a:ext cx="2806262" cy="3696355"/>
              </a:xfrm>
              <a:prstGeom prst="roundRect">
                <a:avLst>
                  <a:gd name="adj" fmla="val 486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264">
                <a:extLst>
                  <a:ext uri="{FF2B5EF4-FFF2-40B4-BE49-F238E27FC236}">
                    <a16:creationId xmlns:a16="http://schemas.microsoft.com/office/drawing/2014/main" id="{BD358A61-1700-4E9F-A132-7B89D83FFE0B}"/>
                  </a:ext>
                </a:extLst>
              </p:cNvPr>
              <p:cNvSpPr/>
              <p:nvPr/>
            </p:nvSpPr>
            <p:spPr>
              <a:xfrm>
                <a:off x="8627387" y="2373099"/>
                <a:ext cx="2495185" cy="2905374"/>
              </a:xfrm>
              <a:prstGeom prst="roundRect">
                <a:avLst>
                  <a:gd name="adj" fmla="val 3465"/>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5">
              <a:extLst>
                <a:ext uri="{FF2B5EF4-FFF2-40B4-BE49-F238E27FC236}">
                  <a16:creationId xmlns:a16="http://schemas.microsoft.com/office/drawing/2014/main" id="{21B59CB6-EDC0-49B4-ABB9-BF38B3A557BD}"/>
                </a:ext>
              </a:extLst>
            </p:cNvPr>
            <p:cNvPicPr>
              <a:picLocks noChangeAspect="1"/>
            </p:cNvPicPr>
            <p:nvPr/>
          </p:nvPicPr>
          <p:blipFill rotWithShape="1">
            <a:blip r:embed="rId2">
              <a:extLst>
                <a:ext uri="{28A0092B-C50C-407E-A947-70E740481C1C}">
                  <a14:useLocalDpi xmlns:a14="http://schemas.microsoft.com/office/drawing/2010/main" val="0"/>
                </a:ext>
              </a:extLst>
            </a:blip>
            <a:srcRect l="15698" t="47215" r="17463" b="35955"/>
            <a:stretch/>
          </p:blipFill>
          <p:spPr>
            <a:xfrm rot="21161754">
              <a:off x="2393293" y="4607604"/>
              <a:ext cx="1066479" cy="335812"/>
            </a:xfrm>
            <a:prstGeom prst="rect">
              <a:avLst/>
            </a:prstGeom>
            <a:effectLst/>
          </p:spPr>
        </p:pic>
      </p:grpSp>
      <p:sp>
        <p:nvSpPr>
          <p:cNvPr id="9" name="TextBox 8"/>
          <p:cNvSpPr txBox="1"/>
          <p:nvPr/>
        </p:nvSpPr>
        <p:spPr>
          <a:xfrm>
            <a:off x="800894" y="2169864"/>
            <a:ext cx="2808321" cy="600164"/>
          </a:xfrm>
          <a:prstGeom prst="rect">
            <a:avLst/>
          </a:prstGeom>
          <a:noFill/>
        </p:spPr>
        <p:txBody>
          <a:bodyPr wrap="square" rtlCol="0">
            <a:spAutoFit/>
          </a:bodyPr>
          <a:lstStyle/>
          <a:p>
            <a:r>
              <a:rPr lang="en-US" sz="3300" dirty="0">
                <a:ln w="127000">
                  <a:solidFill>
                    <a:schemeClr val="bg1"/>
                  </a:solidFill>
                </a:ln>
                <a:solidFill>
                  <a:schemeClr val="bg1">
                    <a:alpha val="80000"/>
                  </a:schemeClr>
                </a:solidFill>
                <a:latin typeface="UTM Guanine" panose="02040603050506020204" pitchFamily="18" charset="0"/>
              </a:rPr>
              <a:t>NỘI  DUNG</a:t>
            </a:r>
          </a:p>
        </p:txBody>
      </p:sp>
      <p:sp>
        <p:nvSpPr>
          <p:cNvPr id="11" name="Text Box 6"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AD3FE84C-E88C-4DB1-BD97-F846D4EFEE0A}"/>
              </a:ext>
            </a:extLst>
          </p:cNvPr>
          <p:cNvSpPr txBox="1">
            <a:spLocks noChangeArrowheads="1"/>
          </p:cNvSpPr>
          <p:nvPr/>
        </p:nvSpPr>
        <p:spPr bwMode="auto">
          <a:xfrm>
            <a:off x="-1227267" y="2037919"/>
            <a:ext cx="6507897" cy="739561"/>
          </a:xfrm>
          <a:prstGeom prst="rect">
            <a:avLst/>
          </a:prstGeom>
          <a:noFill/>
          <a:ln w="9525">
            <a:noFill/>
            <a:miter lim="800000"/>
            <a:headEnd/>
            <a:tailEnd/>
          </a:ln>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300" b="1" i="0" u="none" strike="noStrike" kern="1200" cap="none" spc="0" normalizeH="0" baseline="0" noProof="0" dirty="0">
                <a:ln>
                  <a:noFill/>
                </a:ln>
                <a:solidFill>
                  <a:srgbClr val="CE3553"/>
                </a:solidFill>
                <a:effectLst/>
                <a:uLnTx/>
                <a:uFillTx/>
                <a:latin typeface="UTM Guanine" panose="02040603050506020204" pitchFamily="18" charset="0"/>
                <a:ea typeface="+mn-ea"/>
                <a:cs typeface="Times New Roman" panose="02020603050405020304" pitchFamily="18" charset="0"/>
              </a:rPr>
              <a:t>NỘI</a:t>
            </a:r>
            <a:r>
              <a:rPr kumimoji="0" lang="en-US" sz="3300" b="1" i="0" u="none" strike="noStrike" kern="1200" cap="none" spc="0" normalizeH="0" noProof="0" dirty="0">
                <a:ln>
                  <a:noFill/>
                </a:ln>
                <a:solidFill>
                  <a:srgbClr val="CE3553"/>
                </a:solidFill>
                <a:effectLst/>
                <a:uLnTx/>
                <a:uFillTx/>
                <a:latin typeface="UTM Guanine" panose="02040603050506020204" pitchFamily="18" charset="0"/>
                <a:ea typeface="+mn-ea"/>
                <a:cs typeface="Times New Roman" panose="02020603050405020304" pitchFamily="18" charset="0"/>
              </a:rPr>
              <a:t>  DUNG</a:t>
            </a:r>
            <a:endParaRPr kumimoji="0" lang="vi-VN" sz="3300" b="1" i="0" u="none" strike="noStrike" kern="1200" cap="none" spc="0" normalizeH="0" baseline="0" noProof="0" dirty="0">
              <a:ln>
                <a:noFill/>
              </a:ln>
              <a:solidFill>
                <a:srgbClr val="CE3553"/>
              </a:solidFill>
              <a:effectLst/>
              <a:uLnTx/>
              <a:uFillTx/>
              <a:latin typeface="UTM Guanine" panose="02040603050506020204" pitchFamily="18" charset="0"/>
              <a:ea typeface="+mn-ea"/>
              <a:cs typeface="Times New Roman" panose="02020603050405020304" pitchFamily="18" charset="0"/>
            </a:endParaRPr>
          </a:p>
        </p:txBody>
      </p:sp>
      <p:sp>
        <p:nvSpPr>
          <p:cNvPr id="13" name="Rectangle: Diagonal Corners Rounded 1">
            <a:extLst>
              <a:ext uri="{FF2B5EF4-FFF2-40B4-BE49-F238E27FC236}">
                <a16:creationId xmlns:a16="http://schemas.microsoft.com/office/drawing/2014/main" id="{324736C8-BE2B-4BF0-9D4D-B6B453C1A9D3}"/>
              </a:ext>
            </a:extLst>
          </p:cNvPr>
          <p:cNvSpPr/>
          <p:nvPr/>
        </p:nvSpPr>
        <p:spPr>
          <a:xfrm>
            <a:off x="3495036" y="2622712"/>
            <a:ext cx="8214730" cy="3864804"/>
          </a:xfrm>
          <a:prstGeom prst="round2DiagRect">
            <a:avLst/>
          </a:prstGeom>
          <a:solidFill>
            <a:srgbClr val="002060">
              <a:alpha val="7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3451524" y="2890281"/>
            <a:ext cx="8258242" cy="3785652"/>
          </a:xfrm>
          <a:prstGeom prst="rect">
            <a:avLst/>
          </a:prstGeom>
          <a:noFill/>
        </p:spPr>
        <p:txBody>
          <a:bodyPr wrap="square" rtlCol="0">
            <a:spAutoFit/>
          </a:bodyPr>
          <a:lstStyle/>
          <a:p>
            <a:pPr algn="ctr"/>
            <a:r>
              <a:rPr lang="nl-NL" sz="5000" b="1" dirty="0">
                <a:solidFill>
                  <a:schemeClr val="bg1"/>
                </a:solidFill>
                <a:latin typeface="Cambria" panose="02040503050406030204" pitchFamily="18" charset="0"/>
                <a:ea typeface="Cambria" panose="02040503050406030204" pitchFamily="18" charset="0"/>
              </a:rPr>
              <a:t>Bài văn ca ngợi Ăng- co Vát, một công trình kiến trúc và điêu khắc tuyệt diệu của nhân dân Cam- pu- chia</a:t>
            </a:r>
            <a:r>
              <a:rPr lang="nl-NL" sz="6000" b="1" dirty="0">
                <a:solidFill>
                  <a:schemeClr val="bg1"/>
                </a:solidFill>
                <a:latin typeface="Cambria" panose="02040503050406030204" pitchFamily="18" charset="0"/>
                <a:ea typeface="Cambria" panose="02040503050406030204" pitchFamily="18" charset="0"/>
              </a:rPr>
              <a:t>.</a:t>
            </a:r>
            <a:endParaRPr lang="en-US" sz="6000" dirty="0">
              <a:solidFill>
                <a:schemeClr val="bg1"/>
              </a:solidFill>
              <a:latin typeface="Cambria" panose="02040503050406030204" pitchFamily="18" charset="0"/>
              <a:ea typeface="Cambria" panose="02040503050406030204" pitchFamily="18" charset="0"/>
            </a:endParaRPr>
          </a:p>
          <a:p>
            <a:endParaRPr lang="en-US" sz="3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383482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randombar(horizontal)">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additive="base">
                                        <p:cTn id="18" dur="500" fill="hold"/>
                                        <p:tgtEl>
                                          <p:spTgt spid="14"/>
                                        </p:tgtEl>
                                        <p:attrNameLst>
                                          <p:attrName>ppt_x</p:attrName>
                                        </p:attrNameLst>
                                      </p:cBhvr>
                                      <p:tavLst>
                                        <p:tav tm="0">
                                          <p:val>
                                            <p:strVal val="#ppt_x"/>
                                          </p:val>
                                        </p:tav>
                                        <p:tav tm="100000">
                                          <p:val>
                                            <p:strVal val="#ppt_x"/>
                                          </p:val>
                                        </p:tav>
                                      </p:tavLst>
                                    </p:anim>
                                    <p:anim calcmode="lin" valueType="num">
                                      <p:cBhvr additive="base">
                                        <p:cTn id="19"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animBg="1"/>
      <p:bldP spid="1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7" descr="图片1">
            <a:extLst>
              <a:ext uri="{FF2B5EF4-FFF2-40B4-BE49-F238E27FC236}">
                <a16:creationId xmlns:a16="http://schemas.microsoft.com/office/drawing/2014/main" id="{72442C7B-6EC3-4B1D-BEA1-717426065D4A}"/>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172" b="100000" l="0" r="100000">
                        <a14:foregroundMark x1="17114" y1="16000" x2="33285" y2="29379"/>
                        <a14:foregroundMark x1="42495" y1="19034" x2="43292" y2="22345"/>
                        <a14:foregroundMark x1="42204" y1="24828" x2="43945" y2="25103"/>
                        <a14:foregroundMark x1="43220" y1="20690" x2="44380" y2="24138"/>
                        <a14:foregroundMark x1="42059" y1="20828" x2="41914" y2="25793"/>
                      </a14:backgroundRemoval>
                    </a14:imgEffect>
                  </a14:imgLayer>
                </a14:imgProps>
              </a:ext>
            </a:extLst>
          </a:blip>
          <a:srcRect l="1837" t="43034" r="2655"/>
          <a:stretch/>
        </p:blipFill>
        <p:spPr>
          <a:xfrm>
            <a:off x="0" y="3656700"/>
            <a:ext cx="12302836" cy="3307952"/>
          </a:xfrm>
          <a:prstGeom prst="rect">
            <a:avLst/>
          </a:prstGeom>
        </p:spPr>
      </p:pic>
      <p:grpSp>
        <p:nvGrpSpPr>
          <p:cNvPr id="8" name="组合 64">
            <a:extLst>
              <a:ext uri="{FF2B5EF4-FFF2-40B4-BE49-F238E27FC236}">
                <a16:creationId xmlns:a16="http://schemas.microsoft.com/office/drawing/2014/main" id="{0DACD21B-EC88-4D11-A473-3BB8E1C92CA6}"/>
              </a:ext>
            </a:extLst>
          </p:cNvPr>
          <p:cNvGrpSpPr/>
          <p:nvPr/>
        </p:nvGrpSpPr>
        <p:grpSpPr>
          <a:xfrm>
            <a:off x="1253123" y="2997200"/>
            <a:ext cx="8973371" cy="2596737"/>
            <a:chOff x="2501458" y="1070657"/>
            <a:chExt cx="6708132" cy="4103226"/>
          </a:xfrm>
        </p:grpSpPr>
        <p:sp>
          <p:nvSpPr>
            <p:cNvPr id="10" name="矩形: 圆角 15">
              <a:extLst>
                <a:ext uri="{FF2B5EF4-FFF2-40B4-BE49-F238E27FC236}">
                  <a16:creationId xmlns:a16="http://schemas.microsoft.com/office/drawing/2014/main" id="{A4C7FF57-147A-42E1-ACB6-C2E4DF9C86C6}"/>
                </a:ext>
              </a:extLst>
            </p:cNvPr>
            <p:cNvSpPr/>
            <p:nvPr/>
          </p:nvSpPr>
          <p:spPr>
            <a:xfrm>
              <a:off x="2766349" y="1452622"/>
              <a:ext cx="6443241" cy="3721261"/>
            </a:xfrm>
            <a:prstGeom prst="roundRect">
              <a:avLst/>
            </a:prstGeom>
            <a:solidFill>
              <a:srgbClr val="F4806E"/>
            </a:solidFill>
            <a:ln>
              <a:noFill/>
            </a:ln>
            <a:effectLst>
              <a:outerShdw blurRad="152400" dist="203200" dir="2700000" sx="103000" sy="103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cs typeface="+mn-cs"/>
              </a:endParaRPr>
            </a:p>
          </p:txBody>
        </p:sp>
        <p:sp>
          <p:nvSpPr>
            <p:cNvPr id="11" name="矩形: 圆角 16">
              <a:extLst>
                <a:ext uri="{FF2B5EF4-FFF2-40B4-BE49-F238E27FC236}">
                  <a16:creationId xmlns:a16="http://schemas.microsoft.com/office/drawing/2014/main" id="{9BF91774-E30A-4EDC-94D7-D522C42C6E91}"/>
                </a:ext>
              </a:extLst>
            </p:cNvPr>
            <p:cNvSpPr/>
            <p:nvPr/>
          </p:nvSpPr>
          <p:spPr>
            <a:xfrm>
              <a:off x="2501458" y="1070657"/>
              <a:ext cx="6443241" cy="3721261"/>
            </a:xfrm>
            <a:prstGeom prst="roundRect">
              <a:avLst/>
            </a:prstGeom>
            <a:noFill/>
            <a:ln w="34925" cmpd="sng">
              <a:solidFill>
                <a:srgbClr val="FEF4CE"/>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cs typeface="+mn-cs"/>
              </a:endParaRPr>
            </a:p>
          </p:txBody>
        </p:sp>
      </p:grpSp>
      <p:sp>
        <p:nvSpPr>
          <p:cNvPr id="13" name="Text Box 6"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AD3FE84C-E88C-4DB1-BD97-F846D4EFEE0A}"/>
              </a:ext>
            </a:extLst>
          </p:cNvPr>
          <p:cNvSpPr txBox="1">
            <a:spLocks noChangeArrowheads="1"/>
          </p:cNvSpPr>
          <p:nvPr/>
        </p:nvSpPr>
        <p:spPr bwMode="auto">
          <a:xfrm>
            <a:off x="1299017" y="3656700"/>
            <a:ext cx="8898602" cy="1112099"/>
          </a:xfrm>
          <a:prstGeom prst="rect">
            <a:avLst/>
          </a:prstGeom>
          <a:noFill/>
          <a:ln w="9525">
            <a:noFill/>
            <a:miter lim="800000"/>
            <a:headEnd/>
            <a:tailEnd/>
          </a:ln>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200" b="1" i="0" u="none" strike="noStrike" kern="1200" cap="none" spc="0" normalizeH="0" baseline="0" noProof="0" dirty="0">
                <a:ln w="114300">
                  <a:solidFill>
                    <a:schemeClr val="bg1"/>
                  </a:solidFill>
                </a:ln>
                <a:solidFill>
                  <a:schemeClr val="bg1"/>
                </a:solidFill>
                <a:effectLst/>
                <a:uLnTx/>
                <a:uFillTx/>
                <a:latin typeface="UTM Guanine" panose="02040603050506020204" pitchFamily="18" charset="0"/>
                <a:ea typeface="+mn-ea"/>
                <a:cs typeface="Times New Roman" panose="02020603050405020304" pitchFamily="18" charset="0"/>
              </a:rPr>
              <a:t>LUYỆN</a:t>
            </a:r>
            <a:r>
              <a:rPr kumimoji="0" lang="en-US" sz="5200" b="1" i="0" u="none" strike="noStrike" kern="1200" cap="none" spc="0" normalizeH="0" noProof="0" dirty="0">
                <a:ln w="114300">
                  <a:solidFill>
                    <a:schemeClr val="bg1"/>
                  </a:solidFill>
                </a:ln>
                <a:solidFill>
                  <a:schemeClr val="bg1"/>
                </a:solidFill>
                <a:effectLst/>
                <a:uLnTx/>
                <a:uFillTx/>
                <a:latin typeface="UTM Guanine" panose="02040603050506020204" pitchFamily="18" charset="0"/>
                <a:ea typeface="+mn-ea"/>
                <a:cs typeface="Times New Roman" panose="02020603050405020304" pitchFamily="18" charset="0"/>
              </a:rPr>
              <a:t>  ĐỌC  DIỄN  CẢM</a:t>
            </a:r>
            <a:endParaRPr kumimoji="0" lang="vi-VN" sz="5200" b="1" i="0" u="none" strike="noStrike" kern="1200" cap="none" spc="0" normalizeH="0" baseline="0" noProof="0" dirty="0">
              <a:ln w="114300">
                <a:solidFill>
                  <a:schemeClr val="bg1"/>
                </a:solidFill>
              </a:ln>
              <a:solidFill>
                <a:schemeClr val="bg1"/>
              </a:solidFill>
              <a:effectLst/>
              <a:uLnTx/>
              <a:uFillTx/>
              <a:latin typeface="UTM Guanine" panose="02040603050506020204" pitchFamily="18" charset="0"/>
              <a:ea typeface="+mn-ea"/>
              <a:cs typeface="Times New Roman" panose="02020603050405020304" pitchFamily="18" charset="0"/>
            </a:endParaRPr>
          </a:p>
        </p:txBody>
      </p:sp>
      <p:sp>
        <p:nvSpPr>
          <p:cNvPr id="12" name="Text Box 6"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AD3FE84C-E88C-4DB1-BD97-F846D4EFEE0A}"/>
              </a:ext>
            </a:extLst>
          </p:cNvPr>
          <p:cNvSpPr txBox="1">
            <a:spLocks noChangeArrowheads="1"/>
          </p:cNvSpPr>
          <p:nvPr/>
        </p:nvSpPr>
        <p:spPr bwMode="auto">
          <a:xfrm>
            <a:off x="1313455" y="3656700"/>
            <a:ext cx="8898602" cy="1112099"/>
          </a:xfrm>
          <a:prstGeom prst="rect">
            <a:avLst/>
          </a:prstGeom>
          <a:noFill/>
          <a:ln w="9525">
            <a:noFill/>
            <a:miter lim="800000"/>
            <a:headEnd/>
            <a:tailEnd/>
          </a:ln>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200" b="1" i="0" u="none" strike="noStrike" kern="1200" cap="none" spc="0" normalizeH="0" baseline="0" noProof="0" dirty="0">
                <a:ln>
                  <a:noFill/>
                </a:ln>
                <a:solidFill>
                  <a:srgbClr val="CE3553"/>
                </a:solidFill>
                <a:effectLst/>
                <a:uLnTx/>
                <a:uFillTx/>
                <a:latin typeface="UTM Guanine" panose="02040603050506020204" pitchFamily="18" charset="0"/>
                <a:ea typeface="+mn-ea"/>
                <a:cs typeface="Times New Roman" panose="02020603050405020304" pitchFamily="18" charset="0"/>
              </a:rPr>
              <a:t>LUYỆN</a:t>
            </a:r>
            <a:r>
              <a:rPr kumimoji="0" lang="en-US" sz="5200" b="1" i="0" u="none" strike="noStrike" kern="1200" cap="none" spc="0" normalizeH="0" noProof="0" dirty="0">
                <a:ln>
                  <a:noFill/>
                </a:ln>
                <a:solidFill>
                  <a:srgbClr val="CE3553"/>
                </a:solidFill>
                <a:effectLst/>
                <a:uLnTx/>
                <a:uFillTx/>
                <a:latin typeface="UTM Guanine" panose="02040603050506020204" pitchFamily="18" charset="0"/>
                <a:ea typeface="+mn-ea"/>
                <a:cs typeface="Times New Roman" panose="02020603050405020304" pitchFamily="18" charset="0"/>
              </a:rPr>
              <a:t>  ĐỌC  DIỄN  CẢM</a:t>
            </a:r>
            <a:endParaRPr kumimoji="0" lang="vi-VN" sz="5200" b="1" i="0" u="none" strike="noStrike" kern="1200" cap="none" spc="0" normalizeH="0" baseline="0" noProof="0" dirty="0">
              <a:ln>
                <a:noFill/>
              </a:ln>
              <a:solidFill>
                <a:srgbClr val="CE3553"/>
              </a:solidFill>
              <a:effectLst/>
              <a:uLnTx/>
              <a:uFillTx/>
              <a:latin typeface="UTM Guanine" panose="02040603050506020204" pitchFamily="18" charset="0"/>
              <a:ea typeface="+mn-ea"/>
              <a:cs typeface="Times New Roman" panose="02020603050405020304" pitchFamily="18" charset="0"/>
            </a:endParaRPr>
          </a:p>
        </p:txBody>
      </p:sp>
    </p:spTree>
    <p:extLst>
      <p:ext uri="{BB962C8B-B14F-4D97-AF65-F5344CB8AC3E}">
        <p14:creationId xmlns:p14="http://schemas.microsoft.com/office/powerpoint/2010/main" val="3818639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6" presetClass="entr" presetSubtype="21"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27000" y="107232"/>
            <a:ext cx="11938000" cy="6643535"/>
          </a:xfrm>
          <a:prstGeom prst="roundRect">
            <a:avLst/>
          </a:prstGeom>
          <a:solidFill>
            <a:schemeClr val="bg1">
              <a:alpha val="81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414303" y="425959"/>
            <a:ext cx="11650697" cy="6324808"/>
          </a:xfrm>
          <a:prstGeom prst="rect">
            <a:avLst/>
          </a:prstGeom>
        </p:spPr>
        <p:txBody>
          <a:bodyPr wrap="square">
            <a:spAutoFit/>
          </a:bodyPr>
          <a:lstStyle/>
          <a:p>
            <a:pPr algn="just">
              <a:spcBef>
                <a:spcPct val="50000"/>
              </a:spcBef>
            </a:pPr>
            <a:r>
              <a:rPr lang="en-US" altLang="en-US" sz="4500" b="1">
                <a:solidFill>
                  <a:srgbClr val="002060"/>
                </a:solidFill>
                <a:latin typeface="Cambria" panose="02040503050406030204" pitchFamily="18" charset="0"/>
                <a:ea typeface="Cambria" panose="02040503050406030204" pitchFamily="18" charset="0"/>
                <a:cs typeface="Arial" panose="020B0604020202020204" pitchFamily="34" charset="0"/>
              </a:rPr>
              <a:t>  Lúc </a:t>
            </a:r>
            <a:r>
              <a:rPr lang="en-US" altLang="en-US" sz="4500" b="1" dirty="0" err="1">
                <a:solidFill>
                  <a:srgbClr val="002060"/>
                </a:solidFill>
                <a:latin typeface="Cambria" panose="02040503050406030204" pitchFamily="18" charset="0"/>
                <a:ea typeface="Cambria" panose="02040503050406030204" pitchFamily="18" charset="0"/>
                <a:cs typeface="Arial" panose="020B0604020202020204" pitchFamily="34" charset="0"/>
              </a:rPr>
              <a:t>hoàng</a:t>
            </a:r>
            <a:r>
              <a:rPr lang="en-US" altLang="en-US" sz="45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altLang="en-US" sz="4500" b="1" dirty="0" err="1">
                <a:solidFill>
                  <a:srgbClr val="002060"/>
                </a:solidFill>
                <a:latin typeface="Cambria" panose="02040503050406030204" pitchFamily="18" charset="0"/>
                <a:ea typeface="Cambria" panose="02040503050406030204" pitchFamily="18" charset="0"/>
                <a:cs typeface="Arial" panose="020B0604020202020204" pitchFamily="34" charset="0"/>
              </a:rPr>
              <a:t>hôn</a:t>
            </a:r>
            <a:r>
              <a:rPr lang="en-US" altLang="en-US" sz="45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altLang="en-US" sz="4500" b="1" dirty="0" err="1">
                <a:solidFill>
                  <a:srgbClr val="002060"/>
                </a:solidFill>
                <a:latin typeface="Cambria" panose="02040503050406030204" pitchFamily="18" charset="0"/>
                <a:ea typeface="Cambria" panose="02040503050406030204" pitchFamily="18" charset="0"/>
                <a:cs typeface="Arial" panose="020B0604020202020204" pitchFamily="34" charset="0"/>
              </a:rPr>
              <a:t>Ăng</a:t>
            </a:r>
            <a:r>
              <a:rPr lang="en-US" altLang="en-US" sz="4500" b="1" dirty="0">
                <a:solidFill>
                  <a:srgbClr val="002060"/>
                </a:solidFill>
                <a:latin typeface="Cambria" panose="02040503050406030204" pitchFamily="18" charset="0"/>
                <a:ea typeface="Cambria" panose="02040503050406030204" pitchFamily="18" charset="0"/>
                <a:cs typeface="Arial" panose="020B0604020202020204" pitchFamily="34" charset="0"/>
              </a:rPr>
              <a:t> - co </a:t>
            </a:r>
            <a:r>
              <a:rPr lang="en-US" altLang="en-US" sz="4500" b="1" dirty="0" err="1">
                <a:solidFill>
                  <a:srgbClr val="002060"/>
                </a:solidFill>
                <a:latin typeface="Cambria" panose="02040503050406030204" pitchFamily="18" charset="0"/>
                <a:ea typeface="Cambria" panose="02040503050406030204" pitchFamily="18" charset="0"/>
                <a:cs typeface="Arial" panose="020B0604020202020204" pitchFamily="34" charset="0"/>
              </a:rPr>
              <a:t>Vát</a:t>
            </a:r>
            <a:r>
              <a:rPr lang="en-US" altLang="en-US" sz="45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altLang="en-US" sz="4500" b="1" dirty="0" err="1">
                <a:solidFill>
                  <a:srgbClr val="002060"/>
                </a:solidFill>
                <a:latin typeface="Cambria" panose="02040503050406030204" pitchFamily="18" charset="0"/>
                <a:ea typeface="Cambria" panose="02040503050406030204" pitchFamily="18" charset="0"/>
                <a:cs typeface="Arial" panose="020B0604020202020204" pitchFamily="34" charset="0"/>
              </a:rPr>
              <a:t>thật</a:t>
            </a:r>
            <a:r>
              <a:rPr lang="en-US" altLang="en-US" sz="45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altLang="en-US" sz="4500" b="1" dirty="0" err="1">
                <a:solidFill>
                  <a:srgbClr val="FF0000"/>
                </a:solidFill>
                <a:latin typeface="Cambria" panose="02040503050406030204" pitchFamily="18" charset="0"/>
                <a:ea typeface="Cambria" panose="02040503050406030204" pitchFamily="18" charset="0"/>
                <a:cs typeface="Arial" panose="020B0604020202020204" pitchFamily="34" charset="0"/>
              </a:rPr>
              <a:t>huy</a:t>
            </a:r>
            <a:r>
              <a:rPr lang="en-US" altLang="en-US" sz="45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altLang="en-US" sz="4500" b="1" dirty="0" err="1">
                <a:solidFill>
                  <a:srgbClr val="FF0000"/>
                </a:solidFill>
                <a:latin typeface="Cambria" panose="02040503050406030204" pitchFamily="18" charset="0"/>
                <a:ea typeface="Cambria" panose="02040503050406030204" pitchFamily="18" charset="0"/>
                <a:cs typeface="Arial" panose="020B0604020202020204" pitchFamily="34" charset="0"/>
              </a:rPr>
              <a:t>hoàng</a:t>
            </a:r>
            <a:r>
              <a:rPr lang="en-US" altLang="en-US" sz="45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altLang="en-US" sz="4500" b="1" dirty="0" err="1">
                <a:solidFill>
                  <a:srgbClr val="002060"/>
                </a:solidFill>
                <a:latin typeface="Cambria" panose="02040503050406030204" pitchFamily="18" charset="0"/>
                <a:ea typeface="Cambria" panose="02040503050406030204" pitchFamily="18" charset="0"/>
                <a:cs typeface="Arial" panose="020B0604020202020204" pitchFamily="34" charset="0"/>
              </a:rPr>
              <a:t>Mặt</a:t>
            </a:r>
            <a:r>
              <a:rPr lang="en-US" altLang="en-US" sz="45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altLang="en-US" sz="4500" b="1" dirty="0" err="1">
                <a:solidFill>
                  <a:srgbClr val="002060"/>
                </a:solidFill>
                <a:latin typeface="Cambria" panose="02040503050406030204" pitchFamily="18" charset="0"/>
                <a:ea typeface="Cambria" panose="02040503050406030204" pitchFamily="18" charset="0"/>
                <a:cs typeface="Arial" panose="020B0604020202020204" pitchFamily="34" charset="0"/>
              </a:rPr>
              <a:t>trời</a:t>
            </a:r>
            <a:r>
              <a:rPr lang="en-US" altLang="en-US" sz="45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altLang="en-US" sz="4500" b="1" dirty="0" err="1">
                <a:solidFill>
                  <a:srgbClr val="002060"/>
                </a:solidFill>
                <a:latin typeface="Cambria" panose="02040503050406030204" pitchFamily="18" charset="0"/>
                <a:ea typeface="Cambria" panose="02040503050406030204" pitchFamily="18" charset="0"/>
                <a:cs typeface="Arial" panose="020B0604020202020204" pitchFamily="34" charset="0"/>
              </a:rPr>
              <a:t>lặn</a:t>
            </a:r>
            <a:r>
              <a:rPr lang="en-US" altLang="en-US" sz="45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altLang="en-US" sz="4500" b="1" dirty="0" err="1">
                <a:solidFill>
                  <a:srgbClr val="002060"/>
                </a:solidFill>
                <a:latin typeface="Cambria" panose="02040503050406030204" pitchFamily="18" charset="0"/>
                <a:ea typeface="Cambria" panose="02040503050406030204" pitchFamily="18" charset="0"/>
                <a:cs typeface="Arial" panose="020B0604020202020204" pitchFamily="34" charset="0"/>
              </a:rPr>
              <a:t>ánh</a:t>
            </a:r>
            <a:r>
              <a:rPr lang="en-US" altLang="en-US" sz="45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altLang="en-US" sz="4500" b="1" dirty="0" err="1">
                <a:solidFill>
                  <a:srgbClr val="002060"/>
                </a:solidFill>
                <a:latin typeface="Cambria" panose="02040503050406030204" pitchFamily="18" charset="0"/>
                <a:ea typeface="Cambria" panose="02040503050406030204" pitchFamily="18" charset="0"/>
                <a:cs typeface="Arial" panose="020B0604020202020204" pitchFamily="34" charset="0"/>
              </a:rPr>
              <a:t>sáng</a:t>
            </a:r>
            <a:r>
              <a:rPr lang="en-US" altLang="en-US" sz="45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altLang="en-US" sz="4500" b="1" dirty="0" err="1">
                <a:solidFill>
                  <a:srgbClr val="002060"/>
                </a:solidFill>
                <a:latin typeface="Cambria" panose="02040503050406030204" pitchFamily="18" charset="0"/>
                <a:ea typeface="Cambria" panose="02040503050406030204" pitchFamily="18" charset="0"/>
                <a:cs typeface="Arial" panose="020B0604020202020204" pitchFamily="34" charset="0"/>
              </a:rPr>
              <a:t>chiếu</a:t>
            </a:r>
            <a:r>
              <a:rPr lang="en-US" altLang="en-US" sz="45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altLang="en-US" sz="4500" b="1" dirty="0" err="1">
                <a:solidFill>
                  <a:srgbClr val="002060"/>
                </a:solidFill>
                <a:latin typeface="Cambria" panose="02040503050406030204" pitchFamily="18" charset="0"/>
                <a:ea typeface="Cambria" panose="02040503050406030204" pitchFamily="18" charset="0"/>
                <a:cs typeface="Arial" panose="020B0604020202020204" pitchFamily="34" charset="0"/>
              </a:rPr>
              <a:t>soi</a:t>
            </a:r>
            <a:r>
              <a:rPr lang="en-US" altLang="en-US" sz="45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altLang="en-US" sz="4500" b="1" dirty="0" err="1">
                <a:solidFill>
                  <a:srgbClr val="002060"/>
                </a:solidFill>
                <a:latin typeface="Cambria" panose="02040503050406030204" pitchFamily="18" charset="0"/>
                <a:ea typeface="Cambria" panose="02040503050406030204" pitchFamily="18" charset="0"/>
                <a:cs typeface="Arial" panose="020B0604020202020204" pitchFamily="34" charset="0"/>
              </a:rPr>
              <a:t>vào</a:t>
            </a:r>
            <a:r>
              <a:rPr lang="en-US" altLang="en-US" sz="45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altLang="en-US" sz="4500" b="1" dirty="0" err="1">
                <a:solidFill>
                  <a:srgbClr val="002060"/>
                </a:solidFill>
                <a:latin typeface="Cambria" panose="02040503050406030204" pitchFamily="18" charset="0"/>
                <a:ea typeface="Cambria" panose="02040503050406030204" pitchFamily="18" charset="0"/>
                <a:cs typeface="Arial" panose="020B0604020202020204" pitchFamily="34" charset="0"/>
              </a:rPr>
              <a:t>bóng</a:t>
            </a:r>
            <a:r>
              <a:rPr lang="en-US" altLang="en-US" sz="45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altLang="en-US" sz="4500" b="1" dirty="0" err="1">
                <a:solidFill>
                  <a:srgbClr val="002060"/>
                </a:solidFill>
                <a:latin typeface="Cambria" panose="02040503050406030204" pitchFamily="18" charset="0"/>
                <a:ea typeface="Cambria" panose="02040503050406030204" pitchFamily="18" charset="0"/>
                <a:cs typeface="Arial" panose="020B0604020202020204" pitchFamily="34" charset="0"/>
              </a:rPr>
              <a:t>tối</a:t>
            </a:r>
            <a:r>
              <a:rPr lang="en-US" altLang="en-US" sz="45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altLang="en-US" sz="4500" b="1" dirty="0" err="1">
                <a:solidFill>
                  <a:srgbClr val="002060"/>
                </a:solidFill>
                <a:latin typeface="Cambria" panose="02040503050406030204" pitchFamily="18" charset="0"/>
                <a:ea typeface="Cambria" panose="02040503050406030204" pitchFamily="18" charset="0"/>
                <a:cs typeface="Arial" panose="020B0604020202020204" pitchFamily="34" charset="0"/>
              </a:rPr>
              <a:t>cửa</a:t>
            </a:r>
            <a:r>
              <a:rPr lang="en-US" altLang="en-US" sz="45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altLang="en-US" sz="4500" b="1" dirty="0" err="1">
                <a:solidFill>
                  <a:srgbClr val="002060"/>
                </a:solidFill>
                <a:latin typeface="Cambria" panose="02040503050406030204" pitchFamily="18" charset="0"/>
                <a:ea typeface="Cambria" panose="02040503050406030204" pitchFamily="18" charset="0"/>
                <a:cs typeface="Arial" panose="020B0604020202020204" pitchFamily="34" charset="0"/>
              </a:rPr>
              <a:t>đền</a:t>
            </a:r>
            <a:r>
              <a:rPr lang="en-US" altLang="en-US" sz="45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altLang="en-US" sz="4500" b="1" dirty="0" err="1">
                <a:solidFill>
                  <a:srgbClr val="002060"/>
                </a:solidFill>
                <a:latin typeface="Cambria" panose="02040503050406030204" pitchFamily="18" charset="0"/>
                <a:ea typeface="Cambria" panose="02040503050406030204" pitchFamily="18" charset="0"/>
                <a:cs typeface="Arial" panose="020B0604020202020204" pitchFamily="34" charset="0"/>
              </a:rPr>
              <a:t>Những</a:t>
            </a:r>
            <a:r>
              <a:rPr lang="en-US" altLang="en-US" sz="45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altLang="en-US" sz="4500" b="1" dirty="0" err="1">
                <a:solidFill>
                  <a:srgbClr val="002060"/>
                </a:solidFill>
                <a:latin typeface="Cambria" panose="02040503050406030204" pitchFamily="18" charset="0"/>
                <a:ea typeface="Cambria" panose="02040503050406030204" pitchFamily="18" charset="0"/>
                <a:cs typeface="Arial" panose="020B0604020202020204" pitchFamily="34" charset="0"/>
              </a:rPr>
              <a:t>ngọn</a:t>
            </a:r>
            <a:r>
              <a:rPr lang="en-US" altLang="en-US" sz="45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altLang="en-US" sz="4500" b="1" dirty="0" err="1">
                <a:solidFill>
                  <a:srgbClr val="002060"/>
                </a:solidFill>
                <a:latin typeface="Cambria" panose="02040503050406030204" pitchFamily="18" charset="0"/>
                <a:ea typeface="Cambria" panose="02040503050406030204" pitchFamily="18" charset="0"/>
                <a:cs typeface="Arial" panose="020B0604020202020204" pitchFamily="34" charset="0"/>
              </a:rPr>
              <a:t>tháp</a:t>
            </a:r>
            <a:r>
              <a:rPr lang="en-US" altLang="en-US" sz="45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altLang="en-US" sz="4500" b="1" dirty="0" err="1">
                <a:solidFill>
                  <a:srgbClr val="FF0000"/>
                </a:solidFill>
                <a:latin typeface="Cambria" panose="02040503050406030204" pitchFamily="18" charset="0"/>
                <a:ea typeface="Cambria" panose="02040503050406030204" pitchFamily="18" charset="0"/>
                <a:cs typeface="Arial" panose="020B0604020202020204" pitchFamily="34" charset="0"/>
              </a:rPr>
              <a:t>cao</a:t>
            </a:r>
            <a:r>
              <a:rPr lang="en-US" altLang="en-US" sz="45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altLang="en-US" sz="4500" b="1" dirty="0" err="1">
                <a:solidFill>
                  <a:srgbClr val="FF0000"/>
                </a:solidFill>
                <a:latin typeface="Cambria" panose="02040503050406030204" pitchFamily="18" charset="0"/>
                <a:ea typeface="Cambria" panose="02040503050406030204" pitchFamily="18" charset="0"/>
                <a:cs typeface="Arial" panose="020B0604020202020204" pitchFamily="34" charset="0"/>
              </a:rPr>
              <a:t>vút</a:t>
            </a:r>
            <a:r>
              <a:rPr lang="en-US" altLang="en-US" sz="45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altLang="en-US" sz="4500" b="1" dirty="0">
                <a:solidFill>
                  <a:srgbClr val="002060"/>
                </a:solidFill>
                <a:latin typeface="Cambria" panose="02040503050406030204" pitchFamily="18" charset="0"/>
                <a:ea typeface="Cambria" panose="02040503050406030204" pitchFamily="18" charset="0"/>
                <a:cs typeface="Arial" panose="020B0604020202020204" pitchFamily="34" charset="0"/>
              </a:rPr>
              <a:t>ở </a:t>
            </a:r>
            <a:r>
              <a:rPr lang="en-US" altLang="en-US" sz="4500" b="1" dirty="0" err="1">
                <a:solidFill>
                  <a:srgbClr val="002060"/>
                </a:solidFill>
                <a:latin typeface="Cambria" panose="02040503050406030204" pitchFamily="18" charset="0"/>
                <a:ea typeface="Cambria" panose="02040503050406030204" pitchFamily="18" charset="0"/>
                <a:cs typeface="Arial" panose="020B0604020202020204" pitchFamily="34" charset="0"/>
              </a:rPr>
              <a:t>phía</a:t>
            </a:r>
            <a:r>
              <a:rPr lang="en-US" altLang="en-US" sz="45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altLang="en-US" sz="4500" b="1" dirty="0" err="1">
                <a:solidFill>
                  <a:srgbClr val="002060"/>
                </a:solidFill>
                <a:latin typeface="Cambria" panose="02040503050406030204" pitchFamily="18" charset="0"/>
                <a:ea typeface="Cambria" panose="02040503050406030204" pitchFamily="18" charset="0"/>
                <a:cs typeface="Arial" panose="020B0604020202020204" pitchFamily="34" charset="0"/>
              </a:rPr>
              <a:t>trên</a:t>
            </a:r>
            <a:r>
              <a:rPr lang="en-US" altLang="en-US" sz="45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altLang="en-US" sz="4500" b="1" dirty="0" err="1">
                <a:solidFill>
                  <a:srgbClr val="FF0000"/>
                </a:solidFill>
                <a:latin typeface="Cambria" panose="02040503050406030204" pitchFamily="18" charset="0"/>
                <a:ea typeface="Cambria" panose="02040503050406030204" pitchFamily="18" charset="0"/>
                <a:cs typeface="Arial" panose="020B0604020202020204" pitchFamily="34" charset="0"/>
              </a:rPr>
              <a:t>lấp</a:t>
            </a:r>
            <a:r>
              <a:rPr lang="en-US" altLang="en-US" sz="45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altLang="en-US" sz="4500" b="1" dirty="0" err="1">
                <a:solidFill>
                  <a:srgbClr val="FF0000"/>
                </a:solidFill>
                <a:latin typeface="Cambria" panose="02040503050406030204" pitchFamily="18" charset="0"/>
                <a:ea typeface="Cambria" panose="02040503050406030204" pitchFamily="18" charset="0"/>
                <a:cs typeface="Arial" panose="020B0604020202020204" pitchFamily="34" charset="0"/>
              </a:rPr>
              <a:t>loáng</a:t>
            </a:r>
            <a:r>
              <a:rPr lang="en-US" altLang="en-US" sz="45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altLang="en-US" sz="4500" b="1" dirty="0" err="1">
                <a:solidFill>
                  <a:srgbClr val="002060"/>
                </a:solidFill>
                <a:latin typeface="Cambria" panose="02040503050406030204" pitchFamily="18" charset="0"/>
                <a:ea typeface="Cambria" panose="02040503050406030204" pitchFamily="18" charset="0"/>
                <a:cs typeface="Arial" panose="020B0604020202020204" pitchFamily="34" charset="0"/>
              </a:rPr>
              <a:t>giữa</a:t>
            </a:r>
            <a:r>
              <a:rPr lang="en-US" altLang="en-US" sz="45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altLang="en-US" sz="4500" b="1" dirty="0" err="1">
                <a:solidFill>
                  <a:srgbClr val="002060"/>
                </a:solidFill>
                <a:latin typeface="Cambria" panose="02040503050406030204" pitchFamily="18" charset="0"/>
                <a:ea typeface="Cambria" panose="02040503050406030204" pitchFamily="18" charset="0"/>
                <a:cs typeface="Arial" panose="020B0604020202020204" pitchFamily="34" charset="0"/>
              </a:rPr>
              <a:t>những</a:t>
            </a:r>
            <a:r>
              <a:rPr lang="en-US" altLang="en-US" sz="45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altLang="en-US" sz="4500" b="1" dirty="0" err="1">
                <a:solidFill>
                  <a:srgbClr val="002060"/>
                </a:solidFill>
                <a:latin typeface="Cambria" panose="02040503050406030204" pitchFamily="18" charset="0"/>
                <a:ea typeface="Cambria" panose="02040503050406030204" pitchFamily="18" charset="0"/>
                <a:cs typeface="Arial" panose="020B0604020202020204" pitchFamily="34" charset="0"/>
              </a:rPr>
              <a:t>chùm</a:t>
            </a:r>
            <a:r>
              <a:rPr lang="en-US" altLang="en-US" sz="45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altLang="en-US" sz="4500" b="1" dirty="0" err="1">
                <a:solidFill>
                  <a:srgbClr val="002060"/>
                </a:solidFill>
                <a:latin typeface="Cambria" panose="02040503050406030204" pitchFamily="18" charset="0"/>
                <a:ea typeface="Cambria" panose="02040503050406030204" pitchFamily="18" charset="0"/>
                <a:cs typeface="Arial" panose="020B0604020202020204" pitchFamily="34" charset="0"/>
              </a:rPr>
              <a:t>lá</a:t>
            </a:r>
            <a:r>
              <a:rPr lang="en-US" altLang="en-US" sz="45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altLang="en-US" sz="4500" b="1" dirty="0" err="1">
                <a:solidFill>
                  <a:srgbClr val="002060"/>
                </a:solidFill>
                <a:latin typeface="Cambria" panose="02040503050406030204" pitchFamily="18" charset="0"/>
                <a:ea typeface="Cambria" panose="02040503050406030204" pitchFamily="18" charset="0"/>
                <a:cs typeface="Arial" panose="020B0604020202020204" pitchFamily="34" charset="0"/>
              </a:rPr>
              <a:t>thốt</a:t>
            </a:r>
            <a:r>
              <a:rPr lang="en-US" altLang="en-US" sz="45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altLang="en-US" sz="4500" b="1" dirty="0" err="1">
                <a:solidFill>
                  <a:srgbClr val="002060"/>
                </a:solidFill>
                <a:latin typeface="Cambria" panose="02040503050406030204" pitchFamily="18" charset="0"/>
                <a:ea typeface="Cambria" panose="02040503050406030204" pitchFamily="18" charset="0"/>
                <a:cs typeface="Arial" panose="020B0604020202020204" pitchFamily="34" charset="0"/>
              </a:rPr>
              <a:t>nốt</a:t>
            </a:r>
            <a:r>
              <a:rPr lang="en-US" altLang="en-US" sz="45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altLang="en-US" sz="4500" b="1" dirty="0" err="1">
                <a:solidFill>
                  <a:srgbClr val="002060"/>
                </a:solidFill>
                <a:latin typeface="Cambria" panose="02040503050406030204" pitchFamily="18" charset="0"/>
                <a:ea typeface="Cambria" panose="02040503050406030204" pitchFamily="18" charset="0"/>
                <a:cs typeface="Arial" panose="020B0604020202020204" pitchFamily="34" charset="0"/>
              </a:rPr>
              <a:t>xoà</a:t>
            </a:r>
            <a:r>
              <a:rPr lang="en-US" altLang="en-US" sz="45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altLang="en-US" sz="4500" b="1" dirty="0" err="1">
                <a:solidFill>
                  <a:srgbClr val="002060"/>
                </a:solidFill>
                <a:latin typeface="Cambria" panose="02040503050406030204" pitchFamily="18" charset="0"/>
                <a:ea typeface="Cambria" panose="02040503050406030204" pitchFamily="18" charset="0"/>
                <a:cs typeface="Arial" panose="020B0604020202020204" pitchFamily="34" charset="0"/>
              </a:rPr>
              <a:t>tán</a:t>
            </a:r>
            <a:r>
              <a:rPr lang="en-US" altLang="en-US" sz="45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altLang="en-US" sz="4500" b="1" dirty="0" err="1">
                <a:solidFill>
                  <a:srgbClr val="002060"/>
                </a:solidFill>
                <a:latin typeface="Cambria" panose="02040503050406030204" pitchFamily="18" charset="0"/>
                <a:ea typeface="Cambria" panose="02040503050406030204" pitchFamily="18" charset="0"/>
                <a:cs typeface="Arial" panose="020B0604020202020204" pitchFamily="34" charset="0"/>
              </a:rPr>
              <a:t>tròn</a:t>
            </a:r>
            <a:r>
              <a:rPr lang="en-US" altLang="en-US" sz="45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altLang="en-US" sz="4500" b="1" dirty="0" err="1">
                <a:solidFill>
                  <a:srgbClr val="002060"/>
                </a:solidFill>
                <a:latin typeface="Cambria" panose="02040503050406030204" pitchFamily="18" charset="0"/>
                <a:ea typeface="Cambria" panose="02040503050406030204" pitchFamily="18" charset="0"/>
                <a:cs typeface="Arial" panose="020B0604020202020204" pitchFamily="34" charset="0"/>
              </a:rPr>
              <a:t>vượt</a:t>
            </a:r>
            <a:r>
              <a:rPr lang="en-US" altLang="en-US" sz="45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altLang="en-US" sz="4500" b="1" dirty="0" err="1">
                <a:solidFill>
                  <a:srgbClr val="002060"/>
                </a:solidFill>
                <a:latin typeface="Cambria" panose="02040503050406030204" pitchFamily="18" charset="0"/>
                <a:ea typeface="Cambria" panose="02040503050406030204" pitchFamily="18" charset="0"/>
                <a:cs typeface="Arial" panose="020B0604020202020204" pitchFamily="34" charset="0"/>
              </a:rPr>
              <a:t>lên</a:t>
            </a:r>
            <a:r>
              <a:rPr lang="en-US" altLang="en-US" sz="45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altLang="en-US" sz="4500" b="1" dirty="0" err="1">
                <a:solidFill>
                  <a:srgbClr val="002060"/>
                </a:solidFill>
                <a:latin typeface="Cambria" panose="02040503050406030204" pitchFamily="18" charset="0"/>
                <a:ea typeface="Cambria" panose="02040503050406030204" pitchFamily="18" charset="0"/>
                <a:cs typeface="Arial" panose="020B0604020202020204" pitchFamily="34" charset="0"/>
              </a:rPr>
              <a:t>hẳn</a:t>
            </a:r>
            <a:r>
              <a:rPr lang="en-US" altLang="en-US" sz="45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altLang="en-US" sz="4500" b="1" dirty="0" err="1">
                <a:solidFill>
                  <a:srgbClr val="002060"/>
                </a:solidFill>
                <a:latin typeface="Cambria" panose="02040503050406030204" pitchFamily="18" charset="0"/>
                <a:ea typeface="Cambria" panose="02040503050406030204" pitchFamily="18" charset="0"/>
                <a:cs typeface="Arial" panose="020B0604020202020204" pitchFamily="34" charset="0"/>
              </a:rPr>
              <a:t>những</a:t>
            </a:r>
            <a:r>
              <a:rPr lang="en-US" altLang="en-US" sz="45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altLang="en-US" sz="4500" b="1" dirty="0" err="1">
                <a:solidFill>
                  <a:srgbClr val="002060"/>
                </a:solidFill>
                <a:latin typeface="Cambria" panose="02040503050406030204" pitchFamily="18" charset="0"/>
                <a:ea typeface="Cambria" panose="02040503050406030204" pitchFamily="18" charset="0"/>
                <a:cs typeface="Arial" panose="020B0604020202020204" pitchFamily="34" charset="0"/>
              </a:rPr>
              <a:t>hàng</a:t>
            </a:r>
            <a:r>
              <a:rPr lang="en-US" altLang="en-US" sz="45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altLang="en-US" sz="4500" b="1" dirty="0" err="1">
                <a:solidFill>
                  <a:srgbClr val="002060"/>
                </a:solidFill>
                <a:latin typeface="Cambria" panose="02040503050406030204" pitchFamily="18" charset="0"/>
                <a:ea typeface="Cambria" panose="02040503050406030204" pitchFamily="18" charset="0"/>
                <a:cs typeface="Arial" panose="020B0604020202020204" pitchFamily="34" charset="0"/>
              </a:rPr>
              <a:t>muỗm</a:t>
            </a:r>
            <a:r>
              <a:rPr lang="en-US" altLang="en-US" sz="45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altLang="en-US" sz="4500" b="1" dirty="0" err="1">
                <a:solidFill>
                  <a:srgbClr val="002060"/>
                </a:solidFill>
                <a:latin typeface="Cambria" panose="02040503050406030204" pitchFamily="18" charset="0"/>
                <a:ea typeface="Cambria" panose="02040503050406030204" pitchFamily="18" charset="0"/>
                <a:cs typeface="Arial" panose="020B0604020202020204" pitchFamily="34" charset="0"/>
              </a:rPr>
              <a:t>già</a:t>
            </a:r>
            <a:r>
              <a:rPr lang="en-US" altLang="en-US" sz="45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altLang="en-US" sz="4500" b="1" dirty="0" err="1">
                <a:solidFill>
                  <a:srgbClr val="002060"/>
                </a:solidFill>
                <a:latin typeface="Cambria" panose="02040503050406030204" pitchFamily="18" charset="0"/>
                <a:ea typeface="Cambria" panose="02040503050406030204" pitchFamily="18" charset="0"/>
                <a:cs typeface="Arial" panose="020B0604020202020204" pitchFamily="34" charset="0"/>
              </a:rPr>
              <a:t>cổ</a:t>
            </a:r>
            <a:r>
              <a:rPr lang="en-US" altLang="en-US" sz="45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altLang="en-US" sz="4500" b="1" dirty="0" err="1">
                <a:solidFill>
                  <a:srgbClr val="002060"/>
                </a:solidFill>
                <a:latin typeface="Cambria" panose="02040503050406030204" pitchFamily="18" charset="0"/>
                <a:ea typeface="Cambria" panose="02040503050406030204" pitchFamily="18" charset="0"/>
                <a:cs typeface="Arial" panose="020B0604020202020204" pitchFamily="34" charset="0"/>
              </a:rPr>
              <a:t>kính</a:t>
            </a:r>
            <a:r>
              <a:rPr lang="en-US" altLang="en-US" sz="45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altLang="en-US" sz="4500" b="1" dirty="0" err="1">
                <a:solidFill>
                  <a:srgbClr val="002060"/>
                </a:solidFill>
                <a:latin typeface="Cambria" panose="02040503050406030204" pitchFamily="18" charset="0"/>
                <a:ea typeface="Cambria" panose="02040503050406030204" pitchFamily="18" charset="0"/>
                <a:cs typeface="Arial" panose="020B0604020202020204" pitchFamily="34" charset="0"/>
              </a:rPr>
              <a:t>Ngôi</a:t>
            </a:r>
            <a:r>
              <a:rPr lang="en-US" altLang="en-US" sz="45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altLang="en-US" sz="4500" b="1" dirty="0" err="1">
                <a:solidFill>
                  <a:srgbClr val="002060"/>
                </a:solidFill>
                <a:latin typeface="Cambria" panose="02040503050406030204" pitchFamily="18" charset="0"/>
                <a:ea typeface="Cambria" panose="02040503050406030204" pitchFamily="18" charset="0"/>
                <a:cs typeface="Arial" panose="020B0604020202020204" pitchFamily="34" charset="0"/>
              </a:rPr>
              <a:t>đền</a:t>
            </a:r>
            <a:r>
              <a:rPr lang="en-US" altLang="en-US" sz="45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altLang="en-US" sz="4500" b="1" dirty="0" err="1">
                <a:solidFill>
                  <a:srgbClr val="002060"/>
                </a:solidFill>
                <a:latin typeface="Cambria" panose="02040503050406030204" pitchFamily="18" charset="0"/>
                <a:ea typeface="Cambria" panose="02040503050406030204" pitchFamily="18" charset="0"/>
                <a:cs typeface="Arial" panose="020B0604020202020204" pitchFamily="34" charset="0"/>
              </a:rPr>
              <a:t>cao</a:t>
            </a:r>
            <a:r>
              <a:rPr lang="en-US" altLang="en-US" sz="45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altLang="en-US" sz="4500" b="1" dirty="0" err="1">
                <a:solidFill>
                  <a:srgbClr val="002060"/>
                </a:solidFill>
                <a:latin typeface="Cambria" panose="02040503050406030204" pitchFamily="18" charset="0"/>
                <a:ea typeface="Cambria" panose="02040503050406030204" pitchFamily="18" charset="0"/>
                <a:cs typeface="Arial" panose="020B0604020202020204" pitchFamily="34" charset="0"/>
              </a:rPr>
              <a:t>với</a:t>
            </a:r>
            <a:r>
              <a:rPr lang="en-US" altLang="en-US" sz="45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altLang="en-US" sz="4500" b="1" dirty="0" err="1">
                <a:solidFill>
                  <a:srgbClr val="002060"/>
                </a:solidFill>
                <a:latin typeface="Cambria" panose="02040503050406030204" pitchFamily="18" charset="0"/>
                <a:ea typeface="Cambria" panose="02040503050406030204" pitchFamily="18" charset="0"/>
                <a:cs typeface="Arial" panose="020B0604020202020204" pitchFamily="34" charset="0"/>
              </a:rPr>
              <a:t>những</a:t>
            </a:r>
            <a:r>
              <a:rPr lang="en-US" altLang="en-US" sz="45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altLang="en-US" sz="4500" b="1" dirty="0" err="1">
                <a:solidFill>
                  <a:srgbClr val="002060"/>
                </a:solidFill>
                <a:latin typeface="Cambria" panose="02040503050406030204" pitchFamily="18" charset="0"/>
                <a:ea typeface="Cambria" panose="02040503050406030204" pitchFamily="18" charset="0"/>
                <a:cs typeface="Arial" panose="020B0604020202020204" pitchFamily="34" charset="0"/>
              </a:rPr>
              <a:t>thềm</a:t>
            </a:r>
            <a:r>
              <a:rPr lang="en-US" altLang="en-US" sz="45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altLang="en-US" sz="4500" b="1" dirty="0" err="1">
                <a:solidFill>
                  <a:srgbClr val="002060"/>
                </a:solidFill>
                <a:latin typeface="Cambria" panose="02040503050406030204" pitchFamily="18" charset="0"/>
                <a:ea typeface="Cambria" panose="02040503050406030204" pitchFamily="18" charset="0"/>
                <a:cs typeface="Arial" panose="020B0604020202020204" pitchFamily="34" charset="0"/>
              </a:rPr>
              <a:t>đá</a:t>
            </a:r>
            <a:r>
              <a:rPr lang="en-US" altLang="en-US" sz="45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altLang="en-US" sz="4500" b="1" dirty="0" err="1">
                <a:solidFill>
                  <a:srgbClr val="FF0000"/>
                </a:solidFill>
                <a:latin typeface="Cambria" panose="02040503050406030204" pitchFamily="18" charset="0"/>
                <a:ea typeface="Cambria" panose="02040503050406030204" pitchFamily="18" charset="0"/>
                <a:cs typeface="Arial" panose="020B0604020202020204" pitchFamily="34" charset="0"/>
              </a:rPr>
              <a:t>rêu</a:t>
            </a:r>
            <a:r>
              <a:rPr lang="en-US" altLang="en-US" sz="45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altLang="en-US" sz="4500" b="1" dirty="0" err="1">
                <a:solidFill>
                  <a:srgbClr val="FF0000"/>
                </a:solidFill>
                <a:latin typeface="Cambria" panose="02040503050406030204" pitchFamily="18" charset="0"/>
                <a:ea typeface="Cambria" panose="02040503050406030204" pitchFamily="18" charset="0"/>
                <a:cs typeface="Arial" panose="020B0604020202020204" pitchFamily="34" charset="0"/>
              </a:rPr>
              <a:t>phong</a:t>
            </a:r>
            <a:r>
              <a:rPr lang="en-US" altLang="en-US" sz="45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altLang="en-US" sz="4500" b="1" dirty="0" err="1">
                <a:solidFill>
                  <a:srgbClr val="FF0000"/>
                </a:solidFill>
                <a:latin typeface="Cambria" panose="02040503050406030204" pitchFamily="18" charset="0"/>
                <a:ea typeface="Cambria" panose="02040503050406030204" pitchFamily="18" charset="0"/>
                <a:cs typeface="Arial" panose="020B0604020202020204" pitchFamily="34" charset="0"/>
              </a:rPr>
              <a:t>uy</a:t>
            </a:r>
            <a:r>
              <a:rPr lang="en-US" altLang="en-US" sz="45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altLang="en-US" sz="4500" b="1" dirty="0" err="1">
                <a:solidFill>
                  <a:srgbClr val="FF0000"/>
                </a:solidFill>
                <a:latin typeface="Cambria" panose="02040503050406030204" pitchFamily="18" charset="0"/>
                <a:ea typeface="Cambria" panose="02040503050406030204" pitchFamily="18" charset="0"/>
                <a:cs typeface="Arial" panose="020B0604020202020204" pitchFamily="34" charset="0"/>
              </a:rPr>
              <a:t>nghi</a:t>
            </a:r>
            <a:r>
              <a:rPr lang="en-US" altLang="en-US" sz="45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altLang="en-US" sz="4500" b="1" dirty="0" err="1">
                <a:solidFill>
                  <a:srgbClr val="002060"/>
                </a:solidFill>
                <a:latin typeface="Cambria" panose="02040503050406030204" pitchFamily="18" charset="0"/>
                <a:ea typeface="Cambria" panose="02040503050406030204" pitchFamily="18" charset="0"/>
                <a:cs typeface="Arial" panose="020B0604020202020204" pitchFamily="34" charset="0"/>
              </a:rPr>
              <a:t>kì</a:t>
            </a:r>
            <a:r>
              <a:rPr lang="en-US" altLang="en-US" sz="45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altLang="en-US" sz="4500" b="1" dirty="0" err="1">
                <a:solidFill>
                  <a:srgbClr val="002060"/>
                </a:solidFill>
                <a:latin typeface="Cambria" panose="02040503050406030204" pitchFamily="18" charset="0"/>
                <a:ea typeface="Cambria" panose="02040503050406030204" pitchFamily="18" charset="0"/>
                <a:cs typeface="Arial" panose="020B0604020202020204" pitchFamily="34" charset="0"/>
              </a:rPr>
              <a:t>lạ</a:t>
            </a:r>
            <a:r>
              <a:rPr lang="en-US" altLang="en-US" sz="45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altLang="en-US" sz="4500" b="1" dirty="0" err="1">
                <a:solidFill>
                  <a:srgbClr val="002060"/>
                </a:solidFill>
                <a:latin typeface="Cambria" panose="02040503050406030204" pitchFamily="18" charset="0"/>
                <a:ea typeface="Cambria" panose="02040503050406030204" pitchFamily="18" charset="0"/>
                <a:cs typeface="Arial" panose="020B0604020202020204" pitchFamily="34" charset="0"/>
              </a:rPr>
              <a:t>càng</a:t>
            </a:r>
            <a:r>
              <a:rPr lang="en-US" altLang="en-US" sz="45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altLang="en-US" sz="4500" b="1" dirty="0" err="1">
                <a:solidFill>
                  <a:srgbClr val="002060"/>
                </a:solidFill>
                <a:latin typeface="Cambria" panose="02040503050406030204" pitchFamily="18" charset="0"/>
                <a:ea typeface="Cambria" panose="02040503050406030204" pitchFamily="18" charset="0"/>
                <a:cs typeface="Arial" panose="020B0604020202020204" pitchFamily="34" charset="0"/>
              </a:rPr>
              <a:t>cao</a:t>
            </a:r>
            <a:r>
              <a:rPr lang="en-US" altLang="en-US" sz="45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altLang="en-US" sz="4500" b="1" dirty="0" err="1">
                <a:solidFill>
                  <a:srgbClr val="002060"/>
                </a:solidFill>
                <a:latin typeface="Cambria" panose="02040503050406030204" pitchFamily="18" charset="0"/>
                <a:ea typeface="Cambria" panose="02040503050406030204" pitchFamily="18" charset="0"/>
                <a:cs typeface="Arial" panose="020B0604020202020204" pitchFamily="34" charset="0"/>
              </a:rPr>
              <a:t>càng</a:t>
            </a:r>
            <a:r>
              <a:rPr lang="en-US" altLang="en-US" sz="45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altLang="en-US" sz="4500" b="1" dirty="0" err="1">
                <a:solidFill>
                  <a:srgbClr val="FF0000"/>
                </a:solidFill>
                <a:latin typeface="Cambria" panose="02040503050406030204" pitchFamily="18" charset="0"/>
                <a:ea typeface="Cambria" panose="02040503050406030204" pitchFamily="18" charset="0"/>
                <a:cs typeface="Arial" panose="020B0604020202020204" pitchFamily="34" charset="0"/>
              </a:rPr>
              <a:t>thâm</a:t>
            </a:r>
            <a:r>
              <a:rPr lang="en-US" altLang="en-US" sz="45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altLang="en-US" sz="4500" b="1" dirty="0" err="1">
                <a:solidFill>
                  <a:srgbClr val="FF0000"/>
                </a:solidFill>
                <a:latin typeface="Cambria" panose="02040503050406030204" pitchFamily="18" charset="0"/>
                <a:ea typeface="Cambria" panose="02040503050406030204" pitchFamily="18" charset="0"/>
                <a:cs typeface="Arial" panose="020B0604020202020204" pitchFamily="34" charset="0"/>
              </a:rPr>
              <a:t>nghiêm</a:t>
            </a:r>
            <a:r>
              <a:rPr lang="en-US" altLang="en-US" sz="45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altLang="en-US" sz="4500" b="1" dirty="0" err="1">
                <a:solidFill>
                  <a:srgbClr val="002060"/>
                </a:solidFill>
                <a:latin typeface="Cambria" panose="02040503050406030204" pitchFamily="18" charset="0"/>
                <a:ea typeface="Cambria" panose="02040503050406030204" pitchFamily="18" charset="0"/>
                <a:cs typeface="Arial" panose="020B0604020202020204" pitchFamily="34" charset="0"/>
              </a:rPr>
              <a:t>dưới</a:t>
            </a:r>
            <a:r>
              <a:rPr lang="en-US" altLang="en-US" sz="45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altLang="en-US" sz="4500" b="1" dirty="0" err="1">
                <a:solidFill>
                  <a:srgbClr val="002060"/>
                </a:solidFill>
                <a:latin typeface="Cambria" panose="02040503050406030204" pitchFamily="18" charset="0"/>
                <a:ea typeface="Cambria" panose="02040503050406030204" pitchFamily="18" charset="0"/>
                <a:cs typeface="Arial" panose="020B0604020202020204" pitchFamily="34" charset="0"/>
              </a:rPr>
              <a:t>ánh</a:t>
            </a:r>
            <a:r>
              <a:rPr lang="en-US" altLang="en-US" sz="45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altLang="en-US" sz="4500" b="1" dirty="0" err="1">
                <a:solidFill>
                  <a:srgbClr val="002060"/>
                </a:solidFill>
                <a:latin typeface="Cambria" panose="02040503050406030204" pitchFamily="18" charset="0"/>
                <a:ea typeface="Cambria" panose="02040503050406030204" pitchFamily="18" charset="0"/>
                <a:cs typeface="Arial" panose="020B0604020202020204" pitchFamily="34" charset="0"/>
              </a:rPr>
              <a:t>trời</a:t>
            </a:r>
            <a:r>
              <a:rPr lang="en-US" altLang="en-US" sz="45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altLang="en-US" sz="4500" b="1" dirty="0" err="1">
                <a:solidFill>
                  <a:srgbClr val="002060"/>
                </a:solidFill>
                <a:latin typeface="Cambria" panose="02040503050406030204" pitchFamily="18" charset="0"/>
                <a:ea typeface="Cambria" panose="02040503050406030204" pitchFamily="18" charset="0"/>
                <a:cs typeface="Arial" panose="020B0604020202020204" pitchFamily="34" charset="0"/>
              </a:rPr>
              <a:t>vàng</a:t>
            </a:r>
            <a:r>
              <a:rPr lang="en-US" altLang="en-US" sz="45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altLang="en-US" sz="4500" b="1" dirty="0" err="1">
                <a:solidFill>
                  <a:srgbClr val="002060"/>
                </a:solidFill>
                <a:latin typeface="Cambria" panose="02040503050406030204" pitchFamily="18" charset="0"/>
                <a:ea typeface="Cambria" panose="02040503050406030204" pitchFamily="18" charset="0"/>
                <a:cs typeface="Arial" panose="020B0604020202020204" pitchFamily="34" charset="0"/>
              </a:rPr>
              <a:t>khi</a:t>
            </a:r>
            <a:r>
              <a:rPr lang="en-US" altLang="en-US" sz="45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altLang="en-US" sz="4500" b="1" dirty="0" err="1">
                <a:solidFill>
                  <a:srgbClr val="002060"/>
                </a:solidFill>
                <a:latin typeface="Cambria" panose="02040503050406030204" pitchFamily="18" charset="0"/>
                <a:ea typeface="Cambria" panose="02040503050406030204" pitchFamily="18" charset="0"/>
                <a:cs typeface="Arial" panose="020B0604020202020204" pitchFamily="34" charset="0"/>
              </a:rPr>
              <a:t>đàn</a:t>
            </a:r>
            <a:r>
              <a:rPr lang="en-US" altLang="en-US" sz="45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altLang="en-US" sz="4500" b="1" dirty="0" err="1">
                <a:solidFill>
                  <a:srgbClr val="002060"/>
                </a:solidFill>
                <a:latin typeface="Cambria" panose="02040503050406030204" pitchFamily="18" charset="0"/>
                <a:ea typeface="Cambria" panose="02040503050406030204" pitchFamily="18" charset="0"/>
                <a:cs typeface="Arial" panose="020B0604020202020204" pitchFamily="34" charset="0"/>
              </a:rPr>
              <a:t>dơi</a:t>
            </a:r>
            <a:r>
              <a:rPr lang="en-US" altLang="en-US" sz="4500" b="1" dirty="0">
                <a:solidFill>
                  <a:srgbClr val="002060"/>
                </a:solidFill>
                <a:latin typeface="Cambria" panose="02040503050406030204" pitchFamily="18" charset="0"/>
                <a:ea typeface="Cambria" panose="02040503050406030204" pitchFamily="18" charset="0"/>
                <a:cs typeface="Arial" panose="020B0604020202020204" pitchFamily="34" charset="0"/>
              </a:rPr>
              <a:t> bay </a:t>
            </a:r>
            <a:r>
              <a:rPr lang="en-US" altLang="en-US" sz="4500" b="1" dirty="0" err="1">
                <a:solidFill>
                  <a:srgbClr val="002060"/>
                </a:solidFill>
                <a:latin typeface="Cambria" panose="02040503050406030204" pitchFamily="18" charset="0"/>
                <a:ea typeface="Cambria" panose="02040503050406030204" pitchFamily="18" charset="0"/>
                <a:cs typeface="Arial" panose="020B0604020202020204" pitchFamily="34" charset="0"/>
              </a:rPr>
              <a:t>toả</a:t>
            </a:r>
            <a:r>
              <a:rPr lang="en-US" altLang="en-US" sz="45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altLang="en-US" sz="4500" b="1" dirty="0" err="1">
                <a:solidFill>
                  <a:srgbClr val="002060"/>
                </a:solidFill>
                <a:latin typeface="Cambria" panose="02040503050406030204" pitchFamily="18" charset="0"/>
                <a:ea typeface="Cambria" panose="02040503050406030204" pitchFamily="18" charset="0"/>
                <a:cs typeface="Arial" panose="020B0604020202020204" pitchFamily="34" charset="0"/>
              </a:rPr>
              <a:t>ra</a:t>
            </a:r>
            <a:r>
              <a:rPr lang="en-US" altLang="en-US" sz="45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altLang="en-US" sz="4500" b="1" dirty="0" err="1">
                <a:solidFill>
                  <a:srgbClr val="002060"/>
                </a:solidFill>
                <a:latin typeface="Cambria" panose="02040503050406030204" pitchFamily="18" charset="0"/>
                <a:ea typeface="Cambria" panose="02040503050406030204" pitchFamily="18" charset="0"/>
                <a:cs typeface="Arial" panose="020B0604020202020204" pitchFamily="34" charset="0"/>
              </a:rPr>
              <a:t>từ</a:t>
            </a:r>
            <a:r>
              <a:rPr lang="en-US" altLang="en-US" sz="45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altLang="en-US" sz="4500" b="1" dirty="0" err="1">
                <a:solidFill>
                  <a:srgbClr val="002060"/>
                </a:solidFill>
                <a:latin typeface="Cambria" panose="02040503050406030204" pitchFamily="18" charset="0"/>
                <a:ea typeface="Cambria" panose="02040503050406030204" pitchFamily="18" charset="0"/>
                <a:cs typeface="Arial" panose="020B0604020202020204" pitchFamily="34" charset="0"/>
              </a:rPr>
              <a:t>các</a:t>
            </a:r>
            <a:r>
              <a:rPr lang="en-US" altLang="en-US" sz="45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altLang="en-US" sz="4500" b="1" dirty="0" err="1">
                <a:solidFill>
                  <a:srgbClr val="002060"/>
                </a:solidFill>
                <a:latin typeface="Cambria" panose="02040503050406030204" pitchFamily="18" charset="0"/>
                <a:ea typeface="Cambria" panose="02040503050406030204" pitchFamily="18" charset="0"/>
                <a:cs typeface="Arial" panose="020B0604020202020204" pitchFamily="34" charset="0"/>
              </a:rPr>
              <a:t>ngách</a:t>
            </a:r>
            <a:r>
              <a:rPr lang="en-US" altLang="en-US" sz="4500" b="1" dirty="0">
                <a:solidFill>
                  <a:srgbClr val="002060"/>
                </a:solidFill>
                <a:latin typeface="Cambria" panose="02040503050406030204" pitchFamily="18" charset="0"/>
                <a:ea typeface="Cambria" panose="02040503050406030204" pitchFamily="18" charset="0"/>
                <a:cs typeface="Arial" panose="020B0604020202020204" pitchFamily="34" charset="0"/>
              </a:rPr>
              <a:t>.</a:t>
            </a:r>
          </a:p>
        </p:txBody>
      </p:sp>
    </p:spTree>
    <p:extLst>
      <p:ext uri="{BB962C8B-B14F-4D97-AF65-F5344CB8AC3E}">
        <p14:creationId xmlns:p14="http://schemas.microsoft.com/office/powerpoint/2010/main" val="38806426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7" descr="图片1">
            <a:extLst>
              <a:ext uri="{FF2B5EF4-FFF2-40B4-BE49-F238E27FC236}">
                <a16:creationId xmlns:a16="http://schemas.microsoft.com/office/drawing/2014/main" id="{72442C7B-6EC3-4B1D-BEA1-717426065D4A}"/>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3172" b="100000" l="0" r="100000">
                        <a14:foregroundMark x1="17114" y1="16000" x2="33285" y2="29379"/>
                        <a14:foregroundMark x1="42495" y1="19034" x2="43292" y2="22345"/>
                        <a14:foregroundMark x1="42204" y1="24828" x2="43945" y2="25103"/>
                        <a14:foregroundMark x1="43220" y1="20690" x2="44380" y2="24138"/>
                        <a14:foregroundMark x1="42059" y1="20828" x2="41914" y2="25793"/>
                      </a14:backgroundRemoval>
                    </a14:imgEffect>
                  </a14:imgLayer>
                </a14:imgProps>
              </a:ext>
            </a:extLst>
          </a:blip>
          <a:srcRect l="1837" r="2655"/>
          <a:stretch>
            <a:fillRect/>
          </a:stretch>
        </p:blipFill>
        <p:spPr>
          <a:xfrm>
            <a:off x="-110836" y="-93952"/>
            <a:ext cx="12302836" cy="6964652"/>
          </a:xfrm>
          <a:prstGeom prst="rect">
            <a:avLst/>
          </a:prstGeom>
        </p:spPr>
      </p:pic>
      <p:sp>
        <p:nvSpPr>
          <p:cNvPr id="9" name="椭圆 6"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326435D8-4AAF-4040-9EF8-EE2DF6582E9D}"/>
              </a:ext>
            </a:extLst>
          </p:cNvPr>
          <p:cNvSpPr/>
          <p:nvPr/>
        </p:nvSpPr>
        <p:spPr>
          <a:xfrm>
            <a:off x="3659741" y="2147206"/>
            <a:ext cx="4479968" cy="4366512"/>
          </a:xfrm>
          <a:prstGeom prst="ellipse">
            <a:avLst/>
          </a:prstGeom>
          <a:solidFill>
            <a:srgbClr val="FEC1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6" name="Text Box 6"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AD3FE84C-E88C-4DB1-BD97-F846D4EFEE0A}"/>
              </a:ext>
            </a:extLst>
          </p:cNvPr>
          <p:cNvSpPr txBox="1">
            <a:spLocks noChangeArrowheads="1"/>
          </p:cNvSpPr>
          <p:nvPr/>
        </p:nvSpPr>
        <p:spPr bwMode="auto">
          <a:xfrm>
            <a:off x="3756550" y="2648536"/>
            <a:ext cx="4286350" cy="3593291"/>
          </a:xfrm>
          <a:prstGeom prst="rect">
            <a:avLst/>
          </a:prstGeom>
          <a:noFill/>
          <a:ln w="9525">
            <a:noFill/>
            <a:miter lim="800000"/>
            <a:headEnd/>
            <a:tailEnd/>
          </a:ln>
        </p:spPr>
        <p:txBody>
          <a:bodyPr wrap="square">
            <a:spAutoFit/>
          </a:bodyPr>
          <a:lstStyle/>
          <a:p>
            <a:pPr algn="ctr">
              <a:lnSpc>
                <a:spcPct val="150000"/>
              </a:lnSpc>
            </a:pPr>
            <a:r>
              <a:rPr lang="vi-VN" sz="8000" b="1" dirty="0">
                <a:ln w="215900">
                  <a:solidFill>
                    <a:schemeClr val="bg1"/>
                  </a:solidFill>
                </a:ln>
                <a:solidFill>
                  <a:schemeClr val="bg1"/>
                </a:solidFill>
                <a:latin typeface="UTM Guanine" panose="02040603050506020204" pitchFamily="18" charset="0"/>
                <a:cs typeface="Times New Roman" panose="02020603050405020304" pitchFamily="18" charset="0"/>
              </a:rPr>
              <a:t>LUYỆN ĐỌC</a:t>
            </a:r>
          </a:p>
        </p:txBody>
      </p:sp>
      <p:sp>
        <p:nvSpPr>
          <p:cNvPr id="7" name="Text Box 6"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AD3FE84C-E88C-4DB1-BD97-F846D4EFEE0A}"/>
              </a:ext>
            </a:extLst>
          </p:cNvPr>
          <p:cNvSpPr txBox="1">
            <a:spLocks noChangeArrowheads="1"/>
          </p:cNvSpPr>
          <p:nvPr/>
        </p:nvSpPr>
        <p:spPr bwMode="auto">
          <a:xfrm>
            <a:off x="3756550" y="2648536"/>
            <a:ext cx="4286350" cy="3593291"/>
          </a:xfrm>
          <a:prstGeom prst="rect">
            <a:avLst/>
          </a:prstGeom>
          <a:noFill/>
          <a:ln w="9525">
            <a:noFill/>
            <a:miter lim="800000"/>
            <a:headEnd/>
            <a:tailEnd/>
          </a:ln>
        </p:spPr>
        <p:txBody>
          <a:bodyPr wrap="square">
            <a:spAutoFit/>
          </a:bodyPr>
          <a:lstStyle/>
          <a:p>
            <a:pPr algn="ctr">
              <a:lnSpc>
                <a:spcPct val="150000"/>
              </a:lnSpc>
            </a:pPr>
            <a:r>
              <a:rPr lang="vi-VN" sz="8200" b="1" dirty="0">
                <a:solidFill>
                  <a:srgbClr val="CE3553"/>
                </a:solidFill>
                <a:latin typeface="UTM Guanine" panose="02040603050506020204" pitchFamily="18" charset="0"/>
                <a:cs typeface="Times New Roman" panose="02020603050405020304" pitchFamily="18" charset="0"/>
              </a:rPr>
              <a:t>LUYỆN ĐỌC</a:t>
            </a:r>
          </a:p>
        </p:txBody>
      </p:sp>
    </p:spTree>
    <p:extLst>
      <p:ext uri="{BB962C8B-B14F-4D97-AF65-F5344CB8AC3E}">
        <p14:creationId xmlns:p14="http://schemas.microsoft.com/office/powerpoint/2010/main" val="11188007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21641" y="1348531"/>
            <a:ext cx="4223103" cy="1361708"/>
          </a:xfrm>
          <a:prstGeom prst="roundRect">
            <a:avLst/>
          </a:prstGeom>
          <a:solidFill>
            <a:schemeClr val="bg1">
              <a:alpha val="81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图片 7" descr="图片1">
            <a:extLst>
              <a:ext uri="{FF2B5EF4-FFF2-40B4-BE49-F238E27FC236}">
                <a16:creationId xmlns:a16="http://schemas.microsoft.com/office/drawing/2014/main" id="{72442C7B-6EC3-4B1D-BEA1-717426065D4A}"/>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172" b="100000" l="0" r="100000">
                        <a14:foregroundMark x1="17114" y1="16000" x2="33285" y2="29379"/>
                        <a14:foregroundMark x1="42495" y1="19034" x2="43292" y2="22345"/>
                        <a14:foregroundMark x1="42204" y1="24828" x2="43945" y2="25103"/>
                        <a14:foregroundMark x1="43220" y1="20690" x2="44380" y2="24138"/>
                        <a14:foregroundMark x1="42059" y1="20828" x2="41914" y2="25793"/>
                      </a14:backgroundRemoval>
                    </a14:imgEffect>
                  </a14:imgLayer>
                </a14:imgProps>
              </a:ext>
            </a:extLst>
          </a:blip>
          <a:srcRect l="1837" t="43034" r="2655"/>
          <a:stretch/>
        </p:blipFill>
        <p:spPr>
          <a:xfrm>
            <a:off x="-110836" y="3792354"/>
            <a:ext cx="12302836" cy="3065646"/>
          </a:xfrm>
          <a:prstGeom prst="rect">
            <a:avLst/>
          </a:prstGeom>
        </p:spPr>
      </p:pic>
      <p:sp>
        <p:nvSpPr>
          <p:cNvPr id="6" name="Text Box 6"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AD3FE84C-E88C-4DB1-BD97-F846D4EFEE0A}"/>
              </a:ext>
            </a:extLst>
          </p:cNvPr>
          <p:cNvSpPr txBox="1">
            <a:spLocks noChangeArrowheads="1"/>
          </p:cNvSpPr>
          <p:nvPr/>
        </p:nvSpPr>
        <p:spPr bwMode="auto">
          <a:xfrm>
            <a:off x="-36367" y="1127741"/>
            <a:ext cx="4286350" cy="1563248"/>
          </a:xfrm>
          <a:prstGeom prst="rect">
            <a:avLst/>
          </a:prstGeom>
          <a:noFill/>
          <a:ln w="9525">
            <a:noFill/>
            <a:miter lim="800000"/>
            <a:headEnd/>
            <a:tailEnd/>
          </a:ln>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7500" b="1" dirty="0">
                <a:ln w="215900">
                  <a:solidFill>
                    <a:prstClr val="white"/>
                  </a:solidFill>
                </a:ln>
                <a:solidFill>
                  <a:prstClr val="white"/>
                </a:solidFill>
                <a:latin typeface="UTM Guanine" panose="02040603050506020204" pitchFamily="18" charset="0"/>
                <a:cs typeface="Times New Roman" panose="02020603050405020304" pitchFamily="18" charset="0"/>
              </a:rPr>
              <a:t>LIÊN HỆ</a:t>
            </a:r>
            <a:endParaRPr kumimoji="0" lang="vi-VN" sz="7500" b="1" i="0" u="none" strike="noStrike" kern="1200" cap="none" spc="0" normalizeH="0" baseline="0" noProof="0" dirty="0">
              <a:ln w="215900">
                <a:solidFill>
                  <a:prstClr val="white"/>
                </a:solidFill>
              </a:ln>
              <a:solidFill>
                <a:prstClr val="white"/>
              </a:solidFill>
              <a:effectLst/>
              <a:uLnTx/>
              <a:uFillTx/>
              <a:latin typeface="UTM Guanine" panose="02040603050506020204" pitchFamily="18" charset="0"/>
              <a:cs typeface="Times New Roman" panose="02020603050405020304" pitchFamily="18" charset="0"/>
            </a:endParaRPr>
          </a:p>
        </p:txBody>
      </p:sp>
      <p:sp>
        <p:nvSpPr>
          <p:cNvPr id="7" name="Text Box 6"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AD3FE84C-E88C-4DB1-BD97-F846D4EFEE0A}"/>
              </a:ext>
            </a:extLst>
          </p:cNvPr>
          <p:cNvSpPr txBox="1">
            <a:spLocks noChangeArrowheads="1"/>
          </p:cNvSpPr>
          <p:nvPr/>
        </p:nvSpPr>
        <p:spPr bwMode="auto">
          <a:xfrm>
            <a:off x="-36367" y="1127741"/>
            <a:ext cx="4286350" cy="1563248"/>
          </a:xfrm>
          <a:prstGeom prst="rect">
            <a:avLst/>
          </a:prstGeom>
          <a:noFill/>
          <a:ln w="9525">
            <a:noFill/>
            <a:miter lim="800000"/>
            <a:headEnd/>
            <a:tailEnd/>
          </a:ln>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7500" b="1" i="0" u="none" strike="noStrike" kern="1200" cap="none" spc="0" normalizeH="0" baseline="0" noProof="0" dirty="0">
                <a:ln>
                  <a:noFill/>
                </a:ln>
                <a:solidFill>
                  <a:srgbClr val="CE3553"/>
                </a:solidFill>
                <a:effectLst/>
                <a:uLnTx/>
                <a:uFillTx/>
                <a:latin typeface="UTM Guanine" panose="02040603050506020204" pitchFamily="18" charset="0"/>
                <a:ea typeface="+mn-ea"/>
                <a:cs typeface="Times New Roman" panose="02020603050405020304" pitchFamily="18" charset="0"/>
              </a:rPr>
              <a:t>LIÊN</a:t>
            </a:r>
            <a:r>
              <a:rPr kumimoji="0" lang="en-US" sz="7500" b="1" i="0" u="none" strike="noStrike" kern="1200" cap="none" spc="0" normalizeH="0" noProof="0" dirty="0">
                <a:ln>
                  <a:noFill/>
                </a:ln>
                <a:solidFill>
                  <a:srgbClr val="CE3553"/>
                </a:solidFill>
                <a:effectLst/>
                <a:uLnTx/>
                <a:uFillTx/>
                <a:latin typeface="UTM Guanine" panose="02040603050506020204" pitchFamily="18" charset="0"/>
                <a:ea typeface="+mn-ea"/>
                <a:cs typeface="Times New Roman" panose="02020603050405020304" pitchFamily="18" charset="0"/>
              </a:rPr>
              <a:t> HỆ</a:t>
            </a:r>
            <a:endParaRPr kumimoji="0" lang="vi-VN" sz="7500" b="1" i="0" u="none" strike="noStrike" kern="1200" cap="none" spc="0" normalizeH="0" baseline="0" noProof="0" dirty="0">
              <a:ln>
                <a:noFill/>
              </a:ln>
              <a:solidFill>
                <a:srgbClr val="CE3553"/>
              </a:solidFill>
              <a:effectLst/>
              <a:uLnTx/>
              <a:uFillTx/>
              <a:latin typeface="UTM Guanine" panose="02040603050506020204" pitchFamily="18" charset="0"/>
              <a:ea typeface="+mn-ea"/>
              <a:cs typeface="Times New Roman" panose="02020603050405020304" pitchFamily="18" charset="0"/>
            </a:endParaRPr>
          </a:p>
        </p:txBody>
      </p:sp>
      <p:pic>
        <p:nvPicPr>
          <p:cNvPr id="11" name="Picture 10">
            <a:extLst>
              <a:ext uri="{FF2B5EF4-FFF2-40B4-BE49-F238E27FC236}">
                <a16:creationId xmlns:a16="http://schemas.microsoft.com/office/drawing/2014/main" id="{8F12482D-643F-4F86-A743-9639EE995205}"/>
              </a:ext>
            </a:extLst>
          </p:cNvPr>
          <p:cNvPicPr>
            <a:picLocks noChangeAspect="1"/>
          </p:cNvPicPr>
          <p:nvPr/>
        </p:nvPicPr>
        <p:blipFill rotWithShape="1">
          <a:blip r:embed="rId4">
            <a:duotone>
              <a:prstClr val="black"/>
              <a:schemeClr val="accent5">
                <a:tint val="45000"/>
                <a:satMod val="400000"/>
              </a:schemeClr>
            </a:duotone>
            <a:extLst>
              <a:ext uri="{BEBA8EAE-BF5A-486C-A8C5-ECC9F3942E4B}">
                <a14:imgProps xmlns:a14="http://schemas.microsoft.com/office/drawing/2010/main">
                  <a14:imgLayer r:embed="rId5">
                    <a14:imgEffect>
                      <a14:backgroundRemoval t="27850" b="72850" l="10000" r="90000">
                        <a14:foregroundMark x1="21100" y1="37600" x2="29500" y2="37350"/>
                        <a14:foregroundMark x1="27450" y1="30200" x2="32850" y2="29200"/>
                        <a14:foregroundMark x1="33350" y1="28400" x2="55550" y2="30450"/>
                        <a14:foregroundMark x1="25950" y1="65950" x2="72950" y2="71050"/>
                        <a14:foregroundMark x1="71150" y1="64150" x2="79600" y2="65450"/>
                        <a14:foregroundMark x1="54300" y1="28400" x2="68800" y2="31050"/>
                        <a14:foregroundMark x1="68800" y1="31050" x2="73450" y2="34550"/>
                        <a14:foregroundMark x1="66550" y1="28650" x2="73150" y2="31200"/>
                        <a14:foregroundMark x1="73150" y1="31200" x2="73700" y2="31200"/>
                        <a14:foregroundMark x1="25700" y1="29700" x2="36150" y2="29200"/>
                        <a14:foregroundMark x1="26950" y1="64150" x2="30850" y2="71050"/>
                        <a14:foregroundMark x1="30850" y1="71050" x2="45250" y2="70550"/>
                        <a14:foregroundMark x1="45250" y1="70550" x2="57950" y2="71550"/>
                        <a14:foregroundMark x1="57950" y1="71550" x2="74100" y2="69900"/>
                        <a14:foregroundMark x1="74100" y1="69900" x2="74200" y2="70050"/>
                        <a14:foregroundMark x1="27450" y1="61600" x2="27400" y2="71100"/>
                        <a14:foregroundMark x1="27400" y1="71100" x2="35000" y2="71850"/>
                        <a14:foregroundMark x1="35000" y1="71850" x2="37450" y2="70550"/>
                        <a14:foregroundMark x1="68600" y1="29950" x2="47200" y2="28050"/>
                        <a14:foregroundMark x1="47200" y1="28050" x2="71000" y2="30450"/>
                        <a14:foregroundMark x1="71000" y1="30450" x2="72450" y2="45800"/>
                        <a14:foregroundMark x1="71150" y1="51900" x2="73100" y2="61450"/>
                        <a14:foregroundMark x1="73100" y1="61450" x2="77550" y2="60850"/>
                        <a14:foregroundMark x1="77050" y1="62150" x2="81900" y2="69550"/>
                        <a14:foregroundMark x1="75750" y1="67500" x2="67000" y2="71400"/>
                        <a14:foregroundMark x1="67000" y1="71400" x2="33700" y2="70250"/>
                        <a14:foregroundMark x1="33700" y1="70250" x2="44350" y2="66000"/>
                        <a14:foregroundMark x1="44350" y1="66000" x2="74700" y2="67100"/>
                        <a14:foregroundMark x1="74700" y1="67100" x2="70500" y2="34850"/>
                        <a14:foregroundMark x1="70500" y1="34850" x2="68100" y2="29200"/>
                        <a14:foregroundMark x1="71150" y1="28900" x2="74500" y2="29700"/>
                        <a14:foregroundMark x1="71650" y1="27900" x2="71150" y2="34550"/>
                        <a14:foregroundMark x1="71150" y1="34550" x2="71150" y2="34550"/>
                        <a14:foregroundMark x1="73700" y1="30700" x2="72950" y2="36050"/>
                        <a14:foregroundMark x1="26700" y1="66450" x2="27200" y2="70550"/>
                        <a14:foregroundMark x1="26700" y1="67000" x2="26950" y2="61100"/>
                        <a14:foregroundMark x1="24650" y1="29450" x2="37750" y2="28400"/>
                        <a14:foregroundMark x1="37750" y1="28400" x2="65200" y2="29400"/>
                        <a14:foregroundMark x1="65200" y1="29400" x2="69350" y2="28650"/>
                        <a14:foregroundMark x1="26700" y1="65200" x2="26950" y2="65950"/>
                        <a14:foregroundMark x1="25450" y1="67750" x2="25450" y2="67750"/>
                        <a14:foregroundMark x1="26700" y1="65450" x2="26700" y2="72850"/>
                        <a14:foregroundMark x1="26700" y1="65950" x2="39950" y2="70850"/>
                        <a14:foregroundMark x1="39950" y1="70850" x2="52150" y2="70800"/>
                        <a14:foregroundMark x1="52150" y1="70800" x2="59900" y2="71300"/>
                        <a14:foregroundMark x1="26200" y1="66450" x2="26950" y2="70800"/>
                        <a14:foregroundMark x1="25950" y1="68750" x2="29000" y2="65950"/>
                        <a14:foregroundMark x1="26450" y1="69300" x2="26700" y2="71850"/>
                        <a14:foregroundMark x1="26950" y1="68750" x2="26700" y2="72100"/>
                        <a14:backgroundMark x1="75250" y1="25600" x2="83350" y2="33100"/>
                        <a14:backgroundMark x1="83350" y1="33100" x2="89600" y2="43400"/>
                        <a14:backgroundMark x1="89600" y1="43400" x2="90550" y2="49100"/>
                      </a14:backgroundRemoval>
                    </a14:imgEffect>
                    <a14:imgEffect>
                      <a14:saturation sat="66000"/>
                    </a14:imgEffect>
                  </a14:imgLayer>
                </a14:imgProps>
              </a:ext>
              <a:ext uri="{28A0092B-C50C-407E-A947-70E740481C1C}">
                <a14:useLocalDpi xmlns:a14="http://schemas.microsoft.com/office/drawing/2010/main" val="0"/>
              </a:ext>
            </a:extLst>
          </a:blip>
          <a:srcRect t="25592" b="23566"/>
          <a:stretch/>
        </p:blipFill>
        <p:spPr>
          <a:xfrm>
            <a:off x="2387626" y="2029385"/>
            <a:ext cx="10100012" cy="5366086"/>
          </a:xfrm>
          <a:prstGeom prst="rect">
            <a:avLst/>
          </a:prstGeom>
        </p:spPr>
      </p:pic>
      <p:sp>
        <p:nvSpPr>
          <p:cNvPr id="2" name="TextBox 1"/>
          <p:cNvSpPr txBox="1"/>
          <p:nvPr/>
        </p:nvSpPr>
        <p:spPr>
          <a:xfrm>
            <a:off x="4325975" y="3380125"/>
            <a:ext cx="6223314" cy="3477875"/>
          </a:xfrm>
          <a:prstGeom prst="rect">
            <a:avLst/>
          </a:prstGeom>
          <a:noFill/>
        </p:spPr>
        <p:txBody>
          <a:bodyPr wrap="square" rtlCol="0">
            <a:spAutoFit/>
          </a:bodyPr>
          <a:lstStyle/>
          <a:p>
            <a:pPr algn="ctr"/>
            <a:r>
              <a:rPr lang="en-US" altLang="en-US" sz="5500" b="1" dirty="0" err="1">
                <a:solidFill>
                  <a:schemeClr val="bg1"/>
                </a:solidFill>
                <a:latin typeface="Cambria" panose="02040503050406030204" pitchFamily="18" charset="0"/>
                <a:ea typeface="Cambria" panose="02040503050406030204" pitchFamily="18" charset="0"/>
                <a:cs typeface="Arial" panose="020B0604020202020204" pitchFamily="34" charset="0"/>
              </a:rPr>
              <a:t>Kể</a:t>
            </a:r>
            <a:r>
              <a:rPr lang="en-US" altLang="en-US" sz="5500" b="1" dirty="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altLang="en-US" sz="5500" b="1" dirty="0" err="1">
                <a:solidFill>
                  <a:schemeClr val="bg1"/>
                </a:solidFill>
                <a:latin typeface="Cambria" panose="02040503050406030204" pitchFamily="18" charset="0"/>
                <a:ea typeface="Cambria" panose="02040503050406030204" pitchFamily="18" charset="0"/>
                <a:cs typeface="Arial" panose="020B0604020202020204" pitchFamily="34" charset="0"/>
              </a:rPr>
              <a:t>tên</a:t>
            </a:r>
            <a:r>
              <a:rPr lang="en-US" altLang="en-US" sz="5500" b="1" dirty="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altLang="en-US" sz="5500" b="1" dirty="0" err="1">
                <a:solidFill>
                  <a:schemeClr val="bg1"/>
                </a:solidFill>
                <a:latin typeface="Cambria" panose="02040503050406030204" pitchFamily="18" charset="0"/>
                <a:ea typeface="Cambria" panose="02040503050406030204" pitchFamily="18" charset="0"/>
                <a:cs typeface="Arial" panose="020B0604020202020204" pitchFamily="34" charset="0"/>
              </a:rPr>
              <a:t>công</a:t>
            </a:r>
            <a:r>
              <a:rPr lang="en-US" altLang="en-US" sz="5500" b="1" dirty="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altLang="en-US" sz="5500" b="1" dirty="0" err="1">
                <a:solidFill>
                  <a:schemeClr val="bg1"/>
                </a:solidFill>
                <a:latin typeface="Cambria" panose="02040503050406030204" pitchFamily="18" charset="0"/>
                <a:ea typeface="Cambria" panose="02040503050406030204" pitchFamily="18" charset="0"/>
                <a:cs typeface="Arial" panose="020B0604020202020204" pitchFamily="34" charset="0"/>
              </a:rPr>
              <a:t>trình</a:t>
            </a:r>
            <a:r>
              <a:rPr lang="en-US" altLang="en-US" sz="5500" b="1" dirty="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altLang="en-US" sz="5500" b="1" dirty="0" err="1">
                <a:solidFill>
                  <a:schemeClr val="bg1"/>
                </a:solidFill>
                <a:latin typeface="Cambria" panose="02040503050406030204" pitchFamily="18" charset="0"/>
                <a:ea typeface="Cambria" panose="02040503050406030204" pitchFamily="18" charset="0"/>
                <a:cs typeface="Arial" panose="020B0604020202020204" pitchFamily="34" charset="0"/>
              </a:rPr>
              <a:t>kiến</a:t>
            </a:r>
            <a:r>
              <a:rPr lang="en-US" altLang="en-US" sz="5500" b="1" dirty="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altLang="en-US" sz="5500" b="1" dirty="0" err="1">
                <a:solidFill>
                  <a:schemeClr val="bg1"/>
                </a:solidFill>
                <a:latin typeface="Cambria" panose="02040503050406030204" pitchFamily="18" charset="0"/>
                <a:ea typeface="Cambria" panose="02040503050406030204" pitchFamily="18" charset="0"/>
                <a:cs typeface="Arial" panose="020B0604020202020204" pitchFamily="34" charset="0"/>
              </a:rPr>
              <a:t>trúc</a:t>
            </a:r>
            <a:r>
              <a:rPr lang="en-US" altLang="en-US" sz="5500" b="1" dirty="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altLang="en-US" sz="5500" b="1" dirty="0" err="1">
                <a:solidFill>
                  <a:schemeClr val="bg1"/>
                </a:solidFill>
                <a:latin typeface="Cambria" panose="02040503050406030204" pitchFamily="18" charset="0"/>
                <a:ea typeface="Cambria" panose="02040503050406030204" pitchFamily="18" charset="0"/>
                <a:cs typeface="Arial" panose="020B0604020202020204" pitchFamily="34" charset="0"/>
              </a:rPr>
              <a:t>nổi</a:t>
            </a:r>
            <a:r>
              <a:rPr lang="en-US" altLang="en-US" sz="5500" b="1" dirty="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altLang="en-US" sz="5500" b="1" dirty="0" err="1">
                <a:solidFill>
                  <a:schemeClr val="bg1"/>
                </a:solidFill>
                <a:latin typeface="Cambria" panose="02040503050406030204" pitchFamily="18" charset="0"/>
                <a:ea typeface="Cambria" panose="02040503050406030204" pitchFamily="18" charset="0"/>
                <a:cs typeface="Arial" panose="020B0604020202020204" pitchFamily="34" charset="0"/>
              </a:rPr>
              <a:t>tiếng</a:t>
            </a:r>
            <a:r>
              <a:rPr lang="en-US" altLang="en-US" sz="5500" b="1" dirty="0">
                <a:solidFill>
                  <a:schemeClr val="bg1"/>
                </a:solidFill>
                <a:latin typeface="Cambria" panose="02040503050406030204" pitchFamily="18" charset="0"/>
                <a:ea typeface="Cambria" panose="02040503050406030204" pitchFamily="18" charset="0"/>
                <a:cs typeface="Arial" panose="020B0604020202020204" pitchFamily="34" charset="0"/>
              </a:rPr>
              <a:t> </a:t>
            </a:r>
          </a:p>
          <a:p>
            <a:pPr algn="ctr"/>
            <a:r>
              <a:rPr lang="en-US" altLang="en-US" sz="5500" b="1" dirty="0" err="1">
                <a:solidFill>
                  <a:schemeClr val="bg1"/>
                </a:solidFill>
                <a:latin typeface="Cambria" panose="02040503050406030204" pitchFamily="18" charset="0"/>
                <a:ea typeface="Cambria" panose="02040503050406030204" pitchFamily="18" charset="0"/>
                <a:cs typeface="Arial" panose="020B0604020202020204" pitchFamily="34" charset="0"/>
              </a:rPr>
              <a:t>mà</a:t>
            </a:r>
            <a:r>
              <a:rPr lang="en-US" altLang="en-US" sz="5500" b="1" dirty="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altLang="en-US" sz="5500" b="1" dirty="0" err="1">
                <a:solidFill>
                  <a:schemeClr val="bg1"/>
                </a:solidFill>
                <a:latin typeface="Cambria" panose="02040503050406030204" pitchFamily="18" charset="0"/>
                <a:ea typeface="Cambria" panose="02040503050406030204" pitchFamily="18" charset="0"/>
                <a:cs typeface="Arial" panose="020B0604020202020204" pitchFamily="34" charset="0"/>
              </a:rPr>
              <a:t>em</a:t>
            </a:r>
            <a:r>
              <a:rPr lang="en-US" altLang="en-US" sz="5500" b="1" dirty="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altLang="en-US" sz="5500" b="1" dirty="0" err="1">
                <a:solidFill>
                  <a:schemeClr val="bg1"/>
                </a:solidFill>
                <a:latin typeface="Cambria" panose="02040503050406030204" pitchFamily="18" charset="0"/>
                <a:ea typeface="Cambria" panose="02040503050406030204" pitchFamily="18" charset="0"/>
                <a:cs typeface="Arial" panose="020B0604020202020204" pitchFamily="34" charset="0"/>
              </a:rPr>
              <a:t>biết</a:t>
            </a:r>
            <a:r>
              <a:rPr lang="en-US" altLang="en-US" sz="5500" b="1" dirty="0">
                <a:solidFill>
                  <a:schemeClr val="bg1"/>
                </a:solidFill>
                <a:latin typeface="Cambria" panose="02040503050406030204" pitchFamily="18" charset="0"/>
                <a:ea typeface="Cambria" panose="02040503050406030204" pitchFamily="18" charset="0"/>
                <a:cs typeface="Arial" panose="020B0604020202020204" pitchFamily="34" charset="0"/>
              </a:rPr>
              <a:t>.</a:t>
            </a:r>
          </a:p>
          <a:p>
            <a:endParaRPr lang="en-US" sz="5500" dirty="0"/>
          </a:p>
        </p:txBody>
      </p:sp>
    </p:spTree>
    <p:extLst>
      <p:ext uri="{BB962C8B-B14F-4D97-AF65-F5344CB8AC3E}">
        <p14:creationId xmlns:p14="http://schemas.microsoft.com/office/powerpoint/2010/main" val="162921137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randombar(horizontal)">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1"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p:tgtEl>
                                          <p:spTgt spid="11"/>
                                        </p:tgtEl>
                                        <p:attrNameLst>
                                          <p:attrName>ppt_y</p:attrName>
                                        </p:attrNameLst>
                                      </p:cBhvr>
                                      <p:tavLst>
                                        <p:tav tm="0">
                                          <p:val>
                                            <p:strVal val="#ppt_y-#ppt_h*1.125000"/>
                                          </p:val>
                                        </p:tav>
                                        <p:tav tm="100000">
                                          <p:val>
                                            <p:strVal val="#ppt_y"/>
                                          </p:val>
                                        </p:tav>
                                      </p:tavLst>
                                    </p:anim>
                                    <p:animEffect transition="in" filter="wipe(down)">
                                      <p:cBhvr>
                                        <p:cTn id="19" dur="500"/>
                                        <p:tgtEl>
                                          <p:spTgt spid="11"/>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circle(in)">
                                      <p:cBhvr>
                                        <p:cTn id="2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6" grpId="0"/>
      <p:bldP spid="7" grpId="0"/>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6B70D40C-F347-43A6-A396-E7B2E79D505E}"/>
              </a:ext>
            </a:extLst>
          </p:cNvPr>
          <p:cNvSpPr/>
          <p:nvPr/>
        </p:nvSpPr>
        <p:spPr>
          <a:xfrm>
            <a:off x="697430" y="136191"/>
            <a:ext cx="11264983" cy="6662702"/>
          </a:xfrm>
          <a:prstGeom prst="rect">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50000"/>
              </a:spcBef>
            </a:pPr>
            <a:endParaRPr lang="en-GB" altLang="en-US" b="1" dirty="0">
              <a:cs typeface="Arial" panose="020B0604020202020204" pitchFamily="34" charset="0"/>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7431" y="-52903"/>
            <a:ext cx="5398569" cy="328787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99012" y="-52903"/>
            <a:ext cx="5563401" cy="32714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7429" y="3535964"/>
            <a:ext cx="5398571" cy="323754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Picture 12"/>
          <p:cNvPicPr>
            <a:picLocks noChangeAspect="1"/>
          </p:cNvPicPr>
          <p:nvPr/>
        </p:nvPicPr>
        <p:blipFill rotWithShape="1">
          <a:blip r:embed="rId5" cstate="print">
            <a:extLst>
              <a:ext uri="{28A0092B-C50C-407E-A947-70E740481C1C}">
                <a14:useLocalDpi xmlns:a14="http://schemas.microsoft.com/office/drawing/2010/main" val="0"/>
              </a:ext>
            </a:extLst>
          </a:blip>
          <a:srcRect b="7918"/>
          <a:stretch/>
        </p:blipFill>
        <p:spPr>
          <a:xfrm>
            <a:off x="6451282" y="3632216"/>
            <a:ext cx="5511132" cy="316667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5" name="TextBox 14"/>
          <p:cNvSpPr txBox="1"/>
          <p:nvPr/>
        </p:nvSpPr>
        <p:spPr>
          <a:xfrm>
            <a:off x="4504623" y="3221746"/>
            <a:ext cx="5409398" cy="553998"/>
          </a:xfrm>
          <a:prstGeom prst="rect">
            <a:avLst/>
          </a:prstGeom>
          <a:noFill/>
        </p:spPr>
        <p:txBody>
          <a:bodyPr wrap="square" rtlCol="0">
            <a:spAutoFit/>
          </a:bodyPr>
          <a:lstStyle/>
          <a:p>
            <a:r>
              <a:rPr lang="en-US" sz="3000" b="1" dirty="0" err="1">
                <a:solidFill>
                  <a:srgbClr val="7030A0"/>
                </a:solidFill>
                <a:latin typeface="Cambria" panose="02040503050406030204" pitchFamily="18" charset="0"/>
                <a:ea typeface="Cambria" panose="02040503050406030204" pitchFamily="18" charset="0"/>
              </a:rPr>
              <a:t>Kinh</a:t>
            </a:r>
            <a:r>
              <a:rPr lang="en-US" sz="3000" b="1" dirty="0">
                <a:solidFill>
                  <a:srgbClr val="7030A0"/>
                </a:solidFill>
                <a:latin typeface="Cambria" panose="02040503050406030204" pitchFamily="18" charset="0"/>
                <a:ea typeface="Cambria" panose="02040503050406030204" pitchFamily="18" charset="0"/>
              </a:rPr>
              <a:t> </a:t>
            </a:r>
            <a:r>
              <a:rPr lang="en-US" sz="3000" b="1" dirty="0" err="1">
                <a:solidFill>
                  <a:srgbClr val="7030A0"/>
                </a:solidFill>
                <a:latin typeface="Cambria" panose="02040503050406030204" pitchFamily="18" charset="0"/>
                <a:ea typeface="Cambria" panose="02040503050406030204" pitchFamily="18" charset="0"/>
              </a:rPr>
              <a:t>thành</a:t>
            </a:r>
            <a:r>
              <a:rPr lang="en-US" sz="3000" b="1" dirty="0">
                <a:solidFill>
                  <a:srgbClr val="7030A0"/>
                </a:solidFill>
                <a:latin typeface="Cambria" panose="02040503050406030204" pitchFamily="18" charset="0"/>
                <a:ea typeface="Cambria" panose="02040503050406030204" pitchFamily="18" charset="0"/>
              </a:rPr>
              <a:t> </a:t>
            </a:r>
            <a:r>
              <a:rPr lang="en-US" sz="3000" b="1" dirty="0" err="1">
                <a:solidFill>
                  <a:srgbClr val="7030A0"/>
                </a:solidFill>
                <a:latin typeface="Cambria" panose="02040503050406030204" pitchFamily="18" charset="0"/>
                <a:ea typeface="Cambria" panose="02040503050406030204" pitchFamily="18" charset="0"/>
              </a:rPr>
              <a:t>Huế</a:t>
            </a:r>
            <a:endParaRPr lang="en-US" sz="3000" b="1" dirty="0">
              <a:solidFill>
                <a:srgbClr val="7030A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42914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par>
                                <p:cTn id="8" presetID="6" presetClass="entr" presetSubtype="16"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circle(in)">
                                      <p:cBhvr>
                                        <p:cTn id="10" dur="2000"/>
                                        <p:tgtEl>
                                          <p:spTgt spid="9"/>
                                        </p:tgtEl>
                                      </p:cBhvr>
                                    </p:animEffect>
                                  </p:childTnLst>
                                </p:cTn>
                              </p:par>
                              <p:par>
                                <p:cTn id="11" presetID="6" presetClass="entr" presetSubtype="16"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circle(in)">
                                      <p:cBhvr>
                                        <p:cTn id="13" dur="2000"/>
                                        <p:tgtEl>
                                          <p:spTgt spid="12"/>
                                        </p:tgtEl>
                                      </p:cBhvr>
                                    </p:animEffect>
                                  </p:childTnLst>
                                </p:cTn>
                              </p:par>
                              <p:par>
                                <p:cTn id="14" presetID="6" presetClass="entr" presetSubtype="16"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circle(in)">
                                      <p:cBhvr>
                                        <p:cTn id="16" dur="2000"/>
                                        <p:tgtEl>
                                          <p:spTgt spid="13"/>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circle(in)">
                                      <p:cBhvr>
                                        <p:cTn id="19"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127000" y="107232"/>
            <a:ext cx="11938000" cy="6643535"/>
          </a:xfrm>
          <a:prstGeom prst="roundRect">
            <a:avLst/>
          </a:prstGeom>
          <a:solidFill>
            <a:schemeClr val="bg1">
              <a:alpha val="81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04008" y="661667"/>
            <a:ext cx="6035376" cy="373460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577516" y="269506"/>
            <a:ext cx="4600876" cy="582809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TextBox 7"/>
          <p:cNvSpPr txBox="1"/>
          <p:nvPr/>
        </p:nvSpPr>
        <p:spPr>
          <a:xfrm>
            <a:off x="6442410" y="4950702"/>
            <a:ext cx="5409398" cy="553998"/>
          </a:xfrm>
          <a:prstGeom prst="rect">
            <a:avLst/>
          </a:prstGeom>
          <a:noFill/>
        </p:spPr>
        <p:txBody>
          <a:bodyPr wrap="square" rtlCol="0">
            <a:spAutoFit/>
          </a:bodyPr>
          <a:lstStyle/>
          <a:p>
            <a:r>
              <a:rPr lang="en-US" sz="3000" b="1" dirty="0" err="1">
                <a:solidFill>
                  <a:srgbClr val="7030A0"/>
                </a:solidFill>
                <a:latin typeface="Cambria" panose="02040503050406030204" pitchFamily="18" charset="0"/>
                <a:ea typeface="Cambria" panose="02040503050406030204" pitchFamily="18" charset="0"/>
              </a:rPr>
              <a:t>Chùa</a:t>
            </a:r>
            <a:r>
              <a:rPr lang="en-US" sz="3000" b="1" dirty="0">
                <a:solidFill>
                  <a:srgbClr val="7030A0"/>
                </a:solidFill>
                <a:latin typeface="Cambria" panose="02040503050406030204" pitchFamily="18" charset="0"/>
                <a:ea typeface="Cambria" panose="02040503050406030204" pitchFamily="18" charset="0"/>
              </a:rPr>
              <a:t> </a:t>
            </a:r>
            <a:r>
              <a:rPr lang="en-US" sz="3000" b="1" dirty="0" err="1">
                <a:solidFill>
                  <a:srgbClr val="7030A0"/>
                </a:solidFill>
                <a:latin typeface="Cambria" panose="02040503050406030204" pitchFamily="18" charset="0"/>
                <a:ea typeface="Cambria" panose="02040503050406030204" pitchFamily="18" charset="0"/>
              </a:rPr>
              <a:t>Một</a:t>
            </a:r>
            <a:r>
              <a:rPr lang="en-US" sz="3000" b="1" dirty="0">
                <a:solidFill>
                  <a:srgbClr val="7030A0"/>
                </a:solidFill>
                <a:latin typeface="Cambria" panose="02040503050406030204" pitchFamily="18" charset="0"/>
                <a:ea typeface="Cambria" panose="02040503050406030204" pitchFamily="18" charset="0"/>
              </a:rPr>
              <a:t> </a:t>
            </a:r>
            <a:r>
              <a:rPr lang="en-US" sz="3000" b="1" dirty="0" err="1">
                <a:solidFill>
                  <a:srgbClr val="7030A0"/>
                </a:solidFill>
                <a:latin typeface="Cambria" panose="02040503050406030204" pitchFamily="18" charset="0"/>
                <a:ea typeface="Cambria" panose="02040503050406030204" pitchFamily="18" charset="0"/>
              </a:rPr>
              <a:t>Cột</a:t>
            </a:r>
            <a:r>
              <a:rPr lang="en-US" sz="3000" b="1" dirty="0">
                <a:solidFill>
                  <a:srgbClr val="7030A0"/>
                </a:solidFill>
                <a:latin typeface="Cambria" panose="02040503050406030204" pitchFamily="18" charset="0"/>
                <a:ea typeface="Cambria" panose="02040503050406030204" pitchFamily="18" charset="0"/>
              </a:rPr>
              <a:t>- </a:t>
            </a:r>
            <a:r>
              <a:rPr lang="en-US" sz="3000" b="1" dirty="0" err="1">
                <a:solidFill>
                  <a:srgbClr val="7030A0"/>
                </a:solidFill>
                <a:latin typeface="Cambria" panose="02040503050406030204" pitchFamily="18" charset="0"/>
                <a:ea typeface="Cambria" panose="02040503050406030204" pitchFamily="18" charset="0"/>
              </a:rPr>
              <a:t>Hà</a:t>
            </a:r>
            <a:r>
              <a:rPr lang="en-US" sz="3000" b="1" dirty="0">
                <a:solidFill>
                  <a:srgbClr val="7030A0"/>
                </a:solidFill>
                <a:latin typeface="Cambria" panose="02040503050406030204" pitchFamily="18" charset="0"/>
                <a:ea typeface="Cambria" panose="02040503050406030204" pitchFamily="18" charset="0"/>
              </a:rPr>
              <a:t> </a:t>
            </a:r>
            <a:r>
              <a:rPr lang="en-US" sz="3000" b="1" dirty="0" err="1">
                <a:solidFill>
                  <a:srgbClr val="7030A0"/>
                </a:solidFill>
                <a:latin typeface="Cambria" panose="02040503050406030204" pitchFamily="18" charset="0"/>
                <a:ea typeface="Cambria" panose="02040503050406030204" pitchFamily="18" charset="0"/>
              </a:rPr>
              <a:t>Nội</a:t>
            </a:r>
            <a:endParaRPr lang="en-US" sz="3000" b="1" dirty="0">
              <a:solidFill>
                <a:srgbClr val="7030A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17432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par>
                                <p:cTn id="13" presetID="2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par>
                                <p:cTn id="16" presetID="22" presetClass="entr" presetSubtype="4"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89172" y="148571"/>
            <a:ext cx="11938000" cy="6643535"/>
          </a:xfrm>
          <a:prstGeom prst="roundRect">
            <a:avLst/>
          </a:prstGeom>
          <a:solidFill>
            <a:schemeClr val="bg1">
              <a:alpha val="81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9891" y="148571"/>
            <a:ext cx="5611336" cy="36527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26275" y="3064441"/>
            <a:ext cx="5564672" cy="371024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a:extLst>
              <a:ext uri="{FF2B5EF4-FFF2-40B4-BE49-F238E27FC236}">
                <a16:creationId xmlns:a16="http://schemas.microsoft.com/office/drawing/2014/main" id="{8F12482D-643F-4F86-A743-9639EE995205}"/>
              </a:ext>
            </a:extLst>
          </p:cNvPr>
          <p:cNvPicPr>
            <a:picLocks noChangeAspect="1"/>
          </p:cNvPicPr>
          <p:nvPr/>
        </p:nvPicPr>
        <p:blipFill rotWithShape="1">
          <a:blip r:embed="rId4" cstate="print">
            <a:duotone>
              <a:schemeClr val="accent2">
                <a:shade val="45000"/>
                <a:satMod val="135000"/>
              </a:schemeClr>
              <a:prstClr val="white"/>
            </a:duotone>
            <a:extLst>
              <a:ext uri="{BEBA8EAE-BF5A-486C-A8C5-ECC9F3942E4B}">
                <a14:imgProps xmlns:a14="http://schemas.microsoft.com/office/drawing/2010/main">
                  <a14:imgLayer r:embed="rId5">
                    <a14:imgEffect>
                      <a14:backgroundRemoval t="27850" b="72850" l="10000" r="90000">
                        <a14:foregroundMark x1="21100" y1="37600" x2="29500" y2="37350"/>
                        <a14:foregroundMark x1="27450" y1="30200" x2="32850" y2="29200"/>
                        <a14:foregroundMark x1="33350" y1="28400" x2="55550" y2="30450"/>
                        <a14:foregroundMark x1="25950" y1="65950" x2="72950" y2="71050"/>
                        <a14:foregroundMark x1="71150" y1="64150" x2="79600" y2="65450"/>
                        <a14:foregroundMark x1="54300" y1="28400" x2="68800" y2="31050"/>
                        <a14:foregroundMark x1="68800" y1="31050" x2="73450" y2="34550"/>
                        <a14:foregroundMark x1="66550" y1="28650" x2="73150" y2="31200"/>
                        <a14:foregroundMark x1="73150" y1="31200" x2="73700" y2="31200"/>
                        <a14:foregroundMark x1="25700" y1="29700" x2="36150" y2="29200"/>
                        <a14:foregroundMark x1="26950" y1="64150" x2="30850" y2="71050"/>
                        <a14:foregroundMark x1="30850" y1="71050" x2="45250" y2="70550"/>
                        <a14:foregroundMark x1="45250" y1="70550" x2="57950" y2="71550"/>
                        <a14:foregroundMark x1="57950" y1="71550" x2="74100" y2="69900"/>
                        <a14:foregroundMark x1="74100" y1="69900" x2="74200" y2="70050"/>
                        <a14:foregroundMark x1="27450" y1="61600" x2="27400" y2="71100"/>
                        <a14:foregroundMark x1="27400" y1="71100" x2="35000" y2="71850"/>
                        <a14:foregroundMark x1="35000" y1="71850" x2="37450" y2="70550"/>
                        <a14:foregroundMark x1="68600" y1="29950" x2="47200" y2="28050"/>
                        <a14:foregroundMark x1="47200" y1="28050" x2="71000" y2="30450"/>
                        <a14:foregroundMark x1="71000" y1="30450" x2="72450" y2="45800"/>
                        <a14:foregroundMark x1="71150" y1="51900" x2="73100" y2="61450"/>
                        <a14:foregroundMark x1="73100" y1="61450" x2="77550" y2="60850"/>
                        <a14:foregroundMark x1="77050" y1="62150" x2="81900" y2="69550"/>
                        <a14:foregroundMark x1="75750" y1="67500" x2="67000" y2="71400"/>
                        <a14:foregroundMark x1="67000" y1="71400" x2="33700" y2="70250"/>
                        <a14:foregroundMark x1="33700" y1="70250" x2="44350" y2="66000"/>
                        <a14:foregroundMark x1="44350" y1="66000" x2="74700" y2="67100"/>
                        <a14:foregroundMark x1="74700" y1="67100" x2="70500" y2="34850"/>
                        <a14:foregroundMark x1="70500" y1="34850" x2="68100" y2="29200"/>
                        <a14:foregroundMark x1="71150" y1="28900" x2="74500" y2="29700"/>
                        <a14:foregroundMark x1="71650" y1="27900" x2="71150" y2="34550"/>
                        <a14:foregroundMark x1="71150" y1="34550" x2="71150" y2="34550"/>
                        <a14:foregroundMark x1="73700" y1="30700" x2="72950" y2="36050"/>
                        <a14:foregroundMark x1="26700" y1="66450" x2="27200" y2="70550"/>
                        <a14:foregroundMark x1="26700" y1="67000" x2="26950" y2="61100"/>
                        <a14:foregroundMark x1="24650" y1="29450" x2="37750" y2="28400"/>
                        <a14:foregroundMark x1="37750" y1="28400" x2="65200" y2="29400"/>
                        <a14:foregroundMark x1="65200" y1="29400" x2="69350" y2="28650"/>
                        <a14:foregroundMark x1="26700" y1="65200" x2="26950" y2="65950"/>
                        <a14:foregroundMark x1="25450" y1="67750" x2="25450" y2="67750"/>
                        <a14:foregroundMark x1="26700" y1="65450" x2="26700" y2="72850"/>
                        <a14:foregroundMark x1="26700" y1="65950" x2="39950" y2="70850"/>
                        <a14:foregroundMark x1="39950" y1="70850" x2="52150" y2="70800"/>
                        <a14:foregroundMark x1="52150" y1="70800" x2="59900" y2="71300"/>
                        <a14:foregroundMark x1="26200" y1="66450" x2="26950" y2="70800"/>
                        <a14:foregroundMark x1="25950" y1="68750" x2="29000" y2="65950"/>
                        <a14:foregroundMark x1="26450" y1="69300" x2="26700" y2="71850"/>
                        <a14:foregroundMark x1="26950" y1="68750" x2="26700" y2="72100"/>
                        <a14:backgroundMark x1="75250" y1="25600" x2="83350" y2="33100"/>
                        <a14:backgroundMark x1="83350" y1="33100" x2="89600" y2="43400"/>
                        <a14:backgroundMark x1="89600" y1="43400" x2="90550" y2="49100"/>
                      </a14:backgroundRemoval>
                    </a14:imgEffect>
                    <a14:imgEffect>
                      <a14:colorTemperature colorTemp="11200"/>
                    </a14:imgEffect>
                    <a14:imgEffect>
                      <a14:saturation sat="0"/>
                    </a14:imgEffect>
                  </a14:imgLayer>
                </a14:imgProps>
              </a:ext>
              <a:ext uri="{28A0092B-C50C-407E-A947-70E740481C1C}">
                <a14:useLocalDpi xmlns:a14="http://schemas.microsoft.com/office/drawing/2010/main" val="0"/>
              </a:ext>
            </a:extLst>
          </a:blip>
          <a:srcRect t="25592" b="23566"/>
          <a:stretch/>
        </p:blipFill>
        <p:spPr>
          <a:xfrm>
            <a:off x="972713" y="4110070"/>
            <a:ext cx="4785693" cy="2542615"/>
          </a:xfrm>
          <a:prstGeom prst="rect">
            <a:avLst/>
          </a:prstGeom>
        </p:spPr>
      </p:pic>
      <p:sp>
        <p:nvSpPr>
          <p:cNvPr id="9" name="TextBox 8"/>
          <p:cNvSpPr txBox="1"/>
          <p:nvPr/>
        </p:nvSpPr>
        <p:spPr>
          <a:xfrm>
            <a:off x="1685677" y="4788877"/>
            <a:ext cx="3359764" cy="1015663"/>
          </a:xfrm>
          <a:prstGeom prst="rect">
            <a:avLst/>
          </a:prstGeom>
          <a:noFill/>
        </p:spPr>
        <p:txBody>
          <a:bodyPr wrap="square" rtlCol="0">
            <a:spAutoFit/>
          </a:bodyPr>
          <a:lstStyle/>
          <a:p>
            <a:pPr algn="ctr"/>
            <a:r>
              <a:rPr lang="en-US" sz="3000" b="1" dirty="0" err="1">
                <a:solidFill>
                  <a:srgbClr val="002060"/>
                </a:solidFill>
                <a:latin typeface="Cambria" panose="02040503050406030204" pitchFamily="18" charset="0"/>
                <a:ea typeface="Cambria" panose="02040503050406030204" pitchFamily="18" charset="0"/>
              </a:rPr>
              <a:t>Tháp</a:t>
            </a:r>
            <a:r>
              <a:rPr lang="en-US" sz="3000" b="1" dirty="0">
                <a:solidFill>
                  <a:srgbClr val="002060"/>
                </a:solidFill>
                <a:latin typeface="Cambria" panose="02040503050406030204" pitchFamily="18" charset="0"/>
                <a:ea typeface="Cambria" panose="02040503050406030204" pitchFamily="18" charset="0"/>
              </a:rPr>
              <a:t> </a:t>
            </a:r>
            <a:r>
              <a:rPr lang="vi-VN" sz="3000" b="1" dirty="0">
                <a:solidFill>
                  <a:srgbClr val="002060"/>
                </a:solidFill>
                <a:latin typeface="Cambria" panose="02040503050406030204" pitchFamily="18" charset="0"/>
                <a:ea typeface="Cambria" panose="02040503050406030204" pitchFamily="18" charset="0"/>
              </a:rPr>
              <a:t>Ép – phen (Pháp)</a:t>
            </a:r>
            <a:endParaRPr lang="en-US" sz="30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170703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par>
                                <p:cTn id="14" presetID="16" presetClass="entr" presetSubtype="21"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3018" y="3441032"/>
            <a:ext cx="5267203" cy="34169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89993" y="3407342"/>
            <a:ext cx="5118744" cy="341696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92211" y="0"/>
            <a:ext cx="5195563" cy="333515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TextBox 2"/>
          <p:cNvSpPr txBox="1"/>
          <p:nvPr/>
        </p:nvSpPr>
        <p:spPr>
          <a:xfrm>
            <a:off x="4993924" y="2842711"/>
            <a:ext cx="3472440" cy="492443"/>
          </a:xfrm>
          <a:prstGeom prst="rect">
            <a:avLst/>
          </a:prstGeom>
          <a:noFill/>
        </p:spPr>
        <p:txBody>
          <a:bodyPr wrap="square" rtlCol="0">
            <a:spAutoFit/>
          </a:bodyPr>
          <a:lstStyle/>
          <a:p>
            <a:r>
              <a:rPr lang="en-US" sz="2600" b="1" dirty="0">
                <a:solidFill>
                  <a:schemeClr val="bg1"/>
                </a:solidFill>
                <a:latin typeface="Times New Roman" panose="02020603050405020304" pitchFamily="18" charset="0"/>
                <a:cs typeface="Times New Roman" panose="02020603050405020304" pitchFamily="18" charset="0"/>
              </a:rPr>
              <a:t>Kim </a:t>
            </a:r>
            <a:r>
              <a:rPr lang="en-US" sz="2600" b="1" dirty="0" err="1">
                <a:solidFill>
                  <a:schemeClr val="bg1"/>
                </a:solidFill>
                <a:latin typeface="Times New Roman" panose="02020603050405020304" pitchFamily="18" charset="0"/>
                <a:cs typeface="Times New Roman" panose="02020603050405020304" pitchFamily="18" charset="0"/>
              </a:rPr>
              <a:t>tự</a:t>
            </a:r>
            <a:r>
              <a:rPr lang="en-US" sz="2600" b="1" dirty="0">
                <a:solidFill>
                  <a:schemeClr val="bg1"/>
                </a:solidFill>
                <a:latin typeface="Times New Roman" panose="02020603050405020304" pitchFamily="18" charset="0"/>
                <a:cs typeface="Times New Roman" panose="02020603050405020304" pitchFamily="18" charset="0"/>
              </a:rPr>
              <a:t> </a:t>
            </a:r>
            <a:r>
              <a:rPr lang="en-US" sz="2600" b="1" dirty="0" err="1">
                <a:solidFill>
                  <a:schemeClr val="bg1"/>
                </a:solidFill>
                <a:latin typeface="Times New Roman" panose="02020603050405020304" pitchFamily="18" charset="0"/>
                <a:cs typeface="Times New Roman" panose="02020603050405020304" pitchFamily="18" charset="0"/>
              </a:rPr>
              <a:t>tháp</a:t>
            </a:r>
            <a:r>
              <a:rPr lang="en-US" sz="2600" b="1" dirty="0">
                <a:solidFill>
                  <a:schemeClr val="bg1"/>
                </a:solidFill>
                <a:latin typeface="Times New Roman" panose="02020603050405020304" pitchFamily="18" charset="0"/>
                <a:cs typeface="Times New Roman" panose="02020603050405020304" pitchFamily="18" charset="0"/>
              </a:rPr>
              <a:t> Ai </a:t>
            </a:r>
            <a:r>
              <a:rPr lang="en-US" sz="2600" b="1" dirty="0" err="1">
                <a:solidFill>
                  <a:schemeClr val="bg1"/>
                </a:solidFill>
                <a:latin typeface="Times New Roman" panose="02020603050405020304" pitchFamily="18" charset="0"/>
                <a:cs typeface="Times New Roman" panose="02020603050405020304" pitchFamily="18" charset="0"/>
              </a:rPr>
              <a:t>Cập</a:t>
            </a:r>
            <a:r>
              <a:rPr lang="en-US" sz="2600" b="1" dirty="0">
                <a:solidFill>
                  <a:schemeClr val="bg1"/>
                </a:solidFill>
                <a:latin typeface="Times New Roman" panose="02020603050405020304" pitchFamily="18" charset="0"/>
                <a:cs typeface="Times New Roman" panose="02020603050405020304" pitchFamily="18" charset="0"/>
              </a:rPr>
              <a:t> </a:t>
            </a:r>
          </a:p>
        </p:txBody>
      </p:sp>
      <p:sp>
        <p:nvSpPr>
          <p:cNvPr id="9" name="Rounded Rectangle 8"/>
          <p:cNvSpPr/>
          <p:nvPr/>
        </p:nvSpPr>
        <p:spPr>
          <a:xfrm>
            <a:off x="4304473" y="6393498"/>
            <a:ext cx="3311496" cy="453929"/>
          </a:xfrm>
          <a:prstGeom prst="roundRect">
            <a:avLst/>
          </a:prstGeom>
          <a:solidFill>
            <a:schemeClr val="bg1">
              <a:alpha val="81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4255056" y="6372174"/>
            <a:ext cx="3869871" cy="492443"/>
          </a:xfrm>
          <a:prstGeom prst="rect">
            <a:avLst/>
          </a:prstGeom>
          <a:noFill/>
        </p:spPr>
        <p:txBody>
          <a:bodyPr wrap="square" rtlCol="0">
            <a:spAutoFit/>
          </a:bodyPr>
          <a:lstStyle/>
          <a:p>
            <a:r>
              <a:rPr lang="en-US" sz="2600" b="1" dirty="0" err="1">
                <a:solidFill>
                  <a:srgbClr val="002060"/>
                </a:solidFill>
                <a:latin typeface="Times New Roman" panose="02020603050405020304" pitchFamily="18" charset="0"/>
                <a:cs typeface="Times New Roman" panose="02020603050405020304" pitchFamily="18" charset="0"/>
              </a:rPr>
              <a:t>Vạn</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Lí</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Trường</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Thành</a:t>
            </a:r>
            <a:endParaRPr lang="en-US" sz="26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3110951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27000" y="87464"/>
            <a:ext cx="11938000" cy="6643535"/>
          </a:xfrm>
          <a:prstGeom prst="roundRect">
            <a:avLst/>
          </a:prstGeom>
          <a:solidFill>
            <a:schemeClr val="bg1">
              <a:alpha val="81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282160" y="262215"/>
            <a:ext cx="11782839" cy="6294031"/>
          </a:xfrm>
          <a:prstGeom prst="rect">
            <a:avLst/>
          </a:prstGeom>
        </p:spPr>
        <p:txBody>
          <a:bodyPr wrap="square">
            <a:spAutoFit/>
          </a:bodyPr>
          <a:lstStyle/>
          <a:p>
            <a:pPr algn="ctr"/>
            <a:r>
              <a:rPr lang="vi-VN" sz="2800" b="1" dirty="0">
                <a:solidFill>
                  <a:srgbClr val="002060"/>
                </a:solidFill>
                <a:latin typeface="Cambria" panose="02040503050406030204" pitchFamily="18" charset="0"/>
                <a:ea typeface="Cambria" panose="02040503050406030204" pitchFamily="18" charset="0"/>
              </a:rPr>
              <a:t>Ăng-co Vát​</a:t>
            </a:r>
            <a:endParaRPr lang="vi-VN" sz="2800" dirty="0">
              <a:solidFill>
                <a:srgbClr val="002060"/>
              </a:solidFill>
              <a:latin typeface="Cambria" panose="02040503050406030204" pitchFamily="18" charset="0"/>
              <a:ea typeface="Cambria" panose="02040503050406030204" pitchFamily="18" charset="0"/>
            </a:endParaRPr>
          </a:p>
          <a:p>
            <a:pPr algn="just"/>
            <a:r>
              <a:rPr lang="vi-VN" sz="2500">
                <a:latin typeface="Cambria" panose="02040503050406030204" pitchFamily="18" charset="0"/>
                <a:ea typeface="Cambria" panose="02040503050406030204" pitchFamily="18" charset="0"/>
              </a:rPr>
              <a:t>   </a:t>
            </a:r>
            <a:r>
              <a:rPr lang="en-US" sz="2500">
                <a:latin typeface="Cambria" panose="02040503050406030204" pitchFamily="18" charset="0"/>
                <a:ea typeface="Cambria" panose="02040503050406030204" pitchFamily="18" charset="0"/>
              </a:rPr>
              <a:t>     </a:t>
            </a:r>
            <a:r>
              <a:rPr lang="vi-VN" sz="2500">
                <a:latin typeface="Cambria" panose="02040503050406030204" pitchFamily="18" charset="0"/>
                <a:ea typeface="Cambria" panose="02040503050406030204" pitchFamily="18" charset="0"/>
              </a:rPr>
              <a:t>Ăng-co </a:t>
            </a:r>
            <a:r>
              <a:rPr lang="vi-VN" sz="2500" dirty="0">
                <a:latin typeface="Cambria" panose="02040503050406030204" pitchFamily="18" charset="0"/>
                <a:ea typeface="Cambria" panose="02040503050406030204" pitchFamily="18" charset="0"/>
              </a:rPr>
              <a:t>Vát là một công trình kiến trúc và điêu khắc tuyệt diệu của nhân dân Cam</a:t>
            </a:r>
            <a:r>
              <a:rPr lang="en-US" sz="2500" dirty="0">
                <a:latin typeface="Cambria" panose="02040503050406030204" pitchFamily="18" charset="0"/>
                <a:ea typeface="Cambria" panose="02040503050406030204" pitchFamily="18" charset="0"/>
              </a:rPr>
              <a:t> </a:t>
            </a:r>
            <a:r>
              <a:rPr lang="vi-VN" sz="2500" dirty="0">
                <a:latin typeface="Cambria" panose="02040503050406030204" pitchFamily="18" charset="0"/>
                <a:ea typeface="Cambria" panose="02040503050406030204" pitchFamily="18" charset="0"/>
              </a:rPr>
              <a:t>-pu-chia được xây dựng từ đầu thế kỉ XII.</a:t>
            </a:r>
          </a:p>
          <a:p>
            <a:pPr algn="just"/>
            <a:r>
              <a:rPr lang="vi-VN" sz="2500" dirty="0">
                <a:latin typeface="Cambria" panose="02040503050406030204" pitchFamily="18" charset="0"/>
                <a:ea typeface="Cambria" panose="02040503050406030204" pitchFamily="18" charset="0"/>
              </a:rPr>
              <a:t>  </a:t>
            </a:r>
            <a:r>
              <a:rPr lang="en-US" sz="2500" dirty="0">
                <a:latin typeface="Cambria" panose="02040503050406030204" pitchFamily="18" charset="0"/>
                <a:ea typeface="Cambria" panose="02040503050406030204" pitchFamily="18" charset="0"/>
              </a:rPr>
              <a:t>  </a:t>
            </a:r>
            <a:r>
              <a:rPr lang="vi-VN" sz="2500" dirty="0">
                <a:latin typeface="Cambria" panose="02040503050406030204" pitchFamily="18" charset="0"/>
                <a:ea typeface="Cambria" panose="02040503050406030204" pitchFamily="18" charset="0"/>
              </a:rPr>
              <a:t> Khu đền chính gồm ba tầng với những ngọn tháp lớn. Muốn thăm hết khu đền chính phải đi qua ba tầng hành lang dài gần 1500 mét và vào thăm 398 gian phòng. Suốt cuộc dạo xem kì thú đó, du khách sẽ cảm thấy như lạc vào thế giới của nghệ thuật chạm khắc và kiến trúc cổ đại. Đây, những cây tháp lớn được dựng bằng đá ong và bọc ngoài bằng đá nhẵn. Đây, những bức tường buồng nhẵn bóng như mặt ghế đá, hoàn toàn được ghép bằng những tảng đá lớn đẽo gọt vuông vức và lựa ghép vào nhau kín khít như xây gạch vữa.</a:t>
            </a:r>
          </a:p>
          <a:p>
            <a:pPr algn="just"/>
            <a:r>
              <a:rPr lang="vi-VN" sz="2500" dirty="0">
                <a:latin typeface="Cambria" panose="02040503050406030204" pitchFamily="18" charset="0"/>
                <a:ea typeface="Cambria" panose="02040503050406030204" pitchFamily="18" charset="0"/>
              </a:rPr>
              <a:t>   </a:t>
            </a:r>
            <a:r>
              <a:rPr lang="en-US" sz="2500" dirty="0">
                <a:latin typeface="Cambria" panose="02040503050406030204" pitchFamily="18" charset="0"/>
                <a:ea typeface="Cambria" panose="02040503050406030204" pitchFamily="18" charset="0"/>
              </a:rPr>
              <a:t> </a:t>
            </a:r>
            <a:r>
              <a:rPr lang="vi-VN" sz="2500" dirty="0">
                <a:latin typeface="Cambria" panose="02040503050406030204" pitchFamily="18" charset="0"/>
                <a:ea typeface="Cambria" panose="02040503050406030204" pitchFamily="18" charset="0"/>
              </a:rPr>
              <a:t>Toàn bộ khu đền quay về hướng tây. Lúc hoàng hôn, Ăng-co Vát thật huy hoàng. Mặt trời lặn, ánh sáng chiếu soi vào bóng tối cửa đền. Những ngọn tháp cao vút ở phía trên, lấp loáng giữa những chùm lá thốt nốt xòa tán tròn vượt lên hẳn những hàng muỗm già cổ kính. Ngôi đền cao với những thềm đá rêu phong, uy nghi kì lạ, càng cao càng thâm nghiêm dưới ánh trời vàng, khi đàn dơi bay tỏa ra từ các ngách.</a:t>
            </a:r>
            <a:endParaRPr lang="en-US" sz="2500" dirty="0">
              <a:latin typeface="Cambria" panose="02040503050406030204" pitchFamily="18" charset="0"/>
              <a:ea typeface="Cambria" panose="02040503050406030204" pitchFamily="18" charset="0"/>
            </a:endParaRPr>
          </a:p>
          <a:p>
            <a:pPr algn="just"/>
            <a:r>
              <a:rPr lang="en-US" sz="2500" i="1" dirty="0">
                <a:latin typeface="Cambria" panose="02040503050406030204" pitchFamily="18" charset="0"/>
                <a:ea typeface="Cambria" panose="02040503050406030204" pitchFamily="18" charset="0"/>
              </a:rPr>
              <a:t>                                                                                       </a:t>
            </a:r>
            <a:r>
              <a:rPr lang="vi-VN" sz="2500" i="1" dirty="0">
                <a:latin typeface="Cambria" panose="02040503050406030204" pitchFamily="18" charset="0"/>
                <a:ea typeface="Cambria" panose="02040503050406030204" pitchFamily="18" charset="0"/>
              </a:rPr>
              <a:t>Theo </a:t>
            </a:r>
            <a:r>
              <a:rPr lang="vi-VN" sz="2500" b="1" dirty="0">
                <a:latin typeface="Cambria" panose="02040503050406030204" pitchFamily="18" charset="0"/>
                <a:ea typeface="Cambria" panose="02040503050406030204" pitchFamily="18" charset="0"/>
              </a:rPr>
              <a:t>NHỮNG KÌ QUAN THẾ GIỚI</a:t>
            </a:r>
            <a:endParaRPr lang="vi-VN" sz="2500" b="0" i="0"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037651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7" descr="图片1">
            <a:extLst>
              <a:ext uri="{FF2B5EF4-FFF2-40B4-BE49-F238E27FC236}">
                <a16:creationId xmlns:a16="http://schemas.microsoft.com/office/drawing/2014/main" id="{72442C7B-6EC3-4B1D-BEA1-717426065D4A}"/>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3172" b="100000" l="0" r="100000">
                        <a14:foregroundMark x1="17114" y1="16000" x2="33285" y2="29379"/>
                        <a14:foregroundMark x1="42495" y1="19034" x2="43292" y2="22345"/>
                        <a14:foregroundMark x1="42204" y1="24828" x2="43945" y2="25103"/>
                        <a14:foregroundMark x1="43220" y1="20690" x2="44380" y2="24138"/>
                        <a14:foregroundMark x1="42059" y1="20828" x2="41914" y2="25793"/>
                      </a14:backgroundRemoval>
                    </a14:imgEffect>
                  </a14:imgLayer>
                </a14:imgProps>
              </a:ext>
            </a:extLst>
          </a:blip>
          <a:srcRect l="1837" r="2655"/>
          <a:stretch>
            <a:fillRect/>
          </a:stretch>
        </p:blipFill>
        <p:spPr>
          <a:xfrm>
            <a:off x="-114300" y="0"/>
            <a:ext cx="12306300" cy="6964652"/>
          </a:xfrm>
          <a:prstGeom prst="rect">
            <a:avLst/>
          </a:prstGeom>
        </p:spPr>
      </p:pic>
      <p:grpSp>
        <p:nvGrpSpPr>
          <p:cNvPr id="6" name="Group 5">
            <a:extLst>
              <a:ext uri="{FF2B5EF4-FFF2-40B4-BE49-F238E27FC236}">
                <a16:creationId xmlns:a16="http://schemas.microsoft.com/office/drawing/2014/main" id="{55016B18-7664-44F7-818E-68D509216BE1}"/>
              </a:ext>
            </a:extLst>
          </p:cNvPr>
          <p:cNvGrpSpPr/>
          <p:nvPr/>
        </p:nvGrpSpPr>
        <p:grpSpPr>
          <a:xfrm>
            <a:off x="162739" y="2509732"/>
            <a:ext cx="11623964" cy="880726"/>
            <a:chOff x="2743199" y="1696221"/>
            <a:chExt cx="8432554" cy="880726"/>
          </a:xfrm>
          <a:solidFill>
            <a:srgbClr val="7DBE57">
              <a:alpha val="67000"/>
            </a:srgbClr>
          </a:solidFill>
        </p:grpSpPr>
        <p:grpSp>
          <p:nvGrpSpPr>
            <p:cNvPr id="7" name="Group 6">
              <a:extLst>
                <a:ext uri="{FF2B5EF4-FFF2-40B4-BE49-F238E27FC236}">
                  <a16:creationId xmlns:a16="http://schemas.microsoft.com/office/drawing/2014/main" id="{D3969F3E-F867-4A39-A635-BDB20DBC795D}"/>
                </a:ext>
              </a:extLst>
            </p:cNvPr>
            <p:cNvGrpSpPr/>
            <p:nvPr/>
          </p:nvGrpSpPr>
          <p:grpSpPr>
            <a:xfrm>
              <a:off x="2743199" y="1696221"/>
              <a:ext cx="8432554" cy="880726"/>
              <a:chOff x="5753100" y="1905000"/>
              <a:chExt cx="4876464" cy="460318"/>
            </a:xfrm>
            <a:grpFill/>
          </p:grpSpPr>
          <p:sp>
            <p:nvSpPr>
              <p:cNvPr id="9" name="Hexagon 8">
                <a:extLst>
                  <a:ext uri="{FF2B5EF4-FFF2-40B4-BE49-F238E27FC236}">
                    <a16:creationId xmlns:a16="http://schemas.microsoft.com/office/drawing/2014/main" id="{85CB6BCF-0B9E-44DE-A389-9AE199D095E7}"/>
                  </a:ext>
                </a:extLst>
              </p:cNvPr>
              <p:cNvSpPr/>
              <p:nvPr/>
            </p:nvSpPr>
            <p:spPr>
              <a:xfrm>
                <a:off x="5753100" y="1905000"/>
                <a:ext cx="533400" cy="457200"/>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solidFill>
                    <a:srgbClr val="002060"/>
                  </a:solidFill>
                  <a:latin typeface="UTM American Sans" panose="02040603050506020204" pitchFamily="18" charset="0"/>
                </a:endParaRPr>
              </a:p>
            </p:txBody>
          </p:sp>
          <p:sp>
            <p:nvSpPr>
              <p:cNvPr id="10" name="Rectangle 9">
                <a:extLst>
                  <a:ext uri="{FF2B5EF4-FFF2-40B4-BE49-F238E27FC236}">
                    <a16:creationId xmlns:a16="http://schemas.microsoft.com/office/drawing/2014/main" id="{7E2FEE46-B3DD-401E-99F6-EEADB0D2E311}"/>
                  </a:ext>
                </a:extLst>
              </p:cNvPr>
              <p:cNvSpPr/>
              <p:nvPr/>
            </p:nvSpPr>
            <p:spPr>
              <a:xfrm>
                <a:off x="6200862" y="1908118"/>
                <a:ext cx="4428702" cy="4572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err="1">
                    <a:solidFill>
                      <a:srgbClr val="002060"/>
                    </a:solidFill>
                    <a:latin typeface="UTM American Sans" panose="02040603050506020204" pitchFamily="18" charset="0"/>
                    <a:cs typeface="Times New Roman" panose="02020603050405020304" pitchFamily="18" charset="0"/>
                  </a:rPr>
                  <a:t>Đoạn</a:t>
                </a:r>
                <a:r>
                  <a:rPr lang="en-US" sz="6000" dirty="0">
                    <a:solidFill>
                      <a:srgbClr val="002060"/>
                    </a:solidFill>
                    <a:latin typeface="UTM American Sans" panose="02040603050506020204" pitchFamily="18" charset="0"/>
                    <a:cs typeface="Times New Roman" panose="02020603050405020304" pitchFamily="18" charset="0"/>
                  </a:rPr>
                  <a:t> 1: </a:t>
                </a:r>
                <a:r>
                  <a:rPr lang="nl-NL" sz="6000" dirty="0">
                    <a:solidFill>
                      <a:srgbClr val="002060"/>
                    </a:solidFill>
                    <a:latin typeface="UTM American Sans" panose="02040603050506020204" pitchFamily="18" charset="0"/>
                  </a:rPr>
                  <a:t>Từ đầu ... thế kỉ XII.</a:t>
                </a:r>
                <a:endParaRPr lang="en-US" sz="6000" dirty="0">
                  <a:solidFill>
                    <a:srgbClr val="002060"/>
                  </a:solidFill>
                  <a:latin typeface="UTM American Sans" panose="02040603050506020204" pitchFamily="18" charset="0"/>
                  <a:cs typeface="Times New Roman" panose="02020603050405020304" pitchFamily="18" charset="0"/>
                </a:endParaRPr>
              </a:p>
            </p:txBody>
          </p:sp>
        </p:grpSp>
        <p:sp>
          <p:nvSpPr>
            <p:cNvPr id="8" name="Hexagon 7">
              <a:extLst>
                <a:ext uri="{FF2B5EF4-FFF2-40B4-BE49-F238E27FC236}">
                  <a16:creationId xmlns:a16="http://schemas.microsoft.com/office/drawing/2014/main" id="{A88B30E9-D7FD-430B-B57B-9C5F11366E44}"/>
                </a:ext>
              </a:extLst>
            </p:cNvPr>
            <p:cNvSpPr/>
            <p:nvPr/>
          </p:nvSpPr>
          <p:spPr>
            <a:xfrm>
              <a:off x="2867520" y="1796534"/>
              <a:ext cx="745835" cy="674132"/>
            </a:xfrm>
            <a:prstGeom prst="hexagon">
              <a:avLst/>
            </a:prstGeom>
            <a:grp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rgbClr val="002060"/>
                  </a:solidFill>
                  <a:latin typeface="UTM American Sans" panose="02040603050506020204" pitchFamily="18" charset="0"/>
                  <a:cs typeface="Times New Roman" panose="02020603050405020304" pitchFamily="18" charset="0"/>
                </a:rPr>
                <a:t>1</a:t>
              </a:r>
            </a:p>
          </p:txBody>
        </p:sp>
      </p:grpSp>
      <p:grpSp>
        <p:nvGrpSpPr>
          <p:cNvPr id="11" name="Group 10">
            <a:extLst>
              <a:ext uri="{FF2B5EF4-FFF2-40B4-BE49-F238E27FC236}">
                <a16:creationId xmlns:a16="http://schemas.microsoft.com/office/drawing/2014/main" id="{DCC388D3-9D63-431B-A63D-5335A60A8AF1}"/>
              </a:ext>
            </a:extLst>
          </p:cNvPr>
          <p:cNvGrpSpPr/>
          <p:nvPr/>
        </p:nvGrpSpPr>
        <p:grpSpPr>
          <a:xfrm>
            <a:off x="188192" y="3851480"/>
            <a:ext cx="11623962" cy="874761"/>
            <a:chOff x="2743201" y="3008357"/>
            <a:chExt cx="8107950" cy="874761"/>
          </a:xfrm>
          <a:solidFill>
            <a:srgbClr val="7DBE57">
              <a:alpha val="67000"/>
            </a:srgbClr>
          </a:solidFill>
        </p:grpSpPr>
        <p:grpSp>
          <p:nvGrpSpPr>
            <p:cNvPr id="12" name="Group 11">
              <a:extLst>
                <a:ext uri="{FF2B5EF4-FFF2-40B4-BE49-F238E27FC236}">
                  <a16:creationId xmlns:a16="http://schemas.microsoft.com/office/drawing/2014/main" id="{A47FFDE4-58D3-43FB-81F4-CFFA11B22B30}"/>
                </a:ext>
              </a:extLst>
            </p:cNvPr>
            <p:cNvGrpSpPr/>
            <p:nvPr/>
          </p:nvGrpSpPr>
          <p:grpSpPr>
            <a:xfrm>
              <a:off x="2743201" y="3008357"/>
              <a:ext cx="8107950" cy="874761"/>
              <a:chOff x="5753100" y="1905000"/>
              <a:chExt cx="4688748" cy="457201"/>
            </a:xfrm>
            <a:grpFill/>
          </p:grpSpPr>
          <p:sp>
            <p:nvSpPr>
              <p:cNvPr id="14" name="Hexagon 13">
                <a:extLst>
                  <a:ext uri="{FF2B5EF4-FFF2-40B4-BE49-F238E27FC236}">
                    <a16:creationId xmlns:a16="http://schemas.microsoft.com/office/drawing/2014/main" id="{2C728646-30CD-4095-9CD8-3416AAC2710E}"/>
                  </a:ext>
                </a:extLst>
              </p:cNvPr>
              <p:cNvSpPr/>
              <p:nvPr/>
            </p:nvSpPr>
            <p:spPr>
              <a:xfrm>
                <a:off x="5753100" y="1905000"/>
                <a:ext cx="533400" cy="457200"/>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solidFill>
                    <a:srgbClr val="002060"/>
                  </a:solidFill>
                  <a:latin typeface="UTM American Sans" panose="02040603050506020204" pitchFamily="18" charset="0"/>
                </a:endParaRPr>
              </a:p>
            </p:txBody>
          </p:sp>
          <p:sp>
            <p:nvSpPr>
              <p:cNvPr id="15" name="Rectangle 14">
                <a:extLst>
                  <a:ext uri="{FF2B5EF4-FFF2-40B4-BE49-F238E27FC236}">
                    <a16:creationId xmlns:a16="http://schemas.microsoft.com/office/drawing/2014/main" id="{2FD51AFF-927F-41E7-9633-AE17E4D60A95}"/>
                  </a:ext>
                </a:extLst>
              </p:cNvPr>
              <p:cNvSpPr/>
              <p:nvPr/>
            </p:nvSpPr>
            <p:spPr>
              <a:xfrm>
                <a:off x="6019798" y="1905001"/>
                <a:ext cx="4422050" cy="4572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rgbClr val="002060"/>
                    </a:solidFill>
                    <a:latin typeface="UTM American Sans" panose="02040603050506020204" pitchFamily="18" charset="0"/>
                    <a:cs typeface="Times New Roman" panose="02020603050405020304" pitchFamily="18" charset="0"/>
                  </a:rPr>
                  <a:t>   </a:t>
                </a:r>
                <a:r>
                  <a:rPr lang="en-US" sz="6000" dirty="0" err="1">
                    <a:solidFill>
                      <a:srgbClr val="002060"/>
                    </a:solidFill>
                    <a:latin typeface="UTM American Sans" panose="02040603050506020204" pitchFamily="18" charset="0"/>
                    <a:cs typeface="Times New Roman" panose="02020603050405020304" pitchFamily="18" charset="0"/>
                  </a:rPr>
                  <a:t>Đoạn</a:t>
                </a:r>
                <a:r>
                  <a:rPr lang="en-US" sz="6000" dirty="0">
                    <a:solidFill>
                      <a:srgbClr val="002060"/>
                    </a:solidFill>
                    <a:latin typeface="UTM American Sans" panose="02040603050506020204" pitchFamily="18" charset="0"/>
                    <a:cs typeface="Times New Roman" panose="02020603050405020304" pitchFamily="18" charset="0"/>
                  </a:rPr>
                  <a:t> 2: </a:t>
                </a:r>
                <a:r>
                  <a:rPr lang="nl-NL" sz="6000" dirty="0">
                    <a:solidFill>
                      <a:srgbClr val="002060"/>
                    </a:solidFill>
                    <a:latin typeface="UTM American Sans" panose="02040603050506020204" pitchFamily="18" charset="0"/>
                  </a:rPr>
                  <a:t>Tiếp theo ....gạch vữa</a:t>
                </a:r>
                <a:endParaRPr lang="en-US" sz="6000" dirty="0">
                  <a:solidFill>
                    <a:srgbClr val="002060"/>
                  </a:solidFill>
                  <a:latin typeface="UTM American Sans" panose="02040603050506020204" pitchFamily="18" charset="0"/>
                  <a:cs typeface="Times New Roman" panose="02020603050405020304" pitchFamily="18" charset="0"/>
                </a:endParaRPr>
              </a:p>
            </p:txBody>
          </p:sp>
        </p:grpSp>
        <p:sp>
          <p:nvSpPr>
            <p:cNvPr id="13" name="Hexagon 12">
              <a:extLst>
                <a:ext uri="{FF2B5EF4-FFF2-40B4-BE49-F238E27FC236}">
                  <a16:creationId xmlns:a16="http://schemas.microsoft.com/office/drawing/2014/main" id="{A956F45A-46F5-480F-9920-3C425FE7BE54}"/>
                </a:ext>
              </a:extLst>
            </p:cNvPr>
            <p:cNvSpPr/>
            <p:nvPr/>
          </p:nvSpPr>
          <p:spPr>
            <a:xfrm>
              <a:off x="2867520" y="3108674"/>
              <a:ext cx="745835" cy="674132"/>
            </a:xfrm>
            <a:prstGeom prst="hexagon">
              <a:avLst/>
            </a:prstGeom>
            <a:grp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rgbClr val="002060"/>
                  </a:solidFill>
                  <a:latin typeface="UTM American Sans" panose="02040603050506020204" pitchFamily="18" charset="0"/>
                  <a:cs typeface="Times New Roman" panose="02020603050405020304" pitchFamily="18" charset="0"/>
                </a:rPr>
                <a:t>2</a:t>
              </a:r>
            </a:p>
          </p:txBody>
        </p:sp>
      </p:grpSp>
      <p:grpSp>
        <p:nvGrpSpPr>
          <p:cNvPr id="16" name="Group 15">
            <a:extLst>
              <a:ext uri="{FF2B5EF4-FFF2-40B4-BE49-F238E27FC236}">
                <a16:creationId xmlns:a16="http://schemas.microsoft.com/office/drawing/2014/main" id="{A3EFFF0D-3605-4F40-9CB5-1A6E9A02500B}"/>
              </a:ext>
            </a:extLst>
          </p:cNvPr>
          <p:cNvGrpSpPr/>
          <p:nvPr/>
        </p:nvGrpSpPr>
        <p:grpSpPr>
          <a:xfrm>
            <a:off x="162739" y="5199134"/>
            <a:ext cx="11649415" cy="874762"/>
            <a:chOff x="2725447" y="4199992"/>
            <a:chExt cx="7947811" cy="874762"/>
          </a:xfrm>
          <a:solidFill>
            <a:srgbClr val="7DBE57">
              <a:alpha val="67000"/>
            </a:srgbClr>
          </a:solidFill>
        </p:grpSpPr>
        <p:grpSp>
          <p:nvGrpSpPr>
            <p:cNvPr id="17" name="Group 16">
              <a:extLst>
                <a:ext uri="{FF2B5EF4-FFF2-40B4-BE49-F238E27FC236}">
                  <a16:creationId xmlns:a16="http://schemas.microsoft.com/office/drawing/2014/main" id="{B59871A6-660A-4C67-A1EB-6CB4D73B6F93}"/>
                </a:ext>
              </a:extLst>
            </p:cNvPr>
            <p:cNvGrpSpPr/>
            <p:nvPr/>
          </p:nvGrpSpPr>
          <p:grpSpPr>
            <a:xfrm>
              <a:off x="2725447" y="4199992"/>
              <a:ext cx="7947811" cy="874762"/>
              <a:chOff x="5742834" y="1909700"/>
              <a:chExt cx="4596141" cy="457201"/>
            </a:xfrm>
            <a:grpFill/>
          </p:grpSpPr>
          <p:sp>
            <p:nvSpPr>
              <p:cNvPr id="19" name="Hexagon 18">
                <a:extLst>
                  <a:ext uri="{FF2B5EF4-FFF2-40B4-BE49-F238E27FC236}">
                    <a16:creationId xmlns:a16="http://schemas.microsoft.com/office/drawing/2014/main" id="{3D3477F7-A5B0-4793-BC8A-1AEF28E67557}"/>
                  </a:ext>
                </a:extLst>
              </p:cNvPr>
              <p:cNvSpPr/>
              <p:nvPr/>
            </p:nvSpPr>
            <p:spPr>
              <a:xfrm>
                <a:off x="5742834" y="1909701"/>
                <a:ext cx="533400" cy="457200"/>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solidFill>
                    <a:srgbClr val="002060"/>
                  </a:solidFill>
                  <a:latin typeface="UTM American Sans" panose="02040603050506020204" pitchFamily="18" charset="0"/>
                </a:endParaRPr>
              </a:p>
            </p:txBody>
          </p:sp>
          <p:sp>
            <p:nvSpPr>
              <p:cNvPr id="20" name="Rectangle 19">
                <a:extLst>
                  <a:ext uri="{FF2B5EF4-FFF2-40B4-BE49-F238E27FC236}">
                    <a16:creationId xmlns:a16="http://schemas.microsoft.com/office/drawing/2014/main" id="{5856C77C-138D-4C47-9B44-DA37F08372AE}"/>
                  </a:ext>
                </a:extLst>
              </p:cNvPr>
              <p:cNvSpPr/>
              <p:nvPr/>
            </p:nvSpPr>
            <p:spPr>
              <a:xfrm>
                <a:off x="6183626" y="1909700"/>
                <a:ext cx="4155349" cy="4572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6000" dirty="0">
                    <a:solidFill>
                      <a:srgbClr val="002060"/>
                    </a:solidFill>
                    <a:latin typeface="UTM American Sans" panose="02040603050506020204" pitchFamily="18" charset="0"/>
                    <a:cs typeface="Times New Roman" panose="02020603050405020304" pitchFamily="18" charset="0"/>
                  </a:rPr>
                  <a:t>  </a:t>
                </a:r>
                <a:r>
                  <a:rPr lang="en-US" sz="6000" dirty="0" err="1">
                    <a:solidFill>
                      <a:srgbClr val="002060"/>
                    </a:solidFill>
                    <a:latin typeface="UTM American Sans" panose="02040603050506020204" pitchFamily="18" charset="0"/>
                    <a:cs typeface="Times New Roman" panose="02020603050405020304" pitchFamily="18" charset="0"/>
                  </a:rPr>
                  <a:t>Đoạn</a:t>
                </a:r>
                <a:r>
                  <a:rPr lang="en-US" sz="6000" dirty="0">
                    <a:solidFill>
                      <a:srgbClr val="002060"/>
                    </a:solidFill>
                    <a:latin typeface="UTM American Sans" panose="02040603050506020204" pitchFamily="18" charset="0"/>
                    <a:cs typeface="Times New Roman" panose="02020603050405020304" pitchFamily="18" charset="0"/>
                  </a:rPr>
                  <a:t> 3: </a:t>
                </a:r>
                <a:r>
                  <a:rPr lang="nl-NL" sz="6000" dirty="0">
                    <a:solidFill>
                      <a:srgbClr val="002060"/>
                    </a:solidFill>
                    <a:latin typeface="UTM American Sans" panose="02040603050506020204" pitchFamily="18" charset="0"/>
                  </a:rPr>
                  <a:t>Còn lại.</a:t>
                </a:r>
                <a:endParaRPr lang="en-US" sz="6000" dirty="0">
                  <a:solidFill>
                    <a:srgbClr val="002060"/>
                  </a:solidFill>
                  <a:latin typeface="UTM American Sans" panose="02040603050506020204" pitchFamily="18" charset="0"/>
                  <a:cs typeface="Times New Roman" panose="02020603050405020304" pitchFamily="18" charset="0"/>
                </a:endParaRPr>
              </a:p>
            </p:txBody>
          </p:sp>
        </p:grpSp>
        <p:sp>
          <p:nvSpPr>
            <p:cNvPr id="18" name="Hexagon 17">
              <a:extLst>
                <a:ext uri="{FF2B5EF4-FFF2-40B4-BE49-F238E27FC236}">
                  <a16:creationId xmlns:a16="http://schemas.microsoft.com/office/drawing/2014/main" id="{26DC51AE-534F-468E-852E-1B418CFAFE47}"/>
                </a:ext>
              </a:extLst>
            </p:cNvPr>
            <p:cNvSpPr/>
            <p:nvPr/>
          </p:nvSpPr>
          <p:spPr>
            <a:xfrm>
              <a:off x="2813717" y="4306490"/>
              <a:ext cx="745835" cy="674132"/>
            </a:xfrm>
            <a:prstGeom prst="hexagon">
              <a:avLst/>
            </a:prstGeom>
            <a:grp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rgbClr val="002060"/>
                  </a:solidFill>
                  <a:latin typeface="UTM American Sans" panose="02040603050506020204" pitchFamily="18" charset="0"/>
                  <a:cs typeface="Times New Roman" panose="02020603050405020304" pitchFamily="18" charset="0"/>
                </a:rPr>
                <a:t>3</a:t>
              </a:r>
            </a:p>
          </p:txBody>
        </p:sp>
      </p:grpSp>
      <p:sp>
        <p:nvSpPr>
          <p:cNvPr id="26" name="Rectangle 25">
            <a:extLst>
              <a:ext uri="{FF2B5EF4-FFF2-40B4-BE49-F238E27FC236}">
                <a16:creationId xmlns:a16="http://schemas.microsoft.com/office/drawing/2014/main" id="{EABD863D-FCCB-4664-8284-D7787529EA3C}"/>
              </a:ext>
            </a:extLst>
          </p:cNvPr>
          <p:cNvSpPr/>
          <p:nvPr/>
        </p:nvSpPr>
        <p:spPr>
          <a:xfrm>
            <a:off x="2429541" y="526562"/>
            <a:ext cx="6317148" cy="13991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ln w="127000">
                  <a:solidFill>
                    <a:schemeClr val="bg1"/>
                  </a:solidFill>
                </a:ln>
                <a:solidFill>
                  <a:schemeClr val="bg1"/>
                </a:solidFill>
                <a:latin typeface="UTM Guanine" panose="02040603050506020204" pitchFamily="18" charset="0"/>
                <a:cs typeface="Times New Roman" panose="02020603050405020304" pitchFamily="18" charset="0"/>
              </a:rPr>
              <a:t>Chia </a:t>
            </a:r>
            <a:r>
              <a:rPr lang="en-US" sz="7200" b="1" dirty="0" err="1">
                <a:ln w="127000">
                  <a:solidFill>
                    <a:schemeClr val="bg1"/>
                  </a:solidFill>
                </a:ln>
                <a:solidFill>
                  <a:schemeClr val="bg1"/>
                </a:solidFill>
                <a:latin typeface="UTM Guanine" panose="02040603050506020204" pitchFamily="18" charset="0"/>
                <a:cs typeface="Times New Roman" panose="02020603050405020304" pitchFamily="18" charset="0"/>
              </a:rPr>
              <a:t>đoạn</a:t>
            </a:r>
            <a:endParaRPr lang="en-US" sz="7200" b="1" dirty="0">
              <a:ln w="127000">
                <a:solidFill>
                  <a:schemeClr val="bg1"/>
                </a:solidFill>
              </a:ln>
              <a:solidFill>
                <a:schemeClr val="bg1"/>
              </a:solidFill>
              <a:latin typeface="UTM Guanine" panose="02040603050506020204" pitchFamily="18" charset="0"/>
              <a:cs typeface="Times New Roman" panose="02020603050405020304" pitchFamily="18" charset="0"/>
            </a:endParaRPr>
          </a:p>
        </p:txBody>
      </p:sp>
      <p:sp>
        <p:nvSpPr>
          <p:cNvPr id="27" name="Rectangle 26">
            <a:extLst>
              <a:ext uri="{FF2B5EF4-FFF2-40B4-BE49-F238E27FC236}">
                <a16:creationId xmlns:a16="http://schemas.microsoft.com/office/drawing/2014/main" id="{EABD863D-FCCB-4664-8284-D7787529EA3C}"/>
              </a:ext>
            </a:extLst>
          </p:cNvPr>
          <p:cNvSpPr/>
          <p:nvPr/>
        </p:nvSpPr>
        <p:spPr>
          <a:xfrm>
            <a:off x="2456973" y="553992"/>
            <a:ext cx="6317148" cy="13626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solidFill>
                  <a:srgbClr val="CE3553"/>
                </a:solidFill>
                <a:latin typeface="UTM Guanine" panose="02040603050506020204" pitchFamily="18" charset="0"/>
                <a:cs typeface="Times New Roman" panose="02020603050405020304" pitchFamily="18" charset="0"/>
              </a:rPr>
              <a:t>Chia </a:t>
            </a:r>
            <a:r>
              <a:rPr lang="en-US" sz="7200" b="1" dirty="0" err="1">
                <a:solidFill>
                  <a:srgbClr val="CE3553"/>
                </a:solidFill>
                <a:latin typeface="UTM Guanine" panose="02040603050506020204" pitchFamily="18" charset="0"/>
                <a:cs typeface="Times New Roman" panose="02020603050405020304" pitchFamily="18" charset="0"/>
              </a:rPr>
              <a:t>đoạn</a:t>
            </a:r>
            <a:endParaRPr lang="en-US" sz="7200" b="1" dirty="0">
              <a:solidFill>
                <a:srgbClr val="CE3553"/>
              </a:solidFill>
              <a:latin typeface="UTM Guanine"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246107146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27000" y="87464"/>
            <a:ext cx="11938000" cy="6643535"/>
          </a:xfrm>
          <a:prstGeom prst="roundRect">
            <a:avLst/>
          </a:prstGeom>
          <a:solidFill>
            <a:schemeClr val="bg1">
              <a:alpha val="81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282161" y="262215"/>
            <a:ext cx="11627678" cy="63555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Ăng-co Vát​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5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5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25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Ăng-co Vát là một công trình kiến trúc và điêu khắc tuyệt diệu của nhân dân Cam</a:t>
            </a:r>
            <a:r>
              <a:rPr kumimoji="0" lang="en-US" sz="25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25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-pu-chia được xây dựng từ đầu thế kỉ XII.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50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50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500" i="0" u="none" strike="noStrike" kern="1200" cap="none" spc="0" normalizeH="0" baseline="0" noProof="0">
                <a:ln>
                  <a:noFill/>
                </a:ln>
                <a:solidFill>
                  <a:srgbClr val="7030A0"/>
                </a:solidFill>
                <a:effectLst/>
                <a:uLnTx/>
                <a:uFillTx/>
                <a:latin typeface="Cambria" panose="02040503050406030204" pitchFamily="18" charset="0"/>
                <a:ea typeface="Cambria" panose="02040503050406030204" pitchFamily="18" charset="0"/>
                <a:cs typeface="+mn-cs"/>
              </a:rPr>
              <a:t>Khu </a:t>
            </a:r>
            <a:r>
              <a:rPr kumimoji="0" lang="vi-VN" sz="250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đền chính gồm ba tầng với những ngọn tháp lớn. Muốn thăm hết khu đền chính phải đi qua ba tầng hành lang dài gần 1500 mét và vào thăm 398 gian phòng. Suốt cuộc dạo xem kì thú đó, du khách sẽ cảm thấy như lạc vào thế giới của nghệ thuật chạm khắc và kiến trúc cổ đại. Đây, những cây tháp lớn được dựng bằng đá ong và bọc ngoài bằng đá nhẵn. Đây, những bức tường buồng nhẵn bóng như mặt ghế đá, hoàn toàn được ghép bằng những tảng đá lớn đẽo gọt vuông vức và lựa ghép vào nhau kín khít như xây gạch vữa.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5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5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500"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Toàn bộ khu đền quay về hướng tây. Lúc hoàng hôn, Ăng-co Vát thật huy hoàng. Mặt trời lặn, ánh sáng chiếu soi vào bóng tối cửa đền. Những ngọn tháp cao vút ở phía trên, lấp loáng giữa những chùm lá thốt nốt xòa tán tròn vượt lên hẳn những hàng muỗm già cổ kính. Ngôi đền cao với những thềm đá rêu phong, uy nghi kì lạ, càng cao càng thâm nghiêm dưới ánh trời vàng, khi đàn dơi bay tỏa ra từ các ngách.</a:t>
            </a:r>
            <a:endParaRPr kumimoji="0" lang="en-US" sz="2500"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50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50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Theo </a:t>
            </a:r>
            <a:r>
              <a:rPr kumimoji="0" lang="vi-VN" sz="25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NHỮNG KÌ QUAN THẾ GIỚI</a:t>
            </a:r>
          </a:p>
        </p:txBody>
      </p:sp>
    </p:spTree>
    <p:extLst>
      <p:ext uri="{BB962C8B-B14F-4D97-AF65-F5344CB8AC3E}">
        <p14:creationId xmlns:p14="http://schemas.microsoft.com/office/powerpoint/2010/main" val="396636240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7" descr="图片1">
            <a:extLst>
              <a:ext uri="{FF2B5EF4-FFF2-40B4-BE49-F238E27FC236}">
                <a16:creationId xmlns:a16="http://schemas.microsoft.com/office/drawing/2014/main" id="{72442C7B-6EC3-4B1D-BEA1-717426065D4A}"/>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3172" b="100000" l="0" r="100000">
                        <a14:foregroundMark x1="17114" y1="16000" x2="33285" y2="29379"/>
                        <a14:foregroundMark x1="42495" y1="19034" x2="43292" y2="22345"/>
                        <a14:foregroundMark x1="42204" y1="24828" x2="43945" y2="25103"/>
                        <a14:foregroundMark x1="43220" y1="20690" x2="44380" y2="24138"/>
                        <a14:foregroundMark x1="42059" y1="20828" x2="41914" y2="25793"/>
                      </a14:backgroundRemoval>
                    </a14:imgEffect>
                  </a14:imgLayer>
                </a14:imgProps>
              </a:ext>
            </a:extLst>
          </a:blip>
          <a:srcRect l="1837" r="2655"/>
          <a:stretch>
            <a:fillRect/>
          </a:stretch>
        </p:blipFill>
        <p:spPr>
          <a:xfrm>
            <a:off x="0" y="0"/>
            <a:ext cx="12192000" cy="6964652"/>
          </a:xfrm>
          <a:prstGeom prst="rect">
            <a:avLst/>
          </a:prstGeom>
        </p:spPr>
      </p:pic>
      <p:grpSp>
        <p:nvGrpSpPr>
          <p:cNvPr id="3" name="组合 64">
            <a:extLst>
              <a:ext uri="{FF2B5EF4-FFF2-40B4-BE49-F238E27FC236}">
                <a16:creationId xmlns:a16="http://schemas.microsoft.com/office/drawing/2014/main" id="{0DACD21B-EC88-4D11-A473-3BB8E1C92CA6}"/>
              </a:ext>
            </a:extLst>
          </p:cNvPr>
          <p:cNvGrpSpPr/>
          <p:nvPr/>
        </p:nvGrpSpPr>
        <p:grpSpPr>
          <a:xfrm>
            <a:off x="2777177" y="-57774"/>
            <a:ext cx="6637646" cy="1764110"/>
            <a:chOff x="2501458" y="1070657"/>
            <a:chExt cx="6708132" cy="4103226"/>
          </a:xfrm>
        </p:grpSpPr>
        <p:sp>
          <p:nvSpPr>
            <p:cNvPr id="5" name="矩形: 圆角 15">
              <a:extLst>
                <a:ext uri="{FF2B5EF4-FFF2-40B4-BE49-F238E27FC236}">
                  <a16:creationId xmlns:a16="http://schemas.microsoft.com/office/drawing/2014/main" id="{A4C7FF57-147A-42E1-ACB6-C2E4DF9C86C6}"/>
                </a:ext>
              </a:extLst>
            </p:cNvPr>
            <p:cNvSpPr/>
            <p:nvPr/>
          </p:nvSpPr>
          <p:spPr>
            <a:xfrm>
              <a:off x="2766349" y="1452622"/>
              <a:ext cx="6443241" cy="3721261"/>
            </a:xfrm>
            <a:prstGeom prst="roundRect">
              <a:avLst/>
            </a:prstGeom>
            <a:solidFill>
              <a:srgbClr val="F4806E"/>
            </a:solidFill>
            <a:ln>
              <a:noFill/>
            </a:ln>
            <a:effectLst>
              <a:outerShdw blurRad="152400" dist="203200" dir="2700000" sx="103000" sy="103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圆角 16">
              <a:extLst>
                <a:ext uri="{FF2B5EF4-FFF2-40B4-BE49-F238E27FC236}">
                  <a16:creationId xmlns:a16="http://schemas.microsoft.com/office/drawing/2014/main" id="{9BF91774-E30A-4EDC-94D7-D522C42C6E91}"/>
                </a:ext>
              </a:extLst>
            </p:cNvPr>
            <p:cNvSpPr/>
            <p:nvPr/>
          </p:nvSpPr>
          <p:spPr>
            <a:xfrm>
              <a:off x="2501458" y="1070657"/>
              <a:ext cx="6443241" cy="3721261"/>
            </a:xfrm>
            <a:prstGeom prst="roundRect">
              <a:avLst/>
            </a:prstGeom>
            <a:noFill/>
            <a:ln w="34925" cmpd="sng">
              <a:solidFill>
                <a:srgbClr val="FEF4CE"/>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Rectangle 1"/>
          <p:cNvSpPr/>
          <p:nvPr/>
        </p:nvSpPr>
        <p:spPr>
          <a:xfrm>
            <a:off x="3143911" y="372840"/>
            <a:ext cx="5904180" cy="876778"/>
          </a:xfrm>
          <a:prstGeom prst="rect">
            <a:avLst/>
          </a:prstGeom>
        </p:spPr>
        <p:txBody>
          <a:bodyPr wrap="none">
            <a:spAutoFit/>
          </a:bodyPr>
          <a:lstStyle/>
          <a:p>
            <a:pPr algn="ctr">
              <a:lnSpc>
                <a:spcPct val="150000"/>
              </a:lnSpc>
            </a:pPr>
            <a:r>
              <a:rPr lang="vi-VN" sz="4000" b="1" dirty="0">
                <a:ln w="158750">
                  <a:solidFill>
                    <a:schemeClr val="bg1"/>
                  </a:solidFill>
                </a:ln>
                <a:solidFill>
                  <a:schemeClr val="bg1"/>
                </a:solidFill>
                <a:latin typeface="UTM Guanine" panose="02040603050506020204" pitchFamily="18" charset="0"/>
                <a:cs typeface="Times New Roman" panose="02020603050405020304" pitchFamily="18" charset="0"/>
              </a:rPr>
              <a:t>LUYỆN  ĐỌC  TỪ  KHÓ</a:t>
            </a:r>
          </a:p>
        </p:txBody>
      </p:sp>
      <p:sp>
        <p:nvSpPr>
          <p:cNvPr id="10" name="Rectangle 9"/>
          <p:cNvSpPr/>
          <p:nvPr/>
        </p:nvSpPr>
        <p:spPr>
          <a:xfrm>
            <a:off x="2985649" y="336303"/>
            <a:ext cx="6130204" cy="955262"/>
          </a:xfrm>
          <a:prstGeom prst="rect">
            <a:avLst/>
          </a:prstGeom>
        </p:spPr>
        <p:txBody>
          <a:bodyPr wrap="none">
            <a:spAutoFit/>
          </a:bodyPr>
          <a:lstStyle/>
          <a:p>
            <a:pPr algn="ctr">
              <a:lnSpc>
                <a:spcPct val="150000"/>
              </a:lnSpc>
            </a:pPr>
            <a:r>
              <a:rPr lang="vi-VN" sz="4400" b="1" dirty="0">
                <a:solidFill>
                  <a:srgbClr val="CE3553"/>
                </a:solidFill>
                <a:latin typeface="UTM Guanine" panose="02040603050506020204" pitchFamily="18" charset="0"/>
                <a:cs typeface="Times New Roman" panose="02020603050405020304" pitchFamily="18" charset="0"/>
              </a:rPr>
              <a:t>LUYỆN ĐỌC TỪ KHÓ</a:t>
            </a:r>
          </a:p>
        </p:txBody>
      </p:sp>
      <p:grpSp>
        <p:nvGrpSpPr>
          <p:cNvPr id="11" name="Group 10">
            <a:extLst>
              <a:ext uri="{FF2B5EF4-FFF2-40B4-BE49-F238E27FC236}">
                <a16:creationId xmlns:a16="http://schemas.microsoft.com/office/drawing/2014/main" id="{A0F3871B-8565-4A0A-AB9E-ED8D28D366D8}"/>
              </a:ext>
            </a:extLst>
          </p:cNvPr>
          <p:cNvGrpSpPr/>
          <p:nvPr/>
        </p:nvGrpSpPr>
        <p:grpSpPr>
          <a:xfrm>
            <a:off x="1494630" y="2240764"/>
            <a:ext cx="3829250" cy="1467876"/>
            <a:chOff x="1380330" y="951888"/>
            <a:chExt cx="3829250" cy="1467876"/>
          </a:xfrm>
        </p:grpSpPr>
        <p:pic>
          <p:nvPicPr>
            <p:cNvPr id="12" name="图片 16" descr="图形用户界面&#10;&#10;中度可信度描述已自动生成">
              <a:extLst>
                <a:ext uri="{FF2B5EF4-FFF2-40B4-BE49-F238E27FC236}">
                  <a16:creationId xmlns:a16="http://schemas.microsoft.com/office/drawing/2014/main" id="{5ABBE70C-C3C2-4847-8617-27F33AFCCA2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2083" b="39584"/>
            <a:stretch/>
          </p:blipFill>
          <p:spPr>
            <a:xfrm>
              <a:off x="1380330" y="951888"/>
              <a:ext cx="3829250" cy="1467876"/>
            </a:xfrm>
            <a:prstGeom prst="rect">
              <a:avLst/>
            </a:prstGeom>
          </p:spPr>
        </p:pic>
        <p:sp>
          <p:nvSpPr>
            <p:cNvPr id="13" name="TextBox 12">
              <a:extLst>
                <a:ext uri="{FF2B5EF4-FFF2-40B4-BE49-F238E27FC236}">
                  <a16:creationId xmlns:a16="http://schemas.microsoft.com/office/drawing/2014/main" id="{7549EFF8-96B5-4DC4-88BA-84BE9226D0D5}"/>
                </a:ext>
              </a:extLst>
            </p:cNvPr>
            <p:cNvSpPr txBox="1"/>
            <p:nvPr/>
          </p:nvSpPr>
          <p:spPr>
            <a:xfrm>
              <a:off x="1629024" y="1232129"/>
              <a:ext cx="3331862" cy="707886"/>
            </a:xfrm>
            <a:prstGeom prst="rect">
              <a:avLst/>
            </a:prstGeom>
            <a:noFill/>
          </p:spPr>
          <p:txBody>
            <a:bodyPr wrap="square" rtlCol="0">
              <a:spAutoFit/>
            </a:bodyPr>
            <a:lstStyle/>
            <a:p>
              <a:r>
                <a:rPr lang="vi-VN" sz="4000" b="1" dirty="0">
                  <a:latin typeface="Cambria" panose="02040503050406030204" pitchFamily="18" charset="0"/>
                  <a:ea typeface="Cambria" panose="02040503050406030204" pitchFamily="18" charset="0"/>
                  <a:cs typeface="Arial" panose="020B0604020202020204" pitchFamily="34" charset="0"/>
                </a:rPr>
                <a:t>Ăng- co Vát</a:t>
              </a:r>
            </a:p>
          </p:txBody>
        </p:sp>
      </p:grpSp>
      <p:grpSp>
        <p:nvGrpSpPr>
          <p:cNvPr id="19" name="Group 18">
            <a:extLst>
              <a:ext uri="{FF2B5EF4-FFF2-40B4-BE49-F238E27FC236}">
                <a16:creationId xmlns:a16="http://schemas.microsoft.com/office/drawing/2014/main" id="{207D00A9-7CA0-4391-BF5B-0F438A83A77E}"/>
              </a:ext>
            </a:extLst>
          </p:cNvPr>
          <p:cNvGrpSpPr/>
          <p:nvPr/>
        </p:nvGrpSpPr>
        <p:grpSpPr>
          <a:xfrm>
            <a:off x="6523435" y="2077506"/>
            <a:ext cx="3829250" cy="1467876"/>
            <a:chOff x="1533033" y="334332"/>
            <a:chExt cx="3829250" cy="1467876"/>
          </a:xfrm>
        </p:grpSpPr>
        <p:pic>
          <p:nvPicPr>
            <p:cNvPr id="20" name="图片 16" descr="图形用户界面&#10;&#10;中度可信度描述已自动生成">
              <a:extLst>
                <a:ext uri="{FF2B5EF4-FFF2-40B4-BE49-F238E27FC236}">
                  <a16:creationId xmlns:a16="http://schemas.microsoft.com/office/drawing/2014/main" id="{688ED9CD-D342-4905-8BEB-17EC505B4F8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2083" b="39584"/>
            <a:stretch/>
          </p:blipFill>
          <p:spPr>
            <a:xfrm>
              <a:off x="1533033" y="334332"/>
              <a:ext cx="3829250" cy="1467876"/>
            </a:xfrm>
            <a:prstGeom prst="rect">
              <a:avLst/>
            </a:prstGeom>
          </p:spPr>
        </p:pic>
        <p:sp>
          <p:nvSpPr>
            <p:cNvPr id="21" name="TextBox 20">
              <a:extLst>
                <a:ext uri="{FF2B5EF4-FFF2-40B4-BE49-F238E27FC236}">
                  <a16:creationId xmlns:a16="http://schemas.microsoft.com/office/drawing/2014/main" id="{1140BDDB-21BB-4963-A3F4-9467CCAE9F1B}"/>
                </a:ext>
              </a:extLst>
            </p:cNvPr>
            <p:cNvSpPr txBox="1"/>
            <p:nvPr/>
          </p:nvSpPr>
          <p:spPr>
            <a:xfrm>
              <a:off x="1877718" y="659504"/>
              <a:ext cx="3186291" cy="707886"/>
            </a:xfrm>
            <a:prstGeom prst="rect">
              <a:avLst/>
            </a:prstGeom>
            <a:noFill/>
          </p:spPr>
          <p:txBody>
            <a:bodyPr wrap="square" rtlCol="0">
              <a:spAutoFit/>
            </a:bodyPr>
            <a:lstStyle/>
            <a:p>
              <a:r>
                <a:rPr lang="vi-VN" sz="4000" b="1" dirty="0">
                  <a:latin typeface="Cambria" panose="02040503050406030204" pitchFamily="18" charset="0"/>
                  <a:ea typeface="Cambria" panose="02040503050406030204" pitchFamily="18" charset="0"/>
                  <a:cs typeface="Arial" panose="020B0604020202020204" pitchFamily="34" charset="0"/>
                </a:rPr>
                <a:t>tuyệt diệu</a:t>
              </a:r>
            </a:p>
          </p:txBody>
        </p:sp>
      </p:grpSp>
      <p:grpSp>
        <p:nvGrpSpPr>
          <p:cNvPr id="22" name="Group 21">
            <a:extLst>
              <a:ext uri="{FF2B5EF4-FFF2-40B4-BE49-F238E27FC236}">
                <a16:creationId xmlns:a16="http://schemas.microsoft.com/office/drawing/2014/main" id="{9B64183F-FD5E-4220-9BF0-8ACD6B79CAD8}"/>
              </a:ext>
            </a:extLst>
          </p:cNvPr>
          <p:cNvGrpSpPr/>
          <p:nvPr/>
        </p:nvGrpSpPr>
        <p:grpSpPr>
          <a:xfrm>
            <a:off x="1208772" y="3829550"/>
            <a:ext cx="4307721" cy="1467876"/>
            <a:chOff x="1380330" y="951888"/>
            <a:chExt cx="3829250" cy="1467876"/>
          </a:xfrm>
        </p:grpSpPr>
        <p:pic>
          <p:nvPicPr>
            <p:cNvPr id="23" name="图片 16" descr="图形用户界面&#10;&#10;中度可信度描述已自动生成">
              <a:extLst>
                <a:ext uri="{FF2B5EF4-FFF2-40B4-BE49-F238E27FC236}">
                  <a16:creationId xmlns:a16="http://schemas.microsoft.com/office/drawing/2014/main" id="{68259C1C-07BB-4784-8B85-675931C0F6B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2083" b="39584"/>
            <a:stretch/>
          </p:blipFill>
          <p:spPr>
            <a:xfrm>
              <a:off x="1380330" y="951888"/>
              <a:ext cx="3829250" cy="1467876"/>
            </a:xfrm>
            <a:prstGeom prst="rect">
              <a:avLst/>
            </a:prstGeom>
          </p:spPr>
        </p:pic>
        <p:sp>
          <p:nvSpPr>
            <p:cNvPr id="24" name="TextBox 23">
              <a:extLst>
                <a:ext uri="{FF2B5EF4-FFF2-40B4-BE49-F238E27FC236}">
                  <a16:creationId xmlns:a16="http://schemas.microsoft.com/office/drawing/2014/main" id="{40F66C83-B261-4F87-A67D-742897A20208}"/>
                </a:ext>
              </a:extLst>
            </p:cNvPr>
            <p:cNvSpPr txBox="1"/>
            <p:nvPr/>
          </p:nvSpPr>
          <p:spPr>
            <a:xfrm>
              <a:off x="1647271" y="1233492"/>
              <a:ext cx="3212482" cy="707886"/>
            </a:xfrm>
            <a:prstGeom prst="rect">
              <a:avLst/>
            </a:prstGeom>
            <a:noFill/>
          </p:spPr>
          <p:txBody>
            <a:bodyPr wrap="square" rtlCol="0">
              <a:spAutoFit/>
            </a:bodyPr>
            <a:lstStyle/>
            <a:p>
              <a:r>
                <a:rPr lang="vi-VN" sz="4000" b="1" dirty="0">
                  <a:latin typeface="Cambria" panose="02040503050406030204" pitchFamily="18" charset="0"/>
                  <a:ea typeface="Cambria" panose="02040503050406030204" pitchFamily="18" charset="0"/>
                  <a:cs typeface="Arial" panose="020B0604020202020204" pitchFamily="34" charset="0"/>
                </a:rPr>
                <a:t>Cam- pu- chia</a:t>
              </a:r>
              <a:endParaRPr lang="en-US" sz="4000" b="1" dirty="0">
                <a:latin typeface="Cambria" panose="02040503050406030204" pitchFamily="18" charset="0"/>
                <a:ea typeface="Cambria" panose="02040503050406030204" pitchFamily="18" charset="0"/>
                <a:cs typeface="Arial" panose="020B0604020202020204" pitchFamily="34" charset="0"/>
              </a:endParaRPr>
            </a:p>
          </p:txBody>
        </p:sp>
      </p:grpSp>
      <p:grpSp>
        <p:nvGrpSpPr>
          <p:cNvPr id="25" name="Group 24">
            <a:extLst>
              <a:ext uri="{FF2B5EF4-FFF2-40B4-BE49-F238E27FC236}">
                <a16:creationId xmlns:a16="http://schemas.microsoft.com/office/drawing/2014/main" id="{D1FFA837-AB41-4F9B-AE6B-0A4D8C191073}"/>
              </a:ext>
            </a:extLst>
          </p:cNvPr>
          <p:cNvGrpSpPr/>
          <p:nvPr/>
        </p:nvGrpSpPr>
        <p:grpSpPr>
          <a:xfrm>
            <a:off x="6868120" y="4008158"/>
            <a:ext cx="4239433" cy="1467876"/>
            <a:chOff x="1380331" y="951888"/>
            <a:chExt cx="2974186" cy="1467876"/>
          </a:xfrm>
        </p:grpSpPr>
        <p:pic>
          <p:nvPicPr>
            <p:cNvPr id="26" name="图片 16" descr="图形用户界面&#10;&#10;中度可信度描述已自动生成">
              <a:extLst>
                <a:ext uri="{FF2B5EF4-FFF2-40B4-BE49-F238E27FC236}">
                  <a16:creationId xmlns:a16="http://schemas.microsoft.com/office/drawing/2014/main" id="{EDB77E75-B2F3-468B-A08F-646F2506E1D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2083" b="39584"/>
            <a:stretch/>
          </p:blipFill>
          <p:spPr>
            <a:xfrm>
              <a:off x="1380331" y="951888"/>
              <a:ext cx="2519641" cy="1467876"/>
            </a:xfrm>
            <a:prstGeom prst="rect">
              <a:avLst/>
            </a:prstGeom>
          </p:spPr>
        </p:pic>
        <p:sp>
          <p:nvSpPr>
            <p:cNvPr id="27" name="TextBox 26">
              <a:extLst>
                <a:ext uri="{FF2B5EF4-FFF2-40B4-BE49-F238E27FC236}">
                  <a16:creationId xmlns:a16="http://schemas.microsoft.com/office/drawing/2014/main" id="{64E74452-AA3A-4FBB-8D65-78F922A8EE73}"/>
                </a:ext>
              </a:extLst>
            </p:cNvPr>
            <p:cNvSpPr txBox="1"/>
            <p:nvPr/>
          </p:nvSpPr>
          <p:spPr>
            <a:xfrm>
              <a:off x="1637204" y="1233492"/>
              <a:ext cx="2717313" cy="707886"/>
            </a:xfrm>
            <a:prstGeom prst="rect">
              <a:avLst/>
            </a:prstGeom>
            <a:noFill/>
          </p:spPr>
          <p:txBody>
            <a:bodyPr wrap="square" rtlCol="0">
              <a:spAutoFit/>
            </a:bodyPr>
            <a:lstStyle/>
            <a:p>
              <a:pPr algn="ctr"/>
              <a:r>
                <a:rPr lang="vi-VN" sz="4000" b="1" dirty="0">
                  <a:latin typeface="Cambria" panose="02040503050406030204" pitchFamily="18" charset="0"/>
                  <a:ea typeface="Cambria" panose="02040503050406030204" pitchFamily="18" charset="0"/>
                  <a:cs typeface="Arial" panose="020B0604020202020204" pitchFamily="34" charset="0"/>
                </a:rPr>
                <a:t>lấp loáng</a:t>
              </a:r>
              <a:endParaRPr lang="en-US" sz="4000" b="1" dirty="0">
                <a:latin typeface="Cambria" panose="02040503050406030204" pitchFamily="18" charset="0"/>
                <a:ea typeface="Cambria" panose="02040503050406030204" pitchFamily="18" charset="0"/>
                <a:cs typeface="Arial" panose="020B0604020202020204" pitchFamily="34" charset="0"/>
              </a:endParaRPr>
            </a:p>
          </p:txBody>
        </p:sp>
      </p:grpSp>
      <p:pic>
        <p:nvPicPr>
          <p:cNvPr id="28" name="图片 16" descr="徽标&#10;&#10;中度可信度描述已自动生成">
            <a:extLst>
              <a:ext uri="{FF2B5EF4-FFF2-40B4-BE49-F238E27FC236}">
                <a16:creationId xmlns:a16="http://schemas.microsoft.com/office/drawing/2014/main" id="{7175CA3F-3126-48E3-BEB3-11729F4D177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929" y="492942"/>
            <a:ext cx="2609487" cy="2609487"/>
          </a:xfrm>
          <a:prstGeom prst="rect">
            <a:avLst/>
          </a:prstGeom>
        </p:spPr>
      </p:pic>
      <p:grpSp>
        <p:nvGrpSpPr>
          <p:cNvPr id="29" name="Group 28">
            <a:extLst>
              <a:ext uri="{FF2B5EF4-FFF2-40B4-BE49-F238E27FC236}">
                <a16:creationId xmlns:a16="http://schemas.microsoft.com/office/drawing/2014/main" id="{9B64183F-FD5E-4220-9BF0-8ACD6B79CAD8}"/>
              </a:ext>
            </a:extLst>
          </p:cNvPr>
          <p:cNvGrpSpPr/>
          <p:nvPr/>
        </p:nvGrpSpPr>
        <p:grpSpPr>
          <a:xfrm>
            <a:off x="1255394" y="5523293"/>
            <a:ext cx="4307721" cy="1467876"/>
            <a:chOff x="1380330" y="951888"/>
            <a:chExt cx="3829250" cy="1467876"/>
          </a:xfrm>
        </p:grpSpPr>
        <p:pic>
          <p:nvPicPr>
            <p:cNvPr id="30" name="图片 16" descr="图形用户界面&#10;&#10;中度可信度描述已自动生成">
              <a:extLst>
                <a:ext uri="{FF2B5EF4-FFF2-40B4-BE49-F238E27FC236}">
                  <a16:creationId xmlns:a16="http://schemas.microsoft.com/office/drawing/2014/main" id="{68259C1C-07BB-4784-8B85-675931C0F6B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2083" b="39584"/>
            <a:stretch/>
          </p:blipFill>
          <p:spPr>
            <a:xfrm>
              <a:off x="1380330" y="951888"/>
              <a:ext cx="3829250" cy="1467876"/>
            </a:xfrm>
            <a:prstGeom prst="rect">
              <a:avLst/>
            </a:prstGeom>
          </p:spPr>
        </p:pic>
        <p:sp>
          <p:nvSpPr>
            <p:cNvPr id="31" name="TextBox 30">
              <a:extLst>
                <a:ext uri="{FF2B5EF4-FFF2-40B4-BE49-F238E27FC236}">
                  <a16:creationId xmlns:a16="http://schemas.microsoft.com/office/drawing/2014/main" id="{40F66C83-B261-4F87-A67D-742897A20208}"/>
                </a:ext>
              </a:extLst>
            </p:cNvPr>
            <p:cNvSpPr txBox="1"/>
            <p:nvPr/>
          </p:nvSpPr>
          <p:spPr>
            <a:xfrm>
              <a:off x="1647271" y="1233492"/>
              <a:ext cx="3212482" cy="707886"/>
            </a:xfrm>
            <a:prstGeom prst="rect">
              <a:avLst/>
            </a:prstGeom>
            <a:noFill/>
          </p:spPr>
          <p:txBody>
            <a:bodyPr wrap="square" rtlCol="0">
              <a:spAutoFit/>
            </a:bodyPr>
            <a:lstStyle/>
            <a:p>
              <a:pPr algn="ctr"/>
              <a:r>
                <a:rPr lang="vi-VN" sz="4000" b="1" dirty="0">
                  <a:latin typeface="Cambria" panose="02040503050406030204" pitchFamily="18" charset="0"/>
                  <a:ea typeface="Cambria" panose="02040503050406030204" pitchFamily="18" charset="0"/>
                  <a:cs typeface="Arial" panose="020B0604020202020204" pitchFamily="34" charset="0"/>
                </a:rPr>
                <a:t>vuông vức</a:t>
              </a:r>
              <a:endParaRPr lang="en-US" sz="4000" b="1" dirty="0">
                <a:latin typeface="Cambria" panose="02040503050406030204" pitchFamily="18" charset="0"/>
                <a:ea typeface="Cambria" panose="02040503050406030204" pitchFamily="18" charset="0"/>
                <a:cs typeface="Arial" panose="020B0604020202020204" pitchFamily="34" charset="0"/>
              </a:endParaRPr>
            </a:p>
          </p:txBody>
        </p:sp>
      </p:grpSp>
      <p:grpSp>
        <p:nvGrpSpPr>
          <p:cNvPr id="32" name="Group 31">
            <a:extLst>
              <a:ext uri="{FF2B5EF4-FFF2-40B4-BE49-F238E27FC236}">
                <a16:creationId xmlns:a16="http://schemas.microsoft.com/office/drawing/2014/main" id="{9B64183F-FD5E-4220-9BF0-8ACD6B79CAD8}"/>
              </a:ext>
            </a:extLst>
          </p:cNvPr>
          <p:cNvGrpSpPr/>
          <p:nvPr/>
        </p:nvGrpSpPr>
        <p:grpSpPr>
          <a:xfrm>
            <a:off x="6634520" y="5386430"/>
            <a:ext cx="4307721" cy="1467876"/>
            <a:chOff x="1380330" y="951888"/>
            <a:chExt cx="3829250" cy="1467876"/>
          </a:xfrm>
        </p:grpSpPr>
        <p:pic>
          <p:nvPicPr>
            <p:cNvPr id="33" name="图片 16" descr="图形用户界面&#10;&#10;中度可信度描述已自动生成">
              <a:extLst>
                <a:ext uri="{FF2B5EF4-FFF2-40B4-BE49-F238E27FC236}">
                  <a16:creationId xmlns:a16="http://schemas.microsoft.com/office/drawing/2014/main" id="{68259C1C-07BB-4784-8B85-675931C0F6B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2083" b="39584"/>
            <a:stretch/>
          </p:blipFill>
          <p:spPr>
            <a:xfrm>
              <a:off x="1380330" y="951888"/>
              <a:ext cx="3829250" cy="1467876"/>
            </a:xfrm>
            <a:prstGeom prst="rect">
              <a:avLst/>
            </a:prstGeom>
          </p:spPr>
        </p:pic>
        <p:sp>
          <p:nvSpPr>
            <p:cNvPr id="34" name="TextBox 33">
              <a:extLst>
                <a:ext uri="{FF2B5EF4-FFF2-40B4-BE49-F238E27FC236}">
                  <a16:creationId xmlns:a16="http://schemas.microsoft.com/office/drawing/2014/main" id="{40F66C83-B261-4F87-A67D-742897A20208}"/>
                </a:ext>
              </a:extLst>
            </p:cNvPr>
            <p:cNvSpPr txBox="1"/>
            <p:nvPr/>
          </p:nvSpPr>
          <p:spPr>
            <a:xfrm>
              <a:off x="1647271" y="1233492"/>
              <a:ext cx="3212482" cy="707886"/>
            </a:xfrm>
            <a:prstGeom prst="rect">
              <a:avLst/>
            </a:prstGeom>
            <a:noFill/>
          </p:spPr>
          <p:txBody>
            <a:bodyPr wrap="square" rtlCol="0">
              <a:spAutoFit/>
            </a:bodyPr>
            <a:lstStyle/>
            <a:p>
              <a:pPr algn="ctr"/>
              <a:r>
                <a:rPr lang="vi-VN" sz="4000" b="1" dirty="0">
                  <a:latin typeface="Cambria" panose="02040503050406030204" pitchFamily="18" charset="0"/>
                  <a:ea typeface="Cambria" panose="02040503050406030204" pitchFamily="18" charset="0"/>
                  <a:cs typeface="Arial" panose="020B0604020202020204" pitchFamily="34" charset="0"/>
                </a:rPr>
                <a:t>kín khít</a:t>
              </a:r>
              <a:endParaRPr lang="en-US" sz="4000" b="1" dirty="0">
                <a:latin typeface="Cambria" panose="02040503050406030204" pitchFamily="18" charset="0"/>
                <a:ea typeface="Cambria" panose="02040503050406030204" pitchFamily="18" charset="0"/>
                <a:cs typeface="Arial" panose="020B0604020202020204" pitchFamily="34" charset="0"/>
              </a:endParaRPr>
            </a:p>
          </p:txBody>
        </p:sp>
      </p:grpSp>
    </p:spTree>
    <p:extLst>
      <p:ext uri="{BB962C8B-B14F-4D97-AF65-F5344CB8AC3E}">
        <p14:creationId xmlns:p14="http://schemas.microsoft.com/office/powerpoint/2010/main" val="128399920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ircle(in)">
                                      <p:cBhvr>
                                        <p:cTn id="13" dur="2000"/>
                                        <p:tgtEl>
                                          <p:spTgt spid="2"/>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circle(in)">
                                      <p:cBhvr>
                                        <p:cTn id="16" dur="20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1000"/>
                                        <p:tgtEl>
                                          <p:spTgt spid="22"/>
                                        </p:tgtEl>
                                      </p:cBhvr>
                                    </p:animEffect>
                                    <p:anim calcmode="lin" valueType="num">
                                      <p:cBhvr>
                                        <p:cTn id="29" dur="1000" fill="hold"/>
                                        <p:tgtEl>
                                          <p:spTgt spid="22"/>
                                        </p:tgtEl>
                                        <p:attrNameLst>
                                          <p:attrName>ppt_x</p:attrName>
                                        </p:attrNameLst>
                                      </p:cBhvr>
                                      <p:tavLst>
                                        <p:tav tm="0">
                                          <p:val>
                                            <p:strVal val="#ppt_x"/>
                                          </p:val>
                                        </p:tav>
                                        <p:tav tm="100000">
                                          <p:val>
                                            <p:strVal val="#ppt_x"/>
                                          </p:val>
                                        </p:tav>
                                      </p:tavLst>
                                    </p:anim>
                                    <p:anim calcmode="lin" valueType="num">
                                      <p:cBhvr>
                                        <p:cTn id="30"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1000"/>
                                        <p:tgtEl>
                                          <p:spTgt spid="19"/>
                                        </p:tgtEl>
                                      </p:cBhvr>
                                    </p:animEffect>
                                    <p:anim calcmode="lin" valueType="num">
                                      <p:cBhvr>
                                        <p:cTn id="36" dur="1000" fill="hold"/>
                                        <p:tgtEl>
                                          <p:spTgt spid="19"/>
                                        </p:tgtEl>
                                        <p:attrNameLst>
                                          <p:attrName>ppt_x</p:attrName>
                                        </p:attrNameLst>
                                      </p:cBhvr>
                                      <p:tavLst>
                                        <p:tav tm="0">
                                          <p:val>
                                            <p:strVal val="#ppt_x"/>
                                          </p:val>
                                        </p:tav>
                                        <p:tav tm="100000">
                                          <p:val>
                                            <p:strVal val="#ppt_x"/>
                                          </p:val>
                                        </p:tav>
                                      </p:tavLst>
                                    </p:anim>
                                    <p:anim calcmode="lin" valueType="num">
                                      <p:cBhvr>
                                        <p:cTn id="3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7" presetClass="entr" presetSubtype="0" fill="hold" nodeType="click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fade">
                                      <p:cBhvr>
                                        <p:cTn id="42" dur="1000"/>
                                        <p:tgtEl>
                                          <p:spTgt spid="25"/>
                                        </p:tgtEl>
                                      </p:cBhvr>
                                    </p:animEffect>
                                    <p:anim calcmode="lin" valueType="num">
                                      <p:cBhvr>
                                        <p:cTn id="43" dur="1000" fill="hold"/>
                                        <p:tgtEl>
                                          <p:spTgt spid="25"/>
                                        </p:tgtEl>
                                        <p:attrNameLst>
                                          <p:attrName>ppt_x</p:attrName>
                                        </p:attrNameLst>
                                      </p:cBhvr>
                                      <p:tavLst>
                                        <p:tav tm="0">
                                          <p:val>
                                            <p:strVal val="#ppt_x"/>
                                          </p:val>
                                        </p:tav>
                                        <p:tav tm="100000">
                                          <p:val>
                                            <p:strVal val="#ppt_x"/>
                                          </p:val>
                                        </p:tav>
                                      </p:tavLst>
                                    </p:anim>
                                    <p:anim calcmode="lin" valueType="num">
                                      <p:cBhvr>
                                        <p:cTn id="4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7" presetClass="entr" presetSubtype="0" fill="hold" nodeType="click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fade">
                                      <p:cBhvr>
                                        <p:cTn id="49" dur="1000"/>
                                        <p:tgtEl>
                                          <p:spTgt spid="29"/>
                                        </p:tgtEl>
                                      </p:cBhvr>
                                    </p:animEffect>
                                    <p:anim calcmode="lin" valueType="num">
                                      <p:cBhvr>
                                        <p:cTn id="50" dur="1000" fill="hold"/>
                                        <p:tgtEl>
                                          <p:spTgt spid="29"/>
                                        </p:tgtEl>
                                        <p:attrNameLst>
                                          <p:attrName>ppt_x</p:attrName>
                                        </p:attrNameLst>
                                      </p:cBhvr>
                                      <p:tavLst>
                                        <p:tav tm="0">
                                          <p:val>
                                            <p:strVal val="#ppt_x"/>
                                          </p:val>
                                        </p:tav>
                                        <p:tav tm="100000">
                                          <p:val>
                                            <p:strVal val="#ppt_x"/>
                                          </p:val>
                                        </p:tav>
                                      </p:tavLst>
                                    </p:anim>
                                    <p:anim calcmode="lin" valueType="num">
                                      <p:cBhvr>
                                        <p:cTn id="51"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7" presetClass="entr" presetSubtype="0" fill="hold" nodeType="clickEffect">
                                  <p:stCondLst>
                                    <p:cond delay="0"/>
                                  </p:stCondLst>
                                  <p:childTnLst>
                                    <p:set>
                                      <p:cBhvr>
                                        <p:cTn id="55" dur="1" fill="hold">
                                          <p:stCondLst>
                                            <p:cond delay="0"/>
                                          </p:stCondLst>
                                        </p:cTn>
                                        <p:tgtEl>
                                          <p:spTgt spid="32"/>
                                        </p:tgtEl>
                                        <p:attrNameLst>
                                          <p:attrName>style.visibility</p:attrName>
                                        </p:attrNameLst>
                                      </p:cBhvr>
                                      <p:to>
                                        <p:strVal val="visible"/>
                                      </p:to>
                                    </p:set>
                                    <p:animEffect transition="in" filter="fade">
                                      <p:cBhvr>
                                        <p:cTn id="56" dur="1000"/>
                                        <p:tgtEl>
                                          <p:spTgt spid="32"/>
                                        </p:tgtEl>
                                      </p:cBhvr>
                                    </p:animEffect>
                                    <p:anim calcmode="lin" valueType="num">
                                      <p:cBhvr>
                                        <p:cTn id="57" dur="1000" fill="hold"/>
                                        <p:tgtEl>
                                          <p:spTgt spid="32"/>
                                        </p:tgtEl>
                                        <p:attrNameLst>
                                          <p:attrName>ppt_x</p:attrName>
                                        </p:attrNameLst>
                                      </p:cBhvr>
                                      <p:tavLst>
                                        <p:tav tm="0">
                                          <p:val>
                                            <p:strVal val="#ppt_x"/>
                                          </p:val>
                                        </p:tav>
                                        <p:tav tm="100000">
                                          <p:val>
                                            <p:strVal val="#ppt_x"/>
                                          </p:val>
                                        </p:tav>
                                      </p:tavLst>
                                    </p:anim>
                                    <p:anim calcmode="lin" valueType="num">
                                      <p:cBhvr>
                                        <p:cTn id="58"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64">
            <a:extLst>
              <a:ext uri="{FF2B5EF4-FFF2-40B4-BE49-F238E27FC236}">
                <a16:creationId xmlns:a16="http://schemas.microsoft.com/office/drawing/2014/main" id="{0DACD21B-EC88-4D11-A473-3BB8E1C92CA6}"/>
              </a:ext>
            </a:extLst>
          </p:cNvPr>
          <p:cNvGrpSpPr/>
          <p:nvPr/>
        </p:nvGrpSpPr>
        <p:grpSpPr>
          <a:xfrm>
            <a:off x="2377440" y="231007"/>
            <a:ext cx="6718434" cy="1722922"/>
            <a:chOff x="2501458" y="1070657"/>
            <a:chExt cx="6708132" cy="4103226"/>
          </a:xfrm>
        </p:grpSpPr>
        <p:sp>
          <p:nvSpPr>
            <p:cNvPr id="10" name="矩形: 圆角 15">
              <a:extLst>
                <a:ext uri="{FF2B5EF4-FFF2-40B4-BE49-F238E27FC236}">
                  <a16:creationId xmlns:a16="http://schemas.microsoft.com/office/drawing/2014/main" id="{A4C7FF57-147A-42E1-ACB6-C2E4DF9C86C6}"/>
                </a:ext>
              </a:extLst>
            </p:cNvPr>
            <p:cNvSpPr/>
            <p:nvPr/>
          </p:nvSpPr>
          <p:spPr>
            <a:xfrm>
              <a:off x="2766349" y="1452622"/>
              <a:ext cx="6443241" cy="3721261"/>
            </a:xfrm>
            <a:prstGeom prst="roundRect">
              <a:avLst/>
            </a:prstGeom>
            <a:solidFill>
              <a:srgbClr val="F4806E"/>
            </a:solidFill>
            <a:ln>
              <a:noFill/>
            </a:ln>
            <a:effectLst>
              <a:outerShdw blurRad="152400" dist="203200" dir="2700000" sx="103000" sy="103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圆角 16">
              <a:extLst>
                <a:ext uri="{FF2B5EF4-FFF2-40B4-BE49-F238E27FC236}">
                  <a16:creationId xmlns:a16="http://schemas.microsoft.com/office/drawing/2014/main" id="{9BF91774-E30A-4EDC-94D7-D522C42C6E91}"/>
                </a:ext>
              </a:extLst>
            </p:cNvPr>
            <p:cNvSpPr/>
            <p:nvPr/>
          </p:nvSpPr>
          <p:spPr>
            <a:xfrm>
              <a:off x="2501458" y="1070657"/>
              <a:ext cx="6443241" cy="3721261"/>
            </a:xfrm>
            <a:prstGeom prst="roundRect">
              <a:avLst/>
            </a:prstGeom>
            <a:noFill/>
            <a:ln w="34925" cmpd="sng">
              <a:solidFill>
                <a:srgbClr val="FEF4CE"/>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3" name="Rectangle 12"/>
          <p:cNvSpPr/>
          <p:nvPr/>
        </p:nvSpPr>
        <p:spPr>
          <a:xfrm>
            <a:off x="2757702" y="578995"/>
            <a:ext cx="6046848" cy="876778"/>
          </a:xfrm>
          <a:prstGeom prst="rect">
            <a:avLst/>
          </a:prstGeom>
        </p:spPr>
        <p:txBody>
          <a:bodyPr wrap="none">
            <a:spAutoFit/>
          </a:bodyPr>
          <a:lstStyle/>
          <a:p>
            <a:pPr algn="ctr">
              <a:lnSpc>
                <a:spcPct val="150000"/>
              </a:lnSpc>
            </a:pPr>
            <a:r>
              <a:rPr lang="vi-VN" sz="4000" b="1" dirty="0">
                <a:ln w="146050">
                  <a:solidFill>
                    <a:schemeClr val="bg1"/>
                  </a:solidFill>
                </a:ln>
                <a:solidFill>
                  <a:schemeClr val="bg1"/>
                </a:solidFill>
                <a:latin typeface="UTM Guanine" panose="02040603050506020204" pitchFamily="18" charset="0"/>
                <a:cs typeface="Times New Roman" panose="02020603050405020304" pitchFamily="18" charset="0"/>
              </a:rPr>
              <a:t>LUYỆN  ĐỌC  CÂU  DÀI</a:t>
            </a:r>
          </a:p>
        </p:txBody>
      </p:sp>
      <p:sp>
        <p:nvSpPr>
          <p:cNvPr id="12" name="Rectangle 11"/>
          <p:cNvSpPr/>
          <p:nvPr/>
        </p:nvSpPr>
        <p:spPr>
          <a:xfrm>
            <a:off x="2761863" y="550120"/>
            <a:ext cx="6014788" cy="916020"/>
          </a:xfrm>
          <a:prstGeom prst="rect">
            <a:avLst/>
          </a:prstGeom>
        </p:spPr>
        <p:txBody>
          <a:bodyPr wrap="none">
            <a:spAutoFit/>
          </a:bodyPr>
          <a:lstStyle/>
          <a:p>
            <a:pPr algn="ctr">
              <a:lnSpc>
                <a:spcPct val="150000"/>
              </a:lnSpc>
            </a:pPr>
            <a:r>
              <a:rPr lang="vi-VN" sz="4200" b="1" dirty="0">
                <a:solidFill>
                  <a:srgbClr val="CE3553"/>
                </a:solidFill>
                <a:latin typeface="UTM Guanine" panose="02040603050506020204" pitchFamily="18" charset="0"/>
                <a:cs typeface="Times New Roman" panose="02020603050405020304" pitchFamily="18" charset="0"/>
              </a:rPr>
              <a:t>LUYỆN ĐỌC CÂU DÀI</a:t>
            </a:r>
          </a:p>
        </p:txBody>
      </p:sp>
      <p:grpSp>
        <p:nvGrpSpPr>
          <p:cNvPr id="14" name="Group 13">
            <a:extLst>
              <a:ext uri="{FF2B5EF4-FFF2-40B4-BE49-F238E27FC236}">
                <a16:creationId xmlns:a16="http://schemas.microsoft.com/office/drawing/2014/main" id="{B00925A7-C61C-44AF-B0C8-A4E1271631FA}"/>
              </a:ext>
            </a:extLst>
          </p:cNvPr>
          <p:cNvGrpSpPr/>
          <p:nvPr/>
        </p:nvGrpSpPr>
        <p:grpSpPr>
          <a:xfrm>
            <a:off x="-23808" y="2657962"/>
            <a:ext cx="10862441" cy="2319627"/>
            <a:chOff x="0" y="0"/>
            <a:chExt cx="10862441" cy="2319627"/>
          </a:xfrm>
        </p:grpSpPr>
        <p:sp>
          <p:nvSpPr>
            <p:cNvPr id="15" name="菱形 14">
              <a:extLst>
                <a:ext uri="{FF2B5EF4-FFF2-40B4-BE49-F238E27FC236}">
                  <a16:creationId xmlns:a16="http://schemas.microsoft.com/office/drawing/2014/main" id="{013B4844-4537-4926-B7C4-FD8D4E18224D}"/>
                </a:ext>
              </a:extLst>
            </p:cNvPr>
            <p:cNvSpPr/>
            <p:nvPr/>
          </p:nvSpPr>
          <p:spPr>
            <a:xfrm>
              <a:off x="0" y="0"/>
              <a:ext cx="2364828" cy="2319627"/>
            </a:xfrm>
            <a:prstGeom prst="diamond">
              <a:avLst/>
            </a:prstGeom>
            <a:solidFill>
              <a:schemeClr val="bg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UVF Mussica Swash" panose="04000000000000000000" pitchFamily="82" charset="0"/>
              </a:endParaRPr>
            </a:p>
          </p:txBody>
        </p:sp>
        <p:sp>
          <p:nvSpPr>
            <p:cNvPr id="16" name="文本框 1">
              <a:extLst>
                <a:ext uri="{FF2B5EF4-FFF2-40B4-BE49-F238E27FC236}">
                  <a16:creationId xmlns:a16="http://schemas.microsoft.com/office/drawing/2014/main" id="{E409A403-26FD-41A3-AD9A-E503C68A42CA}"/>
                </a:ext>
              </a:extLst>
            </p:cNvPr>
            <p:cNvSpPr txBox="1"/>
            <p:nvPr/>
          </p:nvSpPr>
          <p:spPr>
            <a:xfrm>
              <a:off x="1087821" y="204952"/>
              <a:ext cx="70666" cy="1107996"/>
            </a:xfrm>
            <a:prstGeom prst="rect">
              <a:avLst/>
            </a:prstGeom>
            <a:noFill/>
          </p:spPr>
          <p:txBody>
            <a:bodyPr vert="horz" wrap="square" rtlCol="0">
              <a:spAutoFit/>
            </a:bodyPr>
            <a:lstStyle/>
            <a:p>
              <a:pPr algn="ctr"/>
              <a:endParaRPr lang="en-US" altLang="zh-CN" sz="6600" dirty="0">
                <a:ln>
                  <a:solidFill>
                    <a:srgbClr val="002060"/>
                  </a:solidFill>
                </a:ln>
                <a:solidFill>
                  <a:srgbClr val="CE3553"/>
                </a:solidFill>
                <a:latin typeface="#9Slide07 IcielStormtrooper" panose="020B0500000000000000" pitchFamily="34" charset="0"/>
                <a:ea typeface="方正大黑简体" panose="03000509000000000000" pitchFamily="65" charset="-122"/>
              </a:endParaRPr>
            </a:p>
          </p:txBody>
        </p:sp>
        <p:sp>
          <p:nvSpPr>
            <p:cNvPr id="17" name="TextBox 16">
              <a:extLst>
                <a:ext uri="{FF2B5EF4-FFF2-40B4-BE49-F238E27FC236}">
                  <a16:creationId xmlns:a16="http://schemas.microsoft.com/office/drawing/2014/main" id="{776DCE87-CAA7-4AB4-A673-BCBB55410BB7}"/>
                </a:ext>
              </a:extLst>
            </p:cNvPr>
            <p:cNvSpPr txBox="1">
              <a:spLocks noChangeArrowheads="1"/>
            </p:cNvSpPr>
            <p:nvPr/>
          </p:nvSpPr>
          <p:spPr bwMode="auto">
            <a:xfrm>
              <a:off x="1182414" y="72858"/>
              <a:ext cx="9680027" cy="2246769"/>
            </a:xfrm>
            <a:prstGeom prst="rect">
              <a:avLst/>
            </a:prstGeom>
            <a:solidFill>
              <a:schemeClr val="accent3">
                <a:lumMod val="20000"/>
                <a:lumOff val="80000"/>
                <a:alpha val="75000"/>
              </a:schemeClr>
            </a:solidFill>
            <a:ln w="38100">
              <a:solidFill>
                <a:srgbClr val="002060"/>
              </a:solidFill>
              <a:prstDash val="dashDot"/>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sz="3500" b="1" dirty="0" err="1">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Đây</a:t>
              </a:r>
              <a:r>
                <a:rPr lang="en-US" sz="3500"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500" b="1" dirty="0" err="1">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những</a:t>
              </a:r>
              <a:r>
                <a:rPr lang="en-US" sz="3500"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500" b="1" dirty="0" err="1">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bức</a:t>
              </a:r>
              <a:r>
                <a:rPr lang="en-US" sz="3500"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500" b="1" dirty="0" err="1">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tường</a:t>
              </a:r>
              <a:r>
                <a:rPr lang="en-US" sz="3500"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500" b="1" dirty="0" err="1">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buồng</a:t>
              </a:r>
              <a:r>
                <a:rPr lang="en-US" sz="3500"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500" b="1" dirty="0" err="1">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nhẵn</a:t>
              </a:r>
              <a:r>
                <a:rPr lang="en-US" sz="3500"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500" b="1" dirty="0" err="1">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bóng</a:t>
              </a:r>
              <a:r>
                <a:rPr lang="en-US" sz="3500"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500" b="1" dirty="0" err="1">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như</a:t>
              </a:r>
              <a:r>
                <a:rPr lang="en-US" sz="3500"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500" b="1" dirty="0" err="1">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mặt</a:t>
              </a:r>
              <a:r>
                <a:rPr lang="en-US" sz="3500"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500" b="1" dirty="0" err="1">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ghế</a:t>
              </a:r>
              <a:r>
                <a:rPr lang="en-US" sz="3500"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500" b="1" dirty="0" err="1">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đá</a:t>
              </a:r>
              <a:r>
                <a:rPr lang="en-US" sz="3500"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a:t>
              </a:r>
              <a:r>
                <a:rPr lang="en-US" sz="35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a:t>
              </a:r>
              <a:r>
                <a:rPr lang="en-US" sz="3500"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500" b="1" dirty="0" err="1">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hoàn</a:t>
              </a:r>
              <a:r>
                <a:rPr lang="en-US" sz="3500"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500" b="1" dirty="0" err="1">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toàn</a:t>
              </a:r>
              <a:r>
                <a:rPr lang="en-US" sz="3500"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500" b="1" dirty="0" err="1">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được</a:t>
              </a:r>
              <a:r>
                <a:rPr lang="en-US" sz="3500"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500" b="1" dirty="0" err="1">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ghép</a:t>
              </a:r>
              <a:r>
                <a:rPr lang="en-US" sz="3500"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500" b="1" dirty="0" err="1">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bằng</a:t>
              </a:r>
              <a:r>
                <a:rPr lang="en-US" sz="3500"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500" b="1" dirty="0" err="1">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những</a:t>
              </a:r>
              <a:r>
                <a:rPr lang="en-US" sz="3500"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500" b="1" dirty="0" err="1">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tảng</a:t>
              </a:r>
              <a:r>
                <a:rPr lang="en-US" sz="3500"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500" b="1" dirty="0" err="1">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đá</a:t>
              </a:r>
              <a:r>
                <a:rPr lang="en-US" sz="3500"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500" b="1" dirty="0" err="1">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lớn</a:t>
              </a:r>
              <a:r>
                <a:rPr lang="en-US" sz="3500"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500" b="1" dirty="0" err="1">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đẽo</a:t>
              </a:r>
              <a:r>
                <a:rPr lang="en-US" sz="3500"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500" b="1" dirty="0" err="1">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gọt</a:t>
              </a:r>
              <a:r>
                <a:rPr lang="en-US" sz="3500"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500" b="1" dirty="0" err="1">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vuông</a:t>
              </a:r>
              <a:r>
                <a:rPr lang="en-US" sz="3500"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500" b="1" dirty="0" err="1">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vức</a:t>
              </a:r>
              <a:r>
                <a:rPr lang="en-US" sz="35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a:t>
              </a:r>
              <a:r>
                <a:rPr lang="en-US" sz="3500"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500" b="1" dirty="0" err="1">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và</a:t>
              </a:r>
              <a:r>
                <a:rPr lang="en-US" sz="3500"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500" b="1" dirty="0" err="1">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lựa</a:t>
              </a:r>
              <a:r>
                <a:rPr lang="en-US" sz="3500"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500" b="1" dirty="0" err="1">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ghép</a:t>
              </a:r>
              <a:r>
                <a:rPr lang="en-US" sz="3500"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500" b="1" dirty="0" err="1">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vào</a:t>
              </a:r>
              <a:r>
                <a:rPr lang="en-US" sz="3500"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500" b="1" dirty="0" err="1">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nhau</a:t>
              </a:r>
              <a:r>
                <a:rPr lang="en-US" sz="3500"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500" b="1" dirty="0" err="1">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kín</a:t>
              </a:r>
              <a:r>
                <a:rPr lang="en-US" sz="3500"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500" b="1" dirty="0" err="1">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khít</a:t>
              </a:r>
              <a:r>
                <a:rPr lang="en-US" sz="3500"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500" b="1" dirty="0" err="1">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như</a:t>
              </a:r>
              <a:r>
                <a:rPr lang="en-US" sz="3500"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500" b="1" dirty="0" err="1">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xây</a:t>
              </a:r>
              <a:r>
                <a:rPr lang="en-US" sz="3500"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500" b="1" dirty="0" err="1">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gạch</a:t>
              </a:r>
              <a:r>
                <a:rPr lang="en-US" sz="3500"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500" b="1" dirty="0" err="1">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vữa</a:t>
              </a:r>
              <a:r>
                <a:rPr lang="en-US" sz="3500"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a:t>
              </a:r>
              <a:r>
                <a:rPr lang="en-US" sz="35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a:t>
              </a:r>
              <a:r>
                <a:rPr lang="en-US" sz="3500"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p>
          </p:txBody>
        </p:sp>
      </p:grpSp>
    </p:spTree>
    <p:extLst>
      <p:ext uri="{BB962C8B-B14F-4D97-AF65-F5344CB8AC3E}">
        <p14:creationId xmlns:p14="http://schemas.microsoft.com/office/powerpoint/2010/main" val="420432605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500"/>
                                        <p:tgtEl>
                                          <p:spTgt spid="12"/>
                                        </p:tgtEl>
                                      </p:cBhvr>
                                    </p:animEffect>
                                  </p:childTnLst>
                                </p:cTn>
                              </p:par>
                              <p:par>
                                <p:cTn id="17" presetID="30"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800" decel="100000"/>
                                        <p:tgtEl>
                                          <p:spTgt spid="14"/>
                                        </p:tgtEl>
                                      </p:cBhvr>
                                    </p:animEffect>
                                    <p:anim calcmode="lin" valueType="num">
                                      <p:cBhvr>
                                        <p:cTn id="20" dur="800" decel="100000" fill="hold"/>
                                        <p:tgtEl>
                                          <p:spTgt spid="14"/>
                                        </p:tgtEl>
                                        <p:attrNameLst>
                                          <p:attrName>style.rotation</p:attrName>
                                        </p:attrNameLst>
                                      </p:cBhvr>
                                      <p:tavLst>
                                        <p:tav tm="0">
                                          <p:val>
                                            <p:fltVal val="-90"/>
                                          </p:val>
                                        </p:tav>
                                        <p:tav tm="100000">
                                          <p:val>
                                            <p:fltVal val="0"/>
                                          </p:val>
                                        </p:tav>
                                      </p:tavLst>
                                    </p:anim>
                                    <p:anim calcmode="lin" valueType="num">
                                      <p:cBhvr>
                                        <p:cTn id="21" dur="800" decel="100000" fill="hold"/>
                                        <p:tgtEl>
                                          <p:spTgt spid="14"/>
                                        </p:tgtEl>
                                        <p:attrNameLst>
                                          <p:attrName>ppt_x</p:attrName>
                                        </p:attrNameLst>
                                      </p:cBhvr>
                                      <p:tavLst>
                                        <p:tav tm="0">
                                          <p:val>
                                            <p:strVal val="#ppt_x+0.4"/>
                                          </p:val>
                                        </p:tav>
                                        <p:tav tm="100000">
                                          <p:val>
                                            <p:strVal val="#ppt_x-0.05"/>
                                          </p:val>
                                        </p:tav>
                                      </p:tavLst>
                                    </p:anim>
                                    <p:anim calcmode="lin" valueType="num">
                                      <p:cBhvr>
                                        <p:cTn id="22" dur="800" decel="100000" fill="hold"/>
                                        <p:tgtEl>
                                          <p:spTgt spid="14"/>
                                        </p:tgtEl>
                                        <p:attrNameLst>
                                          <p:attrName>ppt_y</p:attrName>
                                        </p:attrNameLst>
                                      </p:cBhvr>
                                      <p:tavLst>
                                        <p:tav tm="0">
                                          <p:val>
                                            <p:strVal val="#ppt_y-0.4"/>
                                          </p:val>
                                        </p:tav>
                                        <p:tav tm="100000">
                                          <p:val>
                                            <p:strVal val="#ppt_y+0.1"/>
                                          </p:val>
                                        </p:tav>
                                      </p:tavLst>
                                    </p:anim>
                                    <p:anim calcmode="lin" valueType="num">
                                      <p:cBhvr>
                                        <p:cTn id="23" dur="200" accel="100000" fill="hold">
                                          <p:stCondLst>
                                            <p:cond delay="800"/>
                                          </p:stCondLst>
                                        </p:cTn>
                                        <p:tgtEl>
                                          <p:spTgt spid="14"/>
                                        </p:tgtEl>
                                        <p:attrNameLst>
                                          <p:attrName>ppt_x</p:attrName>
                                        </p:attrNameLst>
                                      </p:cBhvr>
                                      <p:tavLst>
                                        <p:tav tm="0">
                                          <p:val>
                                            <p:strVal val="#ppt_x-0.05"/>
                                          </p:val>
                                        </p:tav>
                                        <p:tav tm="100000">
                                          <p:val>
                                            <p:strVal val="#ppt_x"/>
                                          </p:val>
                                        </p:tav>
                                      </p:tavLst>
                                    </p:anim>
                                    <p:anim calcmode="lin" valueType="num">
                                      <p:cBhvr>
                                        <p:cTn id="24" dur="200" accel="100000" fill="hold">
                                          <p:stCondLst>
                                            <p:cond delay="800"/>
                                          </p:stCondLst>
                                        </p:cTn>
                                        <p:tgtEl>
                                          <p:spTgt spid="14"/>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27000" y="87464"/>
            <a:ext cx="11938000" cy="6643535"/>
          </a:xfrm>
          <a:prstGeom prst="roundRect">
            <a:avLst/>
          </a:prstGeom>
          <a:solidFill>
            <a:schemeClr val="bg1">
              <a:alpha val="81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282161" y="262215"/>
            <a:ext cx="11627678" cy="63555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Ăng-co Vát​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5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5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25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Ăng-co </a:t>
            </a:r>
            <a:r>
              <a:rPr kumimoji="0" lang="vi-VN" sz="25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Vát là một công trình kiến trúc và điêu khắc tuyệt diệu của nhân dân Cam</a:t>
            </a:r>
            <a:r>
              <a:rPr kumimoji="0" lang="en-US" sz="25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25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-pu-chia được xây dựng từ đầu thế kỉ XII.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5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5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5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5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Khu đền chính gồm ba tầng với những ngọn tháp lớn. Muốn thăm hết khu đền chính phải đi qua ba tầng hành lang dài gần 1500 mét và vào thăm 398 gian phòng. Suốt cuộc dạo xem kì thú đó, du khách sẽ cảm thấy như lạc vào thế giới của nghệ thuật chạm khắc và kiến trúc cổ đại. Đây, những cây tháp lớn được dựng bằng đá ong và bọc ngoài bằng đá nhẵn. Đây, những bức tường buồng nhẵn bóng như mặt ghế đá, hoàn toàn được ghép bằng những tảng đá lớn đẽo gọt vuông vức và lựa ghép vào nhau kín khít như xây gạch vữa.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5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5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500" b="0"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Toàn bộ khu đền quay về hướng tây. Lúc hoàng hôn, Ăng-co Vát thật huy hoàng. Mặt trời lặn, ánh sáng chiếu soi vào bóng tối cửa đền. Những ngọn tháp cao vút ở phía trên, lấp loáng giữa những chùm lá thốt nốt xòa tán tròn vượt lên hẳn những hàng muỗm già cổ kính. Ngôi đền cao với những thềm đá rêu phong, uy nghi kì lạ, càng cao càng thâm nghiêm dưới ánh trời vàng, khi đàn dơi bay tỏa ra từ các ngách.</a:t>
            </a:r>
            <a:endParaRPr kumimoji="0" lang="en-US" sz="2500" b="0"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5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Theo </a:t>
            </a:r>
            <a:r>
              <a:rPr kumimoji="0" lang="vi-VN" sz="25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NHỮNG KÌ QUAN THẾ GIỚI</a:t>
            </a:r>
          </a:p>
        </p:txBody>
      </p:sp>
    </p:spTree>
    <p:extLst>
      <p:ext uri="{BB962C8B-B14F-4D97-AF65-F5344CB8AC3E}">
        <p14:creationId xmlns:p14="http://schemas.microsoft.com/office/powerpoint/2010/main" val="260333086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1505</Words>
  <Application>Microsoft Office PowerPoint</Application>
  <PresentationFormat>Widescreen</PresentationFormat>
  <Paragraphs>103</Paragraphs>
  <Slides>34</Slides>
  <Notes>0</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34</vt:i4>
      </vt:variant>
    </vt:vector>
  </HeadingPairs>
  <TitlesOfParts>
    <vt:vector size="47" baseType="lpstr">
      <vt:lpstr>#9Slide07 IcielStormtrooper</vt:lpstr>
      <vt:lpstr>Arial</vt:lpstr>
      <vt:lpstr>Calibri</vt:lpstr>
      <vt:lpstr>Calibri Light</vt:lpstr>
      <vt:lpstr>Cambria</vt:lpstr>
      <vt:lpstr>Times New Roman</vt:lpstr>
      <vt:lpstr>UTM American Sans</vt:lpstr>
      <vt:lpstr>UTM Guanine</vt:lpstr>
      <vt:lpstr>UVF Mussica Swash</vt:lpstr>
      <vt:lpstr>UVF TypoSlabserif</vt:lpstr>
      <vt:lpstr>UVN Binh Duong</vt:lpstr>
      <vt:lpstr>字魂70号-灵悦黑体</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ASUS</dc:creator>
  <cp:lastModifiedBy>ASUS</cp:lastModifiedBy>
  <cp:revision>1</cp:revision>
  <dcterms:created xsi:type="dcterms:W3CDTF">2022-04-23T02:13:46Z</dcterms:created>
  <dcterms:modified xsi:type="dcterms:W3CDTF">2022-04-23T02:15:04Z</dcterms:modified>
</cp:coreProperties>
</file>