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57" r:id="rId2"/>
    <p:sldId id="286" r:id="rId3"/>
    <p:sldId id="279" r:id="rId4"/>
    <p:sldId id="281" r:id="rId5"/>
    <p:sldId id="282" r:id="rId6"/>
    <p:sldId id="259" r:id="rId7"/>
    <p:sldId id="260" r:id="rId8"/>
    <p:sldId id="284" r:id="rId9"/>
    <p:sldId id="262" r:id="rId10"/>
    <p:sldId id="277" r:id="rId11"/>
    <p:sldId id="285" r:id="rId12"/>
    <p:sldId id="265" r:id="rId13"/>
    <p:sldId id="263" r:id="rId14"/>
    <p:sldId id="275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0" d="100"/>
          <a:sy n="80" d="100"/>
        </p:scale>
        <p:origin x="28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EC1EA4D-02A4-4AA4-81A0-1C308F7C25CB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A0A1B2-7336-4D25-ABF3-E87B689EAF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3773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38809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020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4951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9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25429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7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95872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553975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4885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24470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22489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08652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1432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408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3658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9739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A5211F-17A5-4F9C-A56A-FFC235282B5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9E06F1C-8062-49A7-B166-A6CD7077B0F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35F0AB-B54C-4796-89C2-26493B71B3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EC4BC-3ABB-49D4-B90F-EEDC7775F3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B401D5-25A3-4DE0-8FA9-058975F560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1254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D95495-043E-4AEF-A870-2A9C63C17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8F150FE-4470-4FC4-B3CD-1B84A17A2C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A5325F-833D-4F42-8F0E-FC6083B091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E70314-C5B1-403F-88EB-E9AF8824A9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6C1F23-0F55-40AD-A85D-BCA46867C1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6853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F923493-2BEF-480C-88B3-7599FD6A5F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951C7B5-3F47-4227-8795-D6112555084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262F69-EF8D-47CD-A951-849874F8B5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AB8AF7-2C36-457B-83B6-B418A6D2B6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9C08B2-7609-489A-A933-0AEA9FE8F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16337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28CEC6-FA2B-41FC-96F6-E65BF0AFBB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0465B7-9C63-4015-9340-A9261FBE639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14F3F8-7DEC-494F-A9DF-FBFAFB7AA2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AB5078D-FE84-41B4-9543-BA58D48937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E2712C-9995-4501-BF0A-7D653AA5B3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29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B58954-D23B-4E1D-9224-24BF11A9D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532F09B-9A70-4A1F-8E36-117D65094E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C059A6-042E-4AF2-B14B-EEE1B9AFAC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23E57B-BCCC-43EA-811A-83144D9B82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96A6E9-E9D9-4BE2-BFA4-78FC4BC987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94293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C6F4D0-2AEF-45BC-91B0-891F03FCC2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C229D5-19D0-45BB-B537-10B37C9138D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FF4222A-2D46-4607-A367-08740EE2BB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FD06F5D-E15B-49F7-ADAF-CDB83EC09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CDBDCD-C00B-40CF-B673-2F4771C49C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F31E52F-92CC-415A-806F-EBD62B7E2B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4608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555CE2-FDDC-44B4-BD50-F9A752C655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FDA6B1-EEA7-4DD1-ACC4-1EF31F5B6C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C4DFD5E-B71C-4E3A-B21E-20F8550897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119A95E-F5AF-4ADE-BBCA-03199E28A3F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AF93963-BF97-4ABE-AD71-D6EE0CA974B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272500-8B48-4949-9F80-A96C789802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C4FDFED-B0EA-4CD9-9FB5-368B4B0823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FF5F099-EBB0-4E7C-B427-5F237948FB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4916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F8D82F-FDB8-4708-B6B1-09E17D41FC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273590-4561-412B-B0C3-1849B30C01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7D49EE-0B23-4BA0-8F83-0EDD19A760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33B0211-5280-4BDB-B78C-BFC07F0A3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01378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2279D4-DC7C-4357-88F3-DE4A5DE6F5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CAB6C85-86E1-4578-BAFD-DD561A0D4C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6A8B7E-297F-42DC-8187-EB14F4233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24881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CC8160-CB89-4DAA-A72D-98DAEC1023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6F94B8-0794-461A-84B1-77FD0A2FAF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16E7CF-68E2-4179-BAE1-243F6BF94A7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F7FB79A-7A20-4FB5-8BE6-10A9DFF0AB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17FDB4-7DF4-4EDC-BC7C-12C18C7343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B88F50-A27F-4468-95A8-976B6A04DF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9808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CDF55D-F083-466D-81FF-A1299F155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D57202D-7104-4513-933A-D9C94C5EF24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88F808D-BF50-4A47-B375-B324E4FE6F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C5FD3E-4E98-440C-8DB6-EB1E15A3EF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7C270F0-87B1-4FFB-A24D-A3C82055A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79250B-ACB4-46DC-9EFF-4C34456E82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37904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6F4E741-D63D-452E-A8E6-622B742DF1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5F3B8B-9A2D-45EF-BCFD-2CB81AF376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8CCE14-EE8E-4A86-B2D9-C775327993A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94BE10-C795-40A1-B957-71F6F552A4D7}" type="datetimeFigureOut">
              <a:rPr lang="en-US" smtClean="0"/>
              <a:t>4/23/2022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931E1F-1456-4338-867D-A3975BB1DB7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F0FD12-A721-40CF-8304-5F0FC44B88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2603E0-EB5C-40B5-A669-DBB9EF313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4324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audio" Target="../media/audio1.wav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4.png"/><Relationship Id="rId9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audio" Target="../media/audio1.wav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4.pn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lh4.googleusercontent.com/2-8DAu6NPm5UGOgvM0wJRcRBoErJ0f4jKK17ML4ywFsdD0u2hOhakvS7KL-XvXTLnos3sednf5adYtzfATvOk_1myXu4grjzcfR1LbHFJDtiGyIixdLXk7KkfAqreY-qq-V3r3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128" y="0"/>
            <a:ext cx="11948242" cy="6858000"/>
          </a:xfrm>
          <a:prstGeom prst="rect">
            <a:avLst/>
          </a:prstGeom>
          <a:blipFill>
            <a:blip r:embed="rId4"/>
            <a:stretch>
              <a:fillRect l="-11877" t="-61792" r="-12989" b="-70678"/>
            </a:stretch>
          </a:blipFill>
        </p:spPr>
      </p:pic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752601" y="517684"/>
            <a:ext cx="8380412" cy="4870291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14339" name="文本框 7"/>
          <p:cNvSpPr txBox="1">
            <a:spLocks noChangeArrowheads="1"/>
          </p:cNvSpPr>
          <p:nvPr/>
        </p:nvSpPr>
        <p:spPr bwMode="auto">
          <a:xfrm>
            <a:off x="961390" y="1098213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1028" name="Picture 4" descr="https://lh4.googleusercontent.com/dtBSzkVLsuuydgq2E9lhuu6oQvpY8xKoSqFh5wg7P9uQKyHHQDHSfOO0l72OnC8xjsDSzpRa31ic3diDvzC3XGDf2tEEbtd3wnlWxMdg7lQvcXswQdjsBwCoz-4GQe1mImihAHvU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128" y="2251406"/>
            <a:ext cx="9298306" cy="4968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文本框 7"/>
          <p:cNvSpPr txBox="1">
            <a:spLocks noChangeArrowheads="1"/>
          </p:cNvSpPr>
          <p:nvPr/>
        </p:nvSpPr>
        <p:spPr bwMode="auto">
          <a:xfrm>
            <a:off x="1045210" y="1089462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0" name="文本框 7"/>
          <p:cNvSpPr txBox="1">
            <a:spLocks noChangeArrowheads="1"/>
          </p:cNvSpPr>
          <p:nvPr/>
        </p:nvSpPr>
        <p:spPr bwMode="auto">
          <a:xfrm>
            <a:off x="1120458" y="1091228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1" name="矩形 39"/>
          <p:cNvSpPr>
            <a:spLocks noChangeArrowheads="1"/>
          </p:cNvSpPr>
          <p:nvPr/>
        </p:nvSpPr>
        <p:spPr bwMode="auto">
          <a:xfrm>
            <a:off x="201521" y="156803"/>
            <a:ext cx="4078469" cy="133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1218565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Toán</a:t>
            </a:r>
            <a:r>
              <a:rPr kumimoji="0" lang="en-US" altLang="zh-CN" sz="54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 4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>
                <a:glow rad="63500">
                  <a:srgbClr val="FFC000">
                    <a:satMod val="175000"/>
                    <a:alpha val="40000"/>
                  </a:srgbClr>
                </a:glow>
                <a:reflection blurRad="6350" stA="55000" endA="300" endPos="45500" dir="5400000" sy="-100000" algn="bl" rotWithShape="0"/>
              </a:effectLst>
              <a:uLnTx/>
              <a:uFillTx/>
              <a:latin typeface="UTM Androgyne" panose="02040603050506020204" pitchFamily="18" charset="0"/>
              <a:ea typeface="隶书" panose="02010509060101010101" pitchFamily="49" charset="-122"/>
              <a:cs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55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14339" grpId="0"/>
      <p:bldP spid="69" grpId="0"/>
      <p:bldP spid="7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a) 1268 + 99 + 501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(99 + 501)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63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+ 600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1868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1981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/>
      <p:bldP spid="67" grpId="0"/>
      <p:bldP spid="68" grpId="0"/>
      <p:bldP spid="6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) 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168 + 2080 + 32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168 + 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32</a:t>
            </a: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+ 2080</a:t>
            </a: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5354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 + 2080</a:t>
            </a: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2280</a:t>
            </a:r>
          </a:p>
        </p:txBody>
      </p:sp>
    </p:spTree>
    <p:extLst>
      <p:ext uri="{BB962C8B-B14F-4D97-AF65-F5344CB8AC3E}">
        <p14:creationId xmlns:p14="http://schemas.microsoft.com/office/powerpoint/2010/main" val="159605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 Box 66"/>
          <p:cNvSpPr txBox="1">
            <a:spLocks noChangeArrowheads="1"/>
          </p:cNvSpPr>
          <p:nvPr/>
        </p:nvSpPr>
        <p:spPr bwMode="auto">
          <a:xfrm>
            <a:off x="642695" y="419186"/>
            <a:ext cx="11137501" cy="4832092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2">
                <a:lumMod val="75000"/>
              </a:schemeClr>
            </a:solidFill>
            <a:prstDash val="lgDash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vi-VN" altLang="en-US" sz="4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5: </a:t>
            </a:r>
            <a:r>
              <a:rPr lang="vi-VN" altLang="en-US" sz="4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đợt quyên góp ủng hộ học sinh vùng lũ lụt, Trường Tiểu học Thành Công đã quyên góp được </a:t>
            </a:r>
            <a:r>
              <a:rPr lang="vi-VN" altLang="en-US" sz="4400" i="1" dirty="0">
                <a:solidFill>
                  <a:schemeClr val="accent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1475 quyển vở</a:t>
            </a:r>
            <a:r>
              <a:rPr lang="vi-VN" altLang="en-US" sz="4400" i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vi-VN" altLang="en-US" sz="4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Thắng Lợi quyên góp được </a:t>
            </a:r>
            <a:r>
              <a:rPr lang="vi-VN" altLang="en-US" sz="4400" b="1" i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 hơn </a:t>
            </a:r>
            <a:r>
              <a:rPr lang="vi-VN" altLang="en-US" sz="4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Thành Công </a:t>
            </a:r>
            <a:r>
              <a:rPr lang="vi-VN" altLang="en-US" sz="4400" i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184 quyển vở</a:t>
            </a:r>
            <a:r>
              <a:rPr lang="vi-VN" altLang="en-US" sz="4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Hỏi cả hai trường quyên góp được bao nhiêu quyển vở?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0" y="5090652"/>
            <a:ext cx="2412460" cy="1793277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380">
                        <a14:foregroundMark x1="9425" y1="40016" x2="9797" y2="70171"/>
                        <a14:foregroundMark x1="21207" y1="56316" x2="19595" y2="76773"/>
                        <a14:foregroundMark x1="23191" y1="30807" x2="19347" y2="42298"/>
                        <a14:foregroundMark x1="6284" y1="92910" x2="9095" y2="92421"/>
                        <a14:foregroundMark x1="86234" y1="58191" x2="89376" y2="68786"/>
                        <a14:foregroundMark x1="83340" y1="76773" x2="82265" y2="78647"/>
                        <a14:foregroundMark x1="89376" y1="77506" x2="91608" y2="85575"/>
                        <a14:foregroundMark x1="95701" y1="59332" x2="91484" y2="579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6681" y="4729729"/>
            <a:ext cx="4360985" cy="2211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73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8257" y="204959"/>
            <a:ext cx="11595370" cy="6413764"/>
          </a:xfrm>
          <a:prstGeom prst="roundRect">
            <a:avLst>
              <a:gd name="adj" fmla="val 4230"/>
            </a:avLst>
          </a:prstGeom>
          <a:solidFill>
            <a:schemeClr val="bg1">
              <a:alpha val="87000"/>
            </a:schemeClr>
          </a:solidFill>
          <a:ln w="381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图片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54" y="3371263"/>
            <a:ext cx="2795587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4942707" y="1423566"/>
            <a:ext cx="26701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AutoShape 8"/>
          <p:cNvSpPr>
            <a:spLocks/>
          </p:cNvSpPr>
          <p:nvPr/>
        </p:nvSpPr>
        <p:spPr bwMode="auto">
          <a:xfrm rot="5273768">
            <a:off x="7135768" y="1227643"/>
            <a:ext cx="254141" cy="716639"/>
          </a:xfrm>
          <a:prstGeom prst="rightBrace">
            <a:avLst>
              <a:gd name="adj1" fmla="val 79833"/>
              <a:gd name="adj2" fmla="val 47337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AutoShape 10"/>
          <p:cNvSpPr>
            <a:spLocks/>
          </p:cNvSpPr>
          <p:nvPr/>
        </p:nvSpPr>
        <p:spPr bwMode="auto">
          <a:xfrm rot="5400000">
            <a:off x="6214295" y="12278"/>
            <a:ext cx="152400" cy="2670175"/>
          </a:xfrm>
          <a:prstGeom prst="leftBrace">
            <a:avLst>
              <a:gd name="adj1" fmla="val 14600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Line 7"/>
          <p:cNvSpPr>
            <a:spLocks noChangeShapeType="1"/>
          </p:cNvSpPr>
          <p:nvPr/>
        </p:nvSpPr>
        <p:spPr bwMode="auto">
          <a:xfrm flipV="1">
            <a:off x="4942707" y="2258274"/>
            <a:ext cx="1957388" cy="190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12"/>
          <p:cNvSpPr>
            <a:spLocks noChangeArrowheads="1"/>
          </p:cNvSpPr>
          <p:nvPr/>
        </p:nvSpPr>
        <p:spPr bwMode="auto">
          <a:xfrm>
            <a:off x="5429498" y="636983"/>
            <a:ext cx="219919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1 475</a:t>
            </a:r>
            <a:r>
              <a:rPr lang="vi-VN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8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3"/>
          <p:cNvSpPr>
            <a:spLocks noChangeArrowheads="1"/>
          </p:cNvSpPr>
          <p:nvPr/>
        </p:nvSpPr>
        <p:spPr bwMode="auto">
          <a:xfrm>
            <a:off x="4241032" y="2517354"/>
            <a:ext cx="1841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br>
              <a:rPr lang="en-US" altLang="en-US" sz="2800" b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</a:b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Rectangle 14"/>
          <p:cNvSpPr>
            <a:spLocks noChangeArrowheads="1"/>
          </p:cNvSpPr>
          <p:nvPr/>
        </p:nvSpPr>
        <p:spPr bwMode="auto">
          <a:xfrm>
            <a:off x="1878832" y="1128618"/>
            <a:ext cx="28095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8741245" y="1144583"/>
            <a:ext cx="158684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1" i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?q</a:t>
            </a:r>
            <a:r>
              <a:rPr lang="vi-VN" altLang="en-US" sz="2800" b="1" i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r>
              <a:rPr lang="en-US" altLang="en-US" sz="2800" b="1" i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ectangle 16"/>
          <p:cNvSpPr>
            <a:spLocks noChangeArrowheads="1"/>
          </p:cNvSpPr>
          <p:nvPr/>
        </p:nvSpPr>
        <p:spPr bwMode="auto">
          <a:xfrm>
            <a:off x="6782619" y="1616595"/>
            <a:ext cx="1663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184</a:t>
            </a:r>
            <a:r>
              <a:rPr lang="vi-VN" altLang="en-US" sz="24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4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4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Rectangle 18"/>
          <p:cNvSpPr>
            <a:spLocks noChangeArrowheads="1"/>
          </p:cNvSpPr>
          <p:nvPr/>
        </p:nvSpPr>
        <p:spPr bwMode="auto">
          <a:xfrm>
            <a:off x="2069332" y="1952531"/>
            <a:ext cx="25234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1" name="Line 19"/>
          <p:cNvSpPr>
            <a:spLocks noChangeShapeType="1"/>
          </p:cNvSpPr>
          <p:nvPr/>
        </p:nvSpPr>
        <p:spPr bwMode="auto">
          <a:xfrm>
            <a:off x="4942707" y="132791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" name="Line 20"/>
          <p:cNvSpPr>
            <a:spLocks noChangeShapeType="1"/>
          </p:cNvSpPr>
          <p:nvPr/>
        </p:nvSpPr>
        <p:spPr bwMode="auto">
          <a:xfrm>
            <a:off x="4942707" y="2133179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>
            <a:off x="7625582" y="1337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" name="Line 22"/>
          <p:cNvSpPr>
            <a:spLocks noChangeShapeType="1"/>
          </p:cNvSpPr>
          <p:nvPr/>
        </p:nvSpPr>
        <p:spPr bwMode="auto">
          <a:xfrm>
            <a:off x="6887394" y="2117304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5" name="AutoShape 23"/>
          <p:cNvSpPr>
            <a:spLocks/>
          </p:cNvSpPr>
          <p:nvPr/>
        </p:nvSpPr>
        <p:spPr bwMode="auto">
          <a:xfrm>
            <a:off x="8431913" y="1361654"/>
            <a:ext cx="228600" cy="912813"/>
          </a:xfrm>
          <a:prstGeom prst="rightBrace">
            <a:avLst>
              <a:gd name="adj1" fmla="val 33275"/>
              <a:gd name="adj2" fmla="val 50000"/>
            </a:avLst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Line 24"/>
          <p:cNvSpPr>
            <a:spLocks noChangeShapeType="1"/>
          </p:cNvSpPr>
          <p:nvPr/>
        </p:nvSpPr>
        <p:spPr bwMode="auto">
          <a:xfrm>
            <a:off x="6887394" y="1371179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391345" y="158684"/>
            <a:ext cx="550386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b="1" u="sng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sz="4000" b="1" u="sng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u="sng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lang="en-US" altLang="en-US" sz="4000" b="1" u="sng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en-US" altLang="en-US" sz="40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6784856" y="2529578"/>
            <a:ext cx="1758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3600" b="1" u="sng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altLang="en-US" sz="3600" b="1" u="sng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Rectangle 31"/>
          <p:cNvSpPr>
            <a:spLocks noChangeArrowheads="1"/>
          </p:cNvSpPr>
          <p:nvPr/>
        </p:nvSpPr>
        <p:spPr bwMode="auto">
          <a:xfrm>
            <a:off x="2759466" y="3169979"/>
            <a:ext cx="889427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Tiểu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1" name="Rectangle 32"/>
          <p:cNvSpPr>
            <a:spLocks noChangeArrowheads="1"/>
          </p:cNvSpPr>
          <p:nvPr/>
        </p:nvSpPr>
        <p:spPr bwMode="auto">
          <a:xfrm>
            <a:off x="4145009" y="4162824"/>
            <a:ext cx="7007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1475 – 184 = 1291 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52" name="Rectangle 33"/>
          <p:cNvSpPr>
            <a:spLocks noChangeArrowheads="1"/>
          </p:cNvSpPr>
          <p:nvPr/>
        </p:nvSpPr>
        <p:spPr bwMode="auto">
          <a:xfrm>
            <a:off x="3234190" y="4769922"/>
            <a:ext cx="86594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3" name="Rectangle 35"/>
          <p:cNvSpPr>
            <a:spLocks noChangeArrowheads="1"/>
          </p:cNvSpPr>
          <p:nvPr/>
        </p:nvSpPr>
        <p:spPr bwMode="auto">
          <a:xfrm>
            <a:off x="6679041" y="5922633"/>
            <a:ext cx="396294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r>
              <a:rPr lang="en-US" altLang="en-US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2766 </a:t>
            </a:r>
            <a:r>
              <a:rPr lang="en-US" altLang="en-US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endParaRPr lang="en-US" altLang="en-US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ectangle 37"/>
          <p:cNvSpPr>
            <a:spLocks noChangeArrowheads="1"/>
          </p:cNvSpPr>
          <p:nvPr/>
        </p:nvSpPr>
        <p:spPr bwMode="auto">
          <a:xfrm>
            <a:off x="4528104" y="5361416"/>
            <a:ext cx="5530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1475 + 1291 = 2766 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6887394" y="1599779"/>
            <a:ext cx="0" cy="46546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3829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 animBg="1"/>
      <p:bldP spid="25" grpId="0"/>
      <p:bldP spid="35" grpId="0"/>
      <p:bldP spid="36" grpId="0"/>
      <p:bldP spid="39" grpId="0"/>
      <p:bldP spid="40" grpId="0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662113" y="1119982"/>
            <a:ext cx="7783512" cy="377348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343" y="326310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66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1215231" y="1760186"/>
            <a:ext cx="83820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zh-CN" sz="11500" dirty="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Tạm biệt!</a:t>
            </a:r>
            <a:endParaRPr lang="en-US" altLang="zh-CN" sz="115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67" name="图片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172700" y="3958594"/>
            <a:ext cx="2178713" cy="2934961"/>
          </a:xfrm>
          <a:prstGeom prst="rect">
            <a:avLst/>
          </a:prstGeom>
        </p:spPr>
      </p:pic>
      <p:grpSp>
        <p:nvGrpSpPr>
          <p:cNvPr id="69" name="组合 9"/>
          <p:cNvGrpSpPr/>
          <p:nvPr/>
        </p:nvGrpSpPr>
        <p:grpSpPr>
          <a:xfrm rot="640293">
            <a:off x="164475" y="438655"/>
            <a:ext cx="2297211" cy="3692227"/>
            <a:chOff x="4500492" y="1510145"/>
            <a:chExt cx="2297211" cy="3692227"/>
          </a:xfrm>
        </p:grpSpPr>
        <p:grpSp>
          <p:nvGrpSpPr>
            <p:cNvPr id="70" name="组合 10"/>
            <p:cNvGrpSpPr/>
            <p:nvPr/>
          </p:nvGrpSpPr>
          <p:grpSpPr>
            <a:xfrm>
              <a:off x="4657102" y="1510145"/>
              <a:ext cx="2027462" cy="3112655"/>
              <a:chOff x="4861018" y="1510145"/>
              <a:chExt cx="2027462" cy="3112655"/>
            </a:xfrm>
          </p:grpSpPr>
          <p:sp>
            <p:nvSpPr>
              <p:cNvPr id="74" name="矩形 16"/>
              <p:cNvSpPr/>
              <p:nvPr/>
            </p:nvSpPr>
            <p:spPr>
              <a:xfrm>
                <a:off x="5699760" y="2387600"/>
                <a:ext cx="1188720" cy="2235200"/>
              </a:xfrm>
              <a:prstGeom prst="rect">
                <a:avLst/>
              </a:prstGeom>
              <a:noFill/>
              <a:ln w="19050">
                <a:solidFill>
                  <a:schemeClr val="bg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pic>
            <p:nvPicPr>
              <p:cNvPr id="75" name="图片 17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861018" y="1510145"/>
                <a:ext cx="1648711" cy="2892757"/>
              </a:xfrm>
              <a:prstGeom prst="rect">
                <a:avLst/>
              </a:prstGeom>
              <a:effectLst>
                <a:outerShdw blurRad="63500" sx="102000" sy="102000" algn="ctr" rotWithShape="0">
                  <a:srgbClr val="011829">
                    <a:alpha val="20000"/>
                  </a:srgbClr>
                </a:outerShdw>
              </a:effectLst>
            </p:spPr>
          </p:pic>
        </p:grpSp>
        <p:grpSp>
          <p:nvGrpSpPr>
            <p:cNvPr id="71" name="组合 11"/>
            <p:cNvGrpSpPr/>
            <p:nvPr/>
          </p:nvGrpSpPr>
          <p:grpSpPr>
            <a:xfrm>
              <a:off x="4500492" y="4989012"/>
              <a:ext cx="2297211" cy="213360"/>
              <a:chOff x="4580618" y="4989012"/>
              <a:chExt cx="2297211" cy="213360"/>
            </a:xfrm>
          </p:grpSpPr>
          <p:sp>
            <p:nvSpPr>
              <p:cNvPr id="72" name="等腰三角形 13"/>
              <p:cNvSpPr/>
              <p:nvPr/>
            </p:nvSpPr>
            <p:spPr>
              <a:xfrm rot="5400000">
                <a:off x="456590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sp>
            <p:nvSpPr>
              <p:cNvPr id="73" name="等腰三角形 14"/>
              <p:cNvSpPr/>
              <p:nvPr/>
            </p:nvSpPr>
            <p:spPr>
              <a:xfrm rot="16200000" flipH="1">
                <a:off x="667918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645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6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4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Khởi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động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9334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198" name="矩形 10"/>
          <p:cNvSpPr/>
          <p:nvPr/>
        </p:nvSpPr>
        <p:spPr>
          <a:xfrm>
            <a:off x="5249223" y="422412"/>
            <a:ext cx="6334298" cy="1247775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dirty="0">
              <a:solidFill>
                <a:srgbClr val="5FB172"/>
              </a:solidFill>
              <a:latin typeface="Arial" panose="020B0604020202020204" pitchFamily="34" charset="0"/>
              <a:ea typeface="字魂59号-创粗黑" panose="00000500000000000000" pitchFamily="2" charset="-122"/>
              <a:cs typeface="Arial" panose="020B0604020202020204" pitchFamily="34" charset="0"/>
              <a:sym typeface="字魂59号-创粗黑" panose="00000500000000000000" pitchFamily="2" charset="-122"/>
            </a:endParaRPr>
          </a:p>
        </p:txBody>
      </p:sp>
      <p:grpSp>
        <p:nvGrpSpPr>
          <p:cNvPr id="199" name="Group 198"/>
          <p:cNvGrpSpPr/>
          <p:nvPr/>
        </p:nvGrpSpPr>
        <p:grpSpPr>
          <a:xfrm>
            <a:off x="5363754" y="3303002"/>
            <a:ext cx="6336021" cy="1024300"/>
            <a:chOff x="-98992" y="4160106"/>
            <a:chExt cx="7637354" cy="852422"/>
          </a:xfrm>
        </p:grpSpPr>
        <p:pic>
          <p:nvPicPr>
            <p:cNvPr id="200" name="Picture 19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98992" y="4160106"/>
              <a:ext cx="7637353" cy="852422"/>
            </a:xfrm>
            <a:prstGeom prst="rect">
              <a:avLst/>
            </a:prstGeom>
          </p:spPr>
        </p:pic>
        <p:sp>
          <p:nvSpPr>
            <p:cNvPr id="201" name="矩形 9"/>
            <p:cNvSpPr/>
            <p:nvPr/>
          </p:nvSpPr>
          <p:spPr>
            <a:xfrm>
              <a:off x="828483" y="4193156"/>
              <a:ext cx="6709879" cy="79400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Các số có tận cùng là </a:t>
              </a:r>
              <a:endPara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vi-VN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1;</a:t>
              </a:r>
              <a:r>
                <a: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3;</a:t>
              </a:r>
              <a:r>
                <a: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5;</a:t>
              </a:r>
              <a:r>
                <a: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và 9</a:t>
              </a:r>
              <a:endPara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5355576" y="2126000"/>
            <a:ext cx="6344198" cy="805550"/>
            <a:chOff x="51008" y="1113550"/>
            <a:chExt cx="8002322" cy="746748"/>
          </a:xfrm>
        </p:grpSpPr>
        <p:grpSp>
          <p:nvGrpSpPr>
            <p:cNvPr id="203" name="Group 202"/>
            <p:cNvGrpSpPr/>
            <p:nvPr/>
          </p:nvGrpSpPr>
          <p:grpSpPr>
            <a:xfrm>
              <a:off x="51008" y="1125240"/>
              <a:ext cx="8002322" cy="735058"/>
              <a:chOff x="51008" y="1125240"/>
              <a:chExt cx="7506563" cy="735058"/>
            </a:xfrm>
          </p:grpSpPr>
          <p:pic>
            <p:nvPicPr>
              <p:cNvPr id="205" name="Picture 204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25240"/>
                <a:ext cx="7506563" cy="735058"/>
              </a:xfrm>
              <a:prstGeom prst="rect">
                <a:avLst/>
              </a:prstGeom>
            </p:spPr>
          </p:pic>
          <p:sp>
            <p:nvSpPr>
              <p:cNvPr id="206" name="矩形 9"/>
              <p:cNvSpPr/>
              <p:nvPr/>
            </p:nvSpPr>
            <p:spPr>
              <a:xfrm>
                <a:off x="962260" y="1170761"/>
                <a:ext cx="6576602" cy="684745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vi-VN" sz="2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tận cùng là 0 và 5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242635" y="1113550"/>
              <a:ext cx="16613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5338879" y="4771193"/>
            <a:ext cx="6360895" cy="1005385"/>
            <a:chOff x="1369675" y="2011937"/>
            <a:chExt cx="6683655" cy="1005385"/>
          </a:xfrm>
        </p:grpSpPr>
        <p:grpSp>
          <p:nvGrpSpPr>
            <p:cNvPr id="208" name="Group 207"/>
            <p:cNvGrpSpPr/>
            <p:nvPr/>
          </p:nvGrpSpPr>
          <p:grpSpPr>
            <a:xfrm>
              <a:off x="1369675" y="2011937"/>
              <a:ext cx="6683655" cy="1005385"/>
              <a:chOff x="1369675" y="2011938"/>
              <a:chExt cx="6683655" cy="875817"/>
            </a:xfrm>
          </p:grpSpPr>
          <p:pic>
            <p:nvPicPr>
              <p:cNvPr id="210" name="Picture 209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9675" y="2013830"/>
                <a:ext cx="6683655" cy="873925"/>
              </a:xfrm>
              <a:prstGeom prst="rect">
                <a:avLst/>
              </a:prstGeom>
            </p:spPr>
          </p:pic>
          <p:sp>
            <p:nvSpPr>
              <p:cNvPr id="211" name="矩形 9"/>
              <p:cNvSpPr/>
              <p:nvPr/>
            </p:nvSpPr>
            <p:spPr>
              <a:xfrm>
                <a:off x="2219394" y="2011938"/>
                <a:ext cx="5817321" cy="831147"/>
              </a:xfrm>
              <a:prstGeom prst="rect">
                <a:avLst/>
              </a:prstGeom>
              <a:solidFill>
                <a:srgbClr val="92D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chữ số tận cùng là 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/>
                <a:r>
                  <a:rPr lang="vi-VN" sz="2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0;2;4;6;8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9" name="TextBox 208"/>
            <p:cNvSpPr txBox="1"/>
            <p:nvPr/>
          </p:nvSpPr>
          <p:spPr>
            <a:xfrm>
              <a:off x="1538123" y="2051562"/>
              <a:ext cx="3855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12" name="Picture 211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819" y="4948259"/>
            <a:ext cx="1523181" cy="1136833"/>
          </a:xfrm>
          <a:prstGeom prst="rect">
            <a:avLst/>
          </a:prstGeom>
        </p:spPr>
      </p:pic>
      <p:sp>
        <p:nvSpPr>
          <p:cNvPr id="213" name="Rectangle 212"/>
          <p:cNvSpPr/>
          <p:nvPr/>
        </p:nvSpPr>
        <p:spPr>
          <a:xfrm>
            <a:off x="5197231" y="681857"/>
            <a:ext cx="65418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altLang="zh-CN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chia </a:t>
            </a:r>
            <a:r>
              <a:rPr lang="en-US" altLang="zh-CN" sz="4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hết</a:t>
            </a:r>
            <a:r>
              <a:rPr lang="en-US" altLang="zh-CN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zh-CN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altLang="zh-CN" sz="4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zh-CN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….</a:t>
            </a:r>
            <a:endParaRPr lang="zh-CN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7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" grpId="0" animBg="1"/>
      <p:bldP spid="2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6747320" y="1733191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grpSp>
        <p:nvGrpSpPr>
          <p:cNvPr id="215" name="Group 214"/>
          <p:cNvGrpSpPr/>
          <p:nvPr/>
        </p:nvGrpSpPr>
        <p:grpSpPr>
          <a:xfrm>
            <a:off x="745745" y="3877554"/>
            <a:ext cx="4371503" cy="904862"/>
            <a:chOff x="-478065" y="4093774"/>
            <a:chExt cx="8231729" cy="844778"/>
          </a:xfrm>
        </p:grpSpPr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8065" y="4093774"/>
              <a:ext cx="8092717" cy="804412"/>
            </a:xfrm>
            <a:prstGeom prst="rect">
              <a:avLst/>
            </a:prstGeom>
          </p:spPr>
        </p:pic>
        <p:sp>
          <p:nvSpPr>
            <p:cNvPr id="218" name="矩形 9"/>
            <p:cNvSpPr/>
            <p:nvPr/>
          </p:nvSpPr>
          <p:spPr>
            <a:xfrm>
              <a:off x="613614" y="4162734"/>
              <a:ext cx="7140050" cy="77581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566914" y="2653765"/>
            <a:ext cx="4373902" cy="911052"/>
            <a:chOff x="51008" y="1116620"/>
            <a:chExt cx="8175407" cy="911052"/>
          </a:xfrm>
        </p:grpSpPr>
        <p:grpSp>
          <p:nvGrpSpPr>
            <p:cNvPr id="220" name="Group 219"/>
            <p:cNvGrpSpPr/>
            <p:nvPr/>
          </p:nvGrpSpPr>
          <p:grpSpPr>
            <a:xfrm>
              <a:off x="51008" y="1116620"/>
              <a:ext cx="8175407" cy="911052"/>
              <a:chOff x="51008" y="1116620"/>
              <a:chExt cx="7668925" cy="911052"/>
            </a:xfrm>
          </p:grpSpPr>
          <p:pic>
            <p:nvPicPr>
              <p:cNvPr id="222" name="Picture 22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16620"/>
                <a:ext cx="7506563" cy="804626"/>
              </a:xfrm>
              <a:prstGeom prst="rect">
                <a:avLst/>
              </a:prstGeom>
            </p:spPr>
          </p:pic>
          <p:sp>
            <p:nvSpPr>
              <p:cNvPr id="223" name="矩形 9"/>
              <p:cNvSpPr/>
              <p:nvPr/>
            </p:nvSpPr>
            <p:spPr>
              <a:xfrm>
                <a:off x="1124620" y="1196675"/>
                <a:ext cx="6595313" cy="830997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>
              <a:off x="73901" y="1130377"/>
              <a:ext cx="3855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1078952" y="5206088"/>
            <a:ext cx="4383144" cy="815596"/>
            <a:chOff x="0" y="2003514"/>
            <a:chExt cx="8213480" cy="748719"/>
          </a:xfrm>
        </p:grpSpPr>
        <p:grpSp>
          <p:nvGrpSpPr>
            <p:cNvPr id="225" name="Group 224"/>
            <p:cNvGrpSpPr/>
            <p:nvPr/>
          </p:nvGrpSpPr>
          <p:grpSpPr>
            <a:xfrm>
              <a:off x="0" y="2014109"/>
              <a:ext cx="8213480" cy="738124"/>
              <a:chOff x="0" y="2013830"/>
              <a:chExt cx="8213480" cy="642999"/>
            </a:xfrm>
          </p:grpSpPr>
          <p:pic>
            <p:nvPicPr>
              <p:cNvPr id="227" name="Picture 226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0" y="2013830"/>
                <a:ext cx="8053330" cy="615935"/>
              </a:xfrm>
              <a:prstGeom prst="rect">
                <a:avLst/>
              </a:prstGeom>
            </p:spPr>
          </p:pic>
          <p:sp>
            <p:nvSpPr>
              <p:cNvPr id="228" name="矩形 9"/>
              <p:cNvSpPr/>
              <p:nvPr/>
            </p:nvSpPr>
            <p:spPr>
              <a:xfrm>
                <a:off x="1060951" y="2071836"/>
                <a:ext cx="7152529" cy="584993"/>
              </a:xfrm>
              <a:prstGeom prst="rect">
                <a:avLst/>
              </a:prstGeom>
              <a:solidFill>
                <a:srgbClr val="00B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6" name="TextBox 225"/>
            <p:cNvSpPr txBox="1"/>
            <p:nvPr/>
          </p:nvSpPr>
          <p:spPr>
            <a:xfrm>
              <a:off x="105947" y="2003514"/>
              <a:ext cx="3855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29" name="Picture 228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8135" y="3678626"/>
            <a:ext cx="1523181" cy="1136833"/>
          </a:xfrm>
          <a:prstGeom prst="rect">
            <a:avLst/>
          </a:prstGeom>
        </p:spPr>
      </p:pic>
      <p:sp>
        <p:nvSpPr>
          <p:cNvPr id="230" name="Rounded Rectangle 229"/>
          <p:cNvSpPr/>
          <p:nvPr/>
        </p:nvSpPr>
        <p:spPr>
          <a:xfrm>
            <a:off x="528055" y="746260"/>
            <a:ext cx="7638736" cy="1396127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r>
              <a:rPr lang="vi-VN" altLang="zh-CN" sz="36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Điền số thích hợp vào dấu *</a:t>
            </a:r>
          </a:p>
          <a:p>
            <a:pPr algn="ctr"/>
            <a:r>
              <a:rPr lang="vi-VN" altLang="zh-CN" sz="4000" b="1" dirty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Số 925</a:t>
            </a:r>
            <a:r>
              <a:rPr lang="vi-VN" altLang="zh-CN" sz="4000" b="1" dirty="0">
                <a:solidFill>
                  <a:srgbClr val="C00000"/>
                </a:solidFill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*</a:t>
            </a:r>
            <a:r>
              <a:rPr lang="vi-VN" altLang="zh-CN" sz="4000" b="1" dirty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 chia hết cho 2 và 3.</a:t>
            </a:r>
            <a:endParaRPr lang="zh-CN" altLang="en-US" sz="4000" b="1" dirty="0"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085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4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Luyện</a:t>
            </a:r>
            <a:r>
              <a:rPr lang="en-US" altLang="zh-CN" sz="13800" dirty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 </a:t>
            </a:r>
          </a:p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tập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0109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0897" y="313372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389967" y="746590"/>
            <a:ext cx="9153334" cy="9233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  <a:effec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5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54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439179" y="217571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6195 + 2785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9" name="Rectangle 6"/>
          <p:cNvSpPr>
            <a:spLocks noChangeArrowheads="1"/>
          </p:cNvSpPr>
          <p:nvPr/>
        </p:nvSpPr>
        <p:spPr bwMode="auto">
          <a:xfrm>
            <a:off x="389967" y="3805128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</a:t>
            </a:r>
            <a:r>
              <a:rPr lang="en-US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lang="vi-VN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+ 5409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0" name="Rectangle 6"/>
          <p:cNvSpPr>
            <a:spLocks noChangeArrowheads="1"/>
          </p:cNvSpPr>
          <p:nvPr/>
        </p:nvSpPr>
        <p:spPr bwMode="auto">
          <a:xfrm>
            <a:off x="5154181" y="2179472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" name="Rectangle 6"/>
          <p:cNvSpPr>
            <a:spLocks noChangeArrowheads="1"/>
          </p:cNvSpPr>
          <p:nvPr/>
        </p:nvSpPr>
        <p:spPr bwMode="auto">
          <a:xfrm>
            <a:off x="5104969" y="380889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399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 animBg="1"/>
      <p:bldP spid="79" grpId="0" animBg="1"/>
      <p:bldP spid="80" grpId="0" animBg="1"/>
      <p:bldP spid="8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9978154" y="2201107"/>
            <a:ext cx="2325549" cy="4006850"/>
            <a:chOff x="2975" y="721"/>
            <a:chExt cx="1558" cy="3031"/>
          </a:xfrm>
        </p:grpSpPr>
        <p:sp>
          <p:nvSpPr>
            <p:cNvPr id="36" name="Freeform 5"/>
            <p:cNvSpPr>
              <a:spLocks noEditPoints="1" noChangeArrowheads="1"/>
            </p:cNvSpPr>
            <p:nvPr/>
          </p:nvSpPr>
          <p:spPr bwMode="auto">
            <a:xfrm>
              <a:off x="3493" y="3247"/>
              <a:ext cx="29" cy="240"/>
            </a:xfrm>
            <a:custGeom>
              <a:avLst/>
              <a:gdLst>
                <a:gd name="T0" fmla="*/ 10 w 20"/>
                <a:gd name="T1" fmla="*/ 2 h 166"/>
                <a:gd name="T2" fmla="*/ 4 w 20"/>
                <a:gd name="T3" fmla="*/ 30 h 166"/>
                <a:gd name="T4" fmla="*/ 6 w 20"/>
                <a:gd name="T5" fmla="*/ 6 h 166"/>
                <a:gd name="T6" fmla="*/ 6 w 20"/>
                <a:gd name="T7" fmla="*/ 6 h 166"/>
                <a:gd name="T8" fmla="*/ 5 w 20"/>
                <a:gd name="T9" fmla="*/ 4 h 166"/>
                <a:gd name="T10" fmla="*/ 3 w 20"/>
                <a:gd name="T11" fmla="*/ 6 h 166"/>
                <a:gd name="T12" fmla="*/ 0 w 20"/>
                <a:gd name="T13" fmla="*/ 36 h 166"/>
                <a:gd name="T14" fmla="*/ 1 w 20"/>
                <a:gd name="T15" fmla="*/ 59 h 166"/>
                <a:gd name="T16" fmla="*/ 0 w 20"/>
                <a:gd name="T17" fmla="*/ 94 h 166"/>
                <a:gd name="T18" fmla="*/ 0 w 20"/>
                <a:gd name="T19" fmla="*/ 118 h 166"/>
                <a:gd name="T20" fmla="*/ 0 w 20"/>
                <a:gd name="T21" fmla="*/ 153 h 166"/>
                <a:gd name="T22" fmla="*/ 0 w 20"/>
                <a:gd name="T23" fmla="*/ 153 h 166"/>
                <a:gd name="T24" fmla="*/ 2 w 20"/>
                <a:gd name="T25" fmla="*/ 154 h 166"/>
                <a:gd name="T26" fmla="*/ 4 w 20"/>
                <a:gd name="T27" fmla="*/ 153 h 166"/>
                <a:gd name="T28" fmla="*/ 4 w 20"/>
                <a:gd name="T29" fmla="*/ 153 h 166"/>
                <a:gd name="T30" fmla="*/ 4 w 20"/>
                <a:gd name="T31" fmla="*/ 152 h 166"/>
                <a:gd name="T32" fmla="*/ 5 w 20"/>
                <a:gd name="T33" fmla="*/ 127 h 166"/>
                <a:gd name="T34" fmla="*/ 6 w 20"/>
                <a:gd name="T35" fmla="*/ 104 h 166"/>
                <a:gd name="T36" fmla="*/ 6 w 20"/>
                <a:gd name="T37" fmla="*/ 98 h 166"/>
                <a:gd name="T38" fmla="*/ 5 w 20"/>
                <a:gd name="T39" fmla="*/ 68 h 166"/>
                <a:gd name="T40" fmla="*/ 4 w 20"/>
                <a:gd name="T41" fmla="*/ 59 h 166"/>
                <a:gd name="T42" fmla="*/ 9 w 20"/>
                <a:gd name="T43" fmla="*/ 18 h 166"/>
                <a:gd name="T44" fmla="*/ 9 w 20"/>
                <a:gd name="T45" fmla="*/ 51 h 166"/>
                <a:gd name="T46" fmla="*/ 7 w 20"/>
                <a:gd name="T47" fmla="*/ 92 h 166"/>
                <a:gd name="T48" fmla="*/ 8 w 20"/>
                <a:gd name="T49" fmla="*/ 115 h 166"/>
                <a:gd name="T50" fmla="*/ 10 w 20"/>
                <a:gd name="T51" fmla="*/ 124 h 166"/>
                <a:gd name="T52" fmla="*/ 10 w 20"/>
                <a:gd name="T53" fmla="*/ 127 h 166"/>
                <a:gd name="T54" fmla="*/ 9 w 20"/>
                <a:gd name="T55" fmla="*/ 139 h 166"/>
                <a:gd name="T56" fmla="*/ 8 w 20"/>
                <a:gd name="T57" fmla="*/ 152 h 166"/>
                <a:gd name="T58" fmla="*/ 10 w 20"/>
                <a:gd name="T59" fmla="*/ 165 h 166"/>
                <a:gd name="T60" fmla="*/ 11 w 20"/>
                <a:gd name="T61" fmla="*/ 166 h 166"/>
                <a:gd name="T62" fmla="*/ 12 w 20"/>
                <a:gd name="T63" fmla="*/ 165 h 166"/>
                <a:gd name="T64" fmla="*/ 14 w 20"/>
                <a:gd name="T65" fmla="*/ 128 h 166"/>
                <a:gd name="T66" fmla="*/ 12 w 20"/>
                <a:gd name="T67" fmla="*/ 115 h 166"/>
                <a:gd name="T68" fmla="*/ 12 w 20"/>
                <a:gd name="T69" fmla="*/ 51 h 166"/>
                <a:gd name="T70" fmla="*/ 13 w 20"/>
                <a:gd name="T71" fmla="*/ 2 h 166"/>
                <a:gd name="T72" fmla="*/ 12 w 20"/>
                <a:gd name="T73" fmla="*/ 0 h 166"/>
                <a:gd name="T74" fmla="*/ 10 w 20"/>
                <a:gd name="T75" fmla="*/ 2 h 166"/>
                <a:gd name="T76" fmla="*/ 11 w 20"/>
                <a:gd name="T77" fmla="*/ 152 h 166"/>
                <a:gd name="T78" fmla="*/ 12 w 20"/>
                <a:gd name="T79" fmla="*/ 140 h 166"/>
                <a:gd name="T80" fmla="*/ 12 w 20"/>
                <a:gd name="T81" fmla="*/ 138 h 166"/>
                <a:gd name="T82" fmla="*/ 14 w 20"/>
                <a:gd name="T83" fmla="*/ 151 h 166"/>
                <a:gd name="T84" fmla="*/ 12 w 20"/>
                <a:gd name="T85" fmla="*/ 160 h 166"/>
                <a:gd name="T86" fmla="*/ 11 w 20"/>
                <a:gd name="T87" fmla="*/ 1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66">
                  <a:moveTo>
                    <a:pt x="10" y="2"/>
                  </a:moveTo>
                  <a:cubicBezTo>
                    <a:pt x="7" y="11"/>
                    <a:pt x="5" y="20"/>
                    <a:pt x="4" y="30"/>
                  </a:cubicBezTo>
                  <a:cubicBezTo>
                    <a:pt x="4" y="22"/>
                    <a:pt x="5" y="1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1" y="15"/>
                    <a:pt x="0" y="26"/>
                    <a:pt x="0" y="36"/>
                  </a:cubicBezTo>
                  <a:cubicBezTo>
                    <a:pt x="0" y="44"/>
                    <a:pt x="0" y="51"/>
                    <a:pt x="1" y="59"/>
                  </a:cubicBezTo>
                  <a:cubicBezTo>
                    <a:pt x="0" y="70"/>
                    <a:pt x="0" y="82"/>
                    <a:pt x="0" y="94"/>
                  </a:cubicBezTo>
                  <a:cubicBezTo>
                    <a:pt x="0" y="102"/>
                    <a:pt x="0" y="110"/>
                    <a:pt x="0" y="118"/>
                  </a:cubicBezTo>
                  <a:cubicBezTo>
                    <a:pt x="0" y="118"/>
                    <a:pt x="0" y="153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4"/>
                    <a:pt x="1" y="154"/>
                    <a:pt x="2" y="154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2"/>
                    <a:pt x="4" y="152"/>
                  </a:cubicBezTo>
                  <a:cubicBezTo>
                    <a:pt x="4" y="145"/>
                    <a:pt x="4" y="136"/>
                    <a:pt x="5" y="127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2"/>
                    <a:pt x="6" y="100"/>
                    <a:pt x="6" y="98"/>
                  </a:cubicBezTo>
                  <a:cubicBezTo>
                    <a:pt x="6" y="88"/>
                    <a:pt x="6" y="78"/>
                    <a:pt x="5" y="68"/>
                  </a:cubicBezTo>
                  <a:cubicBezTo>
                    <a:pt x="5" y="65"/>
                    <a:pt x="5" y="62"/>
                    <a:pt x="4" y="59"/>
                  </a:cubicBezTo>
                  <a:cubicBezTo>
                    <a:pt x="5" y="45"/>
                    <a:pt x="7" y="31"/>
                    <a:pt x="9" y="18"/>
                  </a:cubicBezTo>
                  <a:cubicBezTo>
                    <a:pt x="9" y="29"/>
                    <a:pt x="9" y="40"/>
                    <a:pt x="9" y="51"/>
                  </a:cubicBezTo>
                  <a:cubicBezTo>
                    <a:pt x="8" y="64"/>
                    <a:pt x="7" y="78"/>
                    <a:pt x="7" y="92"/>
                  </a:cubicBezTo>
                  <a:cubicBezTo>
                    <a:pt x="7" y="99"/>
                    <a:pt x="8" y="107"/>
                    <a:pt x="8" y="115"/>
                  </a:cubicBezTo>
                  <a:cubicBezTo>
                    <a:pt x="8" y="117"/>
                    <a:pt x="9" y="121"/>
                    <a:pt x="10" y="124"/>
                  </a:cubicBezTo>
                  <a:cubicBezTo>
                    <a:pt x="10" y="125"/>
                    <a:pt x="10" y="126"/>
                    <a:pt x="10" y="127"/>
                  </a:cubicBezTo>
                  <a:cubicBezTo>
                    <a:pt x="10" y="131"/>
                    <a:pt x="9" y="135"/>
                    <a:pt x="9" y="139"/>
                  </a:cubicBezTo>
                  <a:cubicBezTo>
                    <a:pt x="8" y="144"/>
                    <a:pt x="8" y="148"/>
                    <a:pt x="8" y="152"/>
                  </a:cubicBezTo>
                  <a:cubicBezTo>
                    <a:pt x="8" y="157"/>
                    <a:pt x="8" y="161"/>
                    <a:pt x="10" y="165"/>
                  </a:cubicBezTo>
                  <a:cubicBezTo>
                    <a:pt x="10" y="165"/>
                    <a:pt x="10" y="166"/>
                    <a:pt x="11" y="166"/>
                  </a:cubicBezTo>
                  <a:cubicBezTo>
                    <a:pt x="11" y="166"/>
                    <a:pt x="12" y="166"/>
                    <a:pt x="12" y="165"/>
                  </a:cubicBezTo>
                  <a:cubicBezTo>
                    <a:pt x="20" y="158"/>
                    <a:pt x="17" y="142"/>
                    <a:pt x="14" y="128"/>
                  </a:cubicBezTo>
                  <a:cubicBezTo>
                    <a:pt x="13" y="123"/>
                    <a:pt x="12" y="118"/>
                    <a:pt x="12" y="115"/>
                  </a:cubicBezTo>
                  <a:cubicBezTo>
                    <a:pt x="10" y="94"/>
                    <a:pt x="11" y="72"/>
                    <a:pt x="12" y="51"/>
                  </a:cubicBezTo>
                  <a:cubicBezTo>
                    <a:pt x="13" y="35"/>
                    <a:pt x="13" y="18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  <a:moveTo>
                    <a:pt x="11" y="152"/>
                  </a:moveTo>
                  <a:cubicBezTo>
                    <a:pt x="11" y="148"/>
                    <a:pt x="12" y="144"/>
                    <a:pt x="12" y="140"/>
                  </a:cubicBezTo>
                  <a:cubicBezTo>
                    <a:pt x="12" y="139"/>
                    <a:pt x="12" y="139"/>
                    <a:pt x="12" y="138"/>
                  </a:cubicBezTo>
                  <a:cubicBezTo>
                    <a:pt x="13" y="143"/>
                    <a:pt x="14" y="147"/>
                    <a:pt x="14" y="151"/>
                  </a:cubicBezTo>
                  <a:cubicBezTo>
                    <a:pt x="14" y="155"/>
                    <a:pt x="13" y="158"/>
                    <a:pt x="12" y="160"/>
                  </a:cubicBezTo>
                  <a:cubicBezTo>
                    <a:pt x="12" y="158"/>
                    <a:pt x="11" y="155"/>
                    <a:pt x="11" y="152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7" name="Freeform 6"/>
            <p:cNvSpPr>
              <a:spLocks noEditPoints="1" noChangeArrowheads="1"/>
            </p:cNvSpPr>
            <p:nvPr/>
          </p:nvSpPr>
          <p:spPr bwMode="auto">
            <a:xfrm>
              <a:off x="3594" y="3256"/>
              <a:ext cx="23" cy="242"/>
            </a:xfrm>
            <a:custGeom>
              <a:avLst/>
              <a:gdLst>
                <a:gd name="T0" fmla="*/ 13 w 16"/>
                <a:gd name="T1" fmla="*/ 1 h 168"/>
                <a:gd name="T2" fmla="*/ 11 w 16"/>
                <a:gd name="T3" fmla="*/ 59 h 168"/>
                <a:gd name="T4" fmla="*/ 9 w 16"/>
                <a:gd name="T5" fmla="*/ 111 h 168"/>
                <a:gd name="T6" fmla="*/ 9 w 16"/>
                <a:gd name="T7" fmla="*/ 107 h 168"/>
                <a:gd name="T8" fmla="*/ 9 w 16"/>
                <a:gd name="T9" fmla="*/ 93 h 168"/>
                <a:gd name="T10" fmla="*/ 11 w 16"/>
                <a:gd name="T11" fmla="*/ 50 h 168"/>
                <a:gd name="T12" fmla="*/ 12 w 16"/>
                <a:gd name="T13" fmla="*/ 8 h 168"/>
                <a:gd name="T14" fmla="*/ 12 w 16"/>
                <a:gd name="T15" fmla="*/ 7 h 168"/>
                <a:gd name="T16" fmla="*/ 11 w 16"/>
                <a:gd name="T17" fmla="*/ 5 h 168"/>
                <a:gd name="T18" fmla="*/ 9 w 16"/>
                <a:gd name="T19" fmla="*/ 6 h 168"/>
                <a:gd name="T20" fmla="*/ 5 w 16"/>
                <a:gd name="T21" fmla="*/ 13 h 168"/>
                <a:gd name="T22" fmla="*/ 5 w 16"/>
                <a:gd name="T23" fmla="*/ 1 h 168"/>
                <a:gd name="T24" fmla="*/ 4 w 16"/>
                <a:gd name="T25" fmla="*/ 0 h 168"/>
                <a:gd name="T26" fmla="*/ 2 w 16"/>
                <a:gd name="T27" fmla="*/ 1 h 168"/>
                <a:gd name="T28" fmla="*/ 1 w 16"/>
                <a:gd name="T29" fmla="*/ 30 h 168"/>
                <a:gd name="T30" fmla="*/ 1 w 16"/>
                <a:gd name="T31" fmla="*/ 39 h 168"/>
                <a:gd name="T32" fmla="*/ 1 w 16"/>
                <a:gd name="T33" fmla="*/ 47 h 168"/>
                <a:gd name="T34" fmla="*/ 0 w 16"/>
                <a:gd name="T35" fmla="*/ 111 h 168"/>
                <a:gd name="T36" fmla="*/ 0 w 16"/>
                <a:gd name="T37" fmla="*/ 124 h 168"/>
                <a:gd name="T38" fmla="*/ 0 w 16"/>
                <a:gd name="T39" fmla="*/ 138 h 168"/>
                <a:gd name="T40" fmla="*/ 3 w 16"/>
                <a:gd name="T41" fmla="*/ 167 h 168"/>
                <a:gd name="T42" fmla="*/ 5 w 16"/>
                <a:gd name="T43" fmla="*/ 168 h 168"/>
                <a:gd name="T44" fmla="*/ 6 w 16"/>
                <a:gd name="T45" fmla="*/ 167 h 168"/>
                <a:gd name="T46" fmla="*/ 7 w 16"/>
                <a:gd name="T47" fmla="*/ 147 h 168"/>
                <a:gd name="T48" fmla="*/ 10 w 16"/>
                <a:gd name="T49" fmla="*/ 160 h 168"/>
                <a:gd name="T50" fmla="*/ 12 w 16"/>
                <a:gd name="T51" fmla="*/ 161 h 168"/>
                <a:gd name="T52" fmla="*/ 14 w 16"/>
                <a:gd name="T53" fmla="*/ 159 h 168"/>
                <a:gd name="T54" fmla="*/ 14 w 16"/>
                <a:gd name="T55" fmla="*/ 60 h 168"/>
                <a:gd name="T56" fmla="*/ 16 w 16"/>
                <a:gd name="T57" fmla="*/ 1 h 168"/>
                <a:gd name="T58" fmla="*/ 14 w 16"/>
                <a:gd name="T59" fmla="*/ 0 h 168"/>
                <a:gd name="T60" fmla="*/ 13 w 16"/>
                <a:gd name="T61" fmla="*/ 1 h 168"/>
                <a:gd name="T62" fmla="*/ 9 w 16"/>
                <a:gd name="T63" fmla="*/ 14 h 168"/>
                <a:gd name="T64" fmla="*/ 7 w 16"/>
                <a:gd name="T65" fmla="*/ 50 h 168"/>
                <a:gd name="T66" fmla="*/ 6 w 16"/>
                <a:gd name="T67" fmla="*/ 82 h 168"/>
                <a:gd name="T68" fmla="*/ 5 w 16"/>
                <a:gd name="T69" fmla="*/ 65 h 168"/>
                <a:gd name="T70" fmla="*/ 5 w 16"/>
                <a:gd name="T71" fmla="*/ 52 h 168"/>
                <a:gd name="T72" fmla="*/ 5 w 16"/>
                <a:gd name="T73" fmla="*/ 47 h 168"/>
                <a:gd name="T74" fmla="*/ 5 w 16"/>
                <a:gd name="T75" fmla="*/ 30 h 168"/>
                <a:gd name="T76" fmla="*/ 9 w 16"/>
                <a:gd name="T77" fmla="*/ 14 h 168"/>
                <a:gd name="T78" fmla="*/ 4 w 16"/>
                <a:gd name="T79" fmla="*/ 138 h 168"/>
                <a:gd name="T80" fmla="*/ 4 w 16"/>
                <a:gd name="T81" fmla="*/ 135 h 168"/>
                <a:gd name="T82" fmla="*/ 4 w 16"/>
                <a:gd name="T83" fmla="*/ 140 h 168"/>
                <a:gd name="T84" fmla="*/ 4 w 16"/>
                <a:gd name="T85" fmla="*/ 142 h 168"/>
                <a:gd name="T86" fmla="*/ 4 w 16"/>
                <a:gd name="T87" fmla="*/ 138 h 168"/>
                <a:gd name="T88" fmla="*/ 10 w 16"/>
                <a:gd name="T89" fmla="*/ 159 h 168"/>
                <a:gd name="T90" fmla="*/ 10 w 16"/>
                <a:gd name="T91" fmla="*/ 159 h 168"/>
                <a:gd name="T92" fmla="*/ 10 w 16"/>
                <a:gd name="T93" fmla="*/ 159 h 168"/>
                <a:gd name="T94" fmla="*/ 10 w 16"/>
                <a:gd name="T95" fmla="*/ 1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68">
                  <a:moveTo>
                    <a:pt x="13" y="1"/>
                  </a:moveTo>
                  <a:cubicBezTo>
                    <a:pt x="13" y="20"/>
                    <a:pt x="12" y="40"/>
                    <a:pt x="11" y="59"/>
                  </a:cubicBezTo>
                  <a:cubicBezTo>
                    <a:pt x="10" y="76"/>
                    <a:pt x="10" y="94"/>
                    <a:pt x="9" y="111"/>
                  </a:cubicBezTo>
                  <a:cubicBezTo>
                    <a:pt x="9" y="109"/>
                    <a:pt x="9" y="107"/>
                    <a:pt x="9" y="107"/>
                  </a:cubicBezTo>
                  <a:cubicBezTo>
                    <a:pt x="9" y="102"/>
                    <a:pt x="9" y="98"/>
                    <a:pt x="9" y="93"/>
                  </a:cubicBezTo>
                  <a:cubicBezTo>
                    <a:pt x="9" y="79"/>
                    <a:pt x="10" y="64"/>
                    <a:pt x="11" y="50"/>
                  </a:cubicBezTo>
                  <a:cubicBezTo>
                    <a:pt x="11" y="36"/>
                    <a:pt x="12" y="22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1" y="5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7" y="8"/>
                    <a:pt x="6" y="11"/>
                    <a:pt x="5" y="13"/>
                  </a:cubicBezTo>
                  <a:cubicBezTo>
                    <a:pt x="5" y="9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6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1" y="42"/>
                    <a:pt x="1" y="44"/>
                    <a:pt x="1" y="47"/>
                  </a:cubicBezTo>
                  <a:cubicBezTo>
                    <a:pt x="1" y="49"/>
                    <a:pt x="0" y="111"/>
                    <a:pt x="0" y="111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0" y="133"/>
                    <a:pt x="0" y="138"/>
                  </a:cubicBezTo>
                  <a:cubicBezTo>
                    <a:pt x="0" y="148"/>
                    <a:pt x="1" y="158"/>
                    <a:pt x="3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0"/>
                    <a:pt x="7" y="154"/>
                    <a:pt x="7" y="147"/>
                  </a:cubicBezTo>
                  <a:cubicBezTo>
                    <a:pt x="8" y="152"/>
                    <a:pt x="9" y="156"/>
                    <a:pt x="10" y="160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3" y="161"/>
                    <a:pt x="14" y="160"/>
                    <a:pt x="14" y="159"/>
                  </a:cubicBezTo>
                  <a:cubicBezTo>
                    <a:pt x="12" y="127"/>
                    <a:pt x="13" y="92"/>
                    <a:pt x="14" y="60"/>
                  </a:cubicBezTo>
                  <a:cubicBezTo>
                    <a:pt x="15" y="40"/>
                    <a:pt x="16" y="2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lose/>
                  <a:moveTo>
                    <a:pt x="9" y="14"/>
                  </a:moveTo>
                  <a:cubicBezTo>
                    <a:pt x="8" y="26"/>
                    <a:pt x="8" y="39"/>
                    <a:pt x="7" y="50"/>
                  </a:cubicBezTo>
                  <a:cubicBezTo>
                    <a:pt x="7" y="61"/>
                    <a:pt x="6" y="71"/>
                    <a:pt x="6" y="82"/>
                  </a:cubicBezTo>
                  <a:cubicBezTo>
                    <a:pt x="6" y="73"/>
                    <a:pt x="5" y="65"/>
                    <a:pt x="5" y="6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5" y="49"/>
                    <a:pt x="5" y="47"/>
                  </a:cubicBezTo>
                  <a:cubicBezTo>
                    <a:pt x="5" y="42"/>
                    <a:pt x="5" y="38"/>
                    <a:pt x="5" y="30"/>
                  </a:cubicBezTo>
                  <a:cubicBezTo>
                    <a:pt x="6" y="24"/>
                    <a:pt x="7" y="19"/>
                    <a:pt x="9" y="14"/>
                  </a:cubicBezTo>
                  <a:close/>
                  <a:moveTo>
                    <a:pt x="4" y="138"/>
                  </a:moveTo>
                  <a:cubicBezTo>
                    <a:pt x="4" y="137"/>
                    <a:pt x="4" y="136"/>
                    <a:pt x="4" y="135"/>
                  </a:cubicBezTo>
                  <a:cubicBezTo>
                    <a:pt x="4" y="137"/>
                    <a:pt x="4" y="139"/>
                    <a:pt x="4" y="140"/>
                  </a:cubicBezTo>
                  <a:cubicBezTo>
                    <a:pt x="4" y="141"/>
                    <a:pt x="4" y="141"/>
                    <a:pt x="4" y="142"/>
                  </a:cubicBezTo>
                  <a:cubicBezTo>
                    <a:pt x="4" y="140"/>
                    <a:pt x="4" y="139"/>
                    <a:pt x="4" y="138"/>
                  </a:cubicBezTo>
                  <a:close/>
                  <a:moveTo>
                    <a:pt x="10" y="159"/>
                  </a:move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8" name="Freeform 7"/>
            <p:cNvSpPr>
              <a:spLocks noChangeArrowheads="1"/>
            </p:cNvSpPr>
            <p:nvPr/>
          </p:nvSpPr>
          <p:spPr bwMode="auto">
            <a:xfrm>
              <a:off x="3377" y="3663"/>
              <a:ext cx="120" cy="32"/>
            </a:xfrm>
            <a:custGeom>
              <a:avLst/>
              <a:gdLst>
                <a:gd name="T0" fmla="*/ 1 w 83"/>
                <a:gd name="T1" fmla="*/ 0 h 22"/>
                <a:gd name="T2" fmla="*/ 3 w 83"/>
                <a:gd name="T3" fmla="*/ 18 h 22"/>
                <a:gd name="T4" fmla="*/ 11 w 83"/>
                <a:gd name="T5" fmla="*/ 22 h 22"/>
                <a:gd name="T6" fmla="*/ 42 w 83"/>
                <a:gd name="T7" fmla="*/ 20 h 22"/>
                <a:gd name="T8" fmla="*/ 83 w 83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2">
                  <a:moveTo>
                    <a:pt x="1" y="0"/>
                  </a:moveTo>
                  <a:cubicBezTo>
                    <a:pt x="0" y="4"/>
                    <a:pt x="1" y="13"/>
                    <a:pt x="3" y="18"/>
                  </a:cubicBezTo>
                  <a:cubicBezTo>
                    <a:pt x="5" y="22"/>
                    <a:pt x="5" y="22"/>
                    <a:pt x="11" y="22"/>
                  </a:cubicBezTo>
                  <a:cubicBezTo>
                    <a:pt x="21" y="22"/>
                    <a:pt x="31" y="20"/>
                    <a:pt x="42" y="20"/>
                  </a:cubicBezTo>
                  <a:cubicBezTo>
                    <a:pt x="54" y="20"/>
                    <a:pt x="73" y="20"/>
                    <a:pt x="8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9" name="Freeform 8"/>
            <p:cNvSpPr>
              <a:spLocks noChangeArrowheads="1"/>
            </p:cNvSpPr>
            <p:nvPr/>
          </p:nvSpPr>
          <p:spPr bwMode="auto">
            <a:xfrm>
              <a:off x="3374" y="3659"/>
              <a:ext cx="128" cy="40"/>
            </a:xfrm>
            <a:custGeom>
              <a:avLst/>
              <a:gdLst>
                <a:gd name="T0" fmla="*/ 1 w 88"/>
                <a:gd name="T1" fmla="*/ 2 h 28"/>
                <a:gd name="T2" fmla="*/ 2 w 88"/>
                <a:gd name="T3" fmla="*/ 22 h 28"/>
                <a:gd name="T4" fmla="*/ 11 w 88"/>
                <a:gd name="T5" fmla="*/ 28 h 28"/>
                <a:gd name="T6" fmla="*/ 13 w 88"/>
                <a:gd name="T7" fmla="*/ 28 h 28"/>
                <a:gd name="T8" fmla="*/ 29 w 88"/>
                <a:gd name="T9" fmla="*/ 27 h 28"/>
                <a:gd name="T10" fmla="*/ 44 w 88"/>
                <a:gd name="T11" fmla="*/ 26 h 28"/>
                <a:gd name="T12" fmla="*/ 86 w 88"/>
                <a:gd name="T13" fmla="*/ 21 h 28"/>
                <a:gd name="T14" fmla="*/ 88 w 88"/>
                <a:gd name="T15" fmla="*/ 17 h 28"/>
                <a:gd name="T16" fmla="*/ 84 w 88"/>
                <a:gd name="T17" fmla="*/ 16 h 28"/>
                <a:gd name="T18" fmla="*/ 44 w 88"/>
                <a:gd name="T19" fmla="*/ 20 h 28"/>
                <a:gd name="T20" fmla="*/ 29 w 88"/>
                <a:gd name="T21" fmla="*/ 21 h 28"/>
                <a:gd name="T22" fmla="*/ 13 w 88"/>
                <a:gd name="T23" fmla="*/ 22 h 28"/>
                <a:gd name="T24" fmla="*/ 11 w 88"/>
                <a:gd name="T25" fmla="*/ 22 h 28"/>
                <a:gd name="T26" fmla="*/ 8 w 88"/>
                <a:gd name="T27" fmla="*/ 22 h 28"/>
                <a:gd name="T28" fmla="*/ 7 w 88"/>
                <a:gd name="T29" fmla="*/ 20 h 28"/>
                <a:gd name="T30" fmla="*/ 5 w 88"/>
                <a:gd name="T31" fmla="*/ 9 h 28"/>
                <a:gd name="T32" fmla="*/ 6 w 88"/>
                <a:gd name="T33" fmla="*/ 3 h 28"/>
                <a:gd name="T34" fmla="*/ 6 w 88"/>
                <a:gd name="T35" fmla="*/ 3 h 28"/>
                <a:gd name="T36" fmla="*/ 4 w 88"/>
                <a:gd name="T37" fmla="*/ 0 h 28"/>
                <a:gd name="T38" fmla="*/ 1 w 88"/>
                <a:gd name="T3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28">
                  <a:moveTo>
                    <a:pt x="1" y="2"/>
                  </a:moveTo>
                  <a:cubicBezTo>
                    <a:pt x="0" y="7"/>
                    <a:pt x="0" y="17"/>
                    <a:pt x="2" y="22"/>
                  </a:cubicBezTo>
                  <a:cubicBezTo>
                    <a:pt x="5" y="27"/>
                    <a:pt x="6" y="28"/>
                    <a:pt x="11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28"/>
                    <a:pt x="24" y="27"/>
                    <a:pt x="29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75" y="25"/>
                    <a:pt x="86" y="21"/>
                  </a:cubicBezTo>
                  <a:cubicBezTo>
                    <a:pt x="88" y="20"/>
                    <a:pt x="88" y="19"/>
                    <a:pt x="88" y="17"/>
                  </a:cubicBezTo>
                  <a:cubicBezTo>
                    <a:pt x="87" y="16"/>
                    <a:pt x="86" y="15"/>
                    <a:pt x="84" y="16"/>
                  </a:cubicBezTo>
                  <a:cubicBezTo>
                    <a:pt x="74" y="20"/>
                    <a:pt x="54" y="20"/>
                    <a:pt x="44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2"/>
                    <a:pt x="18" y="22"/>
                    <a:pt x="13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8" y="22"/>
                    <a:pt x="7" y="20"/>
                    <a:pt x="7" y="20"/>
                  </a:cubicBezTo>
                  <a:cubicBezTo>
                    <a:pt x="6" y="17"/>
                    <a:pt x="5" y="13"/>
                    <a:pt x="5" y="9"/>
                  </a:cubicBezTo>
                  <a:cubicBezTo>
                    <a:pt x="5" y="7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0" name="Freeform 9"/>
            <p:cNvSpPr>
              <a:spLocks noEditPoints="1" noChangeArrowheads="1"/>
            </p:cNvSpPr>
            <p:nvPr/>
          </p:nvSpPr>
          <p:spPr bwMode="auto">
            <a:xfrm>
              <a:off x="3383" y="3542"/>
              <a:ext cx="158" cy="143"/>
            </a:xfrm>
            <a:custGeom>
              <a:avLst/>
              <a:gdLst>
                <a:gd name="T0" fmla="*/ 8 w 109"/>
                <a:gd name="T1" fmla="*/ 69 h 99"/>
                <a:gd name="T2" fmla="*/ 2 w 109"/>
                <a:gd name="T3" fmla="*/ 75 h 99"/>
                <a:gd name="T4" fmla="*/ 12 w 109"/>
                <a:gd name="T5" fmla="*/ 79 h 99"/>
                <a:gd name="T6" fmla="*/ 4 w 109"/>
                <a:gd name="T7" fmla="*/ 83 h 99"/>
                <a:gd name="T8" fmla="*/ 7 w 109"/>
                <a:gd name="T9" fmla="*/ 86 h 99"/>
                <a:gd name="T10" fmla="*/ 12 w 109"/>
                <a:gd name="T11" fmla="*/ 89 h 99"/>
                <a:gd name="T12" fmla="*/ 17 w 109"/>
                <a:gd name="T13" fmla="*/ 92 h 99"/>
                <a:gd name="T14" fmla="*/ 108 w 109"/>
                <a:gd name="T15" fmla="*/ 90 h 99"/>
                <a:gd name="T16" fmla="*/ 109 w 109"/>
                <a:gd name="T17" fmla="*/ 84 h 99"/>
                <a:gd name="T18" fmla="*/ 101 w 109"/>
                <a:gd name="T19" fmla="*/ 44 h 99"/>
                <a:gd name="T20" fmla="*/ 94 w 109"/>
                <a:gd name="T21" fmla="*/ 7 h 99"/>
                <a:gd name="T22" fmla="*/ 90 w 109"/>
                <a:gd name="T23" fmla="*/ 6 h 99"/>
                <a:gd name="T24" fmla="*/ 85 w 109"/>
                <a:gd name="T25" fmla="*/ 11 h 99"/>
                <a:gd name="T26" fmla="*/ 81 w 109"/>
                <a:gd name="T27" fmla="*/ 21 h 99"/>
                <a:gd name="T28" fmla="*/ 81 w 109"/>
                <a:gd name="T29" fmla="*/ 10 h 99"/>
                <a:gd name="T30" fmla="*/ 75 w 109"/>
                <a:gd name="T31" fmla="*/ 17 h 99"/>
                <a:gd name="T32" fmla="*/ 69 w 109"/>
                <a:gd name="T33" fmla="*/ 12 h 99"/>
                <a:gd name="T34" fmla="*/ 70 w 109"/>
                <a:gd name="T35" fmla="*/ 2 h 99"/>
                <a:gd name="T36" fmla="*/ 68 w 109"/>
                <a:gd name="T37" fmla="*/ 20 h 99"/>
                <a:gd name="T38" fmla="*/ 63 w 109"/>
                <a:gd name="T39" fmla="*/ 45 h 99"/>
                <a:gd name="T40" fmla="*/ 68 w 109"/>
                <a:gd name="T41" fmla="*/ 55 h 99"/>
                <a:gd name="T42" fmla="*/ 74 w 109"/>
                <a:gd name="T43" fmla="*/ 55 h 99"/>
                <a:gd name="T44" fmla="*/ 83 w 109"/>
                <a:gd name="T45" fmla="*/ 56 h 99"/>
                <a:gd name="T46" fmla="*/ 91 w 109"/>
                <a:gd name="T47" fmla="*/ 58 h 99"/>
                <a:gd name="T48" fmla="*/ 44 w 109"/>
                <a:gd name="T49" fmla="*/ 61 h 99"/>
                <a:gd name="T50" fmla="*/ 76 w 109"/>
                <a:gd name="T51" fmla="*/ 59 h 99"/>
                <a:gd name="T52" fmla="*/ 63 w 109"/>
                <a:gd name="T53" fmla="*/ 59 h 99"/>
                <a:gd name="T54" fmla="*/ 76 w 109"/>
                <a:gd name="T55" fmla="*/ 59 h 99"/>
                <a:gd name="T56" fmla="*/ 81 w 109"/>
                <a:gd name="T57" fmla="*/ 63 h 99"/>
                <a:gd name="T58" fmla="*/ 70 w 109"/>
                <a:gd name="T59" fmla="*/ 66 h 99"/>
                <a:gd name="T60" fmla="*/ 43 w 109"/>
                <a:gd name="T61" fmla="*/ 69 h 99"/>
                <a:gd name="T62" fmla="*/ 28 w 109"/>
                <a:gd name="T63" fmla="*/ 72 h 99"/>
                <a:gd name="T64" fmla="*/ 24 w 109"/>
                <a:gd name="T65" fmla="*/ 75 h 99"/>
                <a:gd name="T66" fmla="*/ 42 w 109"/>
                <a:gd name="T67" fmla="*/ 66 h 99"/>
                <a:gd name="T68" fmla="*/ 74 w 109"/>
                <a:gd name="T69" fmla="*/ 69 h 99"/>
                <a:gd name="T70" fmla="*/ 98 w 109"/>
                <a:gd name="T71" fmla="*/ 47 h 99"/>
                <a:gd name="T72" fmla="*/ 101 w 109"/>
                <a:gd name="T73" fmla="*/ 75 h 99"/>
                <a:gd name="T74" fmla="*/ 99 w 109"/>
                <a:gd name="T75" fmla="*/ 73 h 99"/>
                <a:gd name="T76" fmla="*/ 93 w 109"/>
                <a:gd name="T77" fmla="*/ 67 h 99"/>
                <a:gd name="T78" fmla="*/ 91 w 109"/>
                <a:gd name="T79" fmla="*/ 61 h 99"/>
                <a:gd name="T80" fmla="*/ 94 w 109"/>
                <a:gd name="T81" fmla="*/ 64 h 99"/>
                <a:gd name="T82" fmla="*/ 30 w 109"/>
                <a:gd name="T83" fmla="*/ 79 h 99"/>
                <a:gd name="T84" fmla="*/ 81 w 109"/>
                <a:gd name="T85" fmla="*/ 75 h 99"/>
                <a:gd name="T86" fmla="*/ 54 w 109"/>
                <a:gd name="T87" fmla="*/ 83 h 99"/>
                <a:gd name="T88" fmla="*/ 100 w 109"/>
                <a:gd name="T89" fmla="*/ 77 h 99"/>
                <a:gd name="T90" fmla="*/ 97 w 109"/>
                <a:gd name="T91" fmla="*/ 83 h 99"/>
                <a:gd name="T92" fmla="*/ 95 w 109"/>
                <a:gd name="T93" fmla="*/ 79 h 99"/>
                <a:gd name="T94" fmla="*/ 97 w 109"/>
                <a:gd name="T95" fmla="*/ 88 h 99"/>
                <a:gd name="T96" fmla="*/ 104 w 109"/>
                <a:gd name="T97" fmla="*/ 90 h 99"/>
                <a:gd name="T98" fmla="*/ 97 w 109"/>
                <a:gd name="T99" fmla="*/ 92 h 99"/>
                <a:gd name="T100" fmla="*/ 80 w 109"/>
                <a:gd name="T10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99">
                  <a:moveTo>
                    <a:pt x="67" y="2"/>
                  </a:moveTo>
                  <a:cubicBezTo>
                    <a:pt x="62" y="11"/>
                    <a:pt x="61" y="24"/>
                    <a:pt x="60" y="37"/>
                  </a:cubicBezTo>
                  <a:cubicBezTo>
                    <a:pt x="59" y="44"/>
                    <a:pt x="59" y="50"/>
                    <a:pt x="58" y="56"/>
                  </a:cubicBezTo>
                  <a:cubicBezTo>
                    <a:pt x="41" y="57"/>
                    <a:pt x="23" y="62"/>
                    <a:pt x="8" y="69"/>
                  </a:cubicBezTo>
                  <a:cubicBezTo>
                    <a:pt x="8" y="70"/>
                    <a:pt x="7" y="70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6" y="74"/>
                    <a:pt x="2" y="75"/>
                    <a:pt x="2" y="75"/>
                  </a:cubicBezTo>
                  <a:cubicBezTo>
                    <a:pt x="1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1" y="79"/>
                    <a:pt x="2" y="79"/>
                  </a:cubicBezTo>
                  <a:cubicBezTo>
                    <a:pt x="6" y="79"/>
                    <a:pt x="9" y="79"/>
                    <a:pt x="12" y="79"/>
                  </a:cubicBezTo>
                  <a:cubicBezTo>
                    <a:pt x="12" y="79"/>
                    <a:pt x="11" y="79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9" y="81"/>
                    <a:pt x="7" y="82"/>
                    <a:pt x="4" y="83"/>
                  </a:cubicBezTo>
                  <a:cubicBezTo>
                    <a:pt x="4" y="84"/>
                    <a:pt x="3" y="84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6"/>
                    <a:pt x="5" y="87"/>
                    <a:pt x="5" y="87"/>
                  </a:cubicBezTo>
                  <a:cubicBezTo>
                    <a:pt x="6" y="86"/>
                    <a:pt x="6" y="86"/>
                    <a:pt x="7" y="86"/>
                  </a:cubicBezTo>
                  <a:cubicBezTo>
                    <a:pt x="6" y="87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7" y="89"/>
                    <a:pt x="8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5" y="89"/>
                    <a:pt x="18" y="89"/>
                    <a:pt x="22" y="89"/>
                  </a:cubicBezTo>
                  <a:cubicBezTo>
                    <a:pt x="21" y="89"/>
                    <a:pt x="19" y="89"/>
                    <a:pt x="18" y="90"/>
                  </a:cubicBezTo>
                  <a:cubicBezTo>
                    <a:pt x="17" y="90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3"/>
                    <a:pt x="17" y="93"/>
                    <a:pt x="18" y="93"/>
                  </a:cubicBezTo>
                  <a:cubicBezTo>
                    <a:pt x="44" y="96"/>
                    <a:pt x="72" y="99"/>
                    <a:pt x="97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7" y="96"/>
                    <a:pt x="108" y="95"/>
                    <a:pt x="108" y="90"/>
                  </a:cubicBezTo>
                  <a:cubicBezTo>
                    <a:pt x="108" y="90"/>
                    <a:pt x="108" y="88"/>
                    <a:pt x="108" y="86"/>
                  </a:cubicBezTo>
                  <a:cubicBezTo>
                    <a:pt x="109" y="86"/>
                    <a:pt x="109" y="86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76"/>
                    <a:pt x="107" y="69"/>
                    <a:pt x="105" y="63"/>
                  </a:cubicBezTo>
                  <a:cubicBezTo>
                    <a:pt x="103" y="57"/>
                    <a:pt x="101" y="50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1"/>
                    <a:pt x="100" y="39"/>
                    <a:pt x="100" y="3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6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15"/>
                    <a:pt x="94" y="15"/>
                  </a:cubicBezTo>
                  <a:cubicBezTo>
                    <a:pt x="94" y="17"/>
                    <a:pt x="94" y="18"/>
                    <a:pt x="94" y="20"/>
                  </a:cubicBezTo>
                  <a:cubicBezTo>
                    <a:pt x="94" y="15"/>
                    <a:pt x="93" y="11"/>
                    <a:pt x="92" y="8"/>
                  </a:cubicBezTo>
                  <a:cubicBezTo>
                    <a:pt x="92" y="7"/>
                    <a:pt x="91" y="6"/>
                    <a:pt x="90" y="6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33"/>
                    <a:pt x="88" y="43"/>
                    <a:pt x="87" y="52"/>
                  </a:cubicBezTo>
                  <a:cubicBezTo>
                    <a:pt x="85" y="38"/>
                    <a:pt x="85" y="24"/>
                    <a:pt x="85" y="11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32"/>
                    <a:pt x="81" y="44"/>
                    <a:pt x="79" y="55"/>
                  </a:cubicBezTo>
                  <a:cubicBezTo>
                    <a:pt x="79" y="52"/>
                    <a:pt x="79" y="50"/>
                    <a:pt x="79" y="47"/>
                  </a:cubicBezTo>
                  <a:cubicBezTo>
                    <a:pt x="79" y="41"/>
                    <a:pt x="79" y="35"/>
                    <a:pt x="80" y="28"/>
                  </a:cubicBezTo>
                  <a:cubicBezTo>
                    <a:pt x="80" y="22"/>
                    <a:pt x="81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9"/>
                    <a:pt x="80" y="8"/>
                    <a:pt x="80" y="8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6" y="11"/>
                    <a:pt x="75" y="14"/>
                    <a:pt x="75" y="17"/>
                  </a:cubicBezTo>
                  <a:cubicBezTo>
                    <a:pt x="74" y="14"/>
                    <a:pt x="74" y="11"/>
                    <a:pt x="73" y="9"/>
                  </a:cubicBezTo>
                  <a:cubicBezTo>
                    <a:pt x="73" y="8"/>
                    <a:pt x="72" y="7"/>
                    <a:pt x="71" y="7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10"/>
                    <a:pt x="69" y="11"/>
                    <a:pt x="69" y="12"/>
                  </a:cubicBezTo>
                  <a:cubicBezTo>
                    <a:pt x="69" y="12"/>
                    <a:pt x="68" y="12"/>
                    <a:pt x="68" y="12"/>
                  </a:cubicBezTo>
                  <a:cubicBezTo>
                    <a:pt x="67" y="13"/>
                    <a:pt x="67" y="15"/>
                    <a:pt x="66" y="16"/>
                  </a:cubicBezTo>
                  <a:cubicBezTo>
                    <a:pt x="67" y="11"/>
                    <a:pt x="68" y="7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70" y="1"/>
                    <a:pt x="69" y="1"/>
                  </a:cubicBezTo>
                  <a:cubicBezTo>
                    <a:pt x="68" y="0"/>
                    <a:pt x="67" y="1"/>
                    <a:pt x="67" y="2"/>
                  </a:cubicBezTo>
                  <a:close/>
                  <a:moveTo>
                    <a:pt x="63" y="45"/>
                  </a:moveTo>
                  <a:cubicBezTo>
                    <a:pt x="64" y="37"/>
                    <a:pt x="65" y="28"/>
                    <a:pt x="68" y="20"/>
                  </a:cubicBezTo>
                  <a:cubicBezTo>
                    <a:pt x="68" y="23"/>
                    <a:pt x="68" y="25"/>
                    <a:pt x="68" y="27"/>
                  </a:cubicBezTo>
                  <a:cubicBezTo>
                    <a:pt x="67" y="37"/>
                    <a:pt x="66" y="46"/>
                    <a:pt x="64" y="55"/>
                  </a:cubicBezTo>
                  <a:cubicBezTo>
                    <a:pt x="63" y="55"/>
                    <a:pt x="62" y="55"/>
                    <a:pt x="61" y="55"/>
                  </a:cubicBezTo>
                  <a:cubicBezTo>
                    <a:pt x="62" y="52"/>
                    <a:pt x="63" y="45"/>
                    <a:pt x="63" y="45"/>
                  </a:cubicBezTo>
                  <a:close/>
                  <a:moveTo>
                    <a:pt x="71" y="39"/>
                  </a:moveTo>
                  <a:cubicBezTo>
                    <a:pt x="71" y="41"/>
                    <a:pt x="71" y="42"/>
                    <a:pt x="71" y="44"/>
                  </a:cubicBezTo>
                  <a:cubicBezTo>
                    <a:pt x="71" y="44"/>
                    <a:pt x="71" y="53"/>
                    <a:pt x="71" y="55"/>
                  </a:cubicBezTo>
                  <a:cubicBezTo>
                    <a:pt x="70" y="55"/>
                    <a:pt x="69" y="55"/>
                    <a:pt x="68" y="55"/>
                  </a:cubicBezTo>
                  <a:cubicBezTo>
                    <a:pt x="70" y="50"/>
                    <a:pt x="71" y="45"/>
                    <a:pt x="71" y="39"/>
                  </a:cubicBezTo>
                  <a:close/>
                  <a:moveTo>
                    <a:pt x="75" y="48"/>
                  </a:moveTo>
                  <a:cubicBezTo>
                    <a:pt x="75" y="50"/>
                    <a:pt x="76" y="53"/>
                    <a:pt x="76" y="56"/>
                  </a:cubicBezTo>
                  <a:cubicBezTo>
                    <a:pt x="75" y="55"/>
                    <a:pt x="75" y="55"/>
                    <a:pt x="74" y="55"/>
                  </a:cubicBezTo>
                  <a:cubicBezTo>
                    <a:pt x="75" y="53"/>
                    <a:pt x="75" y="50"/>
                    <a:pt x="75" y="48"/>
                  </a:cubicBezTo>
                  <a:close/>
                  <a:moveTo>
                    <a:pt x="83" y="52"/>
                  </a:moveTo>
                  <a:cubicBezTo>
                    <a:pt x="83" y="54"/>
                    <a:pt x="84" y="55"/>
                    <a:pt x="84" y="57"/>
                  </a:cubicBezTo>
                  <a:cubicBezTo>
                    <a:pt x="83" y="57"/>
                    <a:pt x="83" y="56"/>
                    <a:pt x="83" y="56"/>
                  </a:cubicBezTo>
                  <a:cubicBezTo>
                    <a:pt x="83" y="55"/>
                    <a:pt x="83" y="54"/>
                    <a:pt x="83" y="52"/>
                  </a:cubicBezTo>
                  <a:close/>
                  <a:moveTo>
                    <a:pt x="92" y="35"/>
                  </a:moveTo>
                  <a:cubicBezTo>
                    <a:pt x="92" y="36"/>
                    <a:pt x="92" y="38"/>
                    <a:pt x="92" y="40"/>
                  </a:cubicBezTo>
                  <a:cubicBezTo>
                    <a:pt x="92" y="46"/>
                    <a:pt x="92" y="52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89" y="58"/>
                  </a:cubicBezTo>
                  <a:cubicBezTo>
                    <a:pt x="91" y="50"/>
                    <a:pt x="91" y="43"/>
                    <a:pt x="92" y="35"/>
                  </a:cubicBezTo>
                  <a:close/>
                  <a:moveTo>
                    <a:pt x="44" y="61"/>
                  </a:moveTo>
                  <a:cubicBezTo>
                    <a:pt x="39" y="62"/>
                    <a:pt x="35" y="64"/>
                    <a:pt x="30" y="65"/>
                  </a:cubicBezTo>
                  <a:cubicBezTo>
                    <a:pt x="28" y="66"/>
                    <a:pt x="25" y="67"/>
                    <a:pt x="22" y="67"/>
                  </a:cubicBezTo>
                  <a:cubicBezTo>
                    <a:pt x="29" y="64"/>
                    <a:pt x="37" y="62"/>
                    <a:pt x="44" y="61"/>
                  </a:cubicBezTo>
                  <a:close/>
                  <a:moveTo>
                    <a:pt x="76" y="59"/>
                  </a:moveTo>
                  <a:cubicBezTo>
                    <a:pt x="77" y="60"/>
                    <a:pt x="77" y="62"/>
                    <a:pt x="77" y="63"/>
                  </a:cubicBezTo>
                  <a:cubicBezTo>
                    <a:pt x="70" y="62"/>
                    <a:pt x="62" y="61"/>
                    <a:pt x="54" y="63"/>
                  </a:cubicBezTo>
                  <a:cubicBezTo>
                    <a:pt x="57" y="62"/>
                    <a:pt x="60" y="61"/>
                    <a:pt x="62" y="60"/>
                  </a:cubicBezTo>
                  <a:cubicBezTo>
                    <a:pt x="62" y="60"/>
                    <a:pt x="62" y="59"/>
                    <a:pt x="63" y="59"/>
                  </a:cubicBezTo>
                  <a:cubicBezTo>
                    <a:pt x="63" y="59"/>
                    <a:pt x="64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6" y="59"/>
                    <a:pt x="66" y="59"/>
                    <a:pt x="67" y="59"/>
                  </a:cubicBezTo>
                  <a:cubicBezTo>
                    <a:pt x="70" y="59"/>
                    <a:pt x="73" y="59"/>
                    <a:pt x="76" y="59"/>
                  </a:cubicBezTo>
                  <a:close/>
                  <a:moveTo>
                    <a:pt x="82" y="60"/>
                  </a:moveTo>
                  <a:cubicBezTo>
                    <a:pt x="83" y="60"/>
                    <a:pt x="83" y="60"/>
                    <a:pt x="84" y="60"/>
                  </a:cubicBezTo>
                  <a:cubicBezTo>
                    <a:pt x="84" y="61"/>
                    <a:pt x="84" y="61"/>
                    <a:pt x="84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81" y="62"/>
                    <a:pt x="82" y="61"/>
                    <a:pt x="82" y="60"/>
                  </a:cubicBezTo>
                  <a:close/>
                  <a:moveTo>
                    <a:pt x="70" y="66"/>
                  </a:moveTo>
                  <a:cubicBezTo>
                    <a:pt x="65" y="66"/>
                    <a:pt x="61" y="66"/>
                    <a:pt x="57" y="66"/>
                  </a:cubicBezTo>
                  <a:cubicBezTo>
                    <a:pt x="61" y="65"/>
                    <a:pt x="65" y="65"/>
                    <a:pt x="70" y="66"/>
                  </a:cubicBezTo>
                  <a:close/>
                  <a:moveTo>
                    <a:pt x="42" y="66"/>
                  </a:moveTo>
                  <a:cubicBezTo>
                    <a:pt x="42" y="67"/>
                    <a:pt x="41" y="67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9"/>
                  </a:cubicBezTo>
                  <a:cubicBezTo>
                    <a:pt x="43" y="69"/>
                    <a:pt x="45" y="69"/>
                    <a:pt x="47" y="69"/>
                  </a:cubicBezTo>
                  <a:cubicBezTo>
                    <a:pt x="43" y="70"/>
                    <a:pt x="40" y="71"/>
                    <a:pt x="37" y="72"/>
                  </a:cubicBezTo>
                  <a:cubicBezTo>
                    <a:pt x="34" y="72"/>
                    <a:pt x="31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6" y="74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1" y="75"/>
                    <a:pt x="17" y="75"/>
                    <a:pt x="13" y="75"/>
                  </a:cubicBezTo>
                  <a:cubicBezTo>
                    <a:pt x="18" y="73"/>
                    <a:pt x="22" y="72"/>
                    <a:pt x="22" y="72"/>
                  </a:cubicBezTo>
                  <a:cubicBezTo>
                    <a:pt x="25" y="71"/>
                    <a:pt x="28" y="70"/>
                    <a:pt x="31" y="69"/>
                  </a:cubicBezTo>
                  <a:cubicBezTo>
                    <a:pt x="35" y="68"/>
                    <a:pt x="39" y="67"/>
                    <a:pt x="42" y="66"/>
                  </a:cubicBezTo>
                  <a:close/>
                  <a:moveTo>
                    <a:pt x="81" y="67"/>
                  </a:moveTo>
                  <a:cubicBezTo>
                    <a:pt x="82" y="67"/>
                    <a:pt x="83" y="68"/>
                    <a:pt x="84" y="68"/>
                  </a:cubicBezTo>
                  <a:cubicBezTo>
                    <a:pt x="80" y="69"/>
                    <a:pt x="74" y="70"/>
                    <a:pt x="69" y="71"/>
                  </a:cubicBezTo>
                  <a:cubicBezTo>
                    <a:pt x="70" y="70"/>
                    <a:pt x="72" y="70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7" y="68"/>
                    <a:pt x="79" y="68"/>
                    <a:pt x="81" y="67"/>
                  </a:cubicBezTo>
                  <a:close/>
                  <a:moveTo>
                    <a:pt x="94" y="64"/>
                  </a:moveTo>
                  <a:cubicBezTo>
                    <a:pt x="96" y="59"/>
                    <a:pt x="97" y="53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8" y="48"/>
                    <a:pt x="98" y="48"/>
                    <a:pt x="98" y="49"/>
                  </a:cubicBezTo>
                  <a:cubicBezTo>
                    <a:pt x="98" y="55"/>
                    <a:pt x="99" y="61"/>
                    <a:pt x="100" y="67"/>
                  </a:cubicBezTo>
                  <a:cubicBezTo>
                    <a:pt x="100" y="69"/>
                    <a:pt x="100" y="72"/>
                    <a:pt x="101" y="75"/>
                  </a:cubicBezTo>
                  <a:cubicBezTo>
                    <a:pt x="100" y="74"/>
                    <a:pt x="100" y="73"/>
                    <a:pt x="99" y="74"/>
                  </a:cubicBezTo>
                  <a:cubicBezTo>
                    <a:pt x="99" y="74"/>
                    <a:pt x="99" y="74"/>
                    <a:pt x="98" y="74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8" y="71"/>
                    <a:pt x="97" y="71"/>
                  </a:cubicBezTo>
                  <a:cubicBezTo>
                    <a:pt x="97" y="71"/>
                    <a:pt x="88" y="71"/>
                    <a:pt x="86" y="71"/>
                  </a:cubicBezTo>
                  <a:cubicBezTo>
                    <a:pt x="88" y="70"/>
                    <a:pt x="90" y="70"/>
                    <a:pt x="92" y="69"/>
                  </a:cubicBezTo>
                  <a:cubicBezTo>
                    <a:pt x="92" y="69"/>
                    <a:pt x="93" y="68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0" y="65"/>
                    <a:pt x="88" y="65"/>
                    <a:pt x="87" y="65"/>
                  </a:cubicBezTo>
                  <a:cubicBezTo>
                    <a:pt x="88" y="64"/>
                    <a:pt x="90" y="63"/>
                    <a:pt x="91" y="61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4"/>
                    <a:pt x="91" y="65"/>
                    <a:pt x="92" y="65"/>
                  </a:cubicBezTo>
                  <a:cubicBezTo>
                    <a:pt x="93" y="65"/>
                    <a:pt x="94" y="65"/>
                    <a:pt x="94" y="64"/>
                  </a:cubicBezTo>
                  <a:close/>
                  <a:moveTo>
                    <a:pt x="55" y="76"/>
                  </a:moveTo>
                  <a:cubicBezTo>
                    <a:pt x="61" y="76"/>
                    <a:pt x="68" y="76"/>
                    <a:pt x="73" y="77"/>
                  </a:cubicBezTo>
                  <a:cubicBezTo>
                    <a:pt x="67" y="77"/>
                    <a:pt x="61" y="77"/>
                    <a:pt x="55" y="78"/>
                  </a:cubicBezTo>
                  <a:cubicBezTo>
                    <a:pt x="47" y="78"/>
                    <a:pt x="39" y="78"/>
                    <a:pt x="30" y="79"/>
                  </a:cubicBezTo>
                  <a:cubicBezTo>
                    <a:pt x="38" y="77"/>
                    <a:pt x="47" y="76"/>
                    <a:pt x="55" y="76"/>
                  </a:cubicBezTo>
                  <a:close/>
                  <a:moveTo>
                    <a:pt x="93" y="75"/>
                  </a:moveTo>
                  <a:cubicBezTo>
                    <a:pt x="91" y="75"/>
                    <a:pt x="88" y="75"/>
                    <a:pt x="86" y="76"/>
                  </a:cubicBezTo>
                  <a:cubicBezTo>
                    <a:pt x="84" y="75"/>
                    <a:pt x="82" y="75"/>
                    <a:pt x="81" y="75"/>
                  </a:cubicBezTo>
                  <a:cubicBezTo>
                    <a:pt x="85" y="75"/>
                    <a:pt x="89" y="75"/>
                    <a:pt x="93" y="75"/>
                  </a:cubicBezTo>
                  <a:close/>
                  <a:moveTo>
                    <a:pt x="55" y="81"/>
                  </a:moveTo>
                  <a:cubicBezTo>
                    <a:pt x="62" y="81"/>
                    <a:pt x="68" y="81"/>
                    <a:pt x="75" y="80"/>
                  </a:cubicBezTo>
                  <a:cubicBezTo>
                    <a:pt x="68" y="82"/>
                    <a:pt x="61" y="83"/>
                    <a:pt x="54" y="83"/>
                  </a:cubicBezTo>
                  <a:cubicBezTo>
                    <a:pt x="49" y="83"/>
                    <a:pt x="44" y="83"/>
                    <a:pt x="44" y="83"/>
                  </a:cubicBezTo>
                  <a:cubicBezTo>
                    <a:pt x="36" y="83"/>
                    <a:pt x="28" y="83"/>
                    <a:pt x="21" y="84"/>
                  </a:cubicBezTo>
                  <a:cubicBezTo>
                    <a:pt x="32" y="82"/>
                    <a:pt x="44" y="82"/>
                    <a:pt x="55" y="81"/>
                  </a:cubicBezTo>
                  <a:close/>
                  <a:moveTo>
                    <a:pt x="100" y="77"/>
                  </a:moveTo>
                  <a:cubicBezTo>
                    <a:pt x="100" y="77"/>
                    <a:pt x="101" y="76"/>
                    <a:pt x="101" y="76"/>
                  </a:cubicBezTo>
                  <a:cubicBezTo>
                    <a:pt x="101" y="78"/>
                    <a:pt x="102" y="81"/>
                    <a:pt x="102" y="83"/>
                  </a:cubicBezTo>
                  <a:cubicBezTo>
                    <a:pt x="100" y="83"/>
                    <a:pt x="98" y="83"/>
                    <a:pt x="95" y="83"/>
                  </a:cubicBezTo>
                  <a:cubicBezTo>
                    <a:pt x="95" y="83"/>
                    <a:pt x="96" y="83"/>
                    <a:pt x="97" y="83"/>
                  </a:cubicBezTo>
                  <a:cubicBezTo>
                    <a:pt x="97" y="83"/>
                    <a:pt x="98" y="82"/>
                    <a:pt x="98" y="82"/>
                  </a:cubicBezTo>
                  <a:cubicBezTo>
                    <a:pt x="98" y="82"/>
                    <a:pt x="98" y="81"/>
                    <a:pt x="98" y="81"/>
                  </a:cubicBezTo>
                  <a:cubicBezTo>
                    <a:pt x="98" y="81"/>
                    <a:pt x="98" y="80"/>
                    <a:pt x="97" y="80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6" y="78"/>
                    <a:pt x="98" y="78"/>
                    <a:pt x="100" y="77"/>
                  </a:cubicBezTo>
                  <a:close/>
                  <a:moveTo>
                    <a:pt x="64" y="87"/>
                  </a:moveTo>
                  <a:cubicBezTo>
                    <a:pt x="73" y="94"/>
                    <a:pt x="88" y="91"/>
                    <a:pt x="96" y="89"/>
                  </a:cubicBezTo>
                  <a:cubicBezTo>
                    <a:pt x="97" y="89"/>
                    <a:pt x="97" y="89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9" y="88"/>
                    <a:pt x="101" y="87"/>
                    <a:pt x="103" y="87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4" y="89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2"/>
                    <a:pt x="104" y="92"/>
                  </a:cubicBezTo>
                  <a:cubicBezTo>
                    <a:pt x="104" y="92"/>
                    <a:pt x="103" y="92"/>
                    <a:pt x="103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75" y="95"/>
                    <a:pt x="51" y="93"/>
                    <a:pt x="28" y="91"/>
                  </a:cubicBezTo>
                  <a:cubicBezTo>
                    <a:pt x="39" y="88"/>
                    <a:pt x="51" y="87"/>
                    <a:pt x="64" y="87"/>
                  </a:cubicBezTo>
                  <a:close/>
                  <a:moveTo>
                    <a:pt x="73" y="87"/>
                  </a:moveTo>
                  <a:cubicBezTo>
                    <a:pt x="75" y="87"/>
                    <a:pt x="77" y="87"/>
                    <a:pt x="80" y="87"/>
                  </a:cubicBezTo>
                  <a:cubicBezTo>
                    <a:pt x="82" y="87"/>
                    <a:pt x="84" y="87"/>
                    <a:pt x="86" y="88"/>
                  </a:cubicBezTo>
                  <a:cubicBezTo>
                    <a:pt x="81" y="88"/>
                    <a:pt x="76" y="88"/>
                    <a:pt x="72" y="87"/>
                  </a:cubicBezTo>
                  <a:cubicBezTo>
                    <a:pt x="72" y="87"/>
                    <a:pt x="72" y="87"/>
                    <a:pt x="73" y="87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1" name="Freeform 10"/>
            <p:cNvSpPr>
              <a:spLocks noChangeArrowheads="1"/>
            </p:cNvSpPr>
            <p:nvPr/>
          </p:nvSpPr>
          <p:spPr bwMode="auto">
            <a:xfrm>
              <a:off x="3376" y="3533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7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6 w 124"/>
                <a:gd name="T9" fmla="*/ 87 h 106"/>
                <a:gd name="T10" fmla="*/ 116 w 124"/>
                <a:gd name="T11" fmla="*/ 88 h 106"/>
                <a:gd name="T12" fmla="*/ 116 w 124"/>
                <a:gd name="T13" fmla="*/ 95 h 106"/>
                <a:gd name="T14" fmla="*/ 107 w 124"/>
                <a:gd name="T15" fmla="*/ 97 h 106"/>
                <a:gd name="T16" fmla="*/ 102 w 124"/>
                <a:gd name="T17" fmla="*/ 97 h 106"/>
                <a:gd name="T18" fmla="*/ 98 w 124"/>
                <a:gd name="T19" fmla="*/ 98 h 106"/>
                <a:gd name="T20" fmla="*/ 90 w 124"/>
                <a:gd name="T21" fmla="*/ 99 h 106"/>
                <a:gd name="T22" fmla="*/ 90 w 124"/>
                <a:gd name="T23" fmla="*/ 98 h 106"/>
                <a:gd name="T24" fmla="*/ 89 w 124"/>
                <a:gd name="T25" fmla="*/ 96 h 106"/>
                <a:gd name="T26" fmla="*/ 87 w 124"/>
                <a:gd name="T27" fmla="*/ 95 h 106"/>
                <a:gd name="T28" fmla="*/ 76 w 124"/>
                <a:gd name="T29" fmla="*/ 97 h 106"/>
                <a:gd name="T30" fmla="*/ 70 w 124"/>
                <a:gd name="T31" fmla="*/ 97 h 106"/>
                <a:gd name="T32" fmla="*/ 13 w 124"/>
                <a:gd name="T33" fmla="*/ 98 h 106"/>
                <a:gd name="T34" fmla="*/ 7 w 124"/>
                <a:gd name="T35" fmla="*/ 93 h 106"/>
                <a:gd name="T36" fmla="*/ 9 w 124"/>
                <a:gd name="T37" fmla="*/ 80 h 106"/>
                <a:gd name="T38" fmla="*/ 34 w 124"/>
                <a:gd name="T39" fmla="*/ 63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8 h 106"/>
                <a:gd name="T46" fmla="*/ 68 w 124"/>
                <a:gd name="T47" fmla="*/ 29 h 106"/>
                <a:gd name="T48" fmla="*/ 66 w 124"/>
                <a:gd name="T49" fmla="*/ 5 h 106"/>
                <a:gd name="T50" fmla="*/ 63 w 124"/>
                <a:gd name="T51" fmla="*/ 3 h 106"/>
                <a:gd name="T52" fmla="*/ 61 w 124"/>
                <a:gd name="T53" fmla="*/ 7 h 106"/>
                <a:gd name="T54" fmla="*/ 63 w 124"/>
                <a:gd name="T55" fmla="*/ 29 h 106"/>
                <a:gd name="T56" fmla="*/ 63 w 124"/>
                <a:gd name="T57" fmla="*/ 38 h 106"/>
                <a:gd name="T58" fmla="*/ 53 w 124"/>
                <a:gd name="T59" fmla="*/ 55 h 106"/>
                <a:gd name="T60" fmla="*/ 44 w 124"/>
                <a:gd name="T61" fmla="*/ 57 h 106"/>
                <a:gd name="T62" fmla="*/ 33 w 124"/>
                <a:gd name="T63" fmla="*/ 58 h 106"/>
                <a:gd name="T64" fmla="*/ 4 w 124"/>
                <a:gd name="T65" fmla="*/ 77 h 106"/>
                <a:gd name="T66" fmla="*/ 2 w 124"/>
                <a:gd name="T67" fmla="*/ 95 h 106"/>
                <a:gd name="T68" fmla="*/ 12 w 124"/>
                <a:gd name="T69" fmla="*/ 103 h 106"/>
                <a:gd name="T70" fmla="*/ 71 w 124"/>
                <a:gd name="T71" fmla="*/ 102 h 106"/>
                <a:gd name="T72" fmla="*/ 77 w 124"/>
                <a:gd name="T73" fmla="*/ 102 h 106"/>
                <a:gd name="T74" fmla="*/ 85 w 124"/>
                <a:gd name="T75" fmla="*/ 101 h 106"/>
                <a:gd name="T76" fmla="*/ 87 w 124"/>
                <a:gd name="T77" fmla="*/ 103 h 106"/>
                <a:gd name="T78" fmla="*/ 100 w 124"/>
                <a:gd name="T79" fmla="*/ 103 h 106"/>
                <a:gd name="T80" fmla="*/ 103 w 124"/>
                <a:gd name="T81" fmla="*/ 102 h 106"/>
                <a:gd name="T82" fmla="*/ 107 w 124"/>
                <a:gd name="T83" fmla="*/ 102 h 106"/>
                <a:gd name="T84" fmla="*/ 119 w 124"/>
                <a:gd name="T85" fmla="*/ 100 h 106"/>
                <a:gd name="T86" fmla="*/ 122 w 124"/>
                <a:gd name="T87" fmla="*/ 87 h 106"/>
                <a:gd name="T88" fmla="*/ 121 w 124"/>
                <a:gd name="T89" fmla="*/ 86 h 106"/>
                <a:gd name="T90" fmla="*/ 115 w 124"/>
                <a:gd name="T91" fmla="*/ 58 h 106"/>
                <a:gd name="T92" fmla="*/ 112 w 124"/>
                <a:gd name="T93" fmla="*/ 28 h 106"/>
                <a:gd name="T94" fmla="*/ 112 w 124"/>
                <a:gd name="T95" fmla="*/ 18 h 106"/>
                <a:gd name="T96" fmla="*/ 113 w 124"/>
                <a:gd name="T97" fmla="*/ 3 h 106"/>
                <a:gd name="T98" fmla="*/ 110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7" y="18"/>
                    <a:pt x="107" y="18"/>
                    <a:pt x="107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39"/>
                    <a:pt x="107" y="50"/>
                    <a:pt x="110" y="60"/>
                  </a:cubicBezTo>
                  <a:cubicBezTo>
                    <a:pt x="112" y="67"/>
                    <a:pt x="114" y="77"/>
                    <a:pt x="116" y="87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7" y="91"/>
                    <a:pt x="118" y="94"/>
                    <a:pt x="116" y="95"/>
                  </a:cubicBezTo>
                  <a:cubicBezTo>
                    <a:pt x="115" y="96"/>
                    <a:pt x="110" y="96"/>
                    <a:pt x="107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6" y="98"/>
                    <a:pt x="91" y="100"/>
                    <a:pt x="90" y="99"/>
                  </a:cubicBezTo>
                  <a:cubicBezTo>
                    <a:pt x="90" y="99"/>
                    <a:pt x="90" y="99"/>
                    <a:pt x="90" y="98"/>
                  </a:cubicBezTo>
                  <a:cubicBezTo>
                    <a:pt x="90" y="97"/>
                    <a:pt x="90" y="96"/>
                    <a:pt x="89" y="96"/>
                  </a:cubicBezTo>
                  <a:cubicBezTo>
                    <a:pt x="88" y="95"/>
                    <a:pt x="87" y="95"/>
                    <a:pt x="87" y="95"/>
                  </a:cubicBezTo>
                  <a:cubicBezTo>
                    <a:pt x="84" y="96"/>
                    <a:pt x="80" y="96"/>
                    <a:pt x="76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48" y="100"/>
                    <a:pt x="28" y="100"/>
                    <a:pt x="13" y="98"/>
                  </a:cubicBezTo>
                  <a:cubicBezTo>
                    <a:pt x="8" y="97"/>
                    <a:pt x="8" y="97"/>
                    <a:pt x="7" y="93"/>
                  </a:cubicBezTo>
                  <a:cubicBezTo>
                    <a:pt x="5" y="89"/>
                    <a:pt x="6" y="85"/>
                    <a:pt x="9" y="80"/>
                  </a:cubicBezTo>
                  <a:cubicBezTo>
                    <a:pt x="14" y="71"/>
                    <a:pt x="26" y="65"/>
                    <a:pt x="34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59"/>
                    <a:pt x="68" y="51"/>
                    <a:pt x="68" y="3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1"/>
                    <a:pt x="69" y="13"/>
                    <a:pt x="66" y="5"/>
                  </a:cubicBezTo>
                  <a:cubicBezTo>
                    <a:pt x="66" y="3"/>
                    <a:pt x="64" y="3"/>
                    <a:pt x="63" y="3"/>
                  </a:cubicBezTo>
                  <a:cubicBezTo>
                    <a:pt x="62" y="4"/>
                    <a:pt x="61" y="5"/>
                    <a:pt x="61" y="7"/>
                  </a:cubicBezTo>
                  <a:cubicBezTo>
                    <a:pt x="64" y="13"/>
                    <a:pt x="63" y="21"/>
                    <a:pt x="63" y="2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3"/>
                    <a:pt x="62" y="54"/>
                    <a:pt x="53" y="55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23" y="60"/>
                    <a:pt x="10" y="67"/>
                    <a:pt x="4" y="77"/>
                  </a:cubicBezTo>
                  <a:cubicBezTo>
                    <a:pt x="1" y="83"/>
                    <a:pt x="0" y="89"/>
                    <a:pt x="2" y="95"/>
                  </a:cubicBezTo>
                  <a:cubicBezTo>
                    <a:pt x="3" y="101"/>
                    <a:pt x="6" y="102"/>
                    <a:pt x="12" y="103"/>
                  </a:cubicBezTo>
                  <a:cubicBezTo>
                    <a:pt x="28" y="106"/>
                    <a:pt x="48" y="105"/>
                    <a:pt x="71" y="102"/>
                  </a:cubicBezTo>
                  <a:cubicBezTo>
                    <a:pt x="71" y="102"/>
                    <a:pt x="77" y="102"/>
                    <a:pt x="77" y="102"/>
                  </a:cubicBezTo>
                  <a:cubicBezTo>
                    <a:pt x="80" y="102"/>
                    <a:pt x="82" y="101"/>
                    <a:pt x="85" y="101"/>
                  </a:cubicBezTo>
                  <a:cubicBezTo>
                    <a:pt x="86" y="102"/>
                    <a:pt x="86" y="103"/>
                    <a:pt x="87" y="103"/>
                  </a:cubicBezTo>
                  <a:cubicBezTo>
                    <a:pt x="90" y="106"/>
                    <a:pt x="95" y="104"/>
                    <a:pt x="100" y="103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12" y="102"/>
                    <a:pt x="116" y="101"/>
                    <a:pt x="119" y="100"/>
                  </a:cubicBezTo>
                  <a:cubicBezTo>
                    <a:pt x="124" y="97"/>
                    <a:pt x="122" y="91"/>
                    <a:pt x="122" y="87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9" y="76"/>
                    <a:pt x="117" y="66"/>
                    <a:pt x="115" y="58"/>
                  </a:cubicBezTo>
                  <a:cubicBezTo>
                    <a:pt x="113" y="49"/>
                    <a:pt x="112" y="39"/>
                    <a:pt x="112" y="2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09" y="0"/>
                    <a:pt x="108" y="1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2" name="Freeform 11"/>
            <p:cNvSpPr>
              <a:spLocks noChangeArrowheads="1"/>
            </p:cNvSpPr>
            <p:nvPr/>
          </p:nvSpPr>
          <p:spPr bwMode="auto">
            <a:xfrm>
              <a:off x="3487" y="3686"/>
              <a:ext cx="171" cy="26"/>
            </a:xfrm>
            <a:custGeom>
              <a:avLst/>
              <a:gdLst>
                <a:gd name="T0" fmla="*/ 0 w 118"/>
                <a:gd name="T1" fmla="*/ 1 h 18"/>
                <a:gd name="T2" fmla="*/ 3 w 118"/>
                <a:gd name="T3" fmla="*/ 13 h 18"/>
                <a:gd name="T4" fmla="*/ 48 w 118"/>
                <a:gd name="T5" fmla="*/ 14 h 18"/>
                <a:gd name="T6" fmla="*/ 86 w 118"/>
                <a:gd name="T7" fmla="*/ 6 h 18"/>
                <a:gd name="T8" fmla="*/ 88 w 118"/>
                <a:gd name="T9" fmla="*/ 13 h 18"/>
                <a:gd name="T10" fmla="*/ 95 w 118"/>
                <a:gd name="T11" fmla="*/ 14 h 18"/>
                <a:gd name="T12" fmla="*/ 116 w 118"/>
                <a:gd name="T13" fmla="*/ 11 h 18"/>
                <a:gd name="T14" fmla="*/ 118 w 1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8">
                  <a:moveTo>
                    <a:pt x="0" y="1"/>
                  </a:moveTo>
                  <a:cubicBezTo>
                    <a:pt x="0" y="3"/>
                    <a:pt x="2" y="9"/>
                    <a:pt x="3" y="13"/>
                  </a:cubicBezTo>
                  <a:cubicBezTo>
                    <a:pt x="14" y="18"/>
                    <a:pt x="35" y="15"/>
                    <a:pt x="48" y="14"/>
                  </a:cubicBezTo>
                  <a:cubicBezTo>
                    <a:pt x="61" y="12"/>
                    <a:pt x="74" y="10"/>
                    <a:pt x="86" y="6"/>
                  </a:cubicBezTo>
                  <a:cubicBezTo>
                    <a:pt x="87" y="6"/>
                    <a:pt x="87" y="12"/>
                    <a:pt x="88" y="13"/>
                  </a:cubicBezTo>
                  <a:cubicBezTo>
                    <a:pt x="90" y="16"/>
                    <a:pt x="92" y="14"/>
                    <a:pt x="95" y="14"/>
                  </a:cubicBezTo>
                  <a:cubicBezTo>
                    <a:pt x="102" y="14"/>
                    <a:pt x="109" y="14"/>
                    <a:pt x="116" y="11"/>
                  </a:cubicBezTo>
                  <a:cubicBezTo>
                    <a:pt x="116" y="7"/>
                    <a:pt x="117" y="4"/>
                    <a:pt x="1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3" name="Freeform 12"/>
            <p:cNvSpPr>
              <a:spLocks noEditPoints="1" noChangeArrowheads="1"/>
            </p:cNvSpPr>
            <p:nvPr/>
          </p:nvSpPr>
          <p:spPr bwMode="auto">
            <a:xfrm>
              <a:off x="3483" y="3682"/>
              <a:ext cx="179" cy="33"/>
            </a:xfrm>
            <a:custGeom>
              <a:avLst/>
              <a:gdLst>
                <a:gd name="T0" fmla="*/ 119 w 124"/>
                <a:gd name="T1" fmla="*/ 2 h 23"/>
                <a:gd name="T2" fmla="*/ 118 w 124"/>
                <a:gd name="T3" fmla="*/ 6 h 23"/>
                <a:gd name="T4" fmla="*/ 116 w 124"/>
                <a:gd name="T5" fmla="*/ 12 h 23"/>
                <a:gd name="T6" fmla="*/ 99 w 124"/>
                <a:gd name="T7" fmla="*/ 14 h 23"/>
                <a:gd name="T8" fmla="*/ 98 w 124"/>
                <a:gd name="T9" fmla="*/ 14 h 23"/>
                <a:gd name="T10" fmla="*/ 95 w 124"/>
                <a:gd name="T11" fmla="*/ 15 h 23"/>
                <a:gd name="T12" fmla="*/ 94 w 124"/>
                <a:gd name="T13" fmla="*/ 15 h 23"/>
                <a:gd name="T14" fmla="*/ 93 w 124"/>
                <a:gd name="T15" fmla="*/ 14 h 23"/>
                <a:gd name="T16" fmla="*/ 93 w 124"/>
                <a:gd name="T17" fmla="*/ 12 h 23"/>
                <a:gd name="T18" fmla="*/ 91 w 124"/>
                <a:gd name="T19" fmla="*/ 7 h 23"/>
                <a:gd name="T20" fmla="*/ 89 w 124"/>
                <a:gd name="T21" fmla="*/ 7 h 23"/>
                <a:gd name="T22" fmla="*/ 51 w 124"/>
                <a:gd name="T23" fmla="*/ 14 h 23"/>
                <a:gd name="T24" fmla="*/ 45 w 124"/>
                <a:gd name="T25" fmla="*/ 14 h 23"/>
                <a:gd name="T26" fmla="*/ 8 w 124"/>
                <a:gd name="T27" fmla="*/ 14 h 23"/>
                <a:gd name="T28" fmla="*/ 7 w 124"/>
                <a:gd name="T29" fmla="*/ 9 h 23"/>
                <a:gd name="T30" fmla="*/ 6 w 124"/>
                <a:gd name="T31" fmla="*/ 4 h 23"/>
                <a:gd name="T32" fmla="*/ 6 w 124"/>
                <a:gd name="T33" fmla="*/ 4 h 23"/>
                <a:gd name="T34" fmla="*/ 6 w 124"/>
                <a:gd name="T35" fmla="*/ 4 h 23"/>
                <a:gd name="T36" fmla="*/ 4 w 124"/>
                <a:gd name="T37" fmla="*/ 1 h 23"/>
                <a:gd name="T38" fmla="*/ 1 w 124"/>
                <a:gd name="T39" fmla="*/ 3 h 23"/>
                <a:gd name="T40" fmla="*/ 2 w 124"/>
                <a:gd name="T41" fmla="*/ 10 h 23"/>
                <a:gd name="T42" fmla="*/ 3 w 124"/>
                <a:gd name="T43" fmla="*/ 16 h 23"/>
                <a:gd name="T44" fmla="*/ 5 w 124"/>
                <a:gd name="T45" fmla="*/ 19 h 23"/>
                <a:gd name="T46" fmla="*/ 46 w 124"/>
                <a:gd name="T47" fmla="*/ 20 h 23"/>
                <a:gd name="T48" fmla="*/ 51 w 124"/>
                <a:gd name="T49" fmla="*/ 19 h 23"/>
                <a:gd name="T50" fmla="*/ 87 w 124"/>
                <a:gd name="T51" fmla="*/ 12 h 23"/>
                <a:gd name="T52" fmla="*/ 87 w 124"/>
                <a:gd name="T53" fmla="*/ 12 h 23"/>
                <a:gd name="T54" fmla="*/ 89 w 124"/>
                <a:gd name="T55" fmla="*/ 18 h 23"/>
                <a:gd name="T56" fmla="*/ 96 w 124"/>
                <a:gd name="T57" fmla="*/ 20 h 23"/>
                <a:gd name="T58" fmla="*/ 98 w 124"/>
                <a:gd name="T59" fmla="*/ 20 h 23"/>
                <a:gd name="T60" fmla="*/ 99 w 124"/>
                <a:gd name="T61" fmla="*/ 20 h 23"/>
                <a:gd name="T62" fmla="*/ 120 w 124"/>
                <a:gd name="T63" fmla="*/ 17 h 23"/>
                <a:gd name="T64" fmla="*/ 121 w 124"/>
                <a:gd name="T65" fmla="*/ 14 h 23"/>
                <a:gd name="T66" fmla="*/ 123 w 124"/>
                <a:gd name="T67" fmla="*/ 7 h 23"/>
                <a:gd name="T68" fmla="*/ 124 w 124"/>
                <a:gd name="T69" fmla="*/ 4 h 23"/>
                <a:gd name="T70" fmla="*/ 122 w 124"/>
                <a:gd name="T71" fmla="*/ 0 h 23"/>
                <a:gd name="T72" fmla="*/ 119 w 124"/>
                <a:gd name="T73" fmla="*/ 2 h 23"/>
                <a:gd name="T74" fmla="*/ 93 w 124"/>
                <a:gd name="T75" fmla="*/ 14 h 23"/>
                <a:gd name="T76" fmla="*/ 93 w 124"/>
                <a:gd name="T77" fmla="*/ 14 h 23"/>
                <a:gd name="T78" fmla="*/ 93 w 124"/>
                <a:gd name="T79" fmla="*/ 14 h 23"/>
                <a:gd name="T80" fmla="*/ 116 w 124"/>
                <a:gd name="T81" fmla="*/ 14 h 23"/>
                <a:gd name="T82" fmla="*/ 116 w 124"/>
                <a:gd name="T83" fmla="*/ 14 h 23"/>
                <a:gd name="T84" fmla="*/ 116 w 124"/>
                <a:gd name="T85" fmla="*/ 14 h 23"/>
                <a:gd name="T86" fmla="*/ 116 w 124"/>
                <a:gd name="T8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23">
                  <a:moveTo>
                    <a:pt x="119" y="2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7" y="8"/>
                    <a:pt x="116" y="10"/>
                    <a:pt x="116" y="12"/>
                  </a:cubicBezTo>
                  <a:cubicBezTo>
                    <a:pt x="111" y="14"/>
                    <a:pt x="105" y="14"/>
                    <a:pt x="99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93" y="14"/>
                  </a:cubicBezTo>
                  <a:cubicBezTo>
                    <a:pt x="93" y="14"/>
                    <a:pt x="93" y="12"/>
                    <a:pt x="93" y="12"/>
                  </a:cubicBezTo>
                  <a:cubicBezTo>
                    <a:pt x="92" y="9"/>
                    <a:pt x="92" y="8"/>
                    <a:pt x="91" y="7"/>
                  </a:cubicBezTo>
                  <a:cubicBezTo>
                    <a:pt x="90" y="6"/>
                    <a:pt x="89" y="6"/>
                    <a:pt x="89" y="7"/>
                  </a:cubicBezTo>
                  <a:cubicBezTo>
                    <a:pt x="77" y="10"/>
                    <a:pt x="64" y="12"/>
                    <a:pt x="51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3" y="16"/>
                    <a:pt x="17" y="17"/>
                    <a:pt x="8" y="14"/>
                  </a:cubicBezTo>
                  <a:cubicBezTo>
                    <a:pt x="7" y="12"/>
                    <a:pt x="7" y="9"/>
                    <a:pt x="7" y="9"/>
                  </a:cubicBezTo>
                  <a:cubicBezTo>
                    <a:pt x="7" y="8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8"/>
                    <a:pt x="2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4" y="19"/>
                    <a:pt x="5" y="19"/>
                  </a:cubicBezTo>
                  <a:cubicBezTo>
                    <a:pt x="15" y="23"/>
                    <a:pt x="33" y="21"/>
                    <a:pt x="46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64" y="18"/>
                    <a:pt x="76" y="16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8" y="16"/>
                    <a:pt x="88" y="17"/>
                    <a:pt x="89" y="18"/>
                  </a:cubicBezTo>
                  <a:cubicBezTo>
                    <a:pt x="92" y="21"/>
                    <a:pt x="94" y="20"/>
                    <a:pt x="96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9" y="20"/>
                    <a:pt x="99" y="20"/>
                  </a:cubicBezTo>
                  <a:cubicBezTo>
                    <a:pt x="106" y="20"/>
                    <a:pt x="112" y="19"/>
                    <a:pt x="120" y="17"/>
                  </a:cubicBezTo>
                  <a:cubicBezTo>
                    <a:pt x="121" y="16"/>
                    <a:pt x="121" y="15"/>
                    <a:pt x="121" y="14"/>
                  </a:cubicBezTo>
                  <a:cubicBezTo>
                    <a:pt x="121" y="12"/>
                    <a:pt x="122" y="10"/>
                    <a:pt x="123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3" y="1"/>
                    <a:pt x="122" y="0"/>
                  </a:cubicBezTo>
                  <a:cubicBezTo>
                    <a:pt x="121" y="0"/>
                    <a:pt x="119" y="1"/>
                    <a:pt x="119" y="2"/>
                  </a:cubicBezTo>
                  <a:close/>
                  <a:moveTo>
                    <a:pt x="93" y="14"/>
                  </a:move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4" name="Freeform 13"/>
            <p:cNvSpPr>
              <a:spLocks noChangeArrowheads="1"/>
            </p:cNvSpPr>
            <p:nvPr/>
          </p:nvSpPr>
          <p:spPr bwMode="auto">
            <a:xfrm>
              <a:off x="3483" y="3546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8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7 w 124"/>
                <a:gd name="T9" fmla="*/ 87 h 106"/>
                <a:gd name="T10" fmla="*/ 117 w 124"/>
                <a:gd name="T11" fmla="*/ 88 h 106"/>
                <a:gd name="T12" fmla="*/ 117 w 124"/>
                <a:gd name="T13" fmla="*/ 96 h 106"/>
                <a:gd name="T14" fmla="*/ 108 w 124"/>
                <a:gd name="T15" fmla="*/ 97 h 106"/>
                <a:gd name="T16" fmla="*/ 103 w 124"/>
                <a:gd name="T17" fmla="*/ 97 h 106"/>
                <a:gd name="T18" fmla="*/ 99 w 124"/>
                <a:gd name="T19" fmla="*/ 98 h 106"/>
                <a:gd name="T20" fmla="*/ 91 w 124"/>
                <a:gd name="T21" fmla="*/ 100 h 106"/>
                <a:gd name="T22" fmla="*/ 90 w 124"/>
                <a:gd name="T23" fmla="*/ 99 h 106"/>
                <a:gd name="T24" fmla="*/ 89 w 124"/>
                <a:gd name="T25" fmla="*/ 96 h 106"/>
                <a:gd name="T26" fmla="*/ 87 w 124"/>
                <a:gd name="T27" fmla="*/ 96 h 106"/>
                <a:gd name="T28" fmla="*/ 77 w 124"/>
                <a:gd name="T29" fmla="*/ 97 h 106"/>
                <a:gd name="T30" fmla="*/ 70 w 124"/>
                <a:gd name="T31" fmla="*/ 98 h 106"/>
                <a:gd name="T32" fmla="*/ 13 w 124"/>
                <a:gd name="T33" fmla="*/ 98 h 106"/>
                <a:gd name="T34" fmla="*/ 7 w 124"/>
                <a:gd name="T35" fmla="*/ 94 h 106"/>
                <a:gd name="T36" fmla="*/ 9 w 124"/>
                <a:gd name="T37" fmla="*/ 80 h 106"/>
                <a:gd name="T38" fmla="*/ 34 w 124"/>
                <a:gd name="T39" fmla="*/ 64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9 h 106"/>
                <a:gd name="T46" fmla="*/ 69 w 124"/>
                <a:gd name="T47" fmla="*/ 29 h 106"/>
                <a:gd name="T48" fmla="*/ 67 w 124"/>
                <a:gd name="T49" fmla="*/ 5 h 106"/>
                <a:gd name="T50" fmla="*/ 63 w 124"/>
                <a:gd name="T51" fmla="*/ 4 h 106"/>
                <a:gd name="T52" fmla="*/ 62 w 124"/>
                <a:gd name="T53" fmla="*/ 7 h 106"/>
                <a:gd name="T54" fmla="*/ 64 w 124"/>
                <a:gd name="T55" fmla="*/ 29 h 106"/>
                <a:gd name="T56" fmla="*/ 63 w 124"/>
                <a:gd name="T57" fmla="*/ 39 h 106"/>
                <a:gd name="T58" fmla="*/ 54 w 124"/>
                <a:gd name="T59" fmla="*/ 56 h 106"/>
                <a:gd name="T60" fmla="*/ 45 w 124"/>
                <a:gd name="T61" fmla="*/ 57 h 106"/>
                <a:gd name="T62" fmla="*/ 33 w 124"/>
                <a:gd name="T63" fmla="*/ 59 h 106"/>
                <a:gd name="T64" fmla="*/ 5 w 124"/>
                <a:gd name="T65" fmla="*/ 78 h 106"/>
                <a:gd name="T66" fmla="*/ 2 w 124"/>
                <a:gd name="T67" fmla="*/ 95 h 106"/>
                <a:gd name="T68" fmla="*/ 12 w 124"/>
                <a:gd name="T69" fmla="*/ 104 h 106"/>
                <a:gd name="T70" fmla="*/ 71 w 124"/>
                <a:gd name="T71" fmla="*/ 103 h 106"/>
                <a:gd name="T72" fmla="*/ 77 w 124"/>
                <a:gd name="T73" fmla="*/ 102 h 106"/>
                <a:gd name="T74" fmla="*/ 86 w 124"/>
                <a:gd name="T75" fmla="*/ 101 h 106"/>
                <a:gd name="T76" fmla="*/ 87 w 124"/>
                <a:gd name="T77" fmla="*/ 104 h 106"/>
                <a:gd name="T78" fmla="*/ 100 w 124"/>
                <a:gd name="T79" fmla="*/ 104 h 106"/>
                <a:gd name="T80" fmla="*/ 104 w 124"/>
                <a:gd name="T81" fmla="*/ 103 h 106"/>
                <a:gd name="T82" fmla="*/ 108 w 124"/>
                <a:gd name="T83" fmla="*/ 102 h 106"/>
                <a:gd name="T84" fmla="*/ 120 w 124"/>
                <a:gd name="T85" fmla="*/ 100 h 106"/>
                <a:gd name="T86" fmla="*/ 122 w 124"/>
                <a:gd name="T87" fmla="*/ 87 h 106"/>
                <a:gd name="T88" fmla="*/ 122 w 124"/>
                <a:gd name="T89" fmla="*/ 86 h 106"/>
                <a:gd name="T90" fmla="*/ 116 w 124"/>
                <a:gd name="T91" fmla="*/ 59 h 106"/>
                <a:gd name="T92" fmla="*/ 112 w 124"/>
                <a:gd name="T93" fmla="*/ 29 h 106"/>
                <a:gd name="T94" fmla="*/ 113 w 124"/>
                <a:gd name="T95" fmla="*/ 19 h 106"/>
                <a:gd name="T96" fmla="*/ 114 w 124"/>
                <a:gd name="T97" fmla="*/ 3 h 106"/>
                <a:gd name="T98" fmla="*/ 111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8" y="18"/>
                    <a:pt x="108" y="18"/>
                    <a:pt x="108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39"/>
                    <a:pt x="108" y="50"/>
                    <a:pt x="110" y="60"/>
                  </a:cubicBezTo>
                  <a:cubicBezTo>
                    <a:pt x="112" y="67"/>
                    <a:pt x="115" y="77"/>
                    <a:pt x="117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8" y="92"/>
                    <a:pt x="118" y="95"/>
                    <a:pt x="117" y="96"/>
                  </a:cubicBezTo>
                  <a:cubicBezTo>
                    <a:pt x="115" y="97"/>
                    <a:pt x="111" y="97"/>
                    <a:pt x="108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7" y="99"/>
                    <a:pt x="91" y="100"/>
                    <a:pt x="91" y="100"/>
                  </a:cubicBezTo>
                  <a:cubicBezTo>
                    <a:pt x="91" y="100"/>
                    <a:pt x="90" y="99"/>
                    <a:pt x="90" y="99"/>
                  </a:cubicBezTo>
                  <a:cubicBezTo>
                    <a:pt x="90" y="98"/>
                    <a:pt x="90" y="97"/>
                    <a:pt x="89" y="96"/>
                  </a:cubicBezTo>
                  <a:cubicBezTo>
                    <a:pt x="89" y="96"/>
                    <a:pt x="88" y="96"/>
                    <a:pt x="87" y="96"/>
                  </a:cubicBezTo>
                  <a:cubicBezTo>
                    <a:pt x="84" y="97"/>
                    <a:pt x="80" y="97"/>
                    <a:pt x="77" y="9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48" y="100"/>
                    <a:pt x="29" y="101"/>
                    <a:pt x="13" y="98"/>
                  </a:cubicBezTo>
                  <a:cubicBezTo>
                    <a:pt x="9" y="98"/>
                    <a:pt x="8" y="97"/>
                    <a:pt x="7" y="94"/>
                  </a:cubicBezTo>
                  <a:cubicBezTo>
                    <a:pt x="6" y="90"/>
                    <a:pt x="7" y="85"/>
                    <a:pt x="9" y="80"/>
                  </a:cubicBezTo>
                  <a:cubicBezTo>
                    <a:pt x="15" y="72"/>
                    <a:pt x="26" y="65"/>
                    <a:pt x="34" y="6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60"/>
                    <a:pt x="69" y="51"/>
                    <a:pt x="68" y="3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1"/>
                    <a:pt x="70" y="13"/>
                    <a:pt x="67" y="5"/>
                  </a:cubicBezTo>
                  <a:cubicBezTo>
                    <a:pt x="66" y="4"/>
                    <a:pt x="65" y="3"/>
                    <a:pt x="63" y="4"/>
                  </a:cubicBezTo>
                  <a:cubicBezTo>
                    <a:pt x="62" y="4"/>
                    <a:pt x="61" y="6"/>
                    <a:pt x="62" y="7"/>
                  </a:cubicBezTo>
                  <a:cubicBezTo>
                    <a:pt x="64" y="14"/>
                    <a:pt x="64" y="21"/>
                    <a:pt x="64" y="2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4"/>
                    <a:pt x="62" y="54"/>
                    <a:pt x="54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4" y="61"/>
                    <a:pt x="11" y="68"/>
                    <a:pt x="5" y="78"/>
                  </a:cubicBezTo>
                  <a:cubicBezTo>
                    <a:pt x="1" y="84"/>
                    <a:pt x="0" y="90"/>
                    <a:pt x="2" y="95"/>
                  </a:cubicBezTo>
                  <a:cubicBezTo>
                    <a:pt x="4" y="101"/>
                    <a:pt x="7" y="103"/>
                    <a:pt x="12" y="104"/>
                  </a:cubicBezTo>
                  <a:cubicBezTo>
                    <a:pt x="29" y="106"/>
                    <a:pt x="48" y="106"/>
                    <a:pt x="71" y="103"/>
                  </a:cubicBezTo>
                  <a:cubicBezTo>
                    <a:pt x="71" y="103"/>
                    <a:pt x="77" y="102"/>
                    <a:pt x="77" y="102"/>
                  </a:cubicBezTo>
                  <a:cubicBezTo>
                    <a:pt x="80" y="102"/>
                    <a:pt x="83" y="102"/>
                    <a:pt x="86" y="101"/>
                  </a:cubicBezTo>
                  <a:cubicBezTo>
                    <a:pt x="86" y="102"/>
                    <a:pt x="87" y="103"/>
                    <a:pt x="87" y="104"/>
                  </a:cubicBezTo>
                  <a:cubicBezTo>
                    <a:pt x="90" y="106"/>
                    <a:pt x="95" y="105"/>
                    <a:pt x="100" y="104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12" y="102"/>
                    <a:pt x="117" y="102"/>
                    <a:pt x="120" y="100"/>
                  </a:cubicBezTo>
                  <a:cubicBezTo>
                    <a:pt x="124" y="97"/>
                    <a:pt x="123" y="91"/>
                    <a:pt x="122" y="87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0" y="76"/>
                    <a:pt x="117" y="66"/>
                    <a:pt x="116" y="59"/>
                  </a:cubicBezTo>
                  <a:cubicBezTo>
                    <a:pt x="113" y="49"/>
                    <a:pt x="112" y="39"/>
                    <a:pt x="112" y="2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2" y="0"/>
                    <a:pt x="111" y="0"/>
                  </a:cubicBezTo>
                  <a:cubicBezTo>
                    <a:pt x="109" y="0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5" name="Freeform 14"/>
            <p:cNvSpPr>
              <a:spLocks noEditPoints="1" noChangeArrowheads="1"/>
            </p:cNvSpPr>
            <p:nvPr/>
          </p:nvSpPr>
          <p:spPr bwMode="auto">
            <a:xfrm>
              <a:off x="3953" y="3254"/>
              <a:ext cx="155" cy="457"/>
            </a:xfrm>
            <a:custGeom>
              <a:avLst/>
              <a:gdLst>
                <a:gd name="T0" fmla="*/ 30 w 107"/>
                <a:gd name="T1" fmla="*/ 4 h 316"/>
                <a:gd name="T2" fmla="*/ 30 w 107"/>
                <a:gd name="T3" fmla="*/ 39 h 316"/>
                <a:gd name="T4" fmla="*/ 24 w 107"/>
                <a:gd name="T5" fmla="*/ 155 h 316"/>
                <a:gd name="T6" fmla="*/ 0 w 107"/>
                <a:gd name="T7" fmla="*/ 295 h 316"/>
                <a:gd name="T8" fmla="*/ 7 w 107"/>
                <a:gd name="T9" fmla="*/ 297 h 316"/>
                <a:gd name="T10" fmla="*/ 17 w 107"/>
                <a:gd name="T11" fmla="*/ 294 h 316"/>
                <a:gd name="T12" fmla="*/ 23 w 107"/>
                <a:gd name="T13" fmla="*/ 295 h 316"/>
                <a:gd name="T14" fmla="*/ 36 w 107"/>
                <a:gd name="T15" fmla="*/ 315 h 316"/>
                <a:gd name="T16" fmla="*/ 42 w 107"/>
                <a:gd name="T17" fmla="*/ 312 h 316"/>
                <a:gd name="T18" fmla="*/ 54 w 107"/>
                <a:gd name="T19" fmla="*/ 300 h 316"/>
                <a:gd name="T20" fmla="*/ 60 w 107"/>
                <a:gd name="T21" fmla="*/ 300 h 316"/>
                <a:gd name="T22" fmla="*/ 68 w 107"/>
                <a:gd name="T23" fmla="*/ 299 h 316"/>
                <a:gd name="T24" fmla="*/ 68 w 107"/>
                <a:gd name="T25" fmla="*/ 306 h 316"/>
                <a:gd name="T26" fmla="*/ 75 w 107"/>
                <a:gd name="T27" fmla="*/ 307 h 316"/>
                <a:gd name="T28" fmla="*/ 84 w 107"/>
                <a:gd name="T29" fmla="*/ 301 h 316"/>
                <a:gd name="T30" fmla="*/ 91 w 107"/>
                <a:gd name="T31" fmla="*/ 301 h 316"/>
                <a:gd name="T32" fmla="*/ 91 w 107"/>
                <a:gd name="T33" fmla="*/ 254 h 316"/>
                <a:gd name="T34" fmla="*/ 100 w 107"/>
                <a:gd name="T35" fmla="*/ 299 h 316"/>
                <a:gd name="T36" fmla="*/ 107 w 107"/>
                <a:gd name="T37" fmla="*/ 300 h 316"/>
                <a:gd name="T38" fmla="*/ 107 w 107"/>
                <a:gd name="T39" fmla="*/ 298 h 316"/>
                <a:gd name="T40" fmla="*/ 107 w 107"/>
                <a:gd name="T41" fmla="*/ 294 h 316"/>
                <a:gd name="T42" fmla="*/ 107 w 107"/>
                <a:gd name="T43" fmla="*/ 294 h 316"/>
                <a:gd name="T44" fmla="*/ 91 w 107"/>
                <a:gd name="T45" fmla="*/ 168 h 316"/>
                <a:gd name="T46" fmla="*/ 91 w 107"/>
                <a:gd name="T47" fmla="*/ 148 h 316"/>
                <a:gd name="T48" fmla="*/ 91 w 107"/>
                <a:gd name="T49" fmla="*/ 48 h 316"/>
                <a:gd name="T50" fmla="*/ 88 w 107"/>
                <a:gd name="T51" fmla="*/ 25 h 316"/>
                <a:gd name="T52" fmla="*/ 74 w 107"/>
                <a:gd name="T53" fmla="*/ 172 h 316"/>
                <a:gd name="T54" fmla="*/ 72 w 107"/>
                <a:gd name="T55" fmla="*/ 255 h 316"/>
                <a:gd name="T56" fmla="*/ 73 w 107"/>
                <a:gd name="T57" fmla="*/ 116 h 316"/>
                <a:gd name="T58" fmla="*/ 72 w 107"/>
                <a:gd name="T59" fmla="*/ 42 h 316"/>
                <a:gd name="T60" fmla="*/ 68 w 107"/>
                <a:gd name="T61" fmla="*/ 39 h 316"/>
                <a:gd name="T62" fmla="*/ 65 w 107"/>
                <a:gd name="T63" fmla="*/ 43 h 316"/>
                <a:gd name="T64" fmla="*/ 64 w 107"/>
                <a:gd name="T65" fmla="*/ 144 h 316"/>
                <a:gd name="T66" fmla="*/ 62 w 107"/>
                <a:gd name="T67" fmla="*/ 213 h 316"/>
                <a:gd name="T68" fmla="*/ 56 w 107"/>
                <a:gd name="T69" fmla="*/ 283 h 316"/>
                <a:gd name="T70" fmla="*/ 47 w 107"/>
                <a:gd name="T71" fmla="*/ 169 h 316"/>
                <a:gd name="T72" fmla="*/ 50 w 107"/>
                <a:gd name="T73" fmla="*/ 126 h 316"/>
                <a:gd name="T74" fmla="*/ 58 w 107"/>
                <a:gd name="T75" fmla="*/ 59 h 316"/>
                <a:gd name="T76" fmla="*/ 60 w 107"/>
                <a:gd name="T77" fmla="*/ 3 h 316"/>
                <a:gd name="T78" fmla="*/ 54 w 107"/>
                <a:gd name="T79" fmla="*/ 2 h 316"/>
                <a:gd name="T80" fmla="*/ 37 w 107"/>
                <a:gd name="T81" fmla="*/ 70 h 316"/>
                <a:gd name="T82" fmla="*/ 37 w 107"/>
                <a:gd name="T83" fmla="*/ 4 h 316"/>
                <a:gd name="T84" fmla="*/ 56 w 107"/>
                <a:gd name="T85" fmla="*/ 13 h 316"/>
                <a:gd name="T86" fmla="*/ 51 w 107"/>
                <a:gd name="T87" fmla="*/ 57 h 316"/>
                <a:gd name="T88" fmla="*/ 46 w 107"/>
                <a:gd name="T89" fmla="*/ 95 h 316"/>
                <a:gd name="T90" fmla="*/ 56 w 107"/>
                <a:gd name="T91" fmla="*/ 24 h 316"/>
                <a:gd name="T92" fmla="*/ 54 w 107"/>
                <a:gd name="T93" fmla="*/ 20 h 316"/>
                <a:gd name="T94" fmla="*/ 56 w 107"/>
                <a:gd name="T95" fmla="*/ 13 h 316"/>
                <a:gd name="T96" fmla="*/ 36 w 107"/>
                <a:gd name="T97" fmla="*/ 127 h 316"/>
                <a:gd name="T98" fmla="*/ 38 w 107"/>
                <a:gd name="T99" fmla="*/ 177 h 316"/>
                <a:gd name="T100" fmla="*/ 33 w 107"/>
                <a:gd name="T101" fmla="*/ 222 h 316"/>
                <a:gd name="T102" fmla="*/ 27 w 107"/>
                <a:gd name="T103" fmla="*/ 266 h 316"/>
                <a:gd name="T104" fmla="*/ 29 w 107"/>
                <a:gd name="T105" fmla="*/ 233 h 316"/>
                <a:gd name="T106" fmla="*/ 29 w 107"/>
                <a:gd name="T107" fmla="*/ 233 h 316"/>
                <a:gd name="T108" fmla="*/ 26 w 107"/>
                <a:gd name="T109" fmla="*/ 229 h 316"/>
                <a:gd name="T110" fmla="*/ 31 w 107"/>
                <a:gd name="T111" fmla="*/ 156 h 316"/>
                <a:gd name="T112" fmla="*/ 33 w 107"/>
                <a:gd name="T113" fmla="*/ 142 h 316"/>
                <a:gd name="T114" fmla="*/ 35 w 107"/>
                <a:gd name="T115" fmla="*/ 302 h 316"/>
                <a:gd name="T116" fmla="*/ 37 w 107"/>
                <a:gd name="T117" fmla="*/ 244 h 316"/>
                <a:gd name="T118" fmla="*/ 83 w 107"/>
                <a:gd name="T119" fmla="*/ 217 h 316"/>
                <a:gd name="T120" fmla="*/ 83 w 107"/>
                <a:gd name="T121" fmla="*/ 215 h 316"/>
                <a:gd name="T122" fmla="*/ 75 w 107"/>
                <a:gd name="T12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316">
                  <a:moveTo>
                    <a:pt x="33" y="0"/>
                  </a:moveTo>
                  <a:cubicBezTo>
                    <a:pt x="31" y="0"/>
                    <a:pt x="30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5"/>
                    <a:pt x="30" y="27"/>
                    <a:pt x="30" y="39"/>
                  </a:cubicBezTo>
                  <a:cubicBezTo>
                    <a:pt x="30" y="77"/>
                    <a:pt x="28" y="115"/>
                    <a:pt x="25" y="152"/>
                  </a:cubicBezTo>
                  <a:cubicBezTo>
                    <a:pt x="25" y="153"/>
                    <a:pt x="25" y="154"/>
                    <a:pt x="24" y="155"/>
                  </a:cubicBezTo>
                  <a:cubicBezTo>
                    <a:pt x="20" y="205"/>
                    <a:pt x="11" y="252"/>
                    <a:pt x="0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297"/>
                    <a:pt x="1" y="298"/>
                    <a:pt x="2" y="298"/>
                  </a:cubicBezTo>
                  <a:cubicBezTo>
                    <a:pt x="4" y="299"/>
                    <a:pt x="6" y="299"/>
                    <a:pt x="7" y="297"/>
                  </a:cubicBezTo>
                  <a:cubicBezTo>
                    <a:pt x="10" y="293"/>
                    <a:pt x="12" y="287"/>
                    <a:pt x="15" y="282"/>
                  </a:cubicBezTo>
                  <a:cubicBezTo>
                    <a:pt x="15" y="286"/>
                    <a:pt x="15" y="290"/>
                    <a:pt x="17" y="294"/>
                  </a:cubicBezTo>
                  <a:cubicBezTo>
                    <a:pt x="18" y="295"/>
                    <a:pt x="19" y="296"/>
                    <a:pt x="20" y="296"/>
                  </a:cubicBezTo>
                  <a:cubicBezTo>
                    <a:pt x="21" y="296"/>
                    <a:pt x="22" y="296"/>
                    <a:pt x="23" y="295"/>
                  </a:cubicBezTo>
                  <a:cubicBezTo>
                    <a:pt x="23" y="294"/>
                    <a:pt x="24" y="294"/>
                    <a:pt x="24" y="293"/>
                  </a:cubicBezTo>
                  <a:cubicBezTo>
                    <a:pt x="27" y="302"/>
                    <a:pt x="30" y="310"/>
                    <a:pt x="36" y="315"/>
                  </a:cubicBezTo>
                  <a:cubicBezTo>
                    <a:pt x="37" y="316"/>
                    <a:pt x="38" y="316"/>
                    <a:pt x="40" y="316"/>
                  </a:cubicBezTo>
                  <a:cubicBezTo>
                    <a:pt x="41" y="315"/>
                    <a:pt x="42" y="314"/>
                    <a:pt x="42" y="312"/>
                  </a:cubicBezTo>
                  <a:cubicBezTo>
                    <a:pt x="43" y="296"/>
                    <a:pt x="43" y="279"/>
                    <a:pt x="44" y="261"/>
                  </a:cubicBezTo>
                  <a:cubicBezTo>
                    <a:pt x="46" y="275"/>
                    <a:pt x="49" y="288"/>
                    <a:pt x="54" y="300"/>
                  </a:cubicBezTo>
                  <a:cubicBezTo>
                    <a:pt x="54" y="302"/>
                    <a:pt x="56" y="303"/>
                    <a:pt x="57" y="302"/>
                  </a:cubicBezTo>
                  <a:cubicBezTo>
                    <a:pt x="59" y="302"/>
                    <a:pt x="60" y="301"/>
                    <a:pt x="60" y="300"/>
                  </a:cubicBezTo>
                  <a:cubicBezTo>
                    <a:pt x="62" y="287"/>
                    <a:pt x="64" y="275"/>
                    <a:pt x="65" y="262"/>
                  </a:cubicBezTo>
                  <a:cubicBezTo>
                    <a:pt x="67" y="274"/>
                    <a:pt x="68" y="287"/>
                    <a:pt x="68" y="299"/>
                  </a:cubicBezTo>
                  <a:cubicBezTo>
                    <a:pt x="68" y="302"/>
                    <a:pt x="68" y="304"/>
                    <a:pt x="68" y="306"/>
                  </a:cubicBezTo>
                  <a:cubicBezTo>
                    <a:pt x="68" y="306"/>
                    <a:pt x="68" y="306"/>
                    <a:pt x="68" y="306"/>
                  </a:cubicBezTo>
                  <a:cubicBezTo>
                    <a:pt x="68" y="308"/>
                    <a:pt x="69" y="310"/>
                    <a:pt x="71" y="310"/>
                  </a:cubicBezTo>
                  <a:cubicBezTo>
                    <a:pt x="73" y="310"/>
                    <a:pt x="75" y="308"/>
                    <a:pt x="75" y="307"/>
                  </a:cubicBezTo>
                  <a:cubicBezTo>
                    <a:pt x="75" y="307"/>
                    <a:pt x="78" y="266"/>
                    <a:pt x="79" y="260"/>
                  </a:cubicBezTo>
                  <a:cubicBezTo>
                    <a:pt x="80" y="274"/>
                    <a:pt x="82" y="288"/>
                    <a:pt x="84" y="301"/>
                  </a:cubicBezTo>
                  <a:cubicBezTo>
                    <a:pt x="84" y="303"/>
                    <a:pt x="86" y="304"/>
                    <a:pt x="88" y="304"/>
                  </a:cubicBezTo>
                  <a:cubicBezTo>
                    <a:pt x="89" y="304"/>
                    <a:pt x="91" y="303"/>
                    <a:pt x="91" y="301"/>
                  </a:cubicBezTo>
                  <a:cubicBezTo>
                    <a:pt x="91" y="295"/>
                    <a:pt x="91" y="289"/>
                    <a:pt x="91" y="283"/>
                  </a:cubicBezTo>
                  <a:cubicBezTo>
                    <a:pt x="91" y="273"/>
                    <a:pt x="91" y="264"/>
                    <a:pt x="91" y="254"/>
                  </a:cubicBezTo>
                  <a:cubicBezTo>
                    <a:pt x="93" y="269"/>
                    <a:pt x="96" y="284"/>
                    <a:pt x="100" y="298"/>
                  </a:cubicBezTo>
                  <a:cubicBezTo>
                    <a:pt x="100" y="298"/>
                    <a:pt x="100" y="299"/>
                    <a:pt x="100" y="299"/>
                  </a:cubicBezTo>
                  <a:cubicBezTo>
                    <a:pt x="100" y="303"/>
                    <a:pt x="101" y="304"/>
                    <a:pt x="103" y="305"/>
                  </a:cubicBezTo>
                  <a:cubicBezTo>
                    <a:pt x="107" y="305"/>
                    <a:pt x="107" y="301"/>
                    <a:pt x="107" y="300"/>
                  </a:cubicBezTo>
                  <a:cubicBezTo>
                    <a:pt x="107" y="300"/>
                    <a:pt x="107" y="300"/>
                    <a:pt x="107" y="299"/>
                  </a:cubicBezTo>
                  <a:cubicBezTo>
                    <a:pt x="107" y="299"/>
                    <a:pt x="107" y="299"/>
                    <a:pt x="107" y="298"/>
                  </a:cubicBezTo>
                  <a:cubicBezTo>
                    <a:pt x="107" y="298"/>
                    <a:pt x="107" y="298"/>
                    <a:pt x="107" y="298"/>
                  </a:cubicBezTo>
                  <a:cubicBezTo>
                    <a:pt x="107" y="296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1"/>
                    <a:pt x="106" y="290"/>
                    <a:pt x="105" y="290"/>
                  </a:cubicBezTo>
                  <a:cubicBezTo>
                    <a:pt x="96" y="253"/>
                    <a:pt x="91" y="212"/>
                    <a:pt x="91" y="168"/>
                  </a:cubicBezTo>
                  <a:cubicBezTo>
                    <a:pt x="91" y="161"/>
                    <a:pt x="91" y="155"/>
                    <a:pt x="91" y="148"/>
                  </a:cubicBezTo>
                  <a:cubicBezTo>
                    <a:pt x="91" y="148"/>
                    <a:pt x="91" y="148"/>
                    <a:pt x="91" y="148"/>
                  </a:cubicBezTo>
                  <a:cubicBezTo>
                    <a:pt x="91" y="146"/>
                    <a:pt x="90" y="145"/>
                    <a:pt x="88" y="144"/>
                  </a:cubicBezTo>
                  <a:cubicBezTo>
                    <a:pt x="90" y="112"/>
                    <a:pt x="91" y="80"/>
                    <a:pt x="91" y="48"/>
                  </a:cubicBezTo>
                  <a:cubicBezTo>
                    <a:pt x="91" y="42"/>
                    <a:pt x="91" y="35"/>
                    <a:pt x="91" y="29"/>
                  </a:cubicBezTo>
                  <a:cubicBezTo>
                    <a:pt x="91" y="27"/>
                    <a:pt x="90" y="25"/>
                    <a:pt x="88" y="25"/>
                  </a:cubicBezTo>
                  <a:cubicBezTo>
                    <a:pt x="86" y="25"/>
                    <a:pt x="84" y="26"/>
                    <a:pt x="84" y="28"/>
                  </a:cubicBezTo>
                  <a:cubicBezTo>
                    <a:pt x="78" y="79"/>
                    <a:pt x="74" y="126"/>
                    <a:pt x="74" y="172"/>
                  </a:cubicBezTo>
                  <a:cubicBezTo>
                    <a:pt x="74" y="187"/>
                    <a:pt x="75" y="201"/>
                    <a:pt x="75" y="215"/>
                  </a:cubicBezTo>
                  <a:cubicBezTo>
                    <a:pt x="74" y="229"/>
                    <a:pt x="73" y="242"/>
                    <a:pt x="72" y="255"/>
                  </a:cubicBezTo>
                  <a:cubicBezTo>
                    <a:pt x="71" y="243"/>
                    <a:pt x="70" y="231"/>
                    <a:pt x="70" y="219"/>
                  </a:cubicBezTo>
                  <a:cubicBezTo>
                    <a:pt x="72" y="184"/>
                    <a:pt x="73" y="149"/>
                    <a:pt x="73" y="116"/>
                  </a:cubicBezTo>
                  <a:cubicBezTo>
                    <a:pt x="73" y="90"/>
                    <a:pt x="73" y="66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0"/>
                    <a:pt x="70" y="39"/>
                    <a:pt x="68" y="39"/>
                  </a:cubicBezTo>
                  <a:cubicBezTo>
                    <a:pt x="66" y="39"/>
                    <a:pt x="65" y="40"/>
                    <a:pt x="65" y="42"/>
                  </a:cubicBezTo>
                  <a:cubicBezTo>
                    <a:pt x="65" y="42"/>
                    <a:pt x="65" y="43"/>
                    <a:pt x="65" y="43"/>
                  </a:cubicBezTo>
                  <a:cubicBezTo>
                    <a:pt x="65" y="53"/>
                    <a:pt x="65" y="63"/>
                    <a:pt x="65" y="73"/>
                  </a:cubicBezTo>
                  <a:cubicBezTo>
                    <a:pt x="65" y="97"/>
                    <a:pt x="65" y="121"/>
                    <a:pt x="64" y="144"/>
                  </a:cubicBezTo>
                  <a:cubicBezTo>
                    <a:pt x="63" y="166"/>
                    <a:pt x="62" y="189"/>
                    <a:pt x="62" y="212"/>
                  </a:cubicBezTo>
                  <a:cubicBezTo>
                    <a:pt x="62" y="212"/>
                    <a:pt x="62" y="212"/>
                    <a:pt x="62" y="213"/>
                  </a:cubicBezTo>
                  <a:cubicBezTo>
                    <a:pt x="62" y="215"/>
                    <a:pt x="62" y="217"/>
                    <a:pt x="62" y="219"/>
                  </a:cubicBezTo>
                  <a:cubicBezTo>
                    <a:pt x="61" y="240"/>
                    <a:pt x="59" y="261"/>
                    <a:pt x="56" y="283"/>
                  </a:cubicBezTo>
                  <a:cubicBezTo>
                    <a:pt x="49" y="256"/>
                    <a:pt x="47" y="225"/>
                    <a:pt x="47" y="195"/>
                  </a:cubicBezTo>
                  <a:cubicBezTo>
                    <a:pt x="47" y="186"/>
                    <a:pt x="47" y="177"/>
                    <a:pt x="47" y="169"/>
                  </a:cubicBezTo>
                  <a:cubicBezTo>
                    <a:pt x="47" y="169"/>
                    <a:pt x="47" y="166"/>
                    <a:pt x="47" y="164"/>
                  </a:cubicBezTo>
                  <a:cubicBezTo>
                    <a:pt x="49" y="151"/>
                    <a:pt x="50" y="138"/>
                    <a:pt x="50" y="12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76"/>
                    <a:pt x="56" y="68"/>
                    <a:pt x="58" y="59"/>
                  </a:cubicBezTo>
                  <a:cubicBezTo>
                    <a:pt x="60" y="47"/>
                    <a:pt x="63" y="33"/>
                    <a:pt x="63" y="21"/>
                  </a:cubicBezTo>
                  <a:cubicBezTo>
                    <a:pt x="63" y="15"/>
                    <a:pt x="62" y="8"/>
                    <a:pt x="60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44" y="16"/>
                    <a:pt x="40" y="36"/>
                    <a:pt x="38" y="58"/>
                  </a:cubicBezTo>
                  <a:cubicBezTo>
                    <a:pt x="38" y="62"/>
                    <a:pt x="37" y="66"/>
                    <a:pt x="37" y="70"/>
                  </a:cubicBezTo>
                  <a:cubicBezTo>
                    <a:pt x="37" y="60"/>
                    <a:pt x="37" y="49"/>
                    <a:pt x="37" y="39"/>
                  </a:cubicBezTo>
                  <a:cubicBezTo>
                    <a:pt x="37" y="27"/>
                    <a:pt x="37" y="15"/>
                    <a:pt x="37" y="4"/>
                  </a:cubicBezTo>
                  <a:cubicBezTo>
                    <a:pt x="37" y="2"/>
                    <a:pt x="35" y="0"/>
                    <a:pt x="33" y="0"/>
                  </a:cubicBezTo>
                  <a:close/>
                  <a:moveTo>
                    <a:pt x="56" y="13"/>
                  </a:moveTo>
                  <a:cubicBezTo>
                    <a:pt x="56" y="16"/>
                    <a:pt x="56" y="18"/>
                    <a:pt x="56" y="21"/>
                  </a:cubicBezTo>
                  <a:cubicBezTo>
                    <a:pt x="56" y="32"/>
                    <a:pt x="53" y="45"/>
                    <a:pt x="51" y="57"/>
                  </a:cubicBezTo>
                  <a:cubicBezTo>
                    <a:pt x="49" y="66"/>
                    <a:pt x="47" y="75"/>
                    <a:pt x="47" y="82"/>
                  </a:cubicBezTo>
                  <a:cubicBezTo>
                    <a:pt x="47" y="82"/>
                    <a:pt x="46" y="88"/>
                    <a:pt x="46" y="95"/>
                  </a:cubicBezTo>
                  <a:cubicBezTo>
                    <a:pt x="45" y="90"/>
                    <a:pt x="45" y="84"/>
                    <a:pt x="45" y="79"/>
                  </a:cubicBezTo>
                  <a:cubicBezTo>
                    <a:pt x="48" y="62"/>
                    <a:pt x="52" y="44"/>
                    <a:pt x="56" y="24"/>
                  </a:cubicBezTo>
                  <a:cubicBezTo>
                    <a:pt x="56" y="24"/>
                    <a:pt x="56" y="24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8"/>
                    <a:pt x="54" y="15"/>
                    <a:pt x="56" y="13"/>
                  </a:cubicBezTo>
                  <a:close/>
                  <a:moveTo>
                    <a:pt x="33" y="142"/>
                  </a:moveTo>
                  <a:cubicBezTo>
                    <a:pt x="34" y="137"/>
                    <a:pt x="35" y="132"/>
                    <a:pt x="36" y="127"/>
                  </a:cubicBezTo>
                  <a:cubicBezTo>
                    <a:pt x="36" y="133"/>
                    <a:pt x="36" y="139"/>
                    <a:pt x="37" y="144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81"/>
                    <a:pt x="38" y="185"/>
                    <a:pt x="38" y="189"/>
                  </a:cubicBezTo>
                  <a:cubicBezTo>
                    <a:pt x="37" y="200"/>
                    <a:pt x="35" y="211"/>
                    <a:pt x="33" y="222"/>
                  </a:cubicBezTo>
                  <a:cubicBezTo>
                    <a:pt x="32" y="228"/>
                    <a:pt x="31" y="234"/>
                    <a:pt x="30" y="242"/>
                  </a:cubicBezTo>
                  <a:cubicBezTo>
                    <a:pt x="30" y="250"/>
                    <a:pt x="29" y="258"/>
                    <a:pt x="27" y="266"/>
                  </a:cubicBezTo>
                  <a:cubicBezTo>
                    <a:pt x="27" y="263"/>
                    <a:pt x="27" y="260"/>
                    <a:pt x="27" y="257"/>
                  </a:cubicBezTo>
                  <a:cubicBezTo>
                    <a:pt x="27" y="248"/>
                    <a:pt x="27" y="240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2"/>
                  </a:cubicBezTo>
                  <a:cubicBezTo>
                    <a:pt x="29" y="231"/>
                    <a:pt x="28" y="230"/>
                    <a:pt x="26" y="229"/>
                  </a:cubicBezTo>
                  <a:cubicBezTo>
                    <a:pt x="28" y="217"/>
                    <a:pt x="28" y="204"/>
                    <a:pt x="29" y="191"/>
                  </a:cubicBezTo>
                  <a:cubicBezTo>
                    <a:pt x="30" y="179"/>
                    <a:pt x="30" y="167"/>
                    <a:pt x="31" y="156"/>
                  </a:cubicBezTo>
                  <a:cubicBezTo>
                    <a:pt x="32" y="155"/>
                    <a:pt x="32" y="154"/>
                    <a:pt x="32" y="153"/>
                  </a:cubicBezTo>
                  <a:cubicBezTo>
                    <a:pt x="32" y="149"/>
                    <a:pt x="33" y="145"/>
                    <a:pt x="33" y="142"/>
                  </a:cubicBezTo>
                  <a:close/>
                  <a:moveTo>
                    <a:pt x="37" y="244"/>
                  </a:moveTo>
                  <a:cubicBezTo>
                    <a:pt x="37" y="265"/>
                    <a:pt x="36" y="284"/>
                    <a:pt x="35" y="302"/>
                  </a:cubicBezTo>
                  <a:cubicBezTo>
                    <a:pt x="32" y="297"/>
                    <a:pt x="31" y="291"/>
                    <a:pt x="29" y="284"/>
                  </a:cubicBezTo>
                  <a:cubicBezTo>
                    <a:pt x="34" y="272"/>
                    <a:pt x="36" y="257"/>
                    <a:pt x="37" y="244"/>
                  </a:cubicBezTo>
                  <a:close/>
                  <a:moveTo>
                    <a:pt x="83" y="215"/>
                  </a:moveTo>
                  <a:cubicBezTo>
                    <a:pt x="83" y="216"/>
                    <a:pt x="83" y="216"/>
                    <a:pt x="83" y="217"/>
                  </a:cubicBezTo>
                  <a:cubicBezTo>
                    <a:pt x="83" y="217"/>
                    <a:pt x="83" y="216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lose/>
                  <a:moveTo>
                    <a:pt x="75" y="306"/>
                  </a:moveTo>
                  <a:cubicBezTo>
                    <a:pt x="75" y="306"/>
                    <a:pt x="75" y="306"/>
                    <a:pt x="75" y="306"/>
                  </a:cubicBezTo>
                  <a:cubicBezTo>
                    <a:pt x="75" y="306"/>
                    <a:pt x="75" y="306"/>
                    <a:pt x="75" y="306"/>
                  </a:cubicBezTo>
                  <a:close/>
                </a:path>
              </a:pathLst>
            </a:custGeom>
            <a:solidFill>
              <a:srgbClr val="C48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6" name="Freeform 15"/>
            <p:cNvSpPr>
              <a:spLocks noEditPoints="1" noChangeArrowheads="1"/>
            </p:cNvSpPr>
            <p:nvPr/>
          </p:nvSpPr>
          <p:spPr bwMode="auto">
            <a:xfrm>
              <a:off x="3977" y="781"/>
              <a:ext cx="101" cy="93"/>
            </a:xfrm>
            <a:custGeom>
              <a:avLst/>
              <a:gdLst>
                <a:gd name="T0" fmla="*/ 34 w 70"/>
                <a:gd name="T1" fmla="*/ 8 h 64"/>
                <a:gd name="T2" fmla="*/ 33 w 70"/>
                <a:gd name="T3" fmla="*/ 8 h 64"/>
                <a:gd name="T4" fmla="*/ 20 w 70"/>
                <a:gd name="T5" fmla="*/ 11 h 64"/>
                <a:gd name="T6" fmla="*/ 19 w 70"/>
                <a:gd name="T7" fmla="*/ 13 h 64"/>
                <a:gd name="T8" fmla="*/ 15 w 70"/>
                <a:gd name="T9" fmla="*/ 14 h 64"/>
                <a:gd name="T10" fmla="*/ 11 w 70"/>
                <a:gd name="T11" fmla="*/ 14 h 64"/>
                <a:gd name="T12" fmla="*/ 4 w 70"/>
                <a:gd name="T13" fmla="*/ 15 h 64"/>
                <a:gd name="T14" fmla="*/ 1 w 70"/>
                <a:gd name="T15" fmla="*/ 18 h 64"/>
                <a:gd name="T16" fmla="*/ 0 w 70"/>
                <a:gd name="T17" fmla="*/ 24 h 64"/>
                <a:gd name="T18" fmla="*/ 24 w 70"/>
                <a:gd name="T19" fmla="*/ 61 h 64"/>
                <a:gd name="T20" fmla="*/ 48 w 70"/>
                <a:gd name="T21" fmla="*/ 56 h 64"/>
                <a:gd name="T22" fmla="*/ 70 w 70"/>
                <a:gd name="T23" fmla="*/ 28 h 64"/>
                <a:gd name="T24" fmla="*/ 70 w 70"/>
                <a:gd name="T25" fmla="*/ 24 h 64"/>
                <a:gd name="T26" fmla="*/ 57 w 70"/>
                <a:gd name="T27" fmla="*/ 4 h 64"/>
                <a:gd name="T28" fmla="*/ 34 w 70"/>
                <a:gd name="T29" fmla="*/ 8 h 64"/>
                <a:gd name="T30" fmla="*/ 12 w 70"/>
                <a:gd name="T31" fmla="*/ 23 h 64"/>
                <a:gd name="T32" fmla="*/ 10 w 70"/>
                <a:gd name="T33" fmla="*/ 31 h 64"/>
                <a:gd name="T34" fmla="*/ 10 w 70"/>
                <a:gd name="T35" fmla="*/ 26 h 64"/>
                <a:gd name="T36" fmla="*/ 10 w 70"/>
                <a:gd name="T37" fmla="*/ 24 h 64"/>
                <a:gd name="T38" fmla="*/ 12 w 70"/>
                <a:gd name="T39" fmla="*/ 23 h 64"/>
                <a:gd name="T40" fmla="*/ 25 w 70"/>
                <a:gd name="T41" fmla="*/ 20 h 64"/>
                <a:gd name="T42" fmla="*/ 24 w 70"/>
                <a:gd name="T43" fmla="*/ 27 h 64"/>
                <a:gd name="T44" fmla="*/ 24 w 70"/>
                <a:gd name="T45" fmla="*/ 32 h 64"/>
                <a:gd name="T46" fmla="*/ 37 w 70"/>
                <a:gd name="T47" fmla="*/ 45 h 64"/>
                <a:gd name="T48" fmla="*/ 22 w 70"/>
                <a:gd name="T49" fmla="*/ 44 h 64"/>
                <a:gd name="T50" fmla="*/ 20 w 70"/>
                <a:gd name="T51" fmla="*/ 43 h 64"/>
                <a:gd name="T52" fmla="*/ 19 w 70"/>
                <a:gd name="T53" fmla="*/ 41 h 64"/>
                <a:gd name="T54" fmla="*/ 17 w 70"/>
                <a:gd name="T55" fmla="*/ 33 h 64"/>
                <a:gd name="T56" fmla="*/ 21 w 70"/>
                <a:gd name="T57" fmla="*/ 21 h 64"/>
                <a:gd name="T58" fmla="*/ 25 w 70"/>
                <a:gd name="T59" fmla="*/ 20 h 64"/>
                <a:gd name="T60" fmla="*/ 31 w 70"/>
                <a:gd name="T61" fmla="*/ 30 h 64"/>
                <a:gd name="T62" fmla="*/ 31 w 70"/>
                <a:gd name="T63" fmla="*/ 27 h 64"/>
                <a:gd name="T64" fmla="*/ 32 w 70"/>
                <a:gd name="T65" fmla="*/ 21 h 64"/>
                <a:gd name="T66" fmla="*/ 46 w 70"/>
                <a:gd name="T67" fmla="*/ 25 h 64"/>
                <a:gd name="T68" fmla="*/ 49 w 70"/>
                <a:gd name="T69" fmla="*/ 32 h 64"/>
                <a:gd name="T70" fmla="*/ 49 w 70"/>
                <a:gd name="T71" fmla="*/ 33 h 64"/>
                <a:gd name="T72" fmla="*/ 44 w 70"/>
                <a:gd name="T73" fmla="*/ 40 h 64"/>
                <a:gd name="T74" fmla="*/ 31 w 70"/>
                <a:gd name="T75" fmla="*/ 30 h 64"/>
                <a:gd name="T76" fmla="*/ 54 w 70"/>
                <a:gd name="T77" fmla="*/ 10 h 64"/>
                <a:gd name="T78" fmla="*/ 63 w 70"/>
                <a:gd name="T79" fmla="*/ 25 h 64"/>
                <a:gd name="T80" fmla="*/ 63 w 70"/>
                <a:gd name="T81" fmla="*/ 27 h 64"/>
                <a:gd name="T82" fmla="*/ 57 w 70"/>
                <a:gd name="T83" fmla="*/ 41 h 64"/>
                <a:gd name="T84" fmla="*/ 58 w 70"/>
                <a:gd name="T85" fmla="*/ 35 h 64"/>
                <a:gd name="T86" fmla="*/ 47 w 70"/>
                <a:gd name="T87" fmla="*/ 15 h 64"/>
                <a:gd name="T88" fmla="*/ 41 w 70"/>
                <a:gd name="T89" fmla="*/ 11 h 64"/>
                <a:gd name="T90" fmla="*/ 54 w 70"/>
                <a:gd name="T9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64">
                  <a:moveTo>
                    <a:pt x="34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7" y="7"/>
                    <a:pt x="22" y="10"/>
                    <a:pt x="20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7" y="13"/>
                    <a:pt x="16" y="13"/>
                    <a:pt x="15" y="14"/>
                  </a:cubicBezTo>
                  <a:cubicBezTo>
                    <a:pt x="14" y="14"/>
                    <a:pt x="12" y="14"/>
                    <a:pt x="11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39"/>
                    <a:pt x="10" y="55"/>
                    <a:pt x="24" y="61"/>
                  </a:cubicBezTo>
                  <a:cubicBezTo>
                    <a:pt x="32" y="64"/>
                    <a:pt x="41" y="62"/>
                    <a:pt x="48" y="56"/>
                  </a:cubicBezTo>
                  <a:cubicBezTo>
                    <a:pt x="59" y="52"/>
                    <a:pt x="68" y="41"/>
                    <a:pt x="70" y="28"/>
                  </a:cubicBezTo>
                  <a:cubicBezTo>
                    <a:pt x="70" y="27"/>
                    <a:pt x="70" y="26"/>
                    <a:pt x="70" y="24"/>
                  </a:cubicBezTo>
                  <a:cubicBezTo>
                    <a:pt x="70" y="15"/>
                    <a:pt x="65" y="8"/>
                    <a:pt x="57" y="4"/>
                  </a:cubicBezTo>
                  <a:cubicBezTo>
                    <a:pt x="50" y="0"/>
                    <a:pt x="41" y="2"/>
                    <a:pt x="34" y="8"/>
                  </a:cubicBezTo>
                  <a:close/>
                  <a:moveTo>
                    <a:pt x="12" y="23"/>
                  </a:moveTo>
                  <a:cubicBezTo>
                    <a:pt x="11" y="25"/>
                    <a:pt x="11" y="28"/>
                    <a:pt x="10" y="31"/>
                  </a:cubicBezTo>
                  <a:cubicBezTo>
                    <a:pt x="10" y="30"/>
                    <a:pt x="10" y="28"/>
                    <a:pt x="10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25" y="20"/>
                  </a:moveTo>
                  <a:cubicBezTo>
                    <a:pt x="24" y="23"/>
                    <a:pt x="24" y="25"/>
                    <a:pt x="24" y="27"/>
                  </a:cubicBezTo>
                  <a:cubicBezTo>
                    <a:pt x="24" y="29"/>
                    <a:pt x="24" y="30"/>
                    <a:pt x="24" y="32"/>
                  </a:cubicBezTo>
                  <a:cubicBezTo>
                    <a:pt x="26" y="38"/>
                    <a:pt x="31" y="43"/>
                    <a:pt x="37" y="45"/>
                  </a:cubicBezTo>
                  <a:cubicBezTo>
                    <a:pt x="32" y="46"/>
                    <a:pt x="27" y="45"/>
                    <a:pt x="22" y="44"/>
                  </a:cubicBezTo>
                  <a:cubicBezTo>
                    <a:pt x="22" y="44"/>
                    <a:pt x="21" y="43"/>
                    <a:pt x="20" y="43"/>
                  </a:cubicBezTo>
                  <a:cubicBezTo>
                    <a:pt x="20" y="42"/>
                    <a:pt x="19" y="42"/>
                    <a:pt x="19" y="41"/>
                  </a:cubicBezTo>
                  <a:cubicBezTo>
                    <a:pt x="18" y="38"/>
                    <a:pt x="17" y="35"/>
                    <a:pt x="17" y="33"/>
                  </a:cubicBezTo>
                  <a:cubicBezTo>
                    <a:pt x="17" y="28"/>
                    <a:pt x="19" y="24"/>
                    <a:pt x="21" y="21"/>
                  </a:cubicBezTo>
                  <a:cubicBezTo>
                    <a:pt x="22" y="21"/>
                    <a:pt x="24" y="21"/>
                    <a:pt x="25" y="20"/>
                  </a:cubicBezTo>
                  <a:close/>
                  <a:moveTo>
                    <a:pt x="31" y="30"/>
                  </a:moveTo>
                  <a:cubicBezTo>
                    <a:pt x="31" y="29"/>
                    <a:pt x="31" y="28"/>
                    <a:pt x="31" y="27"/>
                  </a:cubicBezTo>
                  <a:cubicBezTo>
                    <a:pt x="31" y="25"/>
                    <a:pt x="31" y="23"/>
                    <a:pt x="32" y="21"/>
                  </a:cubicBezTo>
                  <a:cubicBezTo>
                    <a:pt x="38" y="21"/>
                    <a:pt x="43" y="22"/>
                    <a:pt x="46" y="25"/>
                  </a:cubicBezTo>
                  <a:cubicBezTo>
                    <a:pt x="48" y="26"/>
                    <a:pt x="49" y="29"/>
                    <a:pt x="49" y="32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7"/>
                    <a:pt x="48" y="39"/>
                    <a:pt x="44" y="40"/>
                  </a:cubicBezTo>
                  <a:cubicBezTo>
                    <a:pt x="40" y="40"/>
                    <a:pt x="33" y="36"/>
                    <a:pt x="31" y="30"/>
                  </a:cubicBezTo>
                  <a:close/>
                  <a:moveTo>
                    <a:pt x="54" y="10"/>
                  </a:moveTo>
                  <a:cubicBezTo>
                    <a:pt x="61" y="14"/>
                    <a:pt x="63" y="20"/>
                    <a:pt x="63" y="25"/>
                  </a:cubicBezTo>
                  <a:cubicBezTo>
                    <a:pt x="63" y="26"/>
                    <a:pt x="63" y="26"/>
                    <a:pt x="63" y="27"/>
                  </a:cubicBezTo>
                  <a:cubicBezTo>
                    <a:pt x="62" y="32"/>
                    <a:pt x="60" y="37"/>
                    <a:pt x="57" y="41"/>
                  </a:cubicBezTo>
                  <a:cubicBezTo>
                    <a:pt x="57" y="39"/>
                    <a:pt x="58" y="37"/>
                    <a:pt x="58" y="35"/>
                  </a:cubicBezTo>
                  <a:cubicBezTo>
                    <a:pt x="58" y="30"/>
                    <a:pt x="56" y="23"/>
                    <a:pt x="47" y="15"/>
                  </a:cubicBezTo>
                  <a:cubicBezTo>
                    <a:pt x="45" y="14"/>
                    <a:pt x="43" y="12"/>
                    <a:pt x="41" y="11"/>
                  </a:cubicBezTo>
                  <a:cubicBezTo>
                    <a:pt x="45" y="9"/>
                    <a:pt x="49" y="8"/>
                    <a:pt x="54" y="10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7" name="Freeform 16"/>
            <p:cNvSpPr>
              <a:spLocks noEditPoints="1" noChangeArrowheads="1"/>
            </p:cNvSpPr>
            <p:nvPr/>
          </p:nvSpPr>
          <p:spPr bwMode="auto">
            <a:xfrm>
              <a:off x="4155" y="1033"/>
              <a:ext cx="304" cy="328"/>
            </a:xfrm>
            <a:custGeom>
              <a:avLst/>
              <a:gdLst>
                <a:gd name="T0" fmla="*/ 47 w 210"/>
                <a:gd name="T1" fmla="*/ 22 h 227"/>
                <a:gd name="T2" fmla="*/ 31 w 210"/>
                <a:gd name="T3" fmla="*/ 195 h 227"/>
                <a:gd name="T4" fmla="*/ 37 w 210"/>
                <a:gd name="T5" fmla="*/ 192 h 227"/>
                <a:gd name="T6" fmla="*/ 83 w 210"/>
                <a:gd name="T7" fmla="*/ 220 h 227"/>
                <a:gd name="T8" fmla="*/ 94 w 210"/>
                <a:gd name="T9" fmla="*/ 223 h 227"/>
                <a:gd name="T10" fmla="*/ 101 w 210"/>
                <a:gd name="T11" fmla="*/ 216 h 227"/>
                <a:gd name="T12" fmla="*/ 117 w 210"/>
                <a:gd name="T13" fmla="*/ 200 h 227"/>
                <a:gd name="T14" fmla="*/ 128 w 210"/>
                <a:gd name="T15" fmla="*/ 205 h 227"/>
                <a:gd name="T16" fmla="*/ 133 w 210"/>
                <a:gd name="T17" fmla="*/ 222 h 227"/>
                <a:gd name="T18" fmla="*/ 185 w 210"/>
                <a:gd name="T19" fmla="*/ 181 h 227"/>
                <a:gd name="T20" fmla="*/ 185 w 210"/>
                <a:gd name="T21" fmla="*/ 47 h 227"/>
                <a:gd name="T22" fmla="*/ 118 w 210"/>
                <a:gd name="T23" fmla="*/ 4 h 227"/>
                <a:gd name="T24" fmla="*/ 109 w 210"/>
                <a:gd name="T25" fmla="*/ 2 h 227"/>
                <a:gd name="T26" fmla="*/ 110 w 210"/>
                <a:gd name="T27" fmla="*/ 112 h 227"/>
                <a:gd name="T28" fmla="*/ 104 w 210"/>
                <a:gd name="T29" fmla="*/ 40 h 227"/>
                <a:gd name="T30" fmla="*/ 87 w 210"/>
                <a:gd name="T31" fmla="*/ 31 h 227"/>
                <a:gd name="T32" fmla="*/ 83 w 210"/>
                <a:gd name="T33" fmla="*/ 202 h 227"/>
                <a:gd name="T34" fmla="*/ 84 w 210"/>
                <a:gd name="T35" fmla="*/ 17 h 227"/>
                <a:gd name="T36" fmla="*/ 43 w 210"/>
                <a:gd name="T37" fmla="*/ 99 h 227"/>
                <a:gd name="T38" fmla="*/ 69 w 210"/>
                <a:gd name="T39" fmla="*/ 18 h 227"/>
                <a:gd name="T40" fmla="*/ 87 w 210"/>
                <a:gd name="T41" fmla="*/ 4 h 227"/>
                <a:gd name="T42" fmla="*/ 22 w 210"/>
                <a:gd name="T43" fmla="*/ 120 h 227"/>
                <a:gd name="T44" fmla="*/ 18 w 210"/>
                <a:gd name="T45" fmla="*/ 137 h 227"/>
                <a:gd name="T46" fmla="*/ 30 w 210"/>
                <a:gd name="T47" fmla="*/ 118 h 227"/>
                <a:gd name="T48" fmla="*/ 33 w 210"/>
                <a:gd name="T49" fmla="*/ 139 h 227"/>
                <a:gd name="T50" fmla="*/ 66 w 210"/>
                <a:gd name="T51" fmla="*/ 179 h 227"/>
                <a:gd name="T52" fmla="*/ 86 w 210"/>
                <a:gd name="T53" fmla="*/ 160 h 227"/>
                <a:gd name="T54" fmla="*/ 88 w 210"/>
                <a:gd name="T55" fmla="*/ 131 h 227"/>
                <a:gd name="T56" fmla="*/ 86 w 210"/>
                <a:gd name="T57" fmla="*/ 160 h 227"/>
                <a:gd name="T58" fmla="*/ 94 w 210"/>
                <a:gd name="T59" fmla="*/ 97 h 227"/>
                <a:gd name="T60" fmla="*/ 98 w 210"/>
                <a:gd name="T61" fmla="*/ 120 h 227"/>
                <a:gd name="T62" fmla="*/ 98 w 210"/>
                <a:gd name="T63" fmla="*/ 182 h 227"/>
                <a:gd name="T64" fmla="*/ 155 w 210"/>
                <a:gd name="T65" fmla="*/ 53 h 227"/>
                <a:gd name="T66" fmla="*/ 142 w 210"/>
                <a:gd name="T67" fmla="*/ 56 h 227"/>
                <a:gd name="T68" fmla="*/ 134 w 210"/>
                <a:gd name="T69" fmla="*/ 46 h 227"/>
                <a:gd name="T70" fmla="*/ 117 w 210"/>
                <a:gd name="T71" fmla="*/ 71 h 227"/>
                <a:gd name="T72" fmla="*/ 115 w 210"/>
                <a:gd name="T73" fmla="*/ 134 h 227"/>
                <a:gd name="T74" fmla="*/ 126 w 210"/>
                <a:gd name="T75" fmla="*/ 141 h 227"/>
                <a:gd name="T76" fmla="*/ 154 w 210"/>
                <a:gd name="T77" fmla="*/ 29 h 227"/>
                <a:gd name="T78" fmla="*/ 170 w 210"/>
                <a:gd name="T79" fmla="*/ 49 h 227"/>
                <a:gd name="T80" fmla="*/ 95 w 210"/>
                <a:gd name="T81" fmla="*/ 208 h 227"/>
                <a:gd name="T82" fmla="*/ 126 w 210"/>
                <a:gd name="T83" fmla="*/ 197 h 227"/>
                <a:gd name="T84" fmla="*/ 157 w 210"/>
                <a:gd name="T85" fmla="*/ 122 h 227"/>
                <a:gd name="T86" fmla="*/ 166 w 210"/>
                <a:gd name="T87" fmla="*/ 85 h 227"/>
                <a:gd name="T88" fmla="*/ 170 w 210"/>
                <a:gd name="T89" fmla="*/ 164 h 227"/>
                <a:gd name="T90" fmla="*/ 173 w 210"/>
                <a:gd name="T91" fmla="*/ 115 h 227"/>
                <a:gd name="T92" fmla="*/ 186 w 210"/>
                <a:gd name="T93" fmla="*/ 68 h 227"/>
                <a:gd name="T94" fmla="*/ 188 w 210"/>
                <a:gd name="T95" fmla="*/ 89 h 227"/>
                <a:gd name="T96" fmla="*/ 195 w 210"/>
                <a:gd name="T97" fmla="*/ 85 h 227"/>
                <a:gd name="T98" fmla="*/ 194 w 210"/>
                <a:gd name="T99" fmla="*/ 126 h 227"/>
                <a:gd name="T100" fmla="*/ 145 w 210"/>
                <a:gd name="T101" fmla="*/ 190 h 227"/>
                <a:gd name="T102" fmla="*/ 163 w 210"/>
                <a:gd name="T103" fmla="*/ 176 h 227"/>
                <a:gd name="T104" fmla="*/ 158 w 210"/>
                <a:gd name="T105" fmla="*/ 190 h 227"/>
                <a:gd name="T106" fmla="*/ 160 w 210"/>
                <a:gd name="T107" fmla="*/ 1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27">
                  <a:moveTo>
                    <a:pt x="82" y="1"/>
                  </a:moveTo>
                  <a:cubicBezTo>
                    <a:pt x="75" y="4"/>
                    <a:pt x="68" y="8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0" y="10"/>
                    <a:pt x="58" y="10"/>
                    <a:pt x="56" y="11"/>
                  </a:cubicBezTo>
                  <a:cubicBezTo>
                    <a:pt x="53" y="14"/>
                    <a:pt x="50" y="18"/>
                    <a:pt x="47" y="22"/>
                  </a:cubicBezTo>
                  <a:cubicBezTo>
                    <a:pt x="16" y="45"/>
                    <a:pt x="0" y="72"/>
                    <a:pt x="0" y="103"/>
                  </a:cubicBezTo>
                  <a:cubicBezTo>
                    <a:pt x="0" y="111"/>
                    <a:pt x="1" y="119"/>
                    <a:pt x="3" y="128"/>
                  </a:cubicBezTo>
                  <a:cubicBezTo>
                    <a:pt x="5" y="136"/>
                    <a:pt x="8" y="145"/>
                    <a:pt x="13" y="153"/>
                  </a:cubicBezTo>
                  <a:cubicBezTo>
                    <a:pt x="17" y="168"/>
                    <a:pt x="23" y="182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2" y="197"/>
                    <a:pt x="34" y="197"/>
                    <a:pt x="36" y="196"/>
                  </a:cubicBezTo>
                  <a:cubicBezTo>
                    <a:pt x="37" y="196"/>
                    <a:pt x="37" y="194"/>
                    <a:pt x="37" y="193"/>
                  </a:cubicBezTo>
                  <a:cubicBezTo>
                    <a:pt x="37" y="193"/>
                    <a:pt x="37" y="192"/>
                    <a:pt x="37" y="192"/>
                  </a:cubicBezTo>
                  <a:cubicBezTo>
                    <a:pt x="35" y="188"/>
                    <a:pt x="34" y="183"/>
                    <a:pt x="32" y="179"/>
                  </a:cubicBezTo>
                  <a:cubicBezTo>
                    <a:pt x="36" y="184"/>
                    <a:pt x="41" y="189"/>
                    <a:pt x="47" y="193"/>
                  </a:cubicBezTo>
                  <a:cubicBezTo>
                    <a:pt x="53" y="200"/>
                    <a:pt x="59" y="205"/>
                    <a:pt x="66" y="209"/>
                  </a:cubicBezTo>
                  <a:cubicBezTo>
                    <a:pt x="70" y="213"/>
                    <a:pt x="74" y="216"/>
                    <a:pt x="78" y="220"/>
                  </a:cubicBezTo>
                  <a:cubicBezTo>
                    <a:pt x="80" y="221"/>
                    <a:pt x="82" y="221"/>
                    <a:pt x="83" y="220"/>
                  </a:cubicBezTo>
                  <a:cubicBezTo>
                    <a:pt x="83" y="220"/>
                    <a:pt x="83" y="219"/>
                    <a:pt x="84" y="219"/>
                  </a:cubicBezTo>
                  <a:cubicBezTo>
                    <a:pt x="85" y="221"/>
                    <a:pt x="86" y="223"/>
                    <a:pt x="87" y="225"/>
                  </a:cubicBezTo>
                  <a:cubicBezTo>
                    <a:pt x="88" y="227"/>
                    <a:pt x="90" y="227"/>
                    <a:pt x="92" y="227"/>
                  </a:cubicBezTo>
                  <a:cubicBezTo>
                    <a:pt x="93" y="226"/>
                    <a:pt x="94" y="225"/>
                    <a:pt x="94" y="223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94" y="223"/>
                    <a:pt x="93" y="219"/>
                    <a:pt x="93" y="217"/>
                  </a:cubicBezTo>
                  <a:cubicBezTo>
                    <a:pt x="93" y="217"/>
                    <a:pt x="93" y="217"/>
                    <a:pt x="93" y="217"/>
                  </a:cubicBezTo>
                  <a:cubicBezTo>
                    <a:pt x="94" y="217"/>
                    <a:pt x="94" y="217"/>
                    <a:pt x="95" y="217"/>
                  </a:cubicBezTo>
                  <a:cubicBezTo>
                    <a:pt x="95" y="218"/>
                    <a:pt x="96" y="218"/>
                    <a:pt x="96" y="218"/>
                  </a:cubicBezTo>
                  <a:cubicBezTo>
                    <a:pt x="98" y="219"/>
                    <a:pt x="100" y="218"/>
                    <a:pt x="101" y="216"/>
                  </a:cubicBezTo>
                  <a:cubicBezTo>
                    <a:pt x="101" y="215"/>
                    <a:pt x="101" y="215"/>
                    <a:pt x="101" y="214"/>
                  </a:cubicBezTo>
                  <a:cubicBezTo>
                    <a:pt x="103" y="215"/>
                    <a:pt x="105" y="214"/>
                    <a:pt x="106" y="212"/>
                  </a:cubicBezTo>
                  <a:cubicBezTo>
                    <a:pt x="109" y="207"/>
                    <a:pt x="111" y="202"/>
                    <a:pt x="114" y="196"/>
                  </a:cubicBezTo>
                  <a:cubicBezTo>
                    <a:pt x="114" y="197"/>
                    <a:pt x="115" y="198"/>
                    <a:pt x="116" y="200"/>
                  </a:cubicBezTo>
                  <a:cubicBezTo>
                    <a:pt x="116" y="200"/>
                    <a:pt x="117" y="200"/>
                    <a:pt x="117" y="200"/>
                  </a:cubicBezTo>
                  <a:cubicBezTo>
                    <a:pt x="117" y="203"/>
                    <a:pt x="116" y="206"/>
                    <a:pt x="115" y="209"/>
                  </a:cubicBezTo>
                  <a:cubicBezTo>
                    <a:pt x="115" y="209"/>
                    <a:pt x="115" y="210"/>
                    <a:pt x="115" y="210"/>
                  </a:cubicBezTo>
                  <a:cubicBezTo>
                    <a:pt x="115" y="211"/>
                    <a:pt x="115" y="212"/>
                    <a:pt x="116" y="213"/>
                  </a:cubicBezTo>
                  <a:cubicBezTo>
                    <a:pt x="118" y="214"/>
                    <a:pt x="120" y="214"/>
                    <a:pt x="121" y="213"/>
                  </a:cubicBezTo>
                  <a:cubicBezTo>
                    <a:pt x="123" y="210"/>
                    <a:pt x="126" y="207"/>
                    <a:pt x="128" y="205"/>
                  </a:cubicBezTo>
                  <a:cubicBezTo>
                    <a:pt x="128" y="205"/>
                    <a:pt x="128" y="205"/>
                    <a:pt x="128" y="206"/>
                  </a:cubicBezTo>
                  <a:cubicBezTo>
                    <a:pt x="128" y="206"/>
                    <a:pt x="128" y="207"/>
                    <a:pt x="129" y="208"/>
                  </a:cubicBezTo>
                  <a:cubicBezTo>
                    <a:pt x="130" y="209"/>
                    <a:pt x="132" y="209"/>
                    <a:pt x="133" y="209"/>
                  </a:cubicBezTo>
                  <a:cubicBezTo>
                    <a:pt x="135" y="208"/>
                    <a:pt x="136" y="207"/>
                    <a:pt x="137" y="206"/>
                  </a:cubicBezTo>
                  <a:cubicBezTo>
                    <a:pt x="135" y="211"/>
                    <a:pt x="134" y="216"/>
                    <a:pt x="133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3" y="223"/>
                    <a:pt x="134" y="224"/>
                    <a:pt x="135" y="225"/>
                  </a:cubicBezTo>
                  <a:cubicBezTo>
                    <a:pt x="136" y="225"/>
                    <a:pt x="137" y="226"/>
                    <a:pt x="138" y="225"/>
                  </a:cubicBezTo>
                  <a:cubicBezTo>
                    <a:pt x="153" y="219"/>
                    <a:pt x="164" y="208"/>
                    <a:pt x="172" y="194"/>
                  </a:cubicBezTo>
                  <a:cubicBezTo>
                    <a:pt x="176" y="190"/>
                    <a:pt x="181" y="186"/>
                    <a:pt x="185" y="181"/>
                  </a:cubicBezTo>
                  <a:cubicBezTo>
                    <a:pt x="185" y="181"/>
                    <a:pt x="185" y="181"/>
                    <a:pt x="185" y="182"/>
                  </a:cubicBezTo>
                  <a:cubicBezTo>
                    <a:pt x="186" y="183"/>
                    <a:pt x="189" y="182"/>
                    <a:pt x="190" y="181"/>
                  </a:cubicBezTo>
                  <a:cubicBezTo>
                    <a:pt x="203" y="160"/>
                    <a:pt x="210" y="129"/>
                    <a:pt x="208" y="104"/>
                  </a:cubicBezTo>
                  <a:cubicBezTo>
                    <a:pt x="207" y="97"/>
                    <a:pt x="202" y="60"/>
                    <a:pt x="189" y="47"/>
                  </a:cubicBezTo>
                  <a:cubicBezTo>
                    <a:pt x="188" y="46"/>
                    <a:pt x="186" y="46"/>
                    <a:pt x="185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79" y="40"/>
                    <a:pt x="172" y="33"/>
                    <a:pt x="164" y="28"/>
                  </a:cubicBezTo>
                  <a:cubicBezTo>
                    <a:pt x="156" y="19"/>
                    <a:pt x="146" y="13"/>
                    <a:pt x="137" y="11"/>
                  </a:cubicBezTo>
                  <a:cubicBezTo>
                    <a:pt x="135" y="11"/>
                    <a:pt x="134" y="11"/>
                    <a:pt x="133" y="12"/>
                  </a:cubicBezTo>
                  <a:cubicBezTo>
                    <a:pt x="129" y="9"/>
                    <a:pt x="124" y="6"/>
                    <a:pt x="118" y="4"/>
                  </a:cubicBezTo>
                  <a:cubicBezTo>
                    <a:pt x="117" y="3"/>
                    <a:pt x="116" y="3"/>
                    <a:pt x="115" y="3"/>
                  </a:cubicBezTo>
                  <a:cubicBezTo>
                    <a:pt x="115" y="4"/>
                    <a:pt x="114" y="4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4"/>
                  </a:cubicBezTo>
                  <a:cubicBezTo>
                    <a:pt x="112" y="3"/>
                    <a:pt x="111" y="2"/>
                    <a:pt x="109" y="2"/>
                  </a:cubicBezTo>
                  <a:cubicBezTo>
                    <a:pt x="108" y="2"/>
                    <a:pt x="106" y="4"/>
                    <a:pt x="106" y="5"/>
                  </a:cubicBezTo>
                  <a:cubicBezTo>
                    <a:pt x="106" y="11"/>
                    <a:pt x="106" y="17"/>
                    <a:pt x="106" y="22"/>
                  </a:cubicBezTo>
                  <a:cubicBezTo>
                    <a:pt x="106" y="36"/>
                    <a:pt x="107" y="50"/>
                    <a:pt x="108" y="63"/>
                  </a:cubicBezTo>
                  <a:cubicBezTo>
                    <a:pt x="109" y="77"/>
                    <a:pt x="110" y="91"/>
                    <a:pt x="110" y="104"/>
                  </a:cubicBezTo>
                  <a:cubicBezTo>
                    <a:pt x="110" y="107"/>
                    <a:pt x="110" y="109"/>
                    <a:pt x="110" y="112"/>
                  </a:cubicBezTo>
                  <a:cubicBezTo>
                    <a:pt x="109" y="125"/>
                    <a:pt x="108" y="138"/>
                    <a:pt x="106" y="151"/>
                  </a:cubicBezTo>
                  <a:cubicBezTo>
                    <a:pt x="106" y="148"/>
                    <a:pt x="106" y="145"/>
                    <a:pt x="106" y="142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94"/>
                    <a:pt x="104" y="69"/>
                    <a:pt x="104" y="44"/>
                  </a:cubicBezTo>
                  <a:cubicBezTo>
                    <a:pt x="104" y="44"/>
                    <a:pt x="104" y="40"/>
                    <a:pt x="104" y="40"/>
                  </a:cubicBezTo>
                  <a:cubicBezTo>
                    <a:pt x="104" y="30"/>
                    <a:pt x="104" y="20"/>
                    <a:pt x="98" y="13"/>
                  </a:cubicBezTo>
                  <a:cubicBezTo>
                    <a:pt x="97" y="11"/>
                    <a:pt x="96" y="11"/>
                    <a:pt x="94" y="11"/>
                  </a:cubicBezTo>
                  <a:cubicBezTo>
                    <a:pt x="93" y="11"/>
                    <a:pt x="92" y="12"/>
                    <a:pt x="92" y="14"/>
                  </a:cubicBezTo>
                  <a:cubicBezTo>
                    <a:pt x="90" y="19"/>
                    <a:pt x="89" y="25"/>
                    <a:pt x="88" y="31"/>
                  </a:cubicBezTo>
                  <a:cubicBezTo>
                    <a:pt x="88" y="31"/>
                    <a:pt x="87" y="31"/>
                    <a:pt x="87" y="31"/>
                  </a:cubicBezTo>
                  <a:cubicBezTo>
                    <a:pt x="85" y="30"/>
                    <a:pt x="83" y="32"/>
                    <a:pt x="83" y="3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7" y="90"/>
                    <a:pt x="74" y="111"/>
                    <a:pt x="74" y="133"/>
                  </a:cubicBezTo>
                  <a:cubicBezTo>
                    <a:pt x="74" y="136"/>
                    <a:pt x="74" y="139"/>
                    <a:pt x="74" y="142"/>
                  </a:cubicBezTo>
                  <a:cubicBezTo>
                    <a:pt x="75" y="163"/>
                    <a:pt x="79" y="18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72" y="179"/>
                    <a:pt x="67" y="154"/>
                    <a:pt x="67" y="129"/>
                  </a:cubicBezTo>
                  <a:cubicBezTo>
                    <a:pt x="67" y="91"/>
                    <a:pt x="77" y="52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19"/>
                    <a:pt x="85" y="18"/>
                    <a:pt x="84" y="17"/>
                  </a:cubicBezTo>
                  <a:cubicBezTo>
                    <a:pt x="83" y="16"/>
                    <a:pt x="81" y="16"/>
                    <a:pt x="80" y="18"/>
                  </a:cubicBezTo>
                  <a:cubicBezTo>
                    <a:pt x="58" y="38"/>
                    <a:pt x="49" y="74"/>
                    <a:pt x="49" y="111"/>
                  </a:cubicBezTo>
                  <a:cubicBezTo>
                    <a:pt x="49" y="133"/>
                    <a:pt x="52" y="156"/>
                    <a:pt x="58" y="176"/>
                  </a:cubicBezTo>
                  <a:cubicBezTo>
                    <a:pt x="49" y="157"/>
                    <a:pt x="44" y="135"/>
                    <a:pt x="43" y="106"/>
                  </a:cubicBezTo>
                  <a:cubicBezTo>
                    <a:pt x="43" y="104"/>
                    <a:pt x="43" y="102"/>
                    <a:pt x="43" y="99"/>
                  </a:cubicBezTo>
                  <a:cubicBezTo>
                    <a:pt x="43" y="87"/>
                    <a:pt x="44" y="72"/>
                    <a:pt x="48" y="58"/>
                  </a:cubicBezTo>
                  <a:cubicBezTo>
                    <a:pt x="54" y="46"/>
                    <a:pt x="63" y="35"/>
                    <a:pt x="73" y="24"/>
                  </a:cubicBezTo>
                  <a:cubicBezTo>
                    <a:pt x="73" y="23"/>
                    <a:pt x="74" y="22"/>
                    <a:pt x="74" y="22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2" y="18"/>
                    <a:pt x="70" y="18"/>
                    <a:pt x="69" y="18"/>
                  </a:cubicBezTo>
                  <a:cubicBezTo>
                    <a:pt x="54" y="23"/>
                    <a:pt x="46" y="38"/>
                    <a:pt x="41" y="56"/>
                  </a:cubicBezTo>
                  <a:cubicBezTo>
                    <a:pt x="37" y="62"/>
                    <a:pt x="35" y="69"/>
                    <a:pt x="32" y="75"/>
                  </a:cubicBezTo>
                  <a:cubicBezTo>
                    <a:pt x="36" y="57"/>
                    <a:pt x="44" y="40"/>
                    <a:pt x="54" y="25"/>
                  </a:cubicBezTo>
                  <a:cubicBezTo>
                    <a:pt x="63" y="19"/>
                    <a:pt x="74" y="13"/>
                    <a:pt x="85" y="7"/>
                  </a:cubicBezTo>
                  <a:cubicBezTo>
                    <a:pt x="87" y="6"/>
                    <a:pt x="87" y="5"/>
                    <a:pt x="87" y="4"/>
                  </a:cubicBezTo>
                  <a:cubicBezTo>
                    <a:pt x="87" y="3"/>
                    <a:pt x="87" y="3"/>
                    <a:pt x="87" y="2"/>
                  </a:cubicBezTo>
                  <a:cubicBezTo>
                    <a:pt x="86" y="1"/>
                    <a:pt x="84" y="0"/>
                    <a:pt x="82" y="1"/>
                  </a:cubicBezTo>
                  <a:close/>
                  <a:moveTo>
                    <a:pt x="28" y="63"/>
                  </a:moveTo>
                  <a:cubicBezTo>
                    <a:pt x="24" y="77"/>
                    <a:pt x="21" y="92"/>
                    <a:pt x="21" y="107"/>
                  </a:cubicBezTo>
                  <a:cubicBezTo>
                    <a:pt x="21" y="111"/>
                    <a:pt x="22" y="115"/>
                    <a:pt x="22" y="120"/>
                  </a:cubicBezTo>
                  <a:cubicBezTo>
                    <a:pt x="21" y="112"/>
                    <a:pt x="20" y="104"/>
                    <a:pt x="20" y="97"/>
                  </a:cubicBezTo>
                  <a:cubicBezTo>
                    <a:pt x="20" y="91"/>
                    <a:pt x="20" y="85"/>
                    <a:pt x="21" y="80"/>
                  </a:cubicBezTo>
                  <a:cubicBezTo>
                    <a:pt x="23" y="74"/>
                    <a:pt x="25" y="68"/>
                    <a:pt x="28" y="63"/>
                  </a:cubicBezTo>
                  <a:close/>
                  <a:moveTo>
                    <a:pt x="17" y="128"/>
                  </a:moveTo>
                  <a:cubicBezTo>
                    <a:pt x="17" y="131"/>
                    <a:pt x="18" y="134"/>
                    <a:pt x="18" y="137"/>
                  </a:cubicBezTo>
                  <a:cubicBezTo>
                    <a:pt x="21" y="146"/>
                    <a:pt x="24" y="156"/>
                    <a:pt x="28" y="164"/>
                  </a:cubicBezTo>
                  <a:cubicBezTo>
                    <a:pt x="26" y="162"/>
                    <a:pt x="25" y="160"/>
                    <a:pt x="23" y="157"/>
                  </a:cubicBezTo>
                  <a:cubicBezTo>
                    <a:pt x="20" y="148"/>
                    <a:pt x="18" y="138"/>
                    <a:pt x="17" y="128"/>
                  </a:cubicBezTo>
                  <a:close/>
                  <a:moveTo>
                    <a:pt x="32" y="135"/>
                  </a:moveTo>
                  <a:cubicBezTo>
                    <a:pt x="31" y="129"/>
                    <a:pt x="30" y="124"/>
                    <a:pt x="30" y="118"/>
                  </a:cubicBezTo>
                  <a:cubicBezTo>
                    <a:pt x="30" y="107"/>
                    <a:pt x="32" y="96"/>
                    <a:pt x="36" y="84"/>
                  </a:cubicBezTo>
                  <a:cubicBezTo>
                    <a:pt x="36" y="89"/>
                    <a:pt x="36" y="94"/>
                    <a:pt x="36" y="99"/>
                  </a:cubicBezTo>
                  <a:cubicBezTo>
                    <a:pt x="36" y="102"/>
                    <a:pt x="36" y="104"/>
                    <a:pt x="36" y="107"/>
                  </a:cubicBezTo>
                  <a:cubicBezTo>
                    <a:pt x="37" y="130"/>
                    <a:pt x="41" y="150"/>
                    <a:pt x="46" y="167"/>
                  </a:cubicBezTo>
                  <a:cubicBezTo>
                    <a:pt x="41" y="158"/>
                    <a:pt x="36" y="149"/>
                    <a:pt x="33" y="139"/>
                  </a:cubicBezTo>
                  <a:cubicBezTo>
                    <a:pt x="33" y="138"/>
                    <a:pt x="32" y="136"/>
                    <a:pt x="32" y="135"/>
                  </a:cubicBezTo>
                  <a:close/>
                  <a:moveTo>
                    <a:pt x="56" y="111"/>
                  </a:moveTo>
                  <a:cubicBezTo>
                    <a:pt x="56" y="83"/>
                    <a:pt x="62" y="55"/>
                    <a:pt x="74" y="36"/>
                  </a:cubicBezTo>
                  <a:cubicBezTo>
                    <a:pt x="67" y="64"/>
                    <a:pt x="60" y="96"/>
                    <a:pt x="60" y="129"/>
                  </a:cubicBezTo>
                  <a:cubicBezTo>
                    <a:pt x="60" y="146"/>
                    <a:pt x="62" y="163"/>
                    <a:pt x="66" y="179"/>
                  </a:cubicBezTo>
                  <a:cubicBezTo>
                    <a:pt x="60" y="158"/>
                    <a:pt x="56" y="135"/>
                    <a:pt x="56" y="111"/>
                  </a:cubicBezTo>
                  <a:close/>
                  <a:moveTo>
                    <a:pt x="67" y="180"/>
                  </a:moveTo>
                  <a:cubicBezTo>
                    <a:pt x="67" y="181"/>
                    <a:pt x="67" y="182"/>
                    <a:pt x="68" y="183"/>
                  </a:cubicBezTo>
                  <a:cubicBezTo>
                    <a:pt x="67" y="182"/>
                    <a:pt x="67" y="181"/>
                    <a:pt x="67" y="180"/>
                  </a:cubicBezTo>
                  <a:close/>
                  <a:moveTo>
                    <a:pt x="86" y="160"/>
                  </a:moveTo>
                  <a:cubicBezTo>
                    <a:pt x="86" y="155"/>
                    <a:pt x="86" y="151"/>
                    <a:pt x="86" y="147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23"/>
                    <a:pt x="87" y="111"/>
                    <a:pt x="87" y="100"/>
                  </a:cubicBezTo>
                  <a:cubicBezTo>
                    <a:pt x="88" y="110"/>
                    <a:pt x="88" y="121"/>
                    <a:pt x="88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88" y="138"/>
                    <a:pt x="89" y="145"/>
                    <a:pt x="90" y="153"/>
                  </a:cubicBezTo>
                  <a:cubicBezTo>
                    <a:pt x="90" y="163"/>
                    <a:pt x="91" y="173"/>
                    <a:pt x="91" y="182"/>
                  </a:cubicBezTo>
                  <a:cubicBezTo>
                    <a:pt x="91" y="188"/>
                    <a:pt x="91" y="194"/>
                    <a:pt x="90" y="200"/>
                  </a:cubicBezTo>
                  <a:cubicBezTo>
                    <a:pt x="86" y="188"/>
                    <a:pt x="86" y="173"/>
                    <a:pt x="86" y="160"/>
                  </a:cubicBezTo>
                  <a:close/>
                  <a:moveTo>
                    <a:pt x="98" y="182"/>
                  </a:moveTo>
                  <a:cubicBezTo>
                    <a:pt x="98" y="172"/>
                    <a:pt x="98" y="162"/>
                    <a:pt x="97" y="153"/>
                  </a:cubicBezTo>
                  <a:cubicBezTo>
                    <a:pt x="96" y="145"/>
                    <a:pt x="96" y="137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120"/>
                    <a:pt x="95" y="108"/>
                    <a:pt x="94" y="97"/>
                  </a:cubicBezTo>
                  <a:cubicBezTo>
                    <a:pt x="94" y="86"/>
                    <a:pt x="93" y="74"/>
                    <a:pt x="93" y="62"/>
                  </a:cubicBezTo>
                  <a:cubicBezTo>
                    <a:pt x="93" y="50"/>
                    <a:pt x="94" y="38"/>
                    <a:pt x="96" y="27"/>
                  </a:cubicBezTo>
                  <a:cubicBezTo>
                    <a:pt x="96" y="31"/>
                    <a:pt x="97" y="35"/>
                    <a:pt x="97" y="40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69"/>
                    <a:pt x="98" y="95"/>
                    <a:pt x="98" y="120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9" y="151"/>
                    <a:pt x="99" y="161"/>
                    <a:pt x="99" y="170"/>
                  </a:cubicBezTo>
                  <a:cubicBezTo>
                    <a:pt x="99" y="177"/>
                    <a:pt x="99" y="184"/>
                    <a:pt x="98" y="191"/>
                  </a:cubicBezTo>
                  <a:cubicBezTo>
                    <a:pt x="98" y="192"/>
                    <a:pt x="98" y="194"/>
                    <a:pt x="98" y="195"/>
                  </a:cubicBezTo>
                  <a:cubicBezTo>
                    <a:pt x="98" y="191"/>
                    <a:pt x="98" y="186"/>
                    <a:pt x="98" y="182"/>
                  </a:cubicBezTo>
                  <a:close/>
                  <a:moveTo>
                    <a:pt x="121" y="13"/>
                  </a:moveTo>
                  <a:cubicBezTo>
                    <a:pt x="136" y="21"/>
                    <a:pt x="148" y="31"/>
                    <a:pt x="157" y="43"/>
                  </a:cubicBezTo>
                  <a:cubicBezTo>
                    <a:pt x="156" y="44"/>
                    <a:pt x="155" y="45"/>
                    <a:pt x="155" y="46"/>
                  </a:cubicBezTo>
                  <a:cubicBezTo>
                    <a:pt x="155" y="48"/>
                    <a:pt x="155" y="49"/>
                    <a:pt x="155" y="51"/>
                  </a:cubicBezTo>
                  <a:cubicBezTo>
                    <a:pt x="155" y="52"/>
                    <a:pt x="155" y="52"/>
                    <a:pt x="155" y="53"/>
                  </a:cubicBezTo>
                  <a:cubicBezTo>
                    <a:pt x="155" y="53"/>
                    <a:pt x="155" y="53"/>
                    <a:pt x="154" y="53"/>
                  </a:cubicBezTo>
                  <a:cubicBezTo>
                    <a:pt x="153" y="53"/>
                    <a:pt x="151" y="54"/>
                    <a:pt x="151" y="55"/>
                  </a:cubicBezTo>
                  <a:cubicBezTo>
                    <a:pt x="149" y="61"/>
                    <a:pt x="147" y="67"/>
                    <a:pt x="146" y="73"/>
                  </a:cubicBezTo>
                  <a:cubicBezTo>
                    <a:pt x="145" y="69"/>
                    <a:pt x="145" y="65"/>
                    <a:pt x="144" y="61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5"/>
                    <a:pt x="142" y="54"/>
                    <a:pt x="142" y="54"/>
                  </a:cubicBezTo>
                  <a:cubicBezTo>
                    <a:pt x="142" y="50"/>
                    <a:pt x="142" y="46"/>
                    <a:pt x="141" y="42"/>
                  </a:cubicBezTo>
                  <a:cubicBezTo>
                    <a:pt x="141" y="40"/>
                    <a:pt x="140" y="39"/>
                    <a:pt x="138" y="39"/>
                  </a:cubicBezTo>
                  <a:cubicBezTo>
                    <a:pt x="136" y="38"/>
                    <a:pt x="135" y="39"/>
                    <a:pt x="134" y="41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0" y="35"/>
                    <a:pt x="127" y="24"/>
                    <a:pt x="121" y="13"/>
                  </a:cubicBezTo>
                  <a:close/>
                  <a:moveTo>
                    <a:pt x="115" y="63"/>
                  </a:moveTo>
                  <a:cubicBezTo>
                    <a:pt x="114" y="58"/>
                    <a:pt x="114" y="52"/>
                    <a:pt x="114" y="47"/>
                  </a:cubicBezTo>
                  <a:cubicBezTo>
                    <a:pt x="114" y="53"/>
                    <a:pt x="115" y="59"/>
                    <a:pt x="116" y="64"/>
                  </a:cubicBezTo>
                  <a:cubicBezTo>
                    <a:pt x="117" y="66"/>
                    <a:pt x="117" y="69"/>
                    <a:pt x="117" y="71"/>
                  </a:cubicBezTo>
                  <a:cubicBezTo>
                    <a:pt x="117" y="74"/>
                    <a:pt x="118" y="78"/>
                    <a:pt x="118" y="81"/>
                  </a:cubicBezTo>
                  <a:cubicBezTo>
                    <a:pt x="118" y="87"/>
                    <a:pt x="117" y="93"/>
                    <a:pt x="117" y="100"/>
                  </a:cubicBezTo>
                  <a:cubicBezTo>
                    <a:pt x="117" y="87"/>
                    <a:pt x="116" y="75"/>
                    <a:pt x="115" y="63"/>
                  </a:cubicBezTo>
                  <a:close/>
                  <a:moveTo>
                    <a:pt x="105" y="192"/>
                  </a:moveTo>
                  <a:cubicBezTo>
                    <a:pt x="109" y="173"/>
                    <a:pt x="113" y="154"/>
                    <a:pt x="115" y="134"/>
                  </a:cubicBezTo>
                  <a:cubicBezTo>
                    <a:pt x="114" y="152"/>
                    <a:pt x="111" y="173"/>
                    <a:pt x="105" y="192"/>
                  </a:cubicBezTo>
                  <a:close/>
                  <a:moveTo>
                    <a:pt x="123" y="53"/>
                  </a:moveTo>
                  <a:cubicBezTo>
                    <a:pt x="125" y="57"/>
                    <a:pt x="128" y="69"/>
                    <a:pt x="128" y="69"/>
                  </a:cubicBezTo>
                  <a:cubicBezTo>
                    <a:pt x="130" y="75"/>
                    <a:pt x="132" y="82"/>
                    <a:pt x="135" y="89"/>
                  </a:cubicBezTo>
                  <a:cubicBezTo>
                    <a:pt x="133" y="106"/>
                    <a:pt x="130" y="124"/>
                    <a:pt x="126" y="141"/>
                  </a:cubicBezTo>
                  <a:cubicBezTo>
                    <a:pt x="127" y="132"/>
                    <a:pt x="128" y="122"/>
                    <a:pt x="128" y="112"/>
                  </a:cubicBezTo>
                  <a:cubicBezTo>
                    <a:pt x="128" y="111"/>
                    <a:pt x="128" y="111"/>
                    <a:pt x="128" y="110"/>
                  </a:cubicBezTo>
                  <a:cubicBezTo>
                    <a:pt x="128" y="97"/>
                    <a:pt x="126" y="83"/>
                    <a:pt x="124" y="70"/>
                  </a:cubicBezTo>
                  <a:cubicBezTo>
                    <a:pt x="124" y="64"/>
                    <a:pt x="124" y="59"/>
                    <a:pt x="123" y="53"/>
                  </a:cubicBezTo>
                  <a:close/>
                  <a:moveTo>
                    <a:pt x="154" y="29"/>
                  </a:moveTo>
                  <a:cubicBezTo>
                    <a:pt x="156" y="30"/>
                    <a:pt x="158" y="32"/>
                    <a:pt x="160" y="33"/>
                  </a:cubicBezTo>
                  <a:cubicBezTo>
                    <a:pt x="161" y="34"/>
                    <a:pt x="162" y="36"/>
                    <a:pt x="164" y="37"/>
                  </a:cubicBezTo>
                  <a:cubicBezTo>
                    <a:pt x="166" y="40"/>
                    <a:pt x="169" y="43"/>
                    <a:pt x="171" y="46"/>
                  </a:cubicBezTo>
                  <a:cubicBezTo>
                    <a:pt x="171" y="47"/>
                    <a:pt x="170" y="48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2"/>
                    <a:pt x="160" y="35"/>
                    <a:pt x="154" y="29"/>
                  </a:cubicBezTo>
                  <a:close/>
                  <a:moveTo>
                    <a:pt x="95" y="208"/>
                  </a:moveTo>
                  <a:cubicBezTo>
                    <a:pt x="95" y="209"/>
                    <a:pt x="95" y="209"/>
                    <a:pt x="95" y="210"/>
                  </a:cubicBezTo>
                  <a:cubicBezTo>
                    <a:pt x="95" y="210"/>
                    <a:pt x="95" y="210"/>
                    <a:pt x="94" y="210"/>
                  </a:cubicBezTo>
                  <a:cubicBezTo>
                    <a:pt x="95" y="209"/>
                    <a:pt x="95" y="209"/>
                    <a:pt x="95" y="208"/>
                  </a:cubicBezTo>
                  <a:close/>
                  <a:moveTo>
                    <a:pt x="153" y="75"/>
                  </a:moveTo>
                  <a:cubicBezTo>
                    <a:pt x="154" y="79"/>
                    <a:pt x="155" y="84"/>
                    <a:pt x="156" y="89"/>
                  </a:cubicBezTo>
                  <a:cubicBezTo>
                    <a:pt x="158" y="101"/>
                    <a:pt x="161" y="114"/>
                    <a:pt x="161" y="127"/>
                  </a:cubicBezTo>
                  <a:cubicBezTo>
                    <a:pt x="161" y="130"/>
                    <a:pt x="161" y="133"/>
                    <a:pt x="160" y="136"/>
                  </a:cubicBezTo>
                  <a:cubicBezTo>
                    <a:pt x="158" y="155"/>
                    <a:pt x="146" y="175"/>
                    <a:pt x="126" y="197"/>
                  </a:cubicBezTo>
                  <a:cubicBezTo>
                    <a:pt x="128" y="191"/>
                    <a:pt x="130" y="185"/>
                    <a:pt x="133" y="179"/>
                  </a:cubicBezTo>
                  <a:cubicBezTo>
                    <a:pt x="138" y="166"/>
                    <a:pt x="143" y="153"/>
                    <a:pt x="146" y="139"/>
                  </a:cubicBezTo>
                  <a:cubicBezTo>
                    <a:pt x="147" y="131"/>
                    <a:pt x="148" y="124"/>
                    <a:pt x="149" y="117"/>
                  </a:cubicBezTo>
                  <a:cubicBezTo>
                    <a:pt x="150" y="118"/>
                    <a:pt x="151" y="120"/>
                    <a:pt x="153" y="122"/>
                  </a:cubicBezTo>
                  <a:cubicBezTo>
                    <a:pt x="154" y="123"/>
                    <a:pt x="156" y="123"/>
                    <a:pt x="157" y="122"/>
                  </a:cubicBezTo>
                  <a:cubicBezTo>
                    <a:pt x="158" y="122"/>
                    <a:pt x="159" y="120"/>
                    <a:pt x="159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09"/>
                    <a:pt x="154" y="99"/>
                    <a:pt x="149" y="89"/>
                  </a:cubicBezTo>
                  <a:cubicBezTo>
                    <a:pt x="150" y="84"/>
                    <a:pt x="152" y="80"/>
                    <a:pt x="153" y="75"/>
                  </a:cubicBezTo>
                  <a:close/>
                  <a:moveTo>
                    <a:pt x="166" y="85"/>
                  </a:moveTo>
                  <a:cubicBezTo>
                    <a:pt x="165" y="76"/>
                    <a:pt x="163" y="66"/>
                    <a:pt x="162" y="57"/>
                  </a:cubicBezTo>
                  <a:cubicBezTo>
                    <a:pt x="163" y="58"/>
                    <a:pt x="164" y="59"/>
                    <a:pt x="165" y="60"/>
                  </a:cubicBezTo>
                  <a:cubicBezTo>
                    <a:pt x="173" y="72"/>
                    <a:pt x="179" y="87"/>
                    <a:pt x="180" y="102"/>
                  </a:cubicBezTo>
                  <a:cubicBezTo>
                    <a:pt x="181" y="106"/>
                    <a:pt x="181" y="109"/>
                    <a:pt x="181" y="113"/>
                  </a:cubicBezTo>
                  <a:cubicBezTo>
                    <a:pt x="181" y="131"/>
                    <a:pt x="176" y="148"/>
                    <a:pt x="170" y="164"/>
                  </a:cubicBezTo>
                  <a:cubicBezTo>
                    <a:pt x="170" y="164"/>
                    <a:pt x="170" y="165"/>
                    <a:pt x="170" y="165"/>
                  </a:cubicBezTo>
                  <a:cubicBezTo>
                    <a:pt x="170" y="159"/>
                    <a:pt x="170" y="154"/>
                    <a:pt x="171" y="148"/>
                  </a:cubicBezTo>
                  <a:cubicBezTo>
                    <a:pt x="171" y="145"/>
                    <a:pt x="171" y="142"/>
                    <a:pt x="171" y="139"/>
                  </a:cubicBezTo>
                  <a:cubicBezTo>
                    <a:pt x="172" y="132"/>
                    <a:pt x="173" y="124"/>
                    <a:pt x="173" y="115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73" y="114"/>
                    <a:pt x="172" y="113"/>
                    <a:pt x="171" y="112"/>
                  </a:cubicBezTo>
                  <a:cubicBezTo>
                    <a:pt x="170" y="103"/>
                    <a:pt x="168" y="94"/>
                    <a:pt x="166" y="85"/>
                  </a:cubicBezTo>
                  <a:close/>
                  <a:moveTo>
                    <a:pt x="184" y="64"/>
                  </a:moveTo>
                  <a:cubicBezTo>
                    <a:pt x="185" y="65"/>
                    <a:pt x="186" y="66"/>
                    <a:pt x="186" y="67"/>
                  </a:cubicBezTo>
                  <a:cubicBezTo>
                    <a:pt x="186" y="67"/>
                    <a:pt x="186" y="68"/>
                    <a:pt x="186" y="68"/>
                  </a:cubicBezTo>
                  <a:cubicBezTo>
                    <a:pt x="186" y="67"/>
                    <a:pt x="185" y="66"/>
                    <a:pt x="184" y="64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90"/>
                    <a:pt x="189" y="90"/>
                  </a:cubicBezTo>
                  <a:cubicBezTo>
                    <a:pt x="189" y="90"/>
                    <a:pt x="189" y="91"/>
                    <a:pt x="189" y="91"/>
                  </a:cubicBezTo>
                  <a:cubicBezTo>
                    <a:pt x="188" y="90"/>
                    <a:pt x="188" y="89"/>
                    <a:pt x="188" y="89"/>
                  </a:cubicBezTo>
                  <a:close/>
                  <a:moveTo>
                    <a:pt x="195" y="85"/>
                  </a:moveTo>
                  <a:cubicBezTo>
                    <a:pt x="195" y="85"/>
                    <a:pt x="195" y="86"/>
                    <a:pt x="196" y="86"/>
                  </a:cubicBezTo>
                  <a:cubicBezTo>
                    <a:pt x="196" y="88"/>
                    <a:pt x="196" y="89"/>
                    <a:pt x="196" y="91"/>
                  </a:cubicBezTo>
                  <a:cubicBezTo>
                    <a:pt x="196" y="90"/>
                    <a:pt x="196" y="89"/>
                    <a:pt x="195" y="88"/>
                  </a:cubicBezTo>
                  <a:cubicBezTo>
                    <a:pt x="195" y="87"/>
                    <a:pt x="195" y="86"/>
                    <a:pt x="195" y="85"/>
                  </a:cubicBezTo>
                  <a:close/>
                  <a:moveTo>
                    <a:pt x="193" y="119"/>
                  </a:move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4" y="121"/>
                    <a:pt x="195" y="123"/>
                    <a:pt x="195" y="125"/>
                  </a:cubicBezTo>
                  <a:cubicBezTo>
                    <a:pt x="195" y="125"/>
                    <a:pt x="194" y="126"/>
                    <a:pt x="194" y="126"/>
                  </a:cubicBezTo>
                  <a:cubicBezTo>
                    <a:pt x="193" y="126"/>
                    <a:pt x="193" y="127"/>
                    <a:pt x="193" y="127"/>
                  </a:cubicBezTo>
                  <a:cubicBezTo>
                    <a:pt x="193" y="124"/>
                    <a:pt x="193" y="122"/>
                    <a:pt x="193" y="119"/>
                  </a:cubicBezTo>
                  <a:close/>
                  <a:moveTo>
                    <a:pt x="153" y="174"/>
                  </a:moveTo>
                  <a:cubicBezTo>
                    <a:pt x="151" y="177"/>
                    <a:pt x="149" y="181"/>
                    <a:pt x="148" y="184"/>
                  </a:cubicBezTo>
                  <a:cubicBezTo>
                    <a:pt x="147" y="186"/>
                    <a:pt x="146" y="188"/>
                    <a:pt x="145" y="190"/>
                  </a:cubicBezTo>
                  <a:cubicBezTo>
                    <a:pt x="145" y="190"/>
                    <a:pt x="144" y="190"/>
                    <a:pt x="144" y="190"/>
                  </a:cubicBezTo>
                  <a:cubicBezTo>
                    <a:pt x="142" y="192"/>
                    <a:pt x="140" y="193"/>
                    <a:pt x="137" y="195"/>
                  </a:cubicBezTo>
                  <a:cubicBezTo>
                    <a:pt x="143" y="188"/>
                    <a:pt x="149" y="181"/>
                    <a:pt x="153" y="174"/>
                  </a:cubicBezTo>
                  <a:close/>
                  <a:moveTo>
                    <a:pt x="163" y="173"/>
                  </a:moveTo>
                  <a:cubicBezTo>
                    <a:pt x="163" y="174"/>
                    <a:pt x="163" y="175"/>
                    <a:pt x="163" y="176"/>
                  </a:cubicBezTo>
                  <a:cubicBezTo>
                    <a:pt x="162" y="177"/>
                    <a:pt x="162" y="178"/>
                    <a:pt x="161" y="180"/>
                  </a:cubicBezTo>
                  <a:cubicBezTo>
                    <a:pt x="160" y="180"/>
                    <a:pt x="160" y="181"/>
                    <a:pt x="159" y="182"/>
                  </a:cubicBezTo>
                  <a:cubicBezTo>
                    <a:pt x="160" y="179"/>
                    <a:pt x="162" y="176"/>
                    <a:pt x="163" y="173"/>
                  </a:cubicBezTo>
                  <a:close/>
                  <a:moveTo>
                    <a:pt x="153" y="194"/>
                  </a:moveTo>
                  <a:cubicBezTo>
                    <a:pt x="155" y="193"/>
                    <a:pt x="156" y="191"/>
                    <a:pt x="158" y="190"/>
                  </a:cubicBezTo>
                  <a:cubicBezTo>
                    <a:pt x="158" y="191"/>
                    <a:pt x="158" y="192"/>
                    <a:pt x="159" y="192"/>
                  </a:cubicBezTo>
                  <a:cubicBezTo>
                    <a:pt x="159" y="192"/>
                    <a:pt x="160" y="192"/>
                    <a:pt x="160" y="192"/>
                  </a:cubicBezTo>
                  <a:cubicBezTo>
                    <a:pt x="160" y="193"/>
                    <a:pt x="159" y="196"/>
                    <a:pt x="159" y="196"/>
                  </a:cubicBezTo>
                  <a:cubicBezTo>
                    <a:pt x="159" y="196"/>
                    <a:pt x="159" y="197"/>
                    <a:pt x="159" y="197"/>
                  </a:cubicBezTo>
                  <a:cubicBezTo>
                    <a:pt x="159" y="198"/>
                    <a:pt x="160" y="199"/>
                    <a:pt x="160" y="199"/>
                  </a:cubicBezTo>
                  <a:cubicBezTo>
                    <a:pt x="155" y="206"/>
                    <a:pt x="149" y="212"/>
                    <a:pt x="142" y="216"/>
                  </a:cubicBezTo>
                  <a:cubicBezTo>
                    <a:pt x="143" y="209"/>
                    <a:pt x="146" y="202"/>
                    <a:pt x="150" y="195"/>
                  </a:cubicBezTo>
                  <a:cubicBezTo>
                    <a:pt x="151" y="195"/>
                    <a:pt x="152" y="194"/>
                    <a:pt x="153" y="194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8" name="Freeform 17"/>
            <p:cNvSpPr>
              <a:spLocks noEditPoints="1" noChangeArrowheads="1"/>
            </p:cNvSpPr>
            <p:nvPr/>
          </p:nvSpPr>
          <p:spPr bwMode="auto">
            <a:xfrm>
              <a:off x="3584" y="1005"/>
              <a:ext cx="313" cy="313"/>
            </a:xfrm>
            <a:custGeom>
              <a:avLst/>
              <a:gdLst>
                <a:gd name="T0" fmla="*/ 127 w 216"/>
                <a:gd name="T1" fmla="*/ 12 h 216"/>
                <a:gd name="T2" fmla="*/ 115 w 216"/>
                <a:gd name="T3" fmla="*/ 8 h 216"/>
                <a:gd name="T4" fmla="*/ 110 w 216"/>
                <a:gd name="T5" fmla="*/ 13 h 216"/>
                <a:gd name="T6" fmla="*/ 111 w 216"/>
                <a:gd name="T7" fmla="*/ 62 h 216"/>
                <a:gd name="T8" fmla="*/ 104 w 216"/>
                <a:gd name="T9" fmla="*/ 125 h 216"/>
                <a:gd name="T10" fmla="*/ 98 w 216"/>
                <a:gd name="T11" fmla="*/ 14 h 216"/>
                <a:gd name="T12" fmla="*/ 88 w 216"/>
                <a:gd name="T13" fmla="*/ 36 h 216"/>
                <a:gd name="T14" fmla="*/ 85 w 216"/>
                <a:gd name="T15" fmla="*/ 104 h 216"/>
                <a:gd name="T16" fmla="*/ 91 w 216"/>
                <a:gd name="T17" fmla="*/ 15 h 216"/>
                <a:gd name="T18" fmla="*/ 88 w 216"/>
                <a:gd name="T19" fmla="*/ 7 h 216"/>
                <a:gd name="T20" fmla="*/ 20 w 216"/>
                <a:gd name="T21" fmla="*/ 154 h 216"/>
                <a:gd name="T22" fmla="*/ 68 w 216"/>
                <a:gd name="T23" fmla="*/ 212 h 216"/>
                <a:gd name="T24" fmla="*/ 83 w 216"/>
                <a:gd name="T25" fmla="*/ 211 h 216"/>
                <a:gd name="T26" fmla="*/ 92 w 216"/>
                <a:gd name="T27" fmla="*/ 128 h 216"/>
                <a:gd name="T28" fmla="*/ 91 w 216"/>
                <a:gd name="T29" fmla="*/ 211 h 216"/>
                <a:gd name="T30" fmla="*/ 105 w 216"/>
                <a:gd name="T31" fmla="*/ 197 h 216"/>
                <a:gd name="T32" fmla="*/ 111 w 216"/>
                <a:gd name="T33" fmla="*/ 207 h 216"/>
                <a:gd name="T34" fmla="*/ 120 w 216"/>
                <a:gd name="T35" fmla="*/ 202 h 216"/>
                <a:gd name="T36" fmla="*/ 139 w 216"/>
                <a:gd name="T37" fmla="*/ 28 h 216"/>
                <a:gd name="T38" fmla="*/ 147 w 216"/>
                <a:gd name="T39" fmla="*/ 29 h 216"/>
                <a:gd name="T40" fmla="*/ 171 w 216"/>
                <a:gd name="T41" fmla="*/ 113 h 216"/>
                <a:gd name="T42" fmla="*/ 152 w 216"/>
                <a:gd name="T43" fmla="*/ 166 h 216"/>
                <a:gd name="T44" fmla="*/ 133 w 216"/>
                <a:gd name="T45" fmla="*/ 197 h 216"/>
                <a:gd name="T46" fmla="*/ 129 w 216"/>
                <a:gd name="T47" fmla="*/ 204 h 216"/>
                <a:gd name="T48" fmla="*/ 133 w 216"/>
                <a:gd name="T49" fmla="*/ 212 h 216"/>
                <a:gd name="T50" fmla="*/ 179 w 216"/>
                <a:gd name="T51" fmla="*/ 20 h 216"/>
                <a:gd name="T52" fmla="*/ 181 w 216"/>
                <a:gd name="T53" fmla="*/ 39 h 216"/>
                <a:gd name="T54" fmla="*/ 76 w 216"/>
                <a:gd name="T55" fmla="*/ 19 h 216"/>
                <a:gd name="T56" fmla="*/ 65 w 216"/>
                <a:gd name="T57" fmla="*/ 26 h 216"/>
                <a:gd name="T58" fmla="*/ 35 w 216"/>
                <a:gd name="T59" fmla="*/ 49 h 216"/>
                <a:gd name="T60" fmla="*/ 7 w 216"/>
                <a:gd name="T61" fmla="*/ 106 h 216"/>
                <a:gd name="T62" fmla="*/ 22 w 216"/>
                <a:gd name="T63" fmla="*/ 115 h 216"/>
                <a:gd name="T64" fmla="*/ 31 w 216"/>
                <a:gd name="T65" fmla="*/ 120 h 216"/>
                <a:gd name="T66" fmla="*/ 29 w 216"/>
                <a:gd name="T67" fmla="*/ 124 h 216"/>
                <a:gd name="T68" fmla="*/ 76 w 216"/>
                <a:gd name="T69" fmla="*/ 42 h 216"/>
                <a:gd name="T70" fmla="*/ 64 w 216"/>
                <a:gd name="T71" fmla="*/ 58 h 216"/>
                <a:gd name="T72" fmla="*/ 57 w 216"/>
                <a:gd name="T73" fmla="*/ 181 h 216"/>
                <a:gd name="T74" fmla="*/ 72 w 216"/>
                <a:gd name="T75" fmla="*/ 61 h 216"/>
                <a:gd name="T76" fmla="*/ 70 w 216"/>
                <a:gd name="T77" fmla="*/ 61 h 216"/>
                <a:gd name="T78" fmla="*/ 77 w 216"/>
                <a:gd name="T79" fmla="*/ 76 h 216"/>
                <a:gd name="T80" fmla="*/ 80 w 216"/>
                <a:gd name="T81" fmla="*/ 162 h 216"/>
                <a:gd name="T82" fmla="*/ 66 w 216"/>
                <a:gd name="T83" fmla="*/ 189 h 216"/>
                <a:gd name="T84" fmla="*/ 67 w 216"/>
                <a:gd name="T85" fmla="*/ 199 h 216"/>
                <a:gd name="T86" fmla="*/ 81 w 216"/>
                <a:gd name="T87" fmla="*/ 185 h 216"/>
                <a:gd name="T88" fmla="*/ 118 w 216"/>
                <a:gd name="T89" fmla="*/ 105 h 216"/>
                <a:gd name="T90" fmla="*/ 120 w 216"/>
                <a:gd name="T91" fmla="*/ 147 h 216"/>
                <a:gd name="T92" fmla="*/ 125 w 216"/>
                <a:gd name="T93" fmla="*/ 173 h 216"/>
                <a:gd name="T94" fmla="*/ 129 w 216"/>
                <a:gd name="T95" fmla="*/ 32 h 216"/>
                <a:gd name="T96" fmla="*/ 144 w 216"/>
                <a:gd name="T97" fmla="*/ 75 h 216"/>
                <a:gd name="T98" fmla="*/ 133 w 216"/>
                <a:gd name="T99" fmla="*/ 56 h 216"/>
                <a:gd name="T100" fmla="*/ 105 w 216"/>
                <a:gd name="T101" fmla="*/ 197 h 216"/>
                <a:gd name="T102" fmla="*/ 166 w 216"/>
                <a:gd name="T103" fmla="*/ 50 h 216"/>
                <a:gd name="T104" fmla="*/ 176 w 216"/>
                <a:gd name="T105" fmla="*/ 141 h 216"/>
                <a:gd name="T106" fmla="*/ 162 w 216"/>
                <a:gd name="T107" fmla="*/ 170 h 216"/>
                <a:gd name="T108" fmla="*/ 159 w 216"/>
                <a:gd name="T109" fmla="*/ 180 h 216"/>
                <a:gd name="T110" fmla="*/ 159 w 216"/>
                <a:gd name="T111" fmla="*/ 175 h 216"/>
                <a:gd name="T112" fmla="*/ 179 w 216"/>
                <a:gd name="T113" fmla="*/ 66 h 216"/>
                <a:gd name="T114" fmla="*/ 169 w 216"/>
                <a:gd name="T115" fmla="*/ 171 h 216"/>
                <a:gd name="T116" fmla="*/ 166 w 216"/>
                <a:gd name="T117" fmla="*/ 36 h 216"/>
                <a:gd name="T118" fmla="*/ 196 w 216"/>
                <a:gd name="T119" fmla="*/ 119 h 216"/>
                <a:gd name="T120" fmla="*/ 209 w 216"/>
                <a:gd name="T121" fmla="*/ 122 h 216"/>
                <a:gd name="T122" fmla="*/ 170 w 216"/>
                <a:gd name="T123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216">
                  <a:moveTo>
                    <a:pt x="128" y="1"/>
                  </a:moveTo>
                  <a:cubicBezTo>
                    <a:pt x="127" y="2"/>
                    <a:pt x="127" y="3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7"/>
                    <a:pt x="127" y="9"/>
                    <a:pt x="128" y="12"/>
                  </a:cubicBezTo>
                  <a:cubicBezTo>
                    <a:pt x="127" y="12"/>
                    <a:pt x="127" y="11"/>
                    <a:pt x="127" y="12"/>
                  </a:cubicBezTo>
                  <a:cubicBezTo>
                    <a:pt x="126" y="12"/>
                    <a:pt x="125" y="13"/>
                    <a:pt x="124" y="14"/>
                  </a:cubicBezTo>
                  <a:cubicBezTo>
                    <a:pt x="123" y="16"/>
                    <a:pt x="123" y="18"/>
                    <a:pt x="122" y="21"/>
                  </a:cubicBezTo>
                  <a:cubicBezTo>
                    <a:pt x="121" y="16"/>
                    <a:pt x="119" y="11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3" y="6"/>
                    <a:pt x="111" y="6"/>
                    <a:pt x="110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09" y="10"/>
                    <a:pt x="109" y="11"/>
                    <a:pt x="109" y="11"/>
                  </a:cubicBezTo>
                  <a:cubicBezTo>
                    <a:pt x="110" y="12"/>
                    <a:pt x="110" y="13"/>
                    <a:pt x="110" y="13"/>
                  </a:cubicBezTo>
                  <a:cubicBezTo>
                    <a:pt x="109" y="13"/>
                    <a:pt x="108" y="12"/>
                    <a:pt x="107" y="13"/>
                  </a:cubicBezTo>
                  <a:cubicBezTo>
                    <a:pt x="106" y="13"/>
                    <a:pt x="105" y="15"/>
                    <a:pt x="105" y="16"/>
                  </a:cubicBezTo>
                  <a:cubicBezTo>
                    <a:pt x="105" y="16"/>
                    <a:pt x="105" y="17"/>
                    <a:pt x="105" y="17"/>
                  </a:cubicBezTo>
                  <a:cubicBezTo>
                    <a:pt x="108" y="30"/>
                    <a:pt x="110" y="42"/>
                    <a:pt x="111" y="55"/>
                  </a:cubicBezTo>
                  <a:cubicBezTo>
                    <a:pt x="111" y="57"/>
                    <a:pt x="111" y="60"/>
                    <a:pt x="111" y="62"/>
                  </a:cubicBezTo>
                  <a:cubicBezTo>
                    <a:pt x="111" y="79"/>
                    <a:pt x="109" y="97"/>
                    <a:pt x="108" y="112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29"/>
                    <a:pt x="105" y="139"/>
                    <a:pt x="103" y="149"/>
                  </a:cubicBezTo>
                  <a:cubicBezTo>
                    <a:pt x="104" y="144"/>
                    <a:pt x="104" y="140"/>
                    <a:pt x="104" y="135"/>
                  </a:cubicBezTo>
                  <a:cubicBezTo>
                    <a:pt x="104" y="131"/>
                    <a:pt x="104" y="128"/>
                    <a:pt x="104" y="125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5" y="80"/>
                    <a:pt x="105" y="70"/>
                    <a:pt x="105" y="59"/>
                  </a:cubicBezTo>
                  <a:cubicBezTo>
                    <a:pt x="105" y="45"/>
                    <a:pt x="104" y="31"/>
                    <a:pt x="102" y="17"/>
                  </a:cubicBezTo>
                  <a:cubicBezTo>
                    <a:pt x="101" y="15"/>
                    <a:pt x="100" y="14"/>
                    <a:pt x="98" y="14"/>
                  </a:cubicBezTo>
                  <a:cubicBezTo>
                    <a:pt x="97" y="14"/>
                    <a:pt x="95" y="15"/>
                    <a:pt x="95" y="17"/>
                  </a:cubicBezTo>
                  <a:cubicBezTo>
                    <a:pt x="94" y="19"/>
                    <a:pt x="94" y="21"/>
                    <a:pt x="94" y="23"/>
                  </a:cubicBezTo>
                  <a:cubicBezTo>
                    <a:pt x="93" y="23"/>
                    <a:pt x="92" y="22"/>
                    <a:pt x="91" y="22"/>
                  </a:cubicBezTo>
                  <a:cubicBezTo>
                    <a:pt x="90" y="23"/>
                    <a:pt x="88" y="24"/>
                    <a:pt x="88" y="26"/>
                  </a:cubicBezTo>
                  <a:cubicBezTo>
                    <a:pt x="88" y="26"/>
                    <a:pt x="88" y="36"/>
                    <a:pt x="88" y="36"/>
                  </a:cubicBezTo>
                  <a:cubicBezTo>
                    <a:pt x="88" y="48"/>
                    <a:pt x="89" y="61"/>
                    <a:pt x="89" y="73"/>
                  </a:cubicBezTo>
                  <a:cubicBezTo>
                    <a:pt x="89" y="77"/>
                    <a:pt x="88" y="82"/>
                    <a:pt x="88" y="86"/>
                  </a:cubicBezTo>
                  <a:cubicBezTo>
                    <a:pt x="87" y="100"/>
                    <a:pt x="86" y="114"/>
                    <a:pt x="85" y="128"/>
                  </a:cubicBezTo>
                  <a:cubicBezTo>
                    <a:pt x="85" y="126"/>
                    <a:pt x="85" y="124"/>
                    <a:pt x="85" y="124"/>
                  </a:cubicBezTo>
                  <a:cubicBezTo>
                    <a:pt x="85" y="117"/>
                    <a:pt x="85" y="111"/>
                    <a:pt x="85" y="104"/>
                  </a:cubicBezTo>
                  <a:cubicBezTo>
                    <a:pt x="85" y="86"/>
                    <a:pt x="84" y="70"/>
                    <a:pt x="80" y="61"/>
                  </a:cubicBezTo>
                  <a:cubicBezTo>
                    <a:pt x="82" y="49"/>
                    <a:pt x="84" y="37"/>
                    <a:pt x="85" y="25"/>
                  </a:cubicBezTo>
                  <a:cubicBezTo>
                    <a:pt x="86" y="23"/>
                    <a:pt x="87" y="22"/>
                    <a:pt x="88" y="21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0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0" y="11"/>
                    <a:pt x="90" y="11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79" y="3"/>
                    <a:pt x="68" y="10"/>
                    <a:pt x="58" y="20"/>
                  </a:cubicBezTo>
                  <a:cubicBezTo>
                    <a:pt x="55" y="21"/>
                    <a:pt x="52" y="23"/>
                    <a:pt x="49" y="26"/>
                  </a:cubicBezTo>
                  <a:cubicBezTo>
                    <a:pt x="25" y="45"/>
                    <a:pt x="3" y="78"/>
                    <a:pt x="1" y="100"/>
                  </a:cubicBezTo>
                  <a:cubicBezTo>
                    <a:pt x="0" y="102"/>
                    <a:pt x="0" y="104"/>
                    <a:pt x="0" y="106"/>
                  </a:cubicBezTo>
                  <a:cubicBezTo>
                    <a:pt x="0" y="124"/>
                    <a:pt x="9" y="139"/>
                    <a:pt x="20" y="154"/>
                  </a:cubicBezTo>
                  <a:cubicBezTo>
                    <a:pt x="23" y="165"/>
                    <a:pt x="28" y="174"/>
                    <a:pt x="35" y="183"/>
                  </a:cubicBezTo>
                  <a:cubicBezTo>
                    <a:pt x="37" y="185"/>
                    <a:pt x="42" y="191"/>
                    <a:pt x="49" y="197"/>
                  </a:cubicBezTo>
                  <a:cubicBezTo>
                    <a:pt x="52" y="203"/>
                    <a:pt x="57" y="209"/>
                    <a:pt x="62" y="215"/>
                  </a:cubicBezTo>
                  <a:cubicBezTo>
                    <a:pt x="63" y="216"/>
                    <a:pt x="65" y="216"/>
                    <a:pt x="66" y="215"/>
                  </a:cubicBezTo>
                  <a:cubicBezTo>
                    <a:pt x="67" y="215"/>
                    <a:pt x="68" y="214"/>
                    <a:pt x="68" y="212"/>
                  </a:cubicBezTo>
                  <a:cubicBezTo>
                    <a:pt x="68" y="212"/>
                    <a:pt x="68" y="212"/>
                    <a:pt x="68" y="211"/>
                  </a:cubicBezTo>
                  <a:cubicBezTo>
                    <a:pt x="68" y="211"/>
                    <a:pt x="67" y="210"/>
                    <a:pt x="67" y="209"/>
                  </a:cubicBezTo>
                  <a:cubicBezTo>
                    <a:pt x="72" y="211"/>
                    <a:pt x="77" y="212"/>
                    <a:pt x="81" y="211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3" y="211"/>
                    <a:pt x="83" y="211"/>
                    <a:pt x="83" y="211"/>
                  </a:cubicBezTo>
                  <a:cubicBezTo>
                    <a:pt x="84" y="212"/>
                    <a:pt x="86" y="212"/>
                    <a:pt x="87" y="211"/>
                  </a:cubicBezTo>
                  <a:cubicBezTo>
                    <a:pt x="88" y="211"/>
                    <a:pt x="88" y="210"/>
                    <a:pt x="88" y="209"/>
                  </a:cubicBezTo>
                  <a:cubicBezTo>
                    <a:pt x="89" y="204"/>
                    <a:pt x="89" y="200"/>
                    <a:pt x="89" y="195"/>
                  </a:cubicBezTo>
                  <a:cubicBezTo>
                    <a:pt x="89" y="184"/>
                    <a:pt x="88" y="173"/>
                    <a:pt x="87" y="162"/>
                  </a:cubicBezTo>
                  <a:cubicBezTo>
                    <a:pt x="89" y="151"/>
                    <a:pt x="91" y="139"/>
                    <a:pt x="92" y="128"/>
                  </a:cubicBezTo>
                  <a:cubicBezTo>
                    <a:pt x="93" y="136"/>
                    <a:pt x="94" y="145"/>
                    <a:pt x="94" y="145"/>
                  </a:cubicBezTo>
                  <a:cubicBezTo>
                    <a:pt x="94" y="148"/>
                    <a:pt x="95" y="150"/>
                    <a:pt x="95" y="153"/>
                  </a:cubicBezTo>
                  <a:cubicBezTo>
                    <a:pt x="94" y="170"/>
                    <a:pt x="93" y="187"/>
                    <a:pt x="92" y="204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3"/>
                    <a:pt x="93" y="214"/>
                    <a:pt x="94" y="214"/>
                  </a:cubicBezTo>
                  <a:cubicBezTo>
                    <a:pt x="96" y="215"/>
                    <a:pt x="98" y="213"/>
                    <a:pt x="98" y="212"/>
                  </a:cubicBezTo>
                  <a:cubicBezTo>
                    <a:pt x="99" y="208"/>
                    <a:pt x="99" y="204"/>
                    <a:pt x="100" y="200"/>
                  </a:cubicBezTo>
                  <a:cubicBezTo>
                    <a:pt x="100" y="200"/>
                    <a:pt x="101" y="201"/>
                    <a:pt x="101" y="201"/>
                  </a:cubicBezTo>
                  <a:cubicBezTo>
                    <a:pt x="103" y="201"/>
                    <a:pt x="105" y="199"/>
                    <a:pt x="105" y="197"/>
                  </a:cubicBezTo>
                  <a:cubicBezTo>
                    <a:pt x="105" y="196"/>
                    <a:pt x="105" y="195"/>
                    <a:pt x="105" y="193"/>
                  </a:cubicBezTo>
                  <a:cubicBezTo>
                    <a:pt x="105" y="197"/>
                    <a:pt x="105" y="201"/>
                    <a:pt x="105" y="205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5" y="207"/>
                    <a:pt x="106" y="208"/>
                    <a:pt x="107" y="209"/>
                  </a:cubicBezTo>
                  <a:cubicBezTo>
                    <a:pt x="109" y="209"/>
                    <a:pt x="111" y="208"/>
                    <a:pt x="111" y="207"/>
                  </a:cubicBezTo>
                  <a:cubicBezTo>
                    <a:pt x="112" y="206"/>
                    <a:pt x="112" y="205"/>
                    <a:pt x="112" y="204"/>
                  </a:cubicBezTo>
                  <a:cubicBezTo>
                    <a:pt x="113" y="205"/>
                    <a:pt x="114" y="206"/>
                    <a:pt x="115" y="206"/>
                  </a:cubicBezTo>
                  <a:cubicBezTo>
                    <a:pt x="116" y="206"/>
                    <a:pt x="118" y="205"/>
                    <a:pt x="119" y="204"/>
                  </a:cubicBezTo>
                  <a:cubicBezTo>
                    <a:pt x="119" y="204"/>
                    <a:pt x="119" y="203"/>
                    <a:pt x="119" y="202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20" y="202"/>
                    <a:pt x="120" y="202"/>
                    <a:pt x="121" y="203"/>
                  </a:cubicBezTo>
                  <a:cubicBezTo>
                    <a:pt x="122" y="204"/>
                    <a:pt x="124" y="204"/>
                    <a:pt x="125" y="202"/>
                  </a:cubicBezTo>
                  <a:cubicBezTo>
                    <a:pt x="138" y="190"/>
                    <a:pt x="147" y="172"/>
                    <a:pt x="151" y="147"/>
                  </a:cubicBezTo>
                  <a:cubicBezTo>
                    <a:pt x="153" y="135"/>
                    <a:pt x="154" y="122"/>
                    <a:pt x="154" y="109"/>
                  </a:cubicBezTo>
                  <a:cubicBezTo>
                    <a:pt x="154" y="81"/>
                    <a:pt x="149" y="51"/>
                    <a:pt x="139" y="28"/>
                  </a:cubicBezTo>
                  <a:cubicBezTo>
                    <a:pt x="137" y="22"/>
                    <a:pt x="135" y="16"/>
                    <a:pt x="134" y="10"/>
                  </a:cubicBezTo>
                  <a:cubicBezTo>
                    <a:pt x="139" y="13"/>
                    <a:pt x="143" y="18"/>
                    <a:pt x="148" y="23"/>
                  </a:cubicBezTo>
                  <a:cubicBezTo>
                    <a:pt x="148" y="24"/>
                    <a:pt x="147" y="24"/>
                    <a:pt x="147" y="25"/>
                  </a:cubicBezTo>
                  <a:cubicBezTo>
                    <a:pt x="147" y="26"/>
                    <a:pt x="148" y="27"/>
                    <a:pt x="148" y="28"/>
                  </a:cubicBezTo>
                  <a:cubicBezTo>
                    <a:pt x="147" y="28"/>
                    <a:pt x="147" y="28"/>
                    <a:pt x="147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2"/>
                    <a:pt x="146" y="33"/>
                    <a:pt x="146" y="33"/>
                  </a:cubicBezTo>
                  <a:cubicBezTo>
                    <a:pt x="150" y="39"/>
                    <a:pt x="154" y="45"/>
                    <a:pt x="157" y="51"/>
                  </a:cubicBezTo>
                  <a:cubicBezTo>
                    <a:pt x="164" y="68"/>
                    <a:pt x="168" y="89"/>
                    <a:pt x="170" y="101"/>
                  </a:cubicBezTo>
                  <a:cubicBezTo>
                    <a:pt x="170" y="105"/>
                    <a:pt x="171" y="109"/>
                    <a:pt x="171" y="113"/>
                  </a:cubicBezTo>
                  <a:cubicBezTo>
                    <a:pt x="171" y="113"/>
                    <a:pt x="171" y="114"/>
                    <a:pt x="171" y="114"/>
                  </a:cubicBezTo>
                  <a:cubicBezTo>
                    <a:pt x="171" y="116"/>
                    <a:pt x="171" y="118"/>
                    <a:pt x="170" y="120"/>
                  </a:cubicBezTo>
                  <a:cubicBezTo>
                    <a:pt x="170" y="125"/>
                    <a:pt x="169" y="129"/>
                    <a:pt x="168" y="132"/>
                  </a:cubicBezTo>
                  <a:cubicBezTo>
                    <a:pt x="168" y="135"/>
                    <a:pt x="167" y="138"/>
                    <a:pt x="166" y="140"/>
                  </a:cubicBezTo>
                  <a:cubicBezTo>
                    <a:pt x="162" y="149"/>
                    <a:pt x="157" y="157"/>
                    <a:pt x="152" y="166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3" y="181"/>
                    <a:pt x="143" y="182"/>
                    <a:pt x="143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4"/>
                    <a:pt x="143" y="184"/>
                    <a:pt x="142" y="185"/>
                  </a:cubicBezTo>
                  <a:cubicBezTo>
                    <a:pt x="139" y="188"/>
                    <a:pt x="136" y="192"/>
                    <a:pt x="133" y="197"/>
                  </a:cubicBezTo>
                  <a:cubicBezTo>
                    <a:pt x="132" y="198"/>
                    <a:pt x="131" y="199"/>
                    <a:pt x="131" y="200"/>
                  </a:cubicBezTo>
                  <a:cubicBezTo>
                    <a:pt x="130" y="201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29" y="203"/>
                    <a:pt x="129" y="203"/>
                  </a:cubicBezTo>
                  <a:cubicBezTo>
                    <a:pt x="129" y="203"/>
                    <a:pt x="129" y="203"/>
                    <a:pt x="129" y="204"/>
                  </a:cubicBezTo>
                  <a:cubicBezTo>
                    <a:pt x="129" y="205"/>
                    <a:pt x="129" y="205"/>
                    <a:pt x="130" y="206"/>
                  </a:cubicBezTo>
                  <a:cubicBezTo>
                    <a:pt x="130" y="206"/>
                    <a:pt x="129" y="207"/>
                    <a:pt x="129" y="207"/>
                  </a:cubicBezTo>
                  <a:cubicBezTo>
                    <a:pt x="129" y="207"/>
                    <a:pt x="129" y="208"/>
                    <a:pt x="129" y="208"/>
                  </a:cubicBezTo>
                  <a:cubicBezTo>
                    <a:pt x="129" y="209"/>
                    <a:pt x="129" y="210"/>
                    <a:pt x="130" y="210"/>
                  </a:cubicBezTo>
                  <a:cubicBezTo>
                    <a:pt x="131" y="211"/>
                    <a:pt x="132" y="212"/>
                    <a:pt x="133" y="212"/>
                  </a:cubicBezTo>
                  <a:cubicBezTo>
                    <a:pt x="169" y="208"/>
                    <a:pt x="203" y="178"/>
                    <a:pt x="213" y="143"/>
                  </a:cubicBezTo>
                  <a:cubicBezTo>
                    <a:pt x="215" y="136"/>
                    <a:pt x="216" y="129"/>
                    <a:pt x="216" y="123"/>
                  </a:cubicBezTo>
                  <a:cubicBezTo>
                    <a:pt x="216" y="103"/>
                    <a:pt x="209" y="84"/>
                    <a:pt x="201" y="66"/>
                  </a:cubicBezTo>
                  <a:cubicBezTo>
                    <a:pt x="199" y="63"/>
                    <a:pt x="197" y="60"/>
                    <a:pt x="196" y="57"/>
                  </a:cubicBezTo>
                  <a:cubicBezTo>
                    <a:pt x="190" y="39"/>
                    <a:pt x="183" y="24"/>
                    <a:pt x="179" y="20"/>
                  </a:cubicBezTo>
                  <a:cubicBezTo>
                    <a:pt x="177" y="18"/>
                    <a:pt x="175" y="18"/>
                    <a:pt x="174" y="18"/>
                  </a:cubicBezTo>
                  <a:cubicBezTo>
                    <a:pt x="172" y="19"/>
                    <a:pt x="171" y="20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1" y="24"/>
                    <a:pt x="172" y="24"/>
                    <a:pt x="174" y="25"/>
                  </a:cubicBezTo>
                  <a:cubicBezTo>
                    <a:pt x="175" y="26"/>
                    <a:pt x="178" y="32"/>
                    <a:pt x="181" y="39"/>
                  </a:cubicBezTo>
                  <a:cubicBezTo>
                    <a:pt x="175" y="34"/>
                    <a:pt x="168" y="29"/>
                    <a:pt x="160" y="24"/>
                  </a:cubicBezTo>
                  <a:cubicBezTo>
                    <a:pt x="160" y="24"/>
                    <a:pt x="154" y="20"/>
                    <a:pt x="154" y="19"/>
                  </a:cubicBezTo>
                  <a:cubicBezTo>
                    <a:pt x="147" y="10"/>
                    <a:pt x="139" y="3"/>
                    <a:pt x="131" y="1"/>
                  </a:cubicBezTo>
                  <a:cubicBezTo>
                    <a:pt x="130" y="0"/>
                    <a:pt x="129" y="1"/>
                    <a:pt x="128" y="1"/>
                  </a:cubicBezTo>
                  <a:close/>
                  <a:moveTo>
                    <a:pt x="76" y="19"/>
                  </a:moveTo>
                  <a:cubicBezTo>
                    <a:pt x="74" y="24"/>
                    <a:pt x="73" y="28"/>
                    <a:pt x="71" y="32"/>
                  </a:cubicBezTo>
                  <a:cubicBezTo>
                    <a:pt x="68" y="36"/>
                    <a:pt x="66" y="40"/>
                    <a:pt x="63" y="45"/>
                  </a:cubicBezTo>
                  <a:cubicBezTo>
                    <a:pt x="65" y="40"/>
                    <a:pt x="66" y="34"/>
                    <a:pt x="67" y="29"/>
                  </a:cubicBezTo>
                  <a:cubicBezTo>
                    <a:pt x="67" y="29"/>
                    <a:pt x="67" y="29"/>
                    <a:pt x="67" y="28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5" y="25"/>
                    <a:pt x="64" y="25"/>
                    <a:pt x="63" y="25"/>
                  </a:cubicBezTo>
                  <a:cubicBezTo>
                    <a:pt x="67" y="22"/>
                    <a:pt x="72" y="21"/>
                    <a:pt x="76" y="19"/>
                  </a:cubicBezTo>
                  <a:close/>
                  <a:moveTo>
                    <a:pt x="7" y="106"/>
                  </a:moveTo>
                  <a:cubicBezTo>
                    <a:pt x="7" y="105"/>
                    <a:pt x="7" y="103"/>
                    <a:pt x="8" y="101"/>
                  </a:cubicBezTo>
                  <a:cubicBezTo>
                    <a:pt x="9" y="86"/>
                    <a:pt x="21" y="66"/>
                    <a:pt x="35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26" y="67"/>
                    <a:pt x="16" y="86"/>
                    <a:pt x="15" y="108"/>
                  </a:cubicBezTo>
                  <a:cubicBezTo>
                    <a:pt x="15" y="111"/>
                    <a:pt x="15" y="113"/>
                    <a:pt x="15" y="115"/>
                  </a:cubicBezTo>
                  <a:cubicBezTo>
                    <a:pt x="15" y="123"/>
                    <a:pt x="16" y="130"/>
                    <a:pt x="16" y="136"/>
                  </a:cubicBezTo>
                  <a:cubicBezTo>
                    <a:pt x="11" y="127"/>
                    <a:pt x="7" y="117"/>
                    <a:pt x="7" y="106"/>
                  </a:cubicBezTo>
                  <a:close/>
                  <a:moveTo>
                    <a:pt x="22" y="115"/>
                  </a:moveTo>
                  <a:cubicBezTo>
                    <a:pt x="22" y="113"/>
                    <a:pt x="22" y="111"/>
                    <a:pt x="22" y="109"/>
                  </a:cubicBezTo>
                  <a:cubicBezTo>
                    <a:pt x="23" y="96"/>
                    <a:pt x="27" y="84"/>
                    <a:pt x="31" y="73"/>
                  </a:cubicBezTo>
                  <a:cubicBezTo>
                    <a:pt x="26" y="88"/>
                    <a:pt x="23" y="104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lose/>
                  <a:moveTo>
                    <a:pt x="29" y="124"/>
                  </a:moveTo>
                  <a:cubicBezTo>
                    <a:pt x="29" y="124"/>
                    <a:pt x="29" y="124"/>
                    <a:pt x="29" y="123"/>
                  </a:cubicBezTo>
                  <a:cubicBezTo>
                    <a:pt x="29" y="102"/>
                    <a:pt x="40" y="58"/>
                    <a:pt x="58" y="38"/>
                  </a:cubicBezTo>
                  <a:cubicBezTo>
                    <a:pt x="55" y="48"/>
                    <a:pt x="51" y="57"/>
                    <a:pt x="46" y="67"/>
                  </a:cubicBezTo>
                  <a:cubicBezTo>
                    <a:pt x="39" y="83"/>
                    <a:pt x="31" y="100"/>
                    <a:pt x="31" y="120"/>
                  </a:cubicBezTo>
                  <a:cubicBezTo>
                    <a:pt x="31" y="121"/>
                    <a:pt x="31" y="122"/>
                    <a:pt x="31" y="123"/>
                  </a:cubicBezTo>
                  <a:cubicBezTo>
                    <a:pt x="32" y="133"/>
                    <a:pt x="34" y="142"/>
                    <a:pt x="36" y="150"/>
                  </a:cubicBezTo>
                  <a:cubicBezTo>
                    <a:pt x="36" y="154"/>
                    <a:pt x="37" y="158"/>
                    <a:pt x="38" y="163"/>
                  </a:cubicBezTo>
                  <a:cubicBezTo>
                    <a:pt x="37" y="162"/>
                    <a:pt x="37" y="162"/>
                    <a:pt x="36" y="161"/>
                  </a:cubicBezTo>
                  <a:cubicBezTo>
                    <a:pt x="32" y="150"/>
                    <a:pt x="29" y="137"/>
                    <a:pt x="29" y="124"/>
                  </a:cubicBezTo>
                  <a:close/>
                  <a:moveTo>
                    <a:pt x="76" y="42"/>
                  </a:moveTo>
                  <a:cubicBezTo>
                    <a:pt x="75" y="46"/>
                    <a:pt x="74" y="50"/>
                    <a:pt x="74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4"/>
                    <a:pt x="72" y="54"/>
                    <a:pt x="72" y="53"/>
                  </a:cubicBezTo>
                  <a:cubicBezTo>
                    <a:pt x="73" y="50"/>
                    <a:pt x="74" y="46"/>
                    <a:pt x="76" y="42"/>
                  </a:cubicBezTo>
                  <a:close/>
                  <a:moveTo>
                    <a:pt x="43" y="139"/>
                  </a:moveTo>
                  <a:cubicBezTo>
                    <a:pt x="43" y="127"/>
                    <a:pt x="44" y="117"/>
                    <a:pt x="45" y="109"/>
                  </a:cubicBezTo>
                  <a:cubicBezTo>
                    <a:pt x="48" y="88"/>
                    <a:pt x="55" y="72"/>
                    <a:pt x="64" y="56"/>
                  </a:cubicBezTo>
                  <a:cubicBezTo>
                    <a:pt x="64" y="57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1" y="63"/>
                    <a:pt x="59" y="75"/>
                    <a:pt x="57" y="89"/>
                  </a:cubicBezTo>
                  <a:cubicBezTo>
                    <a:pt x="57" y="92"/>
                    <a:pt x="56" y="95"/>
                    <a:pt x="56" y="98"/>
                  </a:cubicBezTo>
                  <a:cubicBezTo>
                    <a:pt x="54" y="112"/>
                    <a:pt x="53" y="126"/>
                    <a:pt x="53" y="139"/>
                  </a:cubicBezTo>
                  <a:cubicBezTo>
                    <a:pt x="53" y="154"/>
                    <a:pt x="54" y="168"/>
                    <a:pt x="57" y="181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56" y="180"/>
                    <a:pt x="55" y="179"/>
                    <a:pt x="55" y="179"/>
                  </a:cubicBezTo>
                  <a:cubicBezTo>
                    <a:pt x="50" y="169"/>
                    <a:pt x="46" y="159"/>
                    <a:pt x="43" y="149"/>
                  </a:cubicBezTo>
                  <a:cubicBezTo>
                    <a:pt x="43" y="145"/>
                    <a:pt x="43" y="142"/>
                    <a:pt x="43" y="139"/>
                  </a:cubicBezTo>
                  <a:close/>
                  <a:moveTo>
                    <a:pt x="71" y="60"/>
                  </a:moveTo>
                  <a:cubicBezTo>
                    <a:pt x="71" y="61"/>
                    <a:pt x="72" y="61"/>
                    <a:pt x="72" y="61"/>
                  </a:cubicBezTo>
                  <a:cubicBezTo>
                    <a:pt x="72" y="63"/>
                    <a:pt x="72" y="64"/>
                    <a:pt x="72" y="65"/>
                  </a:cubicBezTo>
                  <a:cubicBezTo>
                    <a:pt x="68" y="84"/>
                    <a:pt x="65" y="103"/>
                    <a:pt x="64" y="123"/>
                  </a:cubicBezTo>
                  <a:cubicBezTo>
                    <a:pt x="64" y="119"/>
                    <a:pt x="64" y="115"/>
                    <a:pt x="64" y="112"/>
                  </a:cubicBezTo>
                  <a:cubicBezTo>
                    <a:pt x="64" y="104"/>
                    <a:pt x="64" y="96"/>
                    <a:pt x="65" y="89"/>
                  </a:cubicBezTo>
                  <a:cubicBezTo>
                    <a:pt x="66" y="80"/>
                    <a:pt x="68" y="70"/>
                    <a:pt x="70" y="61"/>
                  </a:cubicBezTo>
                  <a:cubicBezTo>
                    <a:pt x="71" y="61"/>
                    <a:pt x="71" y="60"/>
                    <a:pt x="71" y="60"/>
                  </a:cubicBezTo>
                  <a:close/>
                  <a:moveTo>
                    <a:pt x="71" y="145"/>
                  </a:moveTo>
                  <a:cubicBezTo>
                    <a:pt x="71" y="141"/>
                    <a:pt x="71" y="138"/>
                    <a:pt x="71" y="135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11"/>
                    <a:pt x="74" y="93"/>
                    <a:pt x="77" y="76"/>
                  </a:cubicBezTo>
                  <a:cubicBezTo>
                    <a:pt x="78" y="84"/>
                    <a:pt x="78" y="94"/>
                    <a:pt x="78" y="107"/>
                  </a:cubicBezTo>
                  <a:cubicBezTo>
                    <a:pt x="78" y="112"/>
                    <a:pt x="78" y="118"/>
                    <a:pt x="78" y="12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1"/>
                    <a:pt x="80" y="162"/>
                  </a:cubicBezTo>
                  <a:cubicBezTo>
                    <a:pt x="78" y="170"/>
                    <a:pt x="77" y="177"/>
                    <a:pt x="74" y="185"/>
                  </a:cubicBezTo>
                  <a:cubicBezTo>
                    <a:pt x="71" y="172"/>
                    <a:pt x="71" y="157"/>
                    <a:pt x="71" y="145"/>
                  </a:cubicBezTo>
                  <a:close/>
                  <a:moveTo>
                    <a:pt x="66" y="188"/>
                  </a:moveTo>
                  <a:cubicBezTo>
                    <a:pt x="66" y="188"/>
                    <a:pt x="66" y="189"/>
                    <a:pt x="66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8"/>
                    <a:pt x="66" y="188"/>
                    <a:pt x="66" y="188"/>
                  </a:cubicBezTo>
                  <a:close/>
                  <a:moveTo>
                    <a:pt x="67" y="199"/>
                  </a:moveTo>
                  <a:cubicBezTo>
                    <a:pt x="68" y="200"/>
                    <a:pt x="69" y="202"/>
                    <a:pt x="71" y="203"/>
                  </a:cubicBezTo>
                  <a:cubicBezTo>
                    <a:pt x="69" y="202"/>
                    <a:pt x="68" y="202"/>
                    <a:pt x="67" y="201"/>
                  </a:cubicBezTo>
                  <a:cubicBezTo>
                    <a:pt x="67" y="200"/>
                    <a:pt x="67" y="200"/>
                    <a:pt x="67" y="199"/>
                  </a:cubicBezTo>
                  <a:close/>
                  <a:moveTo>
                    <a:pt x="81" y="185"/>
                  </a:moveTo>
                  <a:cubicBezTo>
                    <a:pt x="82" y="189"/>
                    <a:pt x="82" y="192"/>
                    <a:pt x="82" y="195"/>
                  </a:cubicBezTo>
                  <a:cubicBezTo>
                    <a:pt x="82" y="197"/>
                    <a:pt x="82" y="199"/>
                    <a:pt x="82" y="201"/>
                  </a:cubicBezTo>
                  <a:cubicBezTo>
                    <a:pt x="80" y="200"/>
                    <a:pt x="79" y="198"/>
                    <a:pt x="78" y="196"/>
                  </a:cubicBezTo>
                  <a:cubicBezTo>
                    <a:pt x="79" y="192"/>
                    <a:pt x="80" y="189"/>
                    <a:pt x="81" y="185"/>
                  </a:cubicBezTo>
                  <a:close/>
                  <a:moveTo>
                    <a:pt x="112" y="17"/>
                  </a:moveTo>
                  <a:cubicBezTo>
                    <a:pt x="117" y="26"/>
                    <a:pt x="120" y="37"/>
                    <a:pt x="122" y="49"/>
                  </a:cubicBezTo>
                  <a:cubicBezTo>
                    <a:pt x="122" y="52"/>
                    <a:pt x="122" y="54"/>
                    <a:pt x="122" y="57"/>
                  </a:cubicBezTo>
                  <a:cubicBezTo>
                    <a:pt x="121" y="74"/>
                    <a:pt x="120" y="90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98"/>
                    <a:pt x="119" y="91"/>
                    <a:pt x="119" y="84"/>
                  </a:cubicBezTo>
                  <a:cubicBezTo>
                    <a:pt x="119" y="74"/>
                    <a:pt x="118" y="64"/>
                    <a:pt x="118" y="55"/>
                  </a:cubicBezTo>
                  <a:cubicBezTo>
                    <a:pt x="117" y="41"/>
                    <a:pt x="116" y="28"/>
                    <a:pt x="112" y="17"/>
                  </a:cubicBezTo>
                  <a:close/>
                  <a:moveTo>
                    <a:pt x="121" y="138"/>
                  </a:moveTo>
                  <a:cubicBezTo>
                    <a:pt x="120" y="142"/>
                    <a:pt x="120" y="147"/>
                    <a:pt x="120" y="147"/>
                  </a:cubicBezTo>
                  <a:cubicBezTo>
                    <a:pt x="120" y="152"/>
                    <a:pt x="119" y="158"/>
                    <a:pt x="119" y="163"/>
                  </a:cubicBezTo>
                  <a:cubicBezTo>
                    <a:pt x="118" y="166"/>
                    <a:pt x="118" y="169"/>
                    <a:pt x="117" y="172"/>
                  </a:cubicBezTo>
                  <a:cubicBezTo>
                    <a:pt x="117" y="161"/>
                    <a:pt x="119" y="149"/>
                    <a:pt x="121" y="138"/>
                  </a:cubicBezTo>
                  <a:close/>
                  <a:moveTo>
                    <a:pt x="127" y="159"/>
                  </a:moveTo>
                  <a:cubicBezTo>
                    <a:pt x="127" y="164"/>
                    <a:pt x="126" y="169"/>
                    <a:pt x="125" y="173"/>
                  </a:cubicBezTo>
                  <a:cubicBezTo>
                    <a:pt x="126" y="170"/>
                    <a:pt x="126" y="167"/>
                    <a:pt x="126" y="164"/>
                  </a:cubicBezTo>
                  <a:cubicBezTo>
                    <a:pt x="126" y="163"/>
                    <a:pt x="127" y="161"/>
                    <a:pt x="127" y="159"/>
                  </a:cubicBezTo>
                  <a:close/>
                  <a:moveTo>
                    <a:pt x="129" y="39"/>
                  </a:moveTo>
                  <a:cubicBezTo>
                    <a:pt x="129" y="38"/>
                    <a:pt x="129" y="37"/>
                    <a:pt x="129" y="37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1"/>
                    <a:pt x="129" y="29"/>
                    <a:pt x="129" y="27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30" y="27"/>
                    <a:pt x="131" y="29"/>
                    <a:pt x="132" y="31"/>
                  </a:cubicBezTo>
                  <a:cubicBezTo>
                    <a:pt x="133" y="35"/>
                    <a:pt x="134" y="39"/>
                    <a:pt x="136" y="43"/>
                  </a:cubicBezTo>
                  <a:cubicBezTo>
                    <a:pt x="139" y="53"/>
                    <a:pt x="142" y="64"/>
                    <a:pt x="144" y="75"/>
                  </a:cubicBezTo>
                  <a:cubicBezTo>
                    <a:pt x="145" y="85"/>
                    <a:pt x="146" y="95"/>
                    <a:pt x="146" y="105"/>
                  </a:cubicBezTo>
                  <a:cubicBezTo>
                    <a:pt x="146" y="125"/>
                    <a:pt x="143" y="144"/>
                    <a:pt x="136" y="163"/>
                  </a:cubicBezTo>
                  <a:cubicBezTo>
                    <a:pt x="140" y="149"/>
                    <a:pt x="143" y="134"/>
                    <a:pt x="143" y="118"/>
                  </a:cubicBezTo>
                  <a:cubicBezTo>
                    <a:pt x="143" y="115"/>
                    <a:pt x="143" y="112"/>
                    <a:pt x="143" y="109"/>
                  </a:cubicBezTo>
                  <a:cubicBezTo>
                    <a:pt x="142" y="90"/>
                    <a:pt x="138" y="72"/>
                    <a:pt x="133" y="56"/>
                  </a:cubicBezTo>
                  <a:cubicBezTo>
                    <a:pt x="132" y="50"/>
                    <a:pt x="131" y="45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lose/>
                  <a:moveTo>
                    <a:pt x="105" y="197"/>
                  </a:move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05" y="197"/>
                    <a:pt x="105" y="197"/>
                  </a:cubicBezTo>
                  <a:close/>
                  <a:moveTo>
                    <a:pt x="165" y="49"/>
                  </a:moveTo>
                  <a:cubicBezTo>
                    <a:pt x="165" y="49"/>
                    <a:pt x="164" y="46"/>
                    <a:pt x="163" y="44"/>
                  </a:cubicBezTo>
                  <a:cubicBezTo>
                    <a:pt x="164" y="46"/>
                    <a:pt x="165" y="47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50"/>
                    <a:pt x="166" y="50"/>
                  </a:cubicBezTo>
                  <a:cubicBezTo>
                    <a:pt x="166" y="51"/>
                    <a:pt x="167" y="51"/>
                    <a:pt x="167" y="52"/>
                  </a:cubicBezTo>
                  <a:cubicBezTo>
                    <a:pt x="166" y="51"/>
                    <a:pt x="166" y="50"/>
                    <a:pt x="165" y="49"/>
                  </a:cubicBezTo>
                  <a:close/>
                  <a:moveTo>
                    <a:pt x="179" y="126"/>
                  </a:moveTo>
                  <a:cubicBezTo>
                    <a:pt x="179" y="126"/>
                    <a:pt x="179" y="126"/>
                    <a:pt x="179" y="127"/>
                  </a:cubicBezTo>
                  <a:cubicBezTo>
                    <a:pt x="178" y="132"/>
                    <a:pt x="177" y="136"/>
                    <a:pt x="176" y="141"/>
                  </a:cubicBezTo>
                  <a:cubicBezTo>
                    <a:pt x="176" y="138"/>
                    <a:pt x="177" y="136"/>
                    <a:pt x="177" y="133"/>
                  </a:cubicBezTo>
                  <a:cubicBezTo>
                    <a:pt x="178" y="131"/>
                    <a:pt x="178" y="128"/>
                    <a:pt x="179" y="126"/>
                  </a:cubicBezTo>
                  <a:close/>
                  <a:moveTo>
                    <a:pt x="162" y="168"/>
                  </a:moveTo>
                  <a:cubicBezTo>
                    <a:pt x="162" y="168"/>
                    <a:pt x="162" y="168"/>
                    <a:pt x="162" y="168"/>
                  </a:cubicBezTo>
                  <a:cubicBezTo>
                    <a:pt x="162" y="169"/>
                    <a:pt x="162" y="169"/>
                    <a:pt x="162" y="170"/>
                  </a:cubicBezTo>
                  <a:cubicBezTo>
                    <a:pt x="162" y="169"/>
                    <a:pt x="162" y="169"/>
                    <a:pt x="162" y="168"/>
                  </a:cubicBezTo>
                  <a:close/>
                  <a:moveTo>
                    <a:pt x="159" y="175"/>
                  </a:moveTo>
                  <a:cubicBezTo>
                    <a:pt x="159" y="174"/>
                    <a:pt x="160" y="172"/>
                    <a:pt x="161" y="171"/>
                  </a:cubicBezTo>
                  <a:cubicBezTo>
                    <a:pt x="160" y="173"/>
                    <a:pt x="159" y="175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9" y="180"/>
                    <a:pt x="159" y="180"/>
                    <a:pt x="160" y="181"/>
                  </a:cubicBezTo>
                  <a:cubicBezTo>
                    <a:pt x="158" y="182"/>
                    <a:pt x="156" y="183"/>
                    <a:pt x="154" y="185"/>
                  </a:cubicBezTo>
                  <a:cubicBezTo>
                    <a:pt x="153" y="185"/>
                    <a:pt x="152" y="186"/>
                    <a:pt x="151" y="186"/>
                  </a:cubicBezTo>
                  <a:cubicBezTo>
                    <a:pt x="151" y="186"/>
                    <a:pt x="150" y="186"/>
                    <a:pt x="150" y="186"/>
                  </a:cubicBezTo>
                  <a:cubicBezTo>
                    <a:pt x="153" y="183"/>
                    <a:pt x="156" y="179"/>
                    <a:pt x="159" y="175"/>
                  </a:cubicBezTo>
                  <a:close/>
                  <a:moveTo>
                    <a:pt x="171" y="168"/>
                  </a:moveTo>
                  <a:cubicBezTo>
                    <a:pt x="171" y="168"/>
                    <a:pt x="174" y="163"/>
                    <a:pt x="174" y="163"/>
                  </a:cubicBezTo>
                  <a:cubicBezTo>
                    <a:pt x="179" y="151"/>
                    <a:pt x="185" y="141"/>
                    <a:pt x="186" y="127"/>
                  </a:cubicBezTo>
                  <a:cubicBezTo>
                    <a:pt x="186" y="123"/>
                    <a:pt x="187" y="119"/>
                    <a:pt x="187" y="114"/>
                  </a:cubicBezTo>
                  <a:cubicBezTo>
                    <a:pt x="187" y="99"/>
                    <a:pt x="184" y="83"/>
                    <a:pt x="179" y="66"/>
                  </a:cubicBezTo>
                  <a:cubicBezTo>
                    <a:pt x="186" y="78"/>
                    <a:pt x="189" y="91"/>
                    <a:pt x="189" y="106"/>
                  </a:cubicBezTo>
                  <a:cubicBezTo>
                    <a:pt x="189" y="110"/>
                    <a:pt x="189" y="114"/>
                    <a:pt x="189" y="119"/>
                  </a:cubicBezTo>
                  <a:cubicBezTo>
                    <a:pt x="186" y="138"/>
                    <a:pt x="182" y="154"/>
                    <a:pt x="174" y="166"/>
                  </a:cubicBezTo>
                  <a:cubicBezTo>
                    <a:pt x="173" y="168"/>
                    <a:pt x="171" y="170"/>
                    <a:pt x="169" y="172"/>
                  </a:cubicBezTo>
                  <a:cubicBezTo>
                    <a:pt x="169" y="172"/>
                    <a:pt x="169" y="172"/>
                    <a:pt x="169" y="171"/>
                  </a:cubicBezTo>
                  <a:cubicBezTo>
                    <a:pt x="169" y="171"/>
                    <a:pt x="171" y="168"/>
                    <a:pt x="171" y="168"/>
                  </a:cubicBezTo>
                  <a:close/>
                  <a:moveTo>
                    <a:pt x="196" y="119"/>
                  </a:moveTo>
                  <a:cubicBezTo>
                    <a:pt x="196" y="115"/>
                    <a:pt x="196" y="110"/>
                    <a:pt x="196" y="106"/>
                  </a:cubicBezTo>
                  <a:cubicBezTo>
                    <a:pt x="196" y="84"/>
                    <a:pt x="189" y="65"/>
                    <a:pt x="176" y="49"/>
                  </a:cubicBezTo>
                  <a:cubicBezTo>
                    <a:pt x="173" y="46"/>
                    <a:pt x="169" y="41"/>
                    <a:pt x="166" y="36"/>
                  </a:cubicBezTo>
                  <a:cubicBezTo>
                    <a:pt x="175" y="43"/>
                    <a:pt x="183" y="49"/>
                    <a:pt x="189" y="59"/>
                  </a:cubicBezTo>
                  <a:cubicBezTo>
                    <a:pt x="196" y="79"/>
                    <a:pt x="202" y="103"/>
                    <a:pt x="202" y="112"/>
                  </a:cubicBezTo>
                  <a:cubicBezTo>
                    <a:pt x="202" y="113"/>
                    <a:pt x="202" y="114"/>
                    <a:pt x="202" y="114"/>
                  </a:cubicBezTo>
                  <a:cubicBezTo>
                    <a:pt x="201" y="124"/>
                    <a:pt x="197" y="133"/>
                    <a:pt x="191" y="143"/>
                  </a:cubicBezTo>
                  <a:cubicBezTo>
                    <a:pt x="193" y="136"/>
                    <a:pt x="195" y="128"/>
                    <a:pt x="196" y="119"/>
                  </a:cubicBezTo>
                  <a:close/>
                  <a:moveTo>
                    <a:pt x="175" y="25"/>
                  </a:moveTo>
                  <a:cubicBezTo>
                    <a:pt x="175" y="25"/>
                    <a:pt x="175" y="25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lose/>
                  <a:moveTo>
                    <a:pt x="208" y="119"/>
                  </a:moveTo>
                  <a:cubicBezTo>
                    <a:pt x="208" y="120"/>
                    <a:pt x="209" y="121"/>
                    <a:pt x="209" y="122"/>
                  </a:cubicBezTo>
                  <a:cubicBezTo>
                    <a:pt x="209" y="129"/>
                    <a:pt x="208" y="135"/>
                    <a:pt x="206" y="141"/>
                  </a:cubicBezTo>
                  <a:cubicBezTo>
                    <a:pt x="198" y="171"/>
                    <a:pt x="171" y="196"/>
                    <a:pt x="141" y="203"/>
                  </a:cubicBezTo>
                  <a:cubicBezTo>
                    <a:pt x="145" y="199"/>
                    <a:pt x="150" y="196"/>
                    <a:pt x="155" y="192"/>
                  </a:cubicBezTo>
                  <a:cubicBezTo>
                    <a:pt x="156" y="192"/>
                    <a:pt x="156" y="191"/>
                    <a:pt x="157" y="191"/>
                  </a:cubicBezTo>
                  <a:cubicBezTo>
                    <a:pt x="162" y="189"/>
                    <a:pt x="167" y="187"/>
                    <a:pt x="170" y="183"/>
                  </a:cubicBezTo>
                  <a:cubicBezTo>
                    <a:pt x="174" y="179"/>
                    <a:pt x="177" y="175"/>
                    <a:pt x="180" y="170"/>
                  </a:cubicBezTo>
                  <a:cubicBezTo>
                    <a:pt x="195" y="152"/>
                    <a:pt x="205" y="136"/>
                    <a:pt x="208" y="119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9" name="Freeform 18"/>
            <p:cNvSpPr>
              <a:spLocks noChangeArrowheads="1"/>
            </p:cNvSpPr>
            <p:nvPr/>
          </p:nvSpPr>
          <p:spPr bwMode="auto">
            <a:xfrm>
              <a:off x="3040" y="2492"/>
              <a:ext cx="47" cy="51"/>
            </a:xfrm>
            <a:custGeom>
              <a:avLst/>
              <a:gdLst>
                <a:gd name="T0" fmla="*/ 24 w 33"/>
                <a:gd name="T1" fmla="*/ 1 h 35"/>
                <a:gd name="T2" fmla="*/ 22 w 33"/>
                <a:gd name="T3" fmla="*/ 3 h 35"/>
                <a:gd name="T4" fmla="*/ 22 w 33"/>
                <a:gd name="T5" fmla="*/ 4 h 35"/>
                <a:gd name="T6" fmla="*/ 22 w 33"/>
                <a:gd name="T7" fmla="*/ 4 h 35"/>
                <a:gd name="T8" fmla="*/ 22 w 33"/>
                <a:gd name="T9" fmla="*/ 4 h 35"/>
                <a:gd name="T10" fmla="*/ 22 w 33"/>
                <a:gd name="T11" fmla="*/ 4 h 35"/>
                <a:gd name="T12" fmla="*/ 25 w 33"/>
                <a:gd name="T13" fmla="*/ 9 h 35"/>
                <a:gd name="T14" fmla="*/ 21 w 33"/>
                <a:gd name="T15" fmla="*/ 5 h 35"/>
                <a:gd name="T16" fmla="*/ 17 w 33"/>
                <a:gd name="T17" fmla="*/ 4 h 35"/>
                <a:gd name="T18" fmla="*/ 16 w 33"/>
                <a:gd name="T19" fmla="*/ 7 h 35"/>
                <a:gd name="T20" fmla="*/ 16 w 33"/>
                <a:gd name="T21" fmla="*/ 8 h 35"/>
                <a:gd name="T22" fmla="*/ 19 w 33"/>
                <a:gd name="T23" fmla="*/ 14 h 35"/>
                <a:gd name="T24" fmla="*/ 13 w 33"/>
                <a:gd name="T25" fmla="*/ 12 h 35"/>
                <a:gd name="T26" fmla="*/ 11 w 33"/>
                <a:gd name="T27" fmla="*/ 13 h 35"/>
                <a:gd name="T28" fmla="*/ 10 w 33"/>
                <a:gd name="T29" fmla="*/ 15 h 35"/>
                <a:gd name="T30" fmla="*/ 10 w 33"/>
                <a:gd name="T31" fmla="*/ 16 h 35"/>
                <a:gd name="T32" fmla="*/ 14 w 33"/>
                <a:gd name="T33" fmla="*/ 22 h 35"/>
                <a:gd name="T34" fmla="*/ 2 w 33"/>
                <a:gd name="T35" fmla="*/ 20 h 35"/>
                <a:gd name="T36" fmla="*/ 0 w 33"/>
                <a:gd name="T37" fmla="*/ 23 h 35"/>
                <a:gd name="T38" fmla="*/ 0 w 33"/>
                <a:gd name="T39" fmla="*/ 23 h 35"/>
                <a:gd name="T40" fmla="*/ 2 w 33"/>
                <a:gd name="T41" fmla="*/ 25 h 35"/>
                <a:gd name="T42" fmla="*/ 1 w 33"/>
                <a:gd name="T43" fmla="*/ 25 h 35"/>
                <a:gd name="T44" fmla="*/ 1 w 33"/>
                <a:gd name="T45" fmla="*/ 27 h 35"/>
                <a:gd name="T46" fmla="*/ 2 w 33"/>
                <a:gd name="T47" fmla="*/ 29 h 35"/>
                <a:gd name="T48" fmla="*/ 16 w 33"/>
                <a:gd name="T49" fmla="*/ 35 h 35"/>
                <a:gd name="T50" fmla="*/ 19 w 33"/>
                <a:gd name="T51" fmla="*/ 34 h 35"/>
                <a:gd name="T52" fmla="*/ 19 w 33"/>
                <a:gd name="T53" fmla="*/ 32 h 35"/>
                <a:gd name="T54" fmla="*/ 19 w 33"/>
                <a:gd name="T55" fmla="*/ 31 h 35"/>
                <a:gd name="T56" fmla="*/ 22 w 33"/>
                <a:gd name="T57" fmla="*/ 33 h 35"/>
                <a:gd name="T58" fmla="*/ 26 w 33"/>
                <a:gd name="T59" fmla="*/ 32 h 35"/>
                <a:gd name="T60" fmla="*/ 26 w 33"/>
                <a:gd name="T61" fmla="*/ 31 h 35"/>
                <a:gd name="T62" fmla="*/ 25 w 33"/>
                <a:gd name="T63" fmla="*/ 29 h 35"/>
                <a:gd name="T64" fmla="*/ 18 w 33"/>
                <a:gd name="T65" fmla="*/ 19 h 35"/>
                <a:gd name="T66" fmla="*/ 24 w 33"/>
                <a:gd name="T67" fmla="*/ 25 h 35"/>
                <a:gd name="T68" fmla="*/ 28 w 33"/>
                <a:gd name="T69" fmla="*/ 26 h 35"/>
                <a:gd name="T70" fmla="*/ 29 w 33"/>
                <a:gd name="T71" fmla="*/ 24 h 35"/>
                <a:gd name="T72" fmla="*/ 29 w 33"/>
                <a:gd name="T73" fmla="*/ 23 h 35"/>
                <a:gd name="T74" fmla="*/ 27 w 33"/>
                <a:gd name="T75" fmla="*/ 18 h 35"/>
                <a:gd name="T76" fmla="*/ 29 w 33"/>
                <a:gd name="T77" fmla="*/ 20 h 35"/>
                <a:gd name="T78" fmla="*/ 32 w 33"/>
                <a:gd name="T79" fmla="*/ 19 h 35"/>
                <a:gd name="T80" fmla="*/ 33 w 33"/>
                <a:gd name="T81" fmla="*/ 17 h 35"/>
                <a:gd name="T82" fmla="*/ 33 w 33"/>
                <a:gd name="T83" fmla="*/ 17 h 35"/>
                <a:gd name="T84" fmla="*/ 30 w 33"/>
                <a:gd name="T85" fmla="*/ 8 h 35"/>
                <a:gd name="T86" fmla="*/ 30 w 33"/>
                <a:gd name="T87" fmla="*/ 7 h 35"/>
                <a:gd name="T88" fmla="*/ 30 w 33"/>
                <a:gd name="T89" fmla="*/ 5 h 35"/>
                <a:gd name="T90" fmla="*/ 29 w 33"/>
                <a:gd name="T91" fmla="*/ 4 h 35"/>
                <a:gd name="T92" fmla="*/ 27 w 33"/>
                <a:gd name="T93" fmla="*/ 2 h 35"/>
                <a:gd name="T94" fmla="*/ 27 w 33"/>
                <a:gd name="T95" fmla="*/ 2 h 35"/>
                <a:gd name="T96" fmla="*/ 27 w 33"/>
                <a:gd name="T97" fmla="*/ 2 h 35"/>
                <a:gd name="T98" fmla="*/ 24 w 33"/>
                <a:gd name="T9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35">
                  <a:moveTo>
                    <a:pt x="24" y="1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6"/>
                    <a:pt x="24" y="7"/>
                    <a:pt x="25" y="9"/>
                  </a:cubicBezTo>
                  <a:cubicBezTo>
                    <a:pt x="23" y="8"/>
                    <a:pt x="22" y="7"/>
                    <a:pt x="21" y="5"/>
                  </a:cubicBezTo>
                  <a:cubicBezTo>
                    <a:pt x="20" y="4"/>
                    <a:pt x="18" y="4"/>
                    <a:pt x="17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10"/>
                    <a:pt x="18" y="12"/>
                    <a:pt x="19" y="14"/>
                  </a:cubicBezTo>
                  <a:cubicBezTo>
                    <a:pt x="17" y="13"/>
                    <a:pt x="15" y="12"/>
                    <a:pt x="13" y="12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1" y="18"/>
                    <a:pt x="13" y="20"/>
                    <a:pt x="14" y="22"/>
                  </a:cubicBezTo>
                  <a:cubicBezTo>
                    <a:pt x="10" y="20"/>
                    <a:pt x="6" y="19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3" y="30"/>
                    <a:pt x="12" y="34"/>
                    <a:pt x="16" y="35"/>
                  </a:cubicBezTo>
                  <a:cubicBezTo>
                    <a:pt x="17" y="35"/>
                    <a:pt x="18" y="35"/>
                    <a:pt x="19" y="34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3" y="34"/>
                    <a:pt x="25" y="33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2" y="26"/>
                    <a:pt x="20" y="23"/>
                    <a:pt x="18" y="19"/>
                  </a:cubicBezTo>
                  <a:cubicBezTo>
                    <a:pt x="20" y="20"/>
                    <a:pt x="22" y="22"/>
                    <a:pt x="24" y="25"/>
                  </a:cubicBezTo>
                  <a:cubicBezTo>
                    <a:pt x="25" y="26"/>
                    <a:pt x="26" y="27"/>
                    <a:pt x="28" y="26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1"/>
                    <a:pt x="28" y="20"/>
                    <a:pt x="27" y="18"/>
                  </a:cubicBezTo>
                  <a:cubicBezTo>
                    <a:pt x="28" y="19"/>
                    <a:pt x="28" y="19"/>
                    <a:pt x="29" y="20"/>
                  </a:cubicBezTo>
                  <a:cubicBezTo>
                    <a:pt x="30" y="20"/>
                    <a:pt x="31" y="20"/>
                    <a:pt x="32" y="19"/>
                  </a:cubicBezTo>
                  <a:cubicBezTo>
                    <a:pt x="32" y="19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4"/>
                    <a:pt x="31" y="11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0" name="Freeform 19"/>
            <p:cNvSpPr>
              <a:spLocks noEditPoints="1" noChangeArrowheads="1"/>
            </p:cNvSpPr>
            <p:nvPr/>
          </p:nvSpPr>
          <p:spPr bwMode="auto">
            <a:xfrm>
              <a:off x="3072" y="2502"/>
              <a:ext cx="483" cy="237"/>
            </a:xfrm>
            <a:custGeom>
              <a:avLst/>
              <a:gdLst>
                <a:gd name="T0" fmla="*/ 21 w 334"/>
                <a:gd name="T1" fmla="*/ 9 h 164"/>
                <a:gd name="T2" fmla="*/ 0 w 334"/>
                <a:gd name="T3" fmla="*/ 52 h 164"/>
                <a:gd name="T4" fmla="*/ 10 w 334"/>
                <a:gd name="T5" fmla="*/ 70 h 164"/>
                <a:gd name="T6" fmla="*/ 31 w 334"/>
                <a:gd name="T7" fmla="*/ 89 h 164"/>
                <a:gd name="T8" fmla="*/ 50 w 334"/>
                <a:gd name="T9" fmla="*/ 96 h 164"/>
                <a:gd name="T10" fmla="*/ 55 w 334"/>
                <a:gd name="T11" fmla="*/ 94 h 164"/>
                <a:gd name="T12" fmla="*/ 78 w 334"/>
                <a:gd name="T13" fmla="*/ 106 h 164"/>
                <a:gd name="T14" fmla="*/ 112 w 334"/>
                <a:gd name="T15" fmla="*/ 132 h 164"/>
                <a:gd name="T16" fmla="*/ 156 w 334"/>
                <a:gd name="T17" fmla="*/ 144 h 164"/>
                <a:gd name="T18" fmla="*/ 186 w 334"/>
                <a:gd name="T19" fmla="*/ 150 h 164"/>
                <a:gd name="T20" fmla="*/ 279 w 334"/>
                <a:gd name="T21" fmla="*/ 153 h 164"/>
                <a:gd name="T22" fmla="*/ 325 w 334"/>
                <a:gd name="T23" fmla="*/ 133 h 164"/>
                <a:gd name="T24" fmla="*/ 334 w 334"/>
                <a:gd name="T25" fmla="*/ 118 h 164"/>
                <a:gd name="T26" fmla="*/ 331 w 334"/>
                <a:gd name="T27" fmla="*/ 107 h 164"/>
                <a:gd name="T28" fmla="*/ 314 w 334"/>
                <a:gd name="T29" fmla="*/ 110 h 164"/>
                <a:gd name="T30" fmla="*/ 302 w 334"/>
                <a:gd name="T31" fmla="*/ 124 h 164"/>
                <a:gd name="T32" fmla="*/ 271 w 334"/>
                <a:gd name="T33" fmla="*/ 138 h 164"/>
                <a:gd name="T34" fmla="*/ 275 w 334"/>
                <a:gd name="T35" fmla="*/ 141 h 164"/>
                <a:gd name="T36" fmla="*/ 254 w 334"/>
                <a:gd name="T37" fmla="*/ 141 h 164"/>
                <a:gd name="T38" fmla="*/ 202 w 334"/>
                <a:gd name="T39" fmla="*/ 136 h 164"/>
                <a:gd name="T40" fmla="*/ 112 w 334"/>
                <a:gd name="T41" fmla="*/ 98 h 164"/>
                <a:gd name="T42" fmla="*/ 65 w 334"/>
                <a:gd name="T43" fmla="*/ 44 h 164"/>
                <a:gd name="T44" fmla="*/ 34 w 334"/>
                <a:gd name="T45" fmla="*/ 11 h 164"/>
                <a:gd name="T46" fmla="*/ 32 w 334"/>
                <a:gd name="T47" fmla="*/ 1 h 164"/>
                <a:gd name="T48" fmla="*/ 8 w 334"/>
                <a:gd name="T49" fmla="*/ 35 h 164"/>
                <a:gd name="T50" fmla="*/ 13 w 334"/>
                <a:gd name="T51" fmla="*/ 43 h 164"/>
                <a:gd name="T52" fmla="*/ 22 w 334"/>
                <a:gd name="T53" fmla="*/ 43 h 164"/>
                <a:gd name="T54" fmla="*/ 31 w 334"/>
                <a:gd name="T55" fmla="*/ 74 h 164"/>
                <a:gd name="T56" fmla="*/ 27 w 334"/>
                <a:gd name="T57" fmla="*/ 61 h 164"/>
                <a:gd name="T58" fmla="*/ 27 w 334"/>
                <a:gd name="T59" fmla="*/ 22 h 164"/>
                <a:gd name="T60" fmla="*/ 46 w 334"/>
                <a:gd name="T61" fmla="*/ 61 h 164"/>
                <a:gd name="T62" fmla="*/ 40 w 334"/>
                <a:gd name="T63" fmla="*/ 51 h 164"/>
                <a:gd name="T64" fmla="*/ 58 w 334"/>
                <a:gd name="T65" fmla="*/ 74 h 164"/>
                <a:gd name="T66" fmla="*/ 65 w 334"/>
                <a:gd name="T67" fmla="*/ 68 h 164"/>
                <a:gd name="T68" fmla="*/ 34 w 334"/>
                <a:gd name="T69" fmla="*/ 85 h 164"/>
                <a:gd name="T70" fmla="*/ 41 w 334"/>
                <a:gd name="T71" fmla="*/ 88 h 164"/>
                <a:gd name="T72" fmla="*/ 48 w 334"/>
                <a:gd name="T73" fmla="*/ 78 h 164"/>
                <a:gd name="T74" fmla="*/ 46 w 334"/>
                <a:gd name="T75" fmla="*/ 79 h 164"/>
                <a:gd name="T76" fmla="*/ 63 w 334"/>
                <a:gd name="T77" fmla="*/ 88 h 164"/>
                <a:gd name="T78" fmla="*/ 58 w 334"/>
                <a:gd name="T79" fmla="*/ 88 h 164"/>
                <a:gd name="T80" fmla="*/ 83 w 334"/>
                <a:gd name="T81" fmla="*/ 85 h 164"/>
                <a:gd name="T82" fmla="*/ 68 w 334"/>
                <a:gd name="T83" fmla="*/ 84 h 164"/>
                <a:gd name="T84" fmla="*/ 71 w 334"/>
                <a:gd name="T85" fmla="*/ 70 h 164"/>
                <a:gd name="T86" fmla="*/ 79 w 334"/>
                <a:gd name="T87" fmla="*/ 81 h 164"/>
                <a:gd name="T88" fmla="*/ 114 w 334"/>
                <a:gd name="T89" fmla="*/ 119 h 164"/>
                <a:gd name="T90" fmla="*/ 125 w 334"/>
                <a:gd name="T91" fmla="*/ 119 h 164"/>
                <a:gd name="T92" fmla="*/ 89 w 334"/>
                <a:gd name="T93" fmla="*/ 91 h 164"/>
                <a:gd name="T94" fmla="*/ 125 w 334"/>
                <a:gd name="T95" fmla="*/ 128 h 164"/>
                <a:gd name="T96" fmla="*/ 156 w 334"/>
                <a:gd name="T97" fmla="*/ 152 h 164"/>
                <a:gd name="T98" fmla="*/ 140 w 334"/>
                <a:gd name="T99" fmla="*/ 127 h 164"/>
                <a:gd name="T100" fmla="*/ 132 w 334"/>
                <a:gd name="T101" fmla="*/ 125 h 164"/>
                <a:gd name="T102" fmla="*/ 198 w 334"/>
                <a:gd name="T103" fmla="*/ 143 h 164"/>
                <a:gd name="T104" fmla="*/ 329 w 334"/>
                <a:gd name="T105" fmla="*/ 117 h 164"/>
                <a:gd name="T106" fmla="*/ 309 w 334"/>
                <a:gd name="T107" fmla="*/ 127 h 164"/>
                <a:gd name="T108" fmla="*/ 221 w 334"/>
                <a:gd name="T109" fmla="*/ 146 h 164"/>
                <a:gd name="T110" fmla="*/ 207 w 334"/>
                <a:gd name="T111" fmla="*/ 153 h 164"/>
                <a:gd name="T112" fmla="*/ 223 w 334"/>
                <a:gd name="T113" fmla="*/ 155 h 164"/>
                <a:gd name="T114" fmla="*/ 234 w 334"/>
                <a:gd name="T115" fmla="*/ 153 h 164"/>
                <a:gd name="T116" fmla="*/ 287 w 334"/>
                <a:gd name="T117" fmla="*/ 1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4" h="164">
                  <a:moveTo>
                    <a:pt x="32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28" y="5"/>
                    <a:pt x="25" y="8"/>
                    <a:pt x="22" y="11"/>
                  </a:cubicBezTo>
                  <a:cubicBezTo>
                    <a:pt x="22" y="11"/>
                    <a:pt x="22" y="10"/>
                    <a:pt x="21" y="9"/>
                  </a:cubicBezTo>
                  <a:cubicBezTo>
                    <a:pt x="20" y="9"/>
                    <a:pt x="18" y="9"/>
                    <a:pt x="18" y="10"/>
                  </a:cubicBezTo>
                  <a:cubicBezTo>
                    <a:pt x="16" y="13"/>
                    <a:pt x="14" y="16"/>
                    <a:pt x="13" y="20"/>
                  </a:cubicBezTo>
                  <a:cubicBezTo>
                    <a:pt x="8" y="23"/>
                    <a:pt x="5" y="27"/>
                    <a:pt x="3" y="33"/>
                  </a:cubicBezTo>
                  <a:cubicBezTo>
                    <a:pt x="1" y="39"/>
                    <a:pt x="0" y="45"/>
                    <a:pt x="0" y="52"/>
                  </a:cubicBezTo>
                  <a:cubicBezTo>
                    <a:pt x="0" y="61"/>
                    <a:pt x="2" y="70"/>
                    <a:pt x="5" y="75"/>
                  </a:cubicBezTo>
                  <a:cubicBezTo>
                    <a:pt x="6" y="76"/>
                    <a:pt x="7" y="76"/>
                    <a:pt x="8" y="76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10" y="67"/>
                    <a:pt x="10" y="65"/>
                    <a:pt x="10" y="62"/>
                  </a:cubicBezTo>
                  <a:cubicBezTo>
                    <a:pt x="12" y="68"/>
                    <a:pt x="15" y="73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3" y="81"/>
                    <a:pt x="26" y="86"/>
                    <a:pt x="31" y="89"/>
                  </a:cubicBezTo>
                  <a:cubicBezTo>
                    <a:pt x="35" y="92"/>
                    <a:pt x="40" y="93"/>
                    <a:pt x="44" y="93"/>
                  </a:cubicBezTo>
                  <a:cubicBezTo>
                    <a:pt x="45" y="93"/>
                    <a:pt x="46" y="92"/>
                    <a:pt x="46" y="92"/>
                  </a:cubicBezTo>
                  <a:cubicBezTo>
                    <a:pt x="47" y="93"/>
                    <a:pt x="49" y="95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2" y="97"/>
                    <a:pt x="53" y="97"/>
                    <a:pt x="54" y="96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3"/>
                    <a:pt x="55" y="93"/>
                    <a:pt x="54" y="92"/>
                  </a:cubicBezTo>
                  <a:cubicBezTo>
                    <a:pt x="52" y="90"/>
                    <a:pt x="51" y="89"/>
                    <a:pt x="49" y="87"/>
                  </a:cubicBezTo>
                  <a:cubicBezTo>
                    <a:pt x="49" y="87"/>
                    <a:pt x="50" y="86"/>
                    <a:pt x="50" y="86"/>
                  </a:cubicBezTo>
                  <a:cubicBezTo>
                    <a:pt x="55" y="94"/>
                    <a:pt x="68" y="101"/>
                    <a:pt x="78" y="10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5" y="110"/>
                  </a:cubicBezTo>
                  <a:cubicBezTo>
                    <a:pt x="93" y="117"/>
                    <a:pt x="102" y="124"/>
                    <a:pt x="111" y="131"/>
                  </a:cubicBezTo>
                  <a:cubicBezTo>
                    <a:pt x="111" y="131"/>
                    <a:pt x="112" y="132"/>
                    <a:pt x="112" y="132"/>
                  </a:cubicBezTo>
                  <a:cubicBezTo>
                    <a:pt x="149" y="161"/>
                    <a:pt x="155" y="158"/>
                    <a:pt x="157" y="158"/>
                  </a:cubicBezTo>
                  <a:cubicBezTo>
                    <a:pt x="159" y="157"/>
                    <a:pt x="160" y="156"/>
                    <a:pt x="161" y="154"/>
                  </a:cubicBezTo>
                  <a:cubicBezTo>
                    <a:pt x="161" y="153"/>
                    <a:pt x="161" y="153"/>
                    <a:pt x="161" y="152"/>
                  </a:cubicBezTo>
                  <a:cubicBezTo>
                    <a:pt x="161" y="149"/>
                    <a:pt x="159" y="146"/>
                    <a:pt x="156" y="144"/>
                  </a:cubicBezTo>
                  <a:cubicBezTo>
                    <a:pt x="162" y="145"/>
                    <a:pt x="168" y="147"/>
                    <a:pt x="173" y="146"/>
                  </a:cubicBezTo>
                  <a:cubicBezTo>
                    <a:pt x="173" y="146"/>
                    <a:pt x="174" y="146"/>
                    <a:pt x="174" y="145"/>
                  </a:cubicBezTo>
                  <a:cubicBezTo>
                    <a:pt x="178" y="147"/>
                    <a:pt x="182" y="148"/>
                    <a:pt x="185" y="148"/>
                  </a:cubicBezTo>
                  <a:cubicBezTo>
                    <a:pt x="185" y="149"/>
                    <a:pt x="186" y="149"/>
                    <a:pt x="186" y="150"/>
                  </a:cubicBezTo>
                  <a:cubicBezTo>
                    <a:pt x="196" y="164"/>
                    <a:pt x="220" y="161"/>
                    <a:pt x="232" y="160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54" y="158"/>
                    <a:pt x="266" y="157"/>
                    <a:pt x="276" y="154"/>
                  </a:cubicBezTo>
                  <a:cubicBezTo>
                    <a:pt x="277" y="154"/>
                    <a:pt x="278" y="154"/>
                    <a:pt x="279" y="153"/>
                  </a:cubicBezTo>
                  <a:cubicBezTo>
                    <a:pt x="279" y="155"/>
                    <a:pt x="280" y="156"/>
                    <a:pt x="281" y="156"/>
                  </a:cubicBezTo>
                  <a:cubicBezTo>
                    <a:pt x="289" y="157"/>
                    <a:pt x="300" y="150"/>
                    <a:pt x="310" y="143"/>
                  </a:cubicBezTo>
                  <a:cubicBezTo>
                    <a:pt x="315" y="139"/>
                    <a:pt x="321" y="135"/>
                    <a:pt x="325" y="133"/>
                  </a:cubicBezTo>
                  <a:cubicBezTo>
                    <a:pt x="325" y="133"/>
                    <a:pt x="325" y="133"/>
                    <a:pt x="325" y="133"/>
                  </a:cubicBezTo>
                  <a:cubicBezTo>
                    <a:pt x="326" y="133"/>
                    <a:pt x="327" y="132"/>
                    <a:pt x="327" y="131"/>
                  </a:cubicBezTo>
                  <a:cubicBezTo>
                    <a:pt x="327" y="130"/>
                    <a:pt x="327" y="130"/>
                    <a:pt x="327" y="130"/>
                  </a:cubicBezTo>
                  <a:cubicBezTo>
                    <a:pt x="326" y="129"/>
                    <a:pt x="326" y="129"/>
                    <a:pt x="325" y="128"/>
                  </a:cubicBezTo>
                  <a:cubicBezTo>
                    <a:pt x="330" y="125"/>
                    <a:pt x="333" y="121"/>
                    <a:pt x="334" y="118"/>
                  </a:cubicBezTo>
                  <a:cubicBezTo>
                    <a:pt x="334" y="117"/>
                    <a:pt x="334" y="117"/>
                    <a:pt x="334" y="116"/>
                  </a:cubicBezTo>
                  <a:cubicBezTo>
                    <a:pt x="334" y="115"/>
                    <a:pt x="334" y="113"/>
                    <a:pt x="332" y="111"/>
                  </a:cubicBezTo>
                  <a:cubicBezTo>
                    <a:pt x="331" y="110"/>
                    <a:pt x="330" y="110"/>
                    <a:pt x="329" y="109"/>
                  </a:cubicBezTo>
                  <a:cubicBezTo>
                    <a:pt x="330" y="109"/>
                    <a:pt x="331" y="108"/>
                    <a:pt x="331" y="107"/>
                  </a:cubicBezTo>
                  <a:cubicBezTo>
                    <a:pt x="331" y="107"/>
                    <a:pt x="332" y="106"/>
                    <a:pt x="332" y="106"/>
                  </a:cubicBezTo>
                  <a:cubicBezTo>
                    <a:pt x="332" y="105"/>
                    <a:pt x="331" y="105"/>
                    <a:pt x="331" y="104"/>
                  </a:cubicBezTo>
                  <a:cubicBezTo>
                    <a:pt x="331" y="104"/>
                    <a:pt x="330" y="103"/>
                    <a:pt x="329" y="103"/>
                  </a:cubicBezTo>
                  <a:cubicBezTo>
                    <a:pt x="324" y="103"/>
                    <a:pt x="319" y="106"/>
                    <a:pt x="314" y="110"/>
                  </a:cubicBezTo>
                  <a:cubicBezTo>
                    <a:pt x="314" y="111"/>
                    <a:pt x="314" y="111"/>
                    <a:pt x="314" y="112"/>
                  </a:cubicBezTo>
                  <a:cubicBezTo>
                    <a:pt x="314" y="113"/>
                    <a:pt x="314" y="113"/>
                    <a:pt x="314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1" y="117"/>
                    <a:pt x="307" y="120"/>
                    <a:pt x="302" y="124"/>
                  </a:cubicBezTo>
                  <a:cubicBezTo>
                    <a:pt x="299" y="126"/>
                    <a:pt x="299" y="126"/>
                    <a:pt x="299" y="126"/>
                  </a:cubicBezTo>
                  <a:cubicBezTo>
                    <a:pt x="291" y="131"/>
                    <a:pt x="284" y="133"/>
                    <a:pt x="276" y="135"/>
                  </a:cubicBezTo>
                  <a:cubicBezTo>
                    <a:pt x="273" y="136"/>
                    <a:pt x="273" y="136"/>
                    <a:pt x="273" y="136"/>
                  </a:cubicBezTo>
                  <a:cubicBezTo>
                    <a:pt x="272" y="136"/>
                    <a:pt x="271" y="137"/>
                    <a:pt x="271" y="138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40"/>
                    <a:pt x="273" y="141"/>
                    <a:pt x="274" y="141"/>
                  </a:cubicBezTo>
                  <a:cubicBezTo>
                    <a:pt x="274" y="141"/>
                    <a:pt x="274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6" y="141"/>
                    <a:pt x="278" y="140"/>
                    <a:pt x="280" y="140"/>
                  </a:cubicBezTo>
                  <a:cubicBezTo>
                    <a:pt x="280" y="140"/>
                    <a:pt x="277" y="141"/>
                    <a:pt x="275" y="142"/>
                  </a:cubicBezTo>
                  <a:cubicBezTo>
                    <a:pt x="268" y="142"/>
                    <a:pt x="261" y="142"/>
                    <a:pt x="254" y="141"/>
                  </a:cubicBezTo>
                  <a:cubicBezTo>
                    <a:pt x="244" y="141"/>
                    <a:pt x="235" y="140"/>
                    <a:pt x="226" y="140"/>
                  </a:cubicBezTo>
                  <a:cubicBezTo>
                    <a:pt x="223" y="140"/>
                    <a:pt x="221" y="140"/>
                    <a:pt x="218" y="139"/>
                  </a:cubicBezTo>
                  <a:cubicBezTo>
                    <a:pt x="218" y="139"/>
                    <a:pt x="214" y="138"/>
                    <a:pt x="209" y="138"/>
                  </a:cubicBezTo>
                  <a:cubicBezTo>
                    <a:pt x="207" y="137"/>
                    <a:pt x="205" y="137"/>
                    <a:pt x="202" y="136"/>
                  </a:cubicBezTo>
                  <a:cubicBezTo>
                    <a:pt x="191" y="133"/>
                    <a:pt x="180" y="129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1" y="127"/>
                    <a:pt x="154" y="125"/>
                    <a:pt x="147" y="123"/>
                  </a:cubicBezTo>
                  <a:cubicBezTo>
                    <a:pt x="135" y="115"/>
                    <a:pt x="123" y="107"/>
                    <a:pt x="112" y="98"/>
                  </a:cubicBezTo>
                  <a:cubicBezTo>
                    <a:pt x="112" y="98"/>
                    <a:pt x="89" y="82"/>
                    <a:pt x="87" y="80"/>
                  </a:cubicBezTo>
                  <a:cubicBezTo>
                    <a:pt x="85" y="78"/>
                    <a:pt x="84" y="75"/>
                    <a:pt x="82" y="73"/>
                  </a:cubicBezTo>
                  <a:cubicBezTo>
                    <a:pt x="79" y="66"/>
                    <a:pt x="74" y="58"/>
                    <a:pt x="70" y="52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3" y="40"/>
                    <a:pt x="63" y="40"/>
                  </a:cubicBezTo>
                  <a:cubicBezTo>
                    <a:pt x="59" y="32"/>
                    <a:pt x="52" y="20"/>
                    <a:pt x="43" y="16"/>
                  </a:cubicBezTo>
                  <a:cubicBezTo>
                    <a:pt x="41" y="13"/>
                    <a:pt x="38" y="12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5" y="9"/>
                    <a:pt x="36" y="6"/>
                    <a:pt x="36" y="4"/>
                  </a:cubicBezTo>
                  <a:cubicBezTo>
                    <a:pt x="36" y="3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lose/>
                  <a:moveTo>
                    <a:pt x="8" y="35"/>
                  </a:move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lose/>
                  <a:moveTo>
                    <a:pt x="13" y="41"/>
                  </a:move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2"/>
                    <a:pt x="13" y="42"/>
                    <a:pt x="13" y="41"/>
                  </a:cubicBezTo>
                  <a:close/>
                  <a:moveTo>
                    <a:pt x="20" y="37"/>
                  </a:moveTo>
                  <a:cubicBezTo>
                    <a:pt x="21" y="40"/>
                    <a:pt x="23" y="43"/>
                    <a:pt x="24" y="45"/>
                  </a:cubicBezTo>
                  <a:cubicBezTo>
                    <a:pt x="24" y="45"/>
                    <a:pt x="23" y="44"/>
                    <a:pt x="22" y="43"/>
                  </a:cubicBezTo>
                  <a:cubicBezTo>
                    <a:pt x="22" y="42"/>
                    <a:pt x="21" y="41"/>
                    <a:pt x="20" y="40"/>
                  </a:cubicBezTo>
                  <a:cubicBezTo>
                    <a:pt x="20" y="39"/>
                    <a:pt x="20" y="38"/>
                    <a:pt x="20" y="37"/>
                  </a:cubicBezTo>
                  <a:close/>
                  <a:moveTo>
                    <a:pt x="19" y="58"/>
                  </a:moveTo>
                  <a:cubicBezTo>
                    <a:pt x="22" y="63"/>
                    <a:pt x="26" y="69"/>
                    <a:pt x="31" y="74"/>
                  </a:cubicBezTo>
                  <a:cubicBezTo>
                    <a:pt x="28" y="72"/>
                    <a:pt x="24" y="69"/>
                    <a:pt x="22" y="66"/>
                  </a:cubicBezTo>
                  <a:cubicBezTo>
                    <a:pt x="20" y="63"/>
                    <a:pt x="19" y="60"/>
                    <a:pt x="19" y="58"/>
                  </a:cubicBezTo>
                  <a:close/>
                  <a:moveTo>
                    <a:pt x="19" y="48"/>
                  </a:moveTo>
                  <a:cubicBezTo>
                    <a:pt x="22" y="52"/>
                    <a:pt x="25" y="56"/>
                    <a:pt x="27" y="61"/>
                  </a:cubicBezTo>
                  <a:cubicBezTo>
                    <a:pt x="26" y="58"/>
                    <a:pt x="24" y="56"/>
                    <a:pt x="22" y="53"/>
                  </a:cubicBezTo>
                  <a:cubicBezTo>
                    <a:pt x="22" y="53"/>
                    <a:pt x="20" y="51"/>
                    <a:pt x="19" y="49"/>
                  </a:cubicBezTo>
                  <a:cubicBezTo>
                    <a:pt x="19" y="49"/>
                    <a:pt x="19" y="48"/>
                    <a:pt x="19" y="48"/>
                  </a:cubicBezTo>
                  <a:close/>
                  <a:moveTo>
                    <a:pt x="27" y="22"/>
                  </a:moveTo>
                  <a:cubicBezTo>
                    <a:pt x="28" y="24"/>
                    <a:pt x="30" y="26"/>
                    <a:pt x="31" y="27"/>
                  </a:cubicBezTo>
                  <a:cubicBezTo>
                    <a:pt x="33" y="34"/>
                    <a:pt x="36" y="40"/>
                    <a:pt x="39" y="4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7" y="64"/>
                    <a:pt x="48" y="67"/>
                    <a:pt x="50" y="70"/>
                  </a:cubicBezTo>
                  <a:cubicBezTo>
                    <a:pt x="49" y="68"/>
                    <a:pt x="48" y="66"/>
                    <a:pt x="47" y="64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5" y="42"/>
                    <a:pt x="29" y="33"/>
                    <a:pt x="26" y="23"/>
                  </a:cubicBezTo>
                  <a:cubicBezTo>
                    <a:pt x="26" y="23"/>
                    <a:pt x="26" y="23"/>
                    <a:pt x="27" y="22"/>
                  </a:cubicBezTo>
                  <a:close/>
                  <a:moveTo>
                    <a:pt x="51" y="61"/>
                  </a:moveTo>
                  <a:cubicBezTo>
                    <a:pt x="54" y="65"/>
                    <a:pt x="56" y="69"/>
                    <a:pt x="58" y="74"/>
                  </a:cubicBezTo>
                  <a:cubicBezTo>
                    <a:pt x="55" y="70"/>
                    <a:pt x="53" y="65"/>
                    <a:pt x="51" y="61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8" y="55"/>
                    <a:pt x="64" y="62"/>
                    <a:pt x="65" y="68"/>
                  </a:cubicBezTo>
                  <a:cubicBezTo>
                    <a:pt x="64" y="66"/>
                    <a:pt x="63" y="65"/>
                    <a:pt x="61" y="63"/>
                  </a:cubicBezTo>
                  <a:cubicBezTo>
                    <a:pt x="60" y="61"/>
                    <a:pt x="59" y="60"/>
                    <a:pt x="59" y="58"/>
                  </a:cubicBezTo>
                  <a:cubicBezTo>
                    <a:pt x="57" y="55"/>
                    <a:pt x="56" y="52"/>
                    <a:pt x="55" y="50"/>
                  </a:cubicBezTo>
                  <a:close/>
                  <a:moveTo>
                    <a:pt x="34" y="85"/>
                  </a:moveTo>
                  <a:cubicBezTo>
                    <a:pt x="32" y="84"/>
                    <a:pt x="31" y="82"/>
                    <a:pt x="29" y="80"/>
                  </a:cubicBezTo>
                  <a:cubicBezTo>
                    <a:pt x="33" y="83"/>
                    <a:pt x="37" y="85"/>
                    <a:pt x="41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8"/>
                  </a:cubicBezTo>
                  <a:cubicBezTo>
                    <a:pt x="39" y="88"/>
                    <a:pt x="36" y="87"/>
                    <a:pt x="34" y="85"/>
                  </a:cubicBezTo>
                  <a:close/>
                  <a:moveTo>
                    <a:pt x="45" y="74"/>
                  </a:moveTo>
                  <a:cubicBezTo>
                    <a:pt x="46" y="75"/>
                    <a:pt x="46" y="76"/>
                    <a:pt x="47" y="77"/>
                  </a:cubicBezTo>
                  <a:cubicBezTo>
                    <a:pt x="47" y="77"/>
                    <a:pt x="48" y="78"/>
                    <a:pt x="48" y="78"/>
                  </a:cubicBezTo>
                  <a:cubicBezTo>
                    <a:pt x="48" y="78"/>
                    <a:pt x="47" y="79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6"/>
                    <a:pt x="45" y="74"/>
                  </a:cubicBezTo>
                  <a:close/>
                  <a:moveTo>
                    <a:pt x="60" y="88"/>
                  </a:moveTo>
                  <a:cubicBezTo>
                    <a:pt x="60" y="87"/>
                    <a:pt x="60" y="87"/>
                    <a:pt x="60" y="86"/>
                  </a:cubicBezTo>
                  <a:cubicBezTo>
                    <a:pt x="61" y="87"/>
                    <a:pt x="62" y="87"/>
                    <a:pt x="63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90"/>
                  </a:cubicBezTo>
                  <a:cubicBezTo>
                    <a:pt x="65" y="92"/>
                    <a:pt x="67" y="94"/>
                    <a:pt x="70" y="96"/>
                  </a:cubicBezTo>
                  <a:cubicBezTo>
                    <a:pt x="65" y="93"/>
                    <a:pt x="61" y="91"/>
                    <a:pt x="58" y="88"/>
                  </a:cubicBezTo>
                  <a:cubicBezTo>
                    <a:pt x="59" y="88"/>
                    <a:pt x="59" y="88"/>
                    <a:pt x="60" y="88"/>
                  </a:cubicBezTo>
                  <a:close/>
                  <a:moveTo>
                    <a:pt x="64" y="76"/>
                  </a:moveTo>
                  <a:cubicBezTo>
                    <a:pt x="69" y="82"/>
                    <a:pt x="75" y="87"/>
                    <a:pt x="81" y="86"/>
                  </a:cubicBezTo>
                  <a:cubicBezTo>
                    <a:pt x="82" y="86"/>
                    <a:pt x="82" y="86"/>
                    <a:pt x="83" y="85"/>
                  </a:cubicBezTo>
                  <a:cubicBezTo>
                    <a:pt x="83" y="86"/>
                    <a:pt x="83" y="86"/>
                    <a:pt x="83" y="87"/>
                  </a:cubicBezTo>
                  <a:cubicBezTo>
                    <a:pt x="84" y="88"/>
                    <a:pt x="84" y="89"/>
                    <a:pt x="84" y="90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2" y="92"/>
                    <a:pt x="73" y="87"/>
                    <a:pt x="68" y="84"/>
                  </a:cubicBezTo>
                  <a:cubicBezTo>
                    <a:pt x="67" y="84"/>
                    <a:pt x="66" y="83"/>
                    <a:pt x="65" y="83"/>
                  </a:cubicBezTo>
                  <a:cubicBezTo>
                    <a:pt x="65" y="81"/>
                    <a:pt x="65" y="79"/>
                    <a:pt x="64" y="76"/>
                  </a:cubicBezTo>
                  <a:close/>
                  <a:moveTo>
                    <a:pt x="70" y="74"/>
                  </a:moveTo>
                  <a:cubicBezTo>
                    <a:pt x="71" y="73"/>
                    <a:pt x="71" y="72"/>
                    <a:pt x="71" y="70"/>
                  </a:cubicBezTo>
                  <a:cubicBezTo>
                    <a:pt x="71" y="69"/>
                    <a:pt x="71" y="68"/>
                    <a:pt x="70" y="66"/>
                  </a:cubicBezTo>
                  <a:cubicBezTo>
                    <a:pt x="71" y="68"/>
                    <a:pt x="72" y="69"/>
                    <a:pt x="72" y="69"/>
                  </a:cubicBezTo>
                  <a:cubicBezTo>
                    <a:pt x="74" y="71"/>
                    <a:pt x="76" y="73"/>
                    <a:pt x="77" y="75"/>
                  </a:cubicBezTo>
                  <a:cubicBezTo>
                    <a:pt x="78" y="77"/>
                    <a:pt x="79" y="79"/>
                    <a:pt x="79" y="81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70" y="75"/>
                    <a:pt x="70" y="74"/>
                    <a:pt x="70" y="74"/>
                  </a:cubicBezTo>
                  <a:close/>
                  <a:moveTo>
                    <a:pt x="105" y="113"/>
                  </a:moveTo>
                  <a:cubicBezTo>
                    <a:pt x="108" y="115"/>
                    <a:pt x="111" y="117"/>
                    <a:pt x="114" y="119"/>
                  </a:cubicBezTo>
                  <a:cubicBezTo>
                    <a:pt x="112" y="119"/>
                    <a:pt x="111" y="118"/>
                    <a:pt x="109" y="117"/>
                  </a:cubicBezTo>
                  <a:cubicBezTo>
                    <a:pt x="108" y="116"/>
                    <a:pt x="106" y="114"/>
                    <a:pt x="105" y="113"/>
                  </a:cubicBezTo>
                  <a:close/>
                  <a:moveTo>
                    <a:pt x="89" y="91"/>
                  </a:moveTo>
                  <a:cubicBezTo>
                    <a:pt x="101" y="104"/>
                    <a:pt x="115" y="113"/>
                    <a:pt x="125" y="119"/>
                  </a:cubicBezTo>
                  <a:cubicBezTo>
                    <a:pt x="124" y="119"/>
                    <a:pt x="123" y="119"/>
                    <a:pt x="122" y="119"/>
                  </a:cubicBezTo>
                  <a:cubicBezTo>
                    <a:pt x="117" y="116"/>
                    <a:pt x="112" y="112"/>
                    <a:pt x="107" y="108"/>
                  </a:cubicBezTo>
                  <a:cubicBezTo>
                    <a:pt x="101" y="103"/>
                    <a:pt x="94" y="98"/>
                    <a:pt x="88" y="94"/>
                  </a:cubicBezTo>
                  <a:cubicBezTo>
                    <a:pt x="88" y="93"/>
                    <a:pt x="89" y="93"/>
                    <a:pt x="89" y="91"/>
                  </a:cubicBezTo>
                  <a:close/>
                  <a:moveTo>
                    <a:pt x="125" y="127"/>
                  </a:moveTo>
                  <a:cubicBezTo>
                    <a:pt x="126" y="128"/>
                    <a:pt x="127" y="128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8"/>
                    <a:pt x="126" y="128"/>
                    <a:pt x="125" y="128"/>
                  </a:cubicBezTo>
                  <a:cubicBezTo>
                    <a:pt x="125" y="128"/>
                    <a:pt x="125" y="128"/>
                    <a:pt x="125" y="127"/>
                  </a:cubicBezTo>
                  <a:close/>
                  <a:moveTo>
                    <a:pt x="119" y="130"/>
                  </a:moveTo>
                  <a:cubicBezTo>
                    <a:pt x="121" y="131"/>
                    <a:pt x="123" y="133"/>
                    <a:pt x="127" y="134"/>
                  </a:cubicBezTo>
                  <a:cubicBezTo>
                    <a:pt x="136" y="138"/>
                    <a:pt x="156" y="146"/>
                    <a:pt x="156" y="152"/>
                  </a:cubicBezTo>
                  <a:cubicBezTo>
                    <a:pt x="156" y="152"/>
                    <a:pt x="156" y="152"/>
                    <a:pt x="156" y="153"/>
                  </a:cubicBezTo>
                  <a:cubicBezTo>
                    <a:pt x="155" y="153"/>
                    <a:pt x="149" y="154"/>
                    <a:pt x="119" y="130"/>
                  </a:cubicBezTo>
                  <a:close/>
                  <a:moveTo>
                    <a:pt x="132" y="125"/>
                  </a:moveTo>
                  <a:cubicBezTo>
                    <a:pt x="135" y="125"/>
                    <a:pt x="138" y="126"/>
                    <a:pt x="140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5" y="129"/>
                    <a:pt x="148" y="130"/>
                    <a:pt x="150" y="131"/>
                  </a:cubicBezTo>
                  <a:cubicBezTo>
                    <a:pt x="152" y="132"/>
                    <a:pt x="153" y="133"/>
                    <a:pt x="155" y="134"/>
                  </a:cubicBezTo>
                  <a:cubicBezTo>
                    <a:pt x="148" y="131"/>
                    <a:pt x="140" y="128"/>
                    <a:pt x="132" y="125"/>
                  </a:cubicBezTo>
                  <a:close/>
                  <a:moveTo>
                    <a:pt x="192" y="140"/>
                  </a:moveTo>
                  <a:cubicBezTo>
                    <a:pt x="194" y="141"/>
                    <a:pt x="197" y="141"/>
                    <a:pt x="199" y="141"/>
                  </a:cubicBezTo>
                  <a:cubicBezTo>
                    <a:pt x="199" y="141"/>
                    <a:pt x="202" y="142"/>
                    <a:pt x="203" y="142"/>
                  </a:cubicBezTo>
                  <a:cubicBezTo>
                    <a:pt x="201" y="142"/>
                    <a:pt x="199" y="143"/>
                    <a:pt x="198" y="143"/>
                  </a:cubicBezTo>
                  <a:cubicBezTo>
                    <a:pt x="196" y="142"/>
                    <a:pt x="194" y="141"/>
                    <a:pt x="192" y="140"/>
                  </a:cubicBezTo>
                  <a:close/>
                  <a:moveTo>
                    <a:pt x="328" y="114"/>
                  </a:moveTo>
                  <a:cubicBezTo>
                    <a:pt x="329" y="115"/>
                    <a:pt x="329" y="116"/>
                    <a:pt x="329" y="116"/>
                  </a:cubicBezTo>
                  <a:cubicBezTo>
                    <a:pt x="329" y="116"/>
                    <a:pt x="329" y="117"/>
                    <a:pt x="329" y="117"/>
                  </a:cubicBezTo>
                  <a:cubicBezTo>
                    <a:pt x="328" y="122"/>
                    <a:pt x="313" y="129"/>
                    <a:pt x="302" y="135"/>
                  </a:cubicBezTo>
                  <a:cubicBezTo>
                    <a:pt x="301" y="135"/>
                    <a:pt x="301" y="136"/>
                    <a:pt x="300" y="136"/>
                  </a:cubicBezTo>
                  <a:cubicBezTo>
                    <a:pt x="303" y="134"/>
                    <a:pt x="307" y="131"/>
                    <a:pt x="309" y="128"/>
                  </a:cubicBezTo>
                  <a:cubicBezTo>
                    <a:pt x="309" y="128"/>
                    <a:pt x="309" y="127"/>
                    <a:pt x="309" y="127"/>
                  </a:cubicBezTo>
                  <a:cubicBezTo>
                    <a:pt x="315" y="123"/>
                    <a:pt x="320" y="119"/>
                    <a:pt x="324" y="115"/>
                  </a:cubicBezTo>
                  <a:cubicBezTo>
                    <a:pt x="326" y="114"/>
                    <a:pt x="327" y="114"/>
                    <a:pt x="328" y="114"/>
                  </a:cubicBezTo>
                  <a:close/>
                  <a:moveTo>
                    <a:pt x="221" y="146"/>
                  </a:moveTo>
                  <a:cubicBezTo>
                    <a:pt x="221" y="146"/>
                    <a:pt x="221" y="146"/>
                    <a:pt x="221" y="146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9" y="146"/>
                    <a:pt x="220" y="146"/>
                    <a:pt x="221" y="146"/>
                  </a:cubicBezTo>
                  <a:close/>
                  <a:moveTo>
                    <a:pt x="194" y="150"/>
                  </a:moveTo>
                  <a:cubicBezTo>
                    <a:pt x="198" y="152"/>
                    <a:pt x="203" y="152"/>
                    <a:pt x="207" y="153"/>
                  </a:cubicBezTo>
                  <a:cubicBezTo>
                    <a:pt x="209" y="153"/>
                    <a:pt x="210" y="153"/>
                    <a:pt x="210" y="151"/>
                  </a:cubicBezTo>
                  <a:cubicBezTo>
                    <a:pt x="216" y="151"/>
                    <a:pt x="221" y="151"/>
                    <a:pt x="227" y="151"/>
                  </a:cubicBezTo>
                  <a:cubicBezTo>
                    <a:pt x="226" y="152"/>
                    <a:pt x="225" y="153"/>
                    <a:pt x="224" y="153"/>
                  </a:cubicBezTo>
                  <a:cubicBezTo>
                    <a:pt x="224" y="154"/>
                    <a:pt x="223" y="155"/>
                    <a:pt x="223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14" y="156"/>
                    <a:pt x="202" y="156"/>
                    <a:pt x="194" y="150"/>
                  </a:cubicBezTo>
                  <a:close/>
                  <a:moveTo>
                    <a:pt x="256" y="149"/>
                  </a:moveTo>
                  <a:cubicBezTo>
                    <a:pt x="249" y="151"/>
                    <a:pt x="241" y="153"/>
                    <a:pt x="234" y="153"/>
                  </a:cubicBezTo>
                  <a:cubicBezTo>
                    <a:pt x="236" y="151"/>
                    <a:pt x="239" y="151"/>
                    <a:pt x="242" y="150"/>
                  </a:cubicBezTo>
                  <a:cubicBezTo>
                    <a:pt x="246" y="150"/>
                    <a:pt x="251" y="149"/>
                    <a:pt x="256" y="149"/>
                  </a:cubicBezTo>
                  <a:close/>
                  <a:moveTo>
                    <a:pt x="296" y="145"/>
                  </a:moveTo>
                  <a:cubicBezTo>
                    <a:pt x="293" y="147"/>
                    <a:pt x="290" y="149"/>
                    <a:pt x="287" y="150"/>
                  </a:cubicBezTo>
                  <a:cubicBezTo>
                    <a:pt x="288" y="149"/>
                    <a:pt x="289" y="148"/>
                    <a:pt x="290" y="147"/>
                  </a:cubicBezTo>
                  <a:cubicBezTo>
                    <a:pt x="292" y="147"/>
                    <a:pt x="294" y="146"/>
                    <a:pt x="296" y="145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1" name="Freeform 20"/>
            <p:cNvSpPr>
              <a:spLocks noChangeArrowheads="1"/>
            </p:cNvSpPr>
            <p:nvPr/>
          </p:nvSpPr>
          <p:spPr bwMode="auto">
            <a:xfrm>
              <a:off x="3978" y="3222"/>
              <a:ext cx="120" cy="42"/>
            </a:xfrm>
            <a:custGeom>
              <a:avLst/>
              <a:gdLst>
                <a:gd name="T0" fmla="*/ 60 w 83"/>
                <a:gd name="T1" fmla="*/ 1 h 29"/>
                <a:gd name="T2" fmla="*/ 61 w 83"/>
                <a:gd name="T3" fmla="*/ 5 h 29"/>
                <a:gd name="T4" fmla="*/ 65 w 83"/>
                <a:gd name="T5" fmla="*/ 7 h 29"/>
                <a:gd name="T6" fmla="*/ 77 w 83"/>
                <a:gd name="T7" fmla="*/ 16 h 29"/>
                <a:gd name="T8" fmla="*/ 77 w 83"/>
                <a:gd name="T9" fmla="*/ 19 h 29"/>
                <a:gd name="T10" fmla="*/ 57 w 83"/>
                <a:gd name="T11" fmla="*/ 22 h 29"/>
                <a:gd name="T12" fmla="*/ 51 w 83"/>
                <a:gd name="T13" fmla="*/ 22 h 29"/>
                <a:gd name="T14" fmla="*/ 47 w 83"/>
                <a:gd name="T15" fmla="*/ 22 h 29"/>
                <a:gd name="T16" fmla="*/ 10 w 83"/>
                <a:gd name="T17" fmla="*/ 18 h 29"/>
                <a:gd name="T18" fmla="*/ 5 w 83"/>
                <a:gd name="T19" fmla="*/ 15 h 29"/>
                <a:gd name="T20" fmla="*/ 18 w 83"/>
                <a:gd name="T21" fmla="*/ 10 h 29"/>
                <a:gd name="T22" fmla="*/ 22 w 83"/>
                <a:gd name="T23" fmla="*/ 9 h 29"/>
                <a:gd name="T24" fmla="*/ 24 w 83"/>
                <a:gd name="T25" fmla="*/ 7 h 29"/>
                <a:gd name="T26" fmla="*/ 24 w 83"/>
                <a:gd name="T27" fmla="*/ 6 h 29"/>
                <a:gd name="T28" fmla="*/ 21 w 83"/>
                <a:gd name="T29" fmla="*/ 4 h 29"/>
                <a:gd name="T30" fmla="*/ 17 w 83"/>
                <a:gd name="T31" fmla="*/ 5 h 29"/>
                <a:gd name="T32" fmla="*/ 0 w 83"/>
                <a:gd name="T33" fmla="*/ 14 h 29"/>
                <a:gd name="T34" fmla="*/ 7 w 83"/>
                <a:gd name="T35" fmla="*/ 23 h 29"/>
                <a:gd name="T36" fmla="*/ 47 w 83"/>
                <a:gd name="T37" fmla="*/ 27 h 29"/>
                <a:gd name="T38" fmla="*/ 51 w 83"/>
                <a:gd name="T39" fmla="*/ 27 h 29"/>
                <a:gd name="T40" fmla="*/ 57 w 83"/>
                <a:gd name="T41" fmla="*/ 27 h 29"/>
                <a:gd name="T42" fmla="*/ 81 w 83"/>
                <a:gd name="T43" fmla="*/ 22 h 29"/>
                <a:gd name="T44" fmla="*/ 82 w 83"/>
                <a:gd name="T45" fmla="*/ 15 h 29"/>
                <a:gd name="T46" fmla="*/ 67 w 83"/>
                <a:gd name="T47" fmla="*/ 2 h 29"/>
                <a:gd name="T48" fmla="*/ 64 w 83"/>
                <a:gd name="T49" fmla="*/ 0 h 29"/>
                <a:gd name="T50" fmla="*/ 60 w 83"/>
                <a:gd name="T5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9">
                  <a:moveTo>
                    <a:pt x="60" y="1"/>
                  </a:moveTo>
                  <a:cubicBezTo>
                    <a:pt x="59" y="3"/>
                    <a:pt x="60" y="4"/>
                    <a:pt x="61" y="5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9"/>
                    <a:pt x="76" y="13"/>
                    <a:pt x="77" y="16"/>
                  </a:cubicBezTo>
                  <a:cubicBezTo>
                    <a:pt x="77" y="17"/>
                    <a:pt x="77" y="18"/>
                    <a:pt x="77" y="19"/>
                  </a:cubicBezTo>
                  <a:cubicBezTo>
                    <a:pt x="74" y="24"/>
                    <a:pt x="64" y="23"/>
                    <a:pt x="57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2"/>
                    <a:pt x="47" y="22"/>
                  </a:cubicBezTo>
                  <a:cubicBezTo>
                    <a:pt x="36" y="22"/>
                    <a:pt x="18" y="23"/>
                    <a:pt x="10" y="18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6" y="13"/>
                    <a:pt x="14" y="11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2" y="4"/>
                    <a:pt x="21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9" y="7"/>
                    <a:pt x="1" y="9"/>
                    <a:pt x="0" y="14"/>
                  </a:cubicBezTo>
                  <a:cubicBezTo>
                    <a:pt x="0" y="18"/>
                    <a:pt x="4" y="21"/>
                    <a:pt x="7" y="23"/>
                  </a:cubicBezTo>
                  <a:cubicBezTo>
                    <a:pt x="17" y="29"/>
                    <a:pt x="35" y="28"/>
                    <a:pt x="47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7" y="27"/>
                    <a:pt x="57" y="27"/>
                  </a:cubicBezTo>
                  <a:cubicBezTo>
                    <a:pt x="66" y="28"/>
                    <a:pt x="77" y="29"/>
                    <a:pt x="81" y="22"/>
                  </a:cubicBezTo>
                  <a:cubicBezTo>
                    <a:pt x="82" y="20"/>
                    <a:pt x="83" y="17"/>
                    <a:pt x="82" y="15"/>
                  </a:cubicBezTo>
                  <a:cubicBezTo>
                    <a:pt x="80" y="9"/>
                    <a:pt x="73" y="5"/>
                    <a:pt x="67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2" name="Freeform 21"/>
            <p:cNvSpPr>
              <a:spLocks noChangeArrowheads="1"/>
            </p:cNvSpPr>
            <p:nvPr/>
          </p:nvSpPr>
          <p:spPr bwMode="auto">
            <a:xfrm>
              <a:off x="3961" y="3245"/>
              <a:ext cx="34" cy="452"/>
            </a:xfrm>
            <a:custGeom>
              <a:avLst/>
              <a:gdLst>
                <a:gd name="T0" fmla="*/ 19 w 24"/>
                <a:gd name="T1" fmla="*/ 3 h 312"/>
                <a:gd name="T2" fmla="*/ 11 w 24"/>
                <a:gd name="T3" fmla="*/ 207 h 312"/>
                <a:gd name="T4" fmla="*/ 10 w 24"/>
                <a:gd name="T5" fmla="*/ 212 h 312"/>
                <a:gd name="T6" fmla="*/ 4 w 24"/>
                <a:gd name="T7" fmla="*/ 276 h 312"/>
                <a:gd name="T8" fmla="*/ 3 w 24"/>
                <a:gd name="T9" fmla="*/ 284 h 312"/>
                <a:gd name="T10" fmla="*/ 3 w 24"/>
                <a:gd name="T11" fmla="*/ 310 h 312"/>
                <a:gd name="T12" fmla="*/ 6 w 24"/>
                <a:gd name="T13" fmla="*/ 311 h 312"/>
                <a:gd name="T14" fmla="*/ 8 w 24"/>
                <a:gd name="T15" fmla="*/ 308 h 312"/>
                <a:gd name="T16" fmla="*/ 8 w 24"/>
                <a:gd name="T17" fmla="*/ 285 h 312"/>
                <a:gd name="T18" fmla="*/ 10 w 24"/>
                <a:gd name="T19" fmla="*/ 277 h 312"/>
                <a:gd name="T20" fmla="*/ 15 w 24"/>
                <a:gd name="T21" fmla="*/ 213 h 312"/>
                <a:gd name="T22" fmla="*/ 16 w 24"/>
                <a:gd name="T23" fmla="*/ 207 h 312"/>
                <a:gd name="T24" fmla="*/ 24 w 24"/>
                <a:gd name="T25" fmla="*/ 3 h 312"/>
                <a:gd name="T26" fmla="*/ 21 w 24"/>
                <a:gd name="T27" fmla="*/ 0 h 312"/>
                <a:gd name="T28" fmla="*/ 19 w 24"/>
                <a:gd name="T29" fmla="*/ 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12">
                  <a:moveTo>
                    <a:pt x="19" y="3"/>
                  </a:moveTo>
                  <a:cubicBezTo>
                    <a:pt x="19" y="77"/>
                    <a:pt x="16" y="144"/>
                    <a:pt x="11" y="20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3" y="284"/>
                    <a:pt x="3" y="284"/>
                    <a:pt x="3" y="284"/>
                  </a:cubicBezTo>
                  <a:cubicBezTo>
                    <a:pt x="2" y="293"/>
                    <a:pt x="0" y="304"/>
                    <a:pt x="3" y="310"/>
                  </a:cubicBezTo>
                  <a:cubicBezTo>
                    <a:pt x="3" y="311"/>
                    <a:pt x="5" y="312"/>
                    <a:pt x="6" y="311"/>
                  </a:cubicBezTo>
                  <a:cubicBezTo>
                    <a:pt x="8" y="311"/>
                    <a:pt x="8" y="309"/>
                    <a:pt x="8" y="308"/>
                  </a:cubicBezTo>
                  <a:cubicBezTo>
                    <a:pt x="5" y="303"/>
                    <a:pt x="7" y="293"/>
                    <a:pt x="8" y="285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21" y="144"/>
                    <a:pt x="24" y="78"/>
                    <a:pt x="24" y="3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3" name="Freeform 22"/>
            <p:cNvSpPr>
              <a:spLocks noChangeArrowheads="1"/>
            </p:cNvSpPr>
            <p:nvPr/>
          </p:nvSpPr>
          <p:spPr bwMode="auto">
            <a:xfrm>
              <a:off x="3959" y="3682"/>
              <a:ext cx="165" cy="30"/>
            </a:xfrm>
            <a:custGeom>
              <a:avLst/>
              <a:gdLst>
                <a:gd name="T0" fmla="*/ 110 w 114"/>
                <a:gd name="T1" fmla="*/ 0 h 21"/>
                <a:gd name="T2" fmla="*/ 106 w 114"/>
                <a:gd name="T3" fmla="*/ 2 h 21"/>
                <a:gd name="T4" fmla="*/ 65 w 114"/>
                <a:gd name="T5" fmla="*/ 13 h 21"/>
                <a:gd name="T6" fmla="*/ 62 w 114"/>
                <a:gd name="T7" fmla="*/ 13 h 21"/>
                <a:gd name="T8" fmla="*/ 6 w 114"/>
                <a:gd name="T9" fmla="*/ 2 h 21"/>
                <a:gd name="T10" fmla="*/ 2 w 114"/>
                <a:gd name="T11" fmla="*/ 1 h 21"/>
                <a:gd name="T12" fmla="*/ 1 w 114"/>
                <a:gd name="T13" fmla="*/ 4 h 21"/>
                <a:gd name="T14" fmla="*/ 63 w 114"/>
                <a:gd name="T15" fmla="*/ 18 h 21"/>
                <a:gd name="T16" fmla="*/ 65 w 114"/>
                <a:gd name="T17" fmla="*/ 18 h 21"/>
                <a:gd name="T18" fmla="*/ 108 w 114"/>
                <a:gd name="T19" fmla="*/ 7 h 21"/>
                <a:gd name="T20" fmla="*/ 111 w 114"/>
                <a:gd name="T21" fmla="*/ 5 h 21"/>
                <a:gd name="T22" fmla="*/ 113 w 114"/>
                <a:gd name="T23" fmla="*/ 2 h 21"/>
                <a:gd name="T24" fmla="*/ 110 w 114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1">
                  <a:moveTo>
                    <a:pt x="110" y="0"/>
                  </a:moveTo>
                  <a:cubicBezTo>
                    <a:pt x="106" y="2"/>
                    <a:pt x="106" y="2"/>
                    <a:pt x="106" y="2"/>
                  </a:cubicBezTo>
                  <a:cubicBezTo>
                    <a:pt x="92" y="7"/>
                    <a:pt x="80" y="12"/>
                    <a:pt x="65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7" y="13"/>
                    <a:pt x="15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2" y="21"/>
                    <a:pt x="45" y="19"/>
                    <a:pt x="63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82" y="17"/>
                    <a:pt x="95" y="12"/>
                    <a:pt x="108" y="7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3" y="5"/>
                    <a:pt x="114" y="3"/>
                    <a:pt x="113" y="2"/>
                  </a:cubicBezTo>
                  <a:cubicBezTo>
                    <a:pt x="112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4" name="Freeform 23"/>
            <p:cNvSpPr>
              <a:spLocks noChangeArrowheads="1"/>
            </p:cNvSpPr>
            <p:nvPr/>
          </p:nvSpPr>
          <p:spPr bwMode="auto">
            <a:xfrm>
              <a:off x="4088" y="3256"/>
              <a:ext cx="32" cy="429"/>
            </a:xfrm>
            <a:custGeom>
              <a:avLst/>
              <a:gdLst>
                <a:gd name="T0" fmla="*/ 1 w 22"/>
                <a:gd name="T1" fmla="*/ 1 h 297"/>
                <a:gd name="T2" fmla="*/ 1 w 22"/>
                <a:gd name="T3" fmla="*/ 5 h 297"/>
                <a:gd name="T4" fmla="*/ 1 w 22"/>
                <a:gd name="T5" fmla="*/ 5 h 297"/>
                <a:gd name="T6" fmla="*/ 1 w 22"/>
                <a:gd name="T7" fmla="*/ 22 h 297"/>
                <a:gd name="T8" fmla="*/ 1 w 22"/>
                <a:gd name="T9" fmla="*/ 28 h 297"/>
                <a:gd name="T10" fmla="*/ 2 w 22"/>
                <a:gd name="T11" fmla="*/ 69 h 297"/>
                <a:gd name="T12" fmla="*/ 3 w 22"/>
                <a:gd name="T13" fmla="*/ 100 h 297"/>
                <a:gd name="T14" fmla="*/ 16 w 22"/>
                <a:gd name="T15" fmla="*/ 294 h 297"/>
                <a:gd name="T16" fmla="*/ 19 w 22"/>
                <a:gd name="T17" fmla="*/ 297 h 297"/>
                <a:gd name="T18" fmla="*/ 21 w 22"/>
                <a:gd name="T19" fmla="*/ 293 h 297"/>
                <a:gd name="T20" fmla="*/ 8 w 22"/>
                <a:gd name="T21" fmla="*/ 100 h 297"/>
                <a:gd name="T22" fmla="*/ 7 w 22"/>
                <a:gd name="T23" fmla="*/ 69 h 297"/>
                <a:gd name="T24" fmla="*/ 7 w 22"/>
                <a:gd name="T25" fmla="*/ 28 h 297"/>
                <a:gd name="T26" fmla="*/ 7 w 22"/>
                <a:gd name="T27" fmla="*/ 22 h 297"/>
                <a:gd name="T28" fmla="*/ 4 w 22"/>
                <a:gd name="T29" fmla="*/ 1 h 297"/>
                <a:gd name="T30" fmla="*/ 1 w 22"/>
                <a:gd name="T31" fmla="*/ 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9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17"/>
                    <a:pt x="1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63"/>
                    <a:pt x="5" y="230"/>
                    <a:pt x="16" y="294"/>
                  </a:cubicBezTo>
                  <a:cubicBezTo>
                    <a:pt x="16" y="296"/>
                    <a:pt x="18" y="297"/>
                    <a:pt x="19" y="297"/>
                  </a:cubicBezTo>
                  <a:cubicBezTo>
                    <a:pt x="21" y="296"/>
                    <a:pt x="22" y="295"/>
                    <a:pt x="21" y="293"/>
                  </a:cubicBezTo>
                  <a:cubicBezTo>
                    <a:pt x="10" y="229"/>
                    <a:pt x="9" y="163"/>
                    <a:pt x="8" y="10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9"/>
                    <a:pt x="7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5" name="Freeform 24"/>
            <p:cNvSpPr>
              <a:spLocks noChangeArrowheads="1"/>
            </p:cNvSpPr>
            <p:nvPr/>
          </p:nvSpPr>
          <p:spPr bwMode="auto">
            <a:xfrm>
              <a:off x="3939" y="3679"/>
              <a:ext cx="205" cy="73"/>
            </a:xfrm>
            <a:custGeom>
              <a:avLst/>
              <a:gdLst>
                <a:gd name="T0" fmla="*/ 126 w 142"/>
                <a:gd name="T1" fmla="*/ 0 h 50"/>
                <a:gd name="T2" fmla="*/ 123 w 142"/>
                <a:gd name="T3" fmla="*/ 2 h 50"/>
                <a:gd name="T4" fmla="*/ 123 w 142"/>
                <a:gd name="T5" fmla="*/ 2 h 50"/>
                <a:gd name="T6" fmla="*/ 130 w 142"/>
                <a:gd name="T7" fmla="*/ 22 h 50"/>
                <a:gd name="T8" fmla="*/ 136 w 142"/>
                <a:gd name="T9" fmla="*/ 39 h 50"/>
                <a:gd name="T10" fmla="*/ 76 w 142"/>
                <a:gd name="T11" fmla="*/ 42 h 50"/>
                <a:gd name="T12" fmla="*/ 56 w 142"/>
                <a:gd name="T13" fmla="*/ 42 h 50"/>
                <a:gd name="T14" fmla="*/ 52 w 142"/>
                <a:gd name="T15" fmla="*/ 42 h 50"/>
                <a:gd name="T16" fmla="*/ 8 w 142"/>
                <a:gd name="T17" fmla="*/ 34 h 50"/>
                <a:gd name="T18" fmla="*/ 16 w 142"/>
                <a:gd name="T19" fmla="*/ 5 h 50"/>
                <a:gd name="T20" fmla="*/ 15 w 142"/>
                <a:gd name="T21" fmla="*/ 1 h 50"/>
                <a:gd name="T22" fmla="*/ 11 w 142"/>
                <a:gd name="T23" fmla="*/ 2 h 50"/>
                <a:gd name="T24" fmla="*/ 3 w 142"/>
                <a:gd name="T25" fmla="*/ 36 h 50"/>
                <a:gd name="T26" fmla="*/ 52 w 142"/>
                <a:gd name="T27" fmla="*/ 47 h 50"/>
                <a:gd name="T28" fmla="*/ 56 w 142"/>
                <a:gd name="T29" fmla="*/ 47 h 50"/>
                <a:gd name="T30" fmla="*/ 76 w 142"/>
                <a:gd name="T31" fmla="*/ 48 h 50"/>
                <a:gd name="T32" fmla="*/ 140 w 142"/>
                <a:gd name="T33" fmla="*/ 44 h 50"/>
                <a:gd name="T34" fmla="*/ 142 w 142"/>
                <a:gd name="T35" fmla="*/ 41 h 50"/>
                <a:gd name="T36" fmla="*/ 135 w 142"/>
                <a:gd name="T37" fmla="*/ 20 h 50"/>
                <a:gd name="T38" fmla="*/ 129 w 142"/>
                <a:gd name="T39" fmla="*/ 2 h 50"/>
                <a:gd name="T40" fmla="*/ 126 w 142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50">
                  <a:moveTo>
                    <a:pt x="126" y="0"/>
                  </a:moveTo>
                  <a:cubicBezTo>
                    <a:pt x="124" y="0"/>
                    <a:pt x="123" y="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9"/>
                    <a:pt x="127" y="16"/>
                    <a:pt x="130" y="22"/>
                  </a:cubicBezTo>
                  <a:cubicBezTo>
                    <a:pt x="133" y="28"/>
                    <a:pt x="136" y="33"/>
                    <a:pt x="136" y="39"/>
                  </a:cubicBezTo>
                  <a:cubicBezTo>
                    <a:pt x="117" y="44"/>
                    <a:pt x="96" y="43"/>
                    <a:pt x="7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2" y="42"/>
                    <a:pt x="52" y="42"/>
                  </a:cubicBezTo>
                  <a:cubicBezTo>
                    <a:pt x="41" y="42"/>
                    <a:pt x="11" y="42"/>
                    <a:pt x="8" y="34"/>
                  </a:cubicBezTo>
                  <a:cubicBezTo>
                    <a:pt x="7" y="31"/>
                    <a:pt x="13" y="11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6"/>
                    <a:pt x="0" y="30"/>
                    <a:pt x="3" y="36"/>
                  </a:cubicBezTo>
                  <a:cubicBezTo>
                    <a:pt x="7" y="46"/>
                    <a:pt x="29" y="47"/>
                    <a:pt x="52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97" y="49"/>
                    <a:pt x="119" y="50"/>
                    <a:pt x="140" y="44"/>
                  </a:cubicBezTo>
                  <a:cubicBezTo>
                    <a:pt x="141" y="44"/>
                    <a:pt x="142" y="42"/>
                    <a:pt x="142" y="41"/>
                  </a:cubicBezTo>
                  <a:cubicBezTo>
                    <a:pt x="142" y="33"/>
                    <a:pt x="138" y="26"/>
                    <a:pt x="135" y="20"/>
                  </a:cubicBezTo>
                  <a:cubicBezTo>
                    <a:pt x="132" y="14"/>
                    <a:pt x="129" y="8"/>
                    <a:pt x="129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6" name="Freeform 25"/>
            <p:cNvSpPr>
              <a:spLocks noChangeArrowheads="1"/>
            </p:cNvSpPr>
            <p:nvPr/>
          </p:nvSpPr>
          <p:spPr bwMode="auto">
            <a:xfrm>
              <a:off x="3968" y="3699"/>
              <a:ext cx="19" cy="48"/>
            </a:xfrm>
            <a:custGeom>
              <a:avLst/>
              <a:gdLst>
                <a:gd name="T0" fmla="*/ 7 w 13"/>
                <a:gd name="T1" fmla="*/ 2 h 33"/>
                <a:gd name="T2" fmla="*/ 4 w 13"/>
                <a:gd name="T3" fmla="*/ 32 h 33"/>
                <a:gd name="T4" fmla="*/ 7 w 13"/>
                <a:gd name="T5" fmla="*/ 32 h 33"/>
                <a:gd name="T6" fmla="*/ 8 w 13"/>
                <a:gd name="T7" fmla="*/ 29 h 33"/>
                <a:gd name="T8" fmla="*/ 8 w 13"/>
                <a:gd name="T9" fmla="*/ 29 h 33"/>
                <a:gd name="T10" fmla="*/ 12 w 13"/>
                <a:gd name="T11" fmla="*/ 4 h 33"/>
                <a:gd name="T12" fmla="*/ 11 w 13"/>
                <a:gd name="T13" fmla="*/ 1 h 33"/>
                <a:gd name="T14" fmla="*/ 7 w 13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3">
                  <a:moveTo>
                    <a:pt x="7" y="2"/>
                  </a:moveTo>
                  <a:cubicBezTo>
                    <a:pt x="5" y="7"/>
                    <a:pt x="0" y="28"/>
                    <a:pt x="4" y="32"/>
                  </a:cubicBezTo>
                  <a:cubicBezTo>
                    <a:pt x="4" y="33"/>
                    <a:pt x="6" y="33"/>
                    <a:pt x="7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10" y="10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9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7" name="Freeform 26"/>
            <p:cNvSpPr>
              <a:spLocks noChangeArrowheads="1"/>
            </p:cNvSpPr>
            <p:nvPr/>
          </p:nvSpPr>
          <p:spPr bwMode="auto">
            <a:xfrm>
              <a:off x="4011" y="3701"/>
              <a:ext cx="12" cy="42"/>
            </a:xfrm>
            <a:custGeom>
              <a:avLst/>
              <a:gdLst>
                <a:gd name="T0" fmla="*/ 3 w 8"/>
                <a:gd name="T1" fmla="*/ 2 h 29"/>
                <a:gd name="T2" fmla="*/ 0 w 8"/>
                <a:gd name="T3" fmla="*/ 23 h 29"/>
                <a:gd name="T4" fmla="*/ 0 w 8"/>
                <a:gd name="T5" fmla="*/ 26 h 29"/>
                <a:gd name="T6" fmla="*/ 3 w 8"/>
                <a:gd name="T7" fmla="*/ 29 h 29"/>
                <a:gd name="T8" fmla="*/ 5 w 8"/>
                <a:gd name="T9" fmla="*/ 27 h 29"/>
                <a:gd name="T10" fmla="*/ 6 w 8"/>
                <a:gd name="T11" fmla="*/ 24 h 29"/>
                <a:gd name="T12" fmla="*/ 8 w 8"/>
                <a:gd name="T13" fmla="*/ 5 h 29"/>
                <a:gd name="T14" fmla="*/ 6 w 8"/>
                <a:gd name="T15" fmla="*/ 1 h 29"/>
                <a:gd name="T16" fmla="*/ 3 w 8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9">
                  <a:moveTo>
                    <a:pt x="3" y="2"/>
                  </a:moveTo>
                  <a:cubicBezTo>
                    <a:pt x="1" y="8"/>
                    <a:pt x="0" y="16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7"/>
                    <a:pt x="6" y="9"/>
                    <a:pt x="8" y="5"/>
                  </a:cubicBezTo>
                  <a:cubicBezTo>
                    <a:pt x="8" y="3"/>
                    <a:pt x="8" y="2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8" name="Freeform 27"/>
            <p:cNvSpPr>
              <a:spLocks noChangeArrowheads="1"/>
            </p:cNvSpPr>
            <p:nvPr/>
          </p:nvSpPr>
          <p:spPr bwMode="auto">
            <a:xfrm>
              <a:off x="4053" y="3699"/>
              <a:ext cx="9" cy="48"/>
            </a:xfrm>
            <a:custGeom>
              <a:avLst/>
              <a:gdLst>
                <a:gd name="T0" fmla="*/ 1 w 6"/>
                <a:gd name="T1" fmla="*/ 3 h 33"/>
                <a:gd name="T2" fmla="*/ 1 w 6"/>
                <a:gd name="T3" fmla="*/ 21 h 33"/>
                <a:gd name="T4" fmla="*/ 1 w 6"/>
                <a:gd name="T5" fmla="*/ 30 h 33"/>
                <a:gd name="T6" fmla="*/ 4 w 6"/>
                <a:gd name="T7" fmla="*/ 33 h 33"/>
                <a:gd name="T8" fmla="*/ 6 w 6"/>
                <a:gd name="T9" fmla="*/ 30 h 33"/>
                <a:gd name="T10" fmla="*/ 6 w 6"/>
                <a:gd name="T11" fmla="*/ 21 h 33"/>
                <a:gd name="T12" fmla="*/ 6 w 6"/>
                <a:gd name="T13" fmla="*/ 4 h 33"/>
                <a:gd name="T14" fmla="*/ 4 w 6"/>
                <a:gd name="T15" fmla="*/ 1 h 33"/>
                <a:gd name="T16" fmla="*/ 1 w 6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3">
                  <a:moveTo>
                    <a:pt x="1" y="3"/>
                  </a:moveTo>
                  <a:cubicBezTo>
                    <a:pt x="0" y="8"/>
                    <a:pt x="0" y="15"/>
                    <a:pt x="1" y="2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2" y="33"/>
                    <a:pt x="4" y="33"/>
                  </a:cubicBezTo>
                  <a:cubicBezTo>
                    <a:pt x="5" y="33"/>
                    <a:pt x="6" y="32"/>
                    <a:pt x="6" y="3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5" y="8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9" name="Freeform 28"/>
            <p:cNvSpPr>
              <a:spLocks noChangeArrowheads="1"/>
            </p:cNvSpPr>
            <p:nvPr/>
          </p:nvSpPr>
          <p:spPr bwMode="auto">
            <a:xfrm>
              <a:off x="4095" y="3697"/>
              <a:ext cx="16" cy="50"/>
            </a:xfrm>
            <a:custGeom>
              <a:avLst/>
              <a:gdLst>
                <a:gd name="T0" fmla="*/ 3 w 11"/>
                <a:gd name="T1" fmla="*/ 0 h 35"/>
                <a:gd name="T2" fmla="*/ 0 w 11"/>
                <a:gd name="T3" fmla="*/ 3 h 35"/>
                <a:gd name="T4" fmla="*/ 6 w 11"/>
                <a:gd name="T5" fmla="*/ 33 h 35"/>
                <a:gd name="T6" fmla="*/ 9 w 11"/>
                <a:gd name="T7" fmla="*/ 35 h 35"/>
                <a:gd name="T8" fmla="*/ 11 w 11"/>
                <a:gd name="T9" fmla="*/ 32 h 35"/>
                <a:gd name="T10" fmla="*/ 6 w 11"/>
                <a:gd name="T11" fmla="*/ 2 h 35"/>
                <a:gd name="T12" fmla="*/ 3 w 1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10"/>
                    <a:pt x="3" y="20"/>
                    <a:pt x="6" y="33"/>
                  </a:cubicBezTo>
                  <a:cubicBezTo>
                    <a:pt x="6" y="34"/>
                    <a:pt x="8" y="35"/>
                    <a:pt x="9" y="35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8" y="19"/>
                    <a:pt x="6" y="9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0" name="Freeform 29"/>
            <p:cNvSpPr>
              <a:spLocks noChangeArrowheads="1"/>
            </p:cNvSpPr>
            <p:nvPr/>
          </p:nvSpPr>
          <p:spPr bwMode="auto">
            <a:xfrm>
              <a:off x="3990" y="3260"/>
              <a:ext cx="24" cy="441"/>
            </a:xfrm>
            <a:custGeom>
              <a:avLst/>
              <a:gdLst>
                <a:gd name="T0" fmla="*/ 11 w 17"/>
                <a:gd name="T1" fmla="*/ 2 h 305"/>
                <a:gd name="T2" fmla="*/ 11 w 17"/>
                <a:gd name="T3" fmla="*/ 41 h 305"/>
                <a:gd name="T4" fmla="*/ 11 w 17"/>
                <a:gd name="T5" fmla="*/ 93 h 305"/>
                <a:gd name="T6" fmla="*/ 7 w 17"/>
                <a:gd name="T7" fmla="*/ 185 h 305"/>
                <a:gd name="T8" fmla="*/ 7 w 17"/>
                <a:gd name="T9" fmla="*/ 210 h 305"/>
                <a:gd name="T10" fmla="*/ 0 w 17"/>
                <a:gd name="T11" fmla="*/ 301 h 305"/>
                <a:gd name="T12" fmla="*/ 2 w 17"/>
                <a:gd name="T13" fmla="*/ 304 h 305"/>
                <a:gd name="T14" fmla="*/ 5 w 17"/>
                <a:gd name="T15" fmla="*/ 303 h 305"/>
                <a:gd name="T16" fmla="*/ 13 w 17"/>
                <a:gd name="T17" fmla="*/ 210 h 305"/>
                <a:gd name="T18" fmla="*/ 12 w 17"/>
                <a:gd name="T19" fmla="*/ 185 h 305"/>
                <a:gd name="T20" fmla="*/ 16 w 17"/>
                <a:gd name="T21" fmla="*/ 93 h 305"/>
                <a:gd name="T22" fmla="*/ 16 w 17"/>
                <a:gd name="T23" fmla="*/ 40 h 305"/>
                <a:gd name="T24" fmla="*/ 16 w 17"/>
                <a:gd name="T25" fmla="*/ 3 h 305"/>
                <a:gd name="T26" fmla="*/ 14 w 17"/>
                <a:gd name="T27" fmla="*/ 0 h 305"/>
                <a:gd name="T28" fmla="*/ 11 w 17"/>
                <a:gd name="T29" fmla="*/ 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05">
                  <a:moveTo>
                    <a:pt x="11" y="2"/>
                  </a:moveTo>
                  <a:cubicBezTo>
                    <a:pt x="11" y="15"/>
                    <a:pt x="11" y="27"/>
                    <a:pt x="11" y="41"/>
                  </a:cubicBezTo>
                  <a:cubicBezTo>
                    <a:pt x="12" y="58"/>
                    <a:pt x="12" y="76"/>
                    <a:pt x="11" y="93"/>
                  </a:cubicBezTo>
                  <a:cubicBezTo>
                    <a:pt x="8" y="127"/>
                    <a:pt x="7" y="158"/>
                    <a:pt x="7" y="185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8" y="241"/>
                    <a:pt x="9" y="276"/>
                    <a:pt x="0" y="301"/>
                  </a:cubicBezTo>
                  <a:cubicBezTo>
                    <a:pt x="0" y="302"/>
                    <a:pt x="1" y="304"/>
                    <a:pt x="2" y="304"/>
                  </a:cubicBezTo>
                  <a:cubicBezTo>
                    <a:pt x="3" y="305"/>
                    <a:pt x="5" y="304"/>
                    <a:pt x="5" y="303"/>
                  </a:cubicBezTo>
                  <a:cubicBezTo>
                    <a:pt x="14" y="276"/>
                    <a:pt x="13" y="241"/>
                    <a:pt x="13" y="210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58"/>
                    <a:pt x="13" y="128"/>
                    <a:pt x="16" y="93"/>
                  </a:cubicBezTo>
                  <a:cubicBezTo>
                    <a:pt x="17" y="76"/>
                    <a:pt x="17" y="58"/>
                    <a:pt x="16" y="40"/>
                  </a:cubicBezTo>
                  <a:cubicBezTo>
                    <a:pt x="16" y="27"/>
                    <a:pt x="16" y="15"/>
                    <a:pt x="16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1" name="Freeform 30"/>
            <p:cNvSpPr>
              <a:spLocks noChangeArrowheads="1"/>
            </p:cNvSpPr>
            <p:nvPr/>
          </p:nvSpPr>
          <p:spPr bwMode="auto">
            <a:xfrm>
              <a:off x="4032" y="3263"/>
              <a:ext cx="17" cy="447"/>
            </a:xfrm>
            <a:custGeom>
              <a:avLst/>
              <a:gdLst>
                <a:gd name="T0" fmla="*/ 9 w 12"/>
                <a:gd name="T1" fmla="*/ 0 h 309"/>
                <a:gd name="T2" fmla="*/ 6 w 12"/>
                <a:gd name="T3" fmla="*/ 3 h 309"/>
                <a:gd name="T4" fmla="*/ 6 w 12"/>
                <a:gd name="T5" fmla="*/ 5 h 309"/>
                <a:gd name="T6" fmla="*/ 3 w 12"/>
                <a:gd name="T7" fmla="*/ 153 h 309"/>
                <a:gd name="T8" fmla="*/ 0 w 12"/>
                <a:gd name="T9" fmla="*/ 302 h 309"/>
                <a:gd name="T10" fmla="*/ 0 w 12"/>
                <a:gd name="T11" fmla="*/ 302 h 309"/>
                <a:gd name="T12" fmla="*/ 0 w 12"/>
                <a:gd name="T13" fmla="*/ 306 h 309"/>
                <a:gd name="T14" fmla="*/ 2 w 12"/>
                <a:gd name="T15" fmla="*/ 309 h 309"/>
                <a:gd name="T16" fmla="*/ 5 w 12"/>
                <a:gd name="T17" fmla="*/ 306 h 309"/>
                <a:gd name="T18" fmla="*/ 8 w 12"/>
                <a:gd name="T19" fmla="*/ 154 h 309"/>
                <a:gd name="T20" fmla="*/ 12 w 12"/>
                <a:gd name="T21" fmla="*/ 5 h 309"/>
                <a:gd name="T22" fmla="*/ 12 w 12"/>
                <a:gd name="T23" fmla="*/ 3 h 309"/>
                <a:gd name="T24" fmla="*/ 9 w 12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09">
                  <a:moveTo>
                    <a:pt x="9" y="0"/>
                  </a:moveTo>
                  <a:cubicBezTo>
                    <a:pt x="8" y="0"/>
                    <a:pt x="6" y="2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3"/>
                    <a:pt x="5" y="104"/>
                    <a:pt x="3" y="153"/>
                  </a:cubicBezTo>
                  <a:cubicBezTo>
                    <a:pt x="1" y="203"/>
                    <a:pt x="0" y="253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0" y="308"/>
                    <a:pt x="1" y="309"/>
                    <a:pt x="2" y="309"/>
                  </a:cubicBezTo>
                  <a:cubicBezTo>
                    <a:pt x="4" y="309"/>
                    <a:pt x="5" y="308"/>
                    <a:pt x="5" y="306"/>
                  </a:cubicBezTo>
                  <a:cubicBezTo>
                    <a:pt x="5" y="256"/>
                    <a:pt x="7" y="204"/>
                    <a:pt x="8" y="154"/>
                  </a:cubicBezTo>
                  <a:cubicBezTo>
                    <a:pt x="10" y="104"/>
                    <a:pt x="12" y="53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2" name="Freeform 31"/>
            <p:cNvSpPr>
              <a:spLocks noEditPoints="1" noChangeArrowheads="1"/>
            </p:cNvSpPr>
            <p:nvPr/>
          </p:nvSpPr>
          <p:spPr bwMode="auto">
            <a:xfrm>
              <a:off x="4066" y="3260"/>
              <a:ext cx="25" cy="442"/>
            </a:xfrm>
            <a:custGeom>
              <a:avLst/>
              <a:gdLst>
                <a:gd name="T0" fmla="*/ 0 w 17"/>
                <a:gd name="T1" fmla="*/ 2 h 306"/>
                <a:gd name="T2" fmla="*/ 3 w 17"/>
                <a:gd name="T3" fmla="*/ 98 h 306"/>
                <a:gd name="T4" fmla="*/ 5 w 17"/>
                <a:gd name="T5" fmla="*/ 193 h 306"/>
                <a:gd name="T6" fmla="*/ 7 w 17"/>
                <a:gd name="T7" fmla="*/ 267 h 306"/>
                <a:gd name="T8" fmla="*/ 7 w 17"/>
                <a:gd name="T9" fmla="*/ 273 h 306"/>
                <a:gd name="T10" fmla="*/ 10 w 17"/>
                <a:gd name="T11" fmla="*/ 300 h 306"/>
                <a:gd name="T12" fmla="*/ 10 w 17"/>
                <a:gd name="T13" fmla="*/ 300 h 306"/>
                <a:gd name="T14" fmla="*/ 11 w 17"/>
                <a:gd name="T15" fmla="*/ 303 h 306"/>
                <a:gd name="T16" fmla="*/ 11 w 17"/>
                <a:gd name="T17" fmla="*/ 304 h 306"/>
                <a:gd name="T18" fmla="*/ 11 w 17"/>
                <a:gd name="T19" fmla="*/ 303 h 306"/>
                <a:gd name="T20" fmla="*/ 11 w 17"/>
                <a:gd name="T21" fmla="*/ 304 h 306"/>
                <a:gd name="T22" fmla="*/ 15 w 17"/>
                <a:gd name="T23" fmla="*/ 305 h 306"/>
                <a:gd name="T24" fmla="*/ 16 w 17"/>
                <a:gd name="T25" fmla="*/ 302 h 306"/>
                <a:gd name="T26" fmla="*/ 13 w 17"/>
                <a:gd name="T27" fmla="*/ 273 h 306"/>
                <a:gd name="T28" fmla="*/ 12 w 17"/>
                <a:gd name="T29" fmla="*/ 266 h 306"/>
                <a:gd name="T30" fmla="*/ 11 w 17"/>
                <a:gd name="T31" fmla="*/ 193 h 306"/>
                <a:gd name="T32" fmla="*/ 8 w 17"/>
                <a:gd name="T33" fmla="*/ 98 h 306"/>
                <a:gd name="T34" fmla="*/ 5 w 17"/>
                <a:gd name="T35" fmla="*/ 2 h 306"/>
                <a:gd name="T36" fmla="*/ 3 w 17"/>
                <a:gd name="T37" fmla="*/ 0 h 306"/>
                <a:gd name="T38" fmla="*/ 0 w 17"/>
                <a:gd name="T39" fmla="*/ 2 h 306"/>
                <a:gd name="T40" fmla="*/ 12 w 17"/>
                <a:gd name="T41" fmla="*/ 300 h 306"/>
                <a:gd name="T42" fmla="*/ 15 w 17"/>
                <a:gd name="T43" fmla="*/ 300 h 306"/>
                <a:gd name="T44" fmla="*/ 13 w 17"/>
                <a:gd name="T45" fmla="*/ 301 h 306"/>
                <a:gd name="T46" fmla="*/ 11 w 17"/>
                <a:gd name="T47" fmla="*/ 301 h 306"/>
                <a:gd name="T48" fmla="*/ 12 w 17"/>
                <a:gd name="T49" fmla="*/ 30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06">
                  <a:moveTo>
                    <a:pt x="0" y="2"/>
                  </a:moveTo>
                  <a:cubicBezTo>
                    <a:pt x="0" y="34"/>
                    <a:pt x="1" y="67"/>
                    <a:pt x="3" y="98"/>
                  </a:cubicBezTo>
                  <a:cubicBezTo>
                    <a:pt x="4" y="129"/>
                    <a:pt x="5" y="162"/>
                    <a:pt x="5" y="193"/>
                  </a:cubicBezTo>
                  <a:cubicBezTo>
                    <a:pt x="5" y="219"/>
                    <a:pt x="6" y="243"/>
                    <a:pt x="7" y="267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8" y="282"/>
                    <a:pt x="8" y="292"/>
                    <a:pt x="10" y="300"/>
                  </a:cubicBezTo>
                  <a:cubicBezTo>
                    <a:pt x="10" y="300"/>
                    <a:pt x="10" y="300"/>
                    <a:pt x="10" y="300"/>
                  </a:cubicBezTo>
                  <a:cubicBezTo>
                    <a:pt x="10" y="300"/>
                    <a:pt x="10" y="302"/>
                    <a:pt x="11" y="303"/>
                  </a:cubicBezTo>
                  <a:cubicBezTo>
                    <a:pt x="11" y="303"/>
                    <a:pt x="11" y="303"/>
                    <a:pt x="11" y="304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1" y="304"/>
                    <a:pt x="11" y="304"/>
                  </a:cubicBezTo>
                  <a:cubicBezTo>
                    <a:pt x="12" y="305"/>
                    <a:pt x="13" y="306"/>
                    <a:pt x="15" y="305"/>
                  </a:cubicBezTo>
                  <a:cubicBezTo>
                    <a:pt x="16" y="305"/>
                    <a:pt x="17" y="303"/>
                    <a:pt x="16" y="302"/>
                  </a:cubicBezTo>
                  <a:cubicBezTo>
                    <a:pt x="13" y="294"/>
                    <a:pt x="13" y="283"/>
                    <a:pt x="13" y="273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1" y="243"/>
                    <a:pt x="11" y="219"/>
                    <a:pt x="11" y="193"/>
                  </a:cubicBezTo>
                  <a:cubicBezTo>
                    <a:pt x="11" y="161"/>
                    <a:pt x="9" y="129"/>
                    <a:pt x="8" y="98"/>
                  </a:cubicBezTo>
                  <a:cubicBezTo>
                    <a:pt x="7" y="67"/>
                    <a:pt x="5" y="3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2" y="300"/>
                  </a:moveTo>
                  <a:cubicBezTo>
                    <a:pt x="13" y="300"/>
                    <a:pt x="14" y="300"/>
                    <a:pt x="15" y="300"/>
                  </a:cubicBezTo>
                  <a:cubicBezTo>
                    <a:pt x="14" y="301"/>
                    <a:pt x="14" y="301"/>
                    <a:pt x="13" y="301"/>
                  </a:cubicBezTo>
                  <a:cubicBezTo>
                    <a:pt x="12" y="302"/>
                    <a:pt x="12" y="302"/>
                    <a:pt x="11" y="301"/>
                  </a:cubicBezTo>
                  <a:cubicBezTo>
                    <a:pt x="11" y="301"/>
                    <a:pt x="12" y="300"/>
                    <a:pt x="12" y="30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3" name="Freeform 32"/>
            <p:cNvSpPr>
              <a:spLocks noEditPoints="1" noChangeArrowheads="1"/>
            </p:cNvSpPr>
            <p:nvPr/>
          </p:nvSpPr>
          <p:spPr bwMode="auto">
            <a:xfrm>
              <a:off x="3629" y="2655"/>
              <a:ext cx="23" cy="60"/>
            </a:xfrm>
            <a:custGeom>
              <a:avLst/>
              <a:gdLst>
                <a:gd name="T0" fmla="*/ 1 w 16"/>
                <a:gd name="T1" fmla="*/ 1 h 41"/>
                <a:gd name="T2" fmla="*/ 0 w 16"/>
                <a:gd name="T3" fmla="*/ 2 h 41"/>
                <a:gd name="T4" fmla="*/ 0 w 16"/>
                <a:gd name="T5" fmla="*/ 3 h 41"/>
                <a:gd name="T6" fmla="*/ 4 w 16"/>
                <a:gd name="T7" fmla="*/ 16 h 41"/>
                <a:gd name="T8" fmla="*/ 3 w 16"/>
                <a:gd name="T9" fmla="*/ 24 h 41"/>
                <a:gd name="T10" fmla="*/ 5 w 16"/>
                <a:gd name="T11" fmla="*/ 40 h 41"/>
                <a:gd name="T12" fmla="*/ 6 w 16"/>
                <a:gd name="T13" fmla="*/ 41 h 41"/>
                <a:gd name="T14" fmla="*/ 8 w 16"/>
                <a:gd name="T15" fmla="*/ 39 h 41"/>
                <a:gd name="T16" fmla="*/ 8 w 16"/>
                <a:gd name="T17" fmla="*/ 33 h 41"/>
                <a:gd name="T18" fmla="*/ 8 w 16"/>
                <a:gd name="T19" fmla="*/ 26 h 41"/>
                <a:gd name="T20" fmla="*/ 10 w 16"/>
                <a:gd name="T21" fmla="*/ 33 h 41"/>
                <a:gd name="T22" fmla="*/ 11 w 16"/>
                <a:gd name="T23" fmla="*/ 34 h 41"/>
                <a:gd name="T24" fmla="*/ 12 w 16"/>
                <a:gd name="T25" fmla="*/ 36 h 41"/>
                <a:gd name="T26" fmla="*/ 12 w 16"/>
                <a:gd name="T27" fmla="*/ 37 h 41"/>
                <a:gd name="T28" fmla="*/ 15 w 16"/>
                <a:gd name="T29" fmla="*/ 38 h 41"/>
                <a:gd name="T30" fmla="*/ 16 w 16"/>
                <a:gd name="T31" fmla="*/ 36 h 41"/>
                <a:gd name="T32" fmla="*/ 16 w 16"/>
                <a:gd name="T33" fmla="*/ 35 h 41"/>
                <a:gd name="T34" fmla="*/ 16 w 16"/>
                <a:gd name="T35" fmla="*/ 36 h 41"/>
                <a:gd name="T36" fmla="*/ 14 w 16"/>
                <a:gd name="T37" fmla="*/ 36 h 41"/>
                <a:gd name="T38" fmla="*/ 13 w 16"/>
                <a:gd name="T39" fmla="*/ 35 h 41"/>
                <a:gd name="T40" fmla="*/ 13 w 16"/>
                <a:gd name="T41" fmla="*/ 35 h 41"/>
                <a:gd name="T42" fmla="*/ 15 w 16"/>
                <a:gd name="T43" fmla="*/ 35 h 41"/>
                <a:gd name="T44" fmla="*/ 15 w 16"/>
                <a:gd name="T45" fmla="*/ 35 h 41"/>
                <a:gd name="T46" fmla="*/ 15 w 16"/>
                <a:gd name="T47" fmla="*/ 35 h 41"/>
                <a:gd name="T48" fmla="*/ 15 w 16"/>
                <a:gd name="T49" fmla="*/ 35 h 41"/>
                <a:gd name="T50" fmla="*/ 15 w 16"/>
                <a:gd name="T51" fmla="*/ 35 h 41"/>
                <a:gd name="T52" fmla="*/ 15 w 16"/>
                <a:gd name="T53" fmla="*/ 33 h 41"/>
                <a:gd name="T54" fmla="*/ 13 w 16"/>
                <a:gd name="T55" fmla="*/ 28 h 41"/>
                <a:gd name="T56" fmla="*/ 11 w 16"/>
                <a:gd name="T57" fmla="*/ 21 h 41"/>
                <a:gd name="T58" fmla="*/ 10 w 16"/>
                <a:gd name="T59" fmla="*/ 20 h 41"/>
                <a:gd name="T60" fmla="*/ 9 w 16"/>
                <a:gd name="T61" fmla="*/ 11 h 41"/>
                <a:gd name="T62" fmla="*/ 9 w 16"/>
                <a:gd name="T63" fmla="*/ 10 h 41"/>
                <a:gd name="T64" fmla="*/ 8 w 16"/>
                <a:gd name="T65" fmla="*/ 8 h 41"/>
                <a:gd name="T66" fmla="*/ 6 w 16"/>
                <a:gd name="T67" fmla="*/ 9 h 41"/>
                <a:gd name="T68" fmla="*/ 3 w 16"/>
                <a:gd name="T69" fmla="*/ 1 h 41"/>
                <a:gd name="T70" fmla="*/ 1 w 16"/>
                <a:gd name="T71" fmla="*/ 1 h 41"/>
                <a:gd name="T72" fmla="*/ 13 w 16"/>
                <a:gd name="T73" fmla="*/ 36 h 41"/>
                <a:gd name="T74" fmla="*/ 13 w 16"/>
                <a:gd name="T75" fmla="*/ 36 h 41"/>
                <a:gd name="T76" fmla="*/ 13 w 16"/>
                <a:gd name="T77" fmla="*/ 36 h 41"/>
                <a:gd name="T78" fmla="*/ 13 w 16"/>
                <a:gd name="T7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41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3" y="11"/>
                    <a:pt x="4" y="16"/>
                  </a:cubicBezTo>
                  <a:cubicBezTo>
                    <a:pt x="3" y="19"/>
                    <a:pt x="3" y="21"/>
                    <a:pt x="3" y="24"/>
                  </a:cubicBezTo>
                  <a:cubicBezTo>
                    <a:pt x="3" y="30"/>
                    <a:pt x="4" y="36"/>
                    <a:pt x="5" y="40"/>
                  </a:cubicBezTo>
                  <a:cubicBezTo>
                    <a:pt x="5" y="40"/>
                    <a:pt x="6" y="41"/>
                    <a:pt x="6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9" y="28"/>
                    <a:pt x="9" y="31"/>
                    <a:pt x="10" y="33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5" y="37"/>
                    <a:pt x="14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4" y="31"/>
                    <a:pt x="13" y="30"/>
                    <a:pt x="13" y="28"/>
                  </a:cubicBezTo>
                  <a:cubicBezTo>
                    <a:pt x="13" y="26"/>
                    <a:pt x="12" y="23"/>
                    <a:pt x="11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6"/>
                    <a:pt x="4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00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4" name="Freeform 33"/>
            <p:cNvSpPr>
              <a:spLocks noChangeArrowheads="1"/>
            </p:cNvSpPr>
            <p:nvPr/>
          </p:nvSpPr>
          <p:spPr bwMode="auto">
            <a:xfrm>
              <a:off x="3629" y="2709"/>
              <a:ext cx="51" cy="52"/>
            </a:xfrm>
            <a:custGeom>
              <a:avLst/>
              <a:gdLst>
                <a:gd name="T0" fmla="*/ 25 w 35"/>
                <a:gd name="T1" fmla="*/ 0 h 36"/>
                <a:gd name="T2" fmla="*/ 0 w 35"/>
                <a:gd name="T3" fmla="*/ 21 h 36"/>
                <a:gd name="T4" fmla="*/ 2 w 35"/>
                <a:gd name="T5" fmla="*/ 23 h 36"/>
                <a:gd name="T6" fmla="*/ 3 w 35"/>
                <a:gd name="T7" fmla="*/ 21 h 36"/>
                <a:gd name="T8" fmla="*/ 3 w 35"/>
                <a:gd name="T9" fmla="*/ 21 h 36"/>
                <a:gd name="T10" fmla="*/ 17 w 35"/>
                <a:gd name="T11" fmla="*/ 8 h 36"/>
                <a:gd name="T12" fmla="*/ 15 w 35"/>
                <a:gd name="T13" fmla="*/ 10 h 36"/>
                <a:gd name="T14" fmla="*/ 13 w 35"/>
                <a:gd name="T15" fmla="*/ 12 h 36"/>
                <a:gd name="T16" fmla="*/ 6 w 35"/>
                <a:gd name="T17" fmla="*/ 19 h 36"/>
                <a:gd name="T18" fmla="*/ 6 w 35"/>
                <a:gd name="T19" fmla="*/ 19 h 36"/>
                <a:gd name="T20" fmla="*/ 6 w 35"/>
                <a:gd name="T21" fmla="*/ 19 h 36"/>
                <a:gd name="T22" fmla="*/ 6 w 35"/>
                <a:gd name="T23" fmla="*/ 19 h 36"/>
                <a:gd name="T24" fmla="*/ 6 w 35"/>
                <a:gd name="T25" fmla="*/ 20 h 36"/>
                <a:gd name="T26" fmla="*/ 6 w 35"/>
                <a:gd name="T27" fmla="*/ 21 h 36"/>
                <a:gd name="T28" fmla="*/ 3 w 35"/>
                <a:gd name="T29" fmla="*/ 24 h 36"/>
                <a:gd name="T30" fmla="*/ 3 w 35"/>
                <a:gd name="T31" fmla="*/ 25 h 36"/>
                <a:gd name="T32" fmla="*/ 3 w 35"/>
                <a:gd name="T33" fmla="*/ 26 h 36"/>
                <a:gd name="T34" fmla="*/ 5 w 35"/>
                <a:gd name="T35" fmla="*/ 27 h 36"/>
                <a:gd name="T36" fmla="*/ 16 w 35"/>
                <a:gd name="T37" fmla="*/ 21 h 36"/>
                <a:gd name="T38" fmla="*/ 15 w 35"/>
                <a:gd name="T39" fmla="*/ 21 h 36"/>
                <a:gd name="T40" fmla="*/ 9 w 35"/>
                <a:gd name="T41" fmla="*/ 30 h 36"/>
                <a:gd name="T42" fmla="*/ 9 w 35"/>
                <a:gd name="T43" fmla="*/ 31 h 36"/>
                <a:gd name="T44" fmla="*/ 10 w 35"/>
                <a:gd name="T45" fmla="*/ 33 h 36"/>
                <a:gd name="T46" fmla="*/ 12 w 35"/>
                <a:gd name="T47" fmla="*/ 32 h 36"/>
                <a:gd name="T48" fmla="*/ 17 w 35"/>
                <a:gd name="T49" fmla="*/ 28 h 36"/>
                <a:gd name="T50" fmla="*/ 26 w 35"/>
                <a:gd name="T51" fmla="*/ 19 h 36"/>
                <a:gd name="T52" fmla="*/ 16 w 35"/>
                <a:gd name="T53" fmla="*/ 33 h 36"/>
                <a:gd name="T54" fmla="*/ 16 w 35"/>
                <a:gd name="T55" fmla="*/ 34 h 36"/>
                <a:gd name="T56" fmla="*/ 16 w 35"/>
                <a:gd name="T57" fmla="*/ 35 h 36"/>
                <a:gd name="T58" fmla="*/ 19 w 35"/>
                <a:gd name="T59" fmla="*/ 35 h 36"/>
                <a:gd name="T60" fmla="*/ 34 w 35"/>
                <a:gd name="T61" fmla="*/ 25 h 36"/>
                <a:gd name="T62" fmla="*/ 35 w 35"/>
                <a:gd name="T63" fmla="*/ 23 h 36"/>
                <a:gd name="T64" fmla="*/ 33 w 35"/>
                <a:gd name="T65" fmla="*/ 21 h 36"/>
                <a:gd name="T66" fmla="*/ 27 w 35"/>
                <a:gd name="T67" fmla="*/ 24 h 36"/>
                <a:gd name="T68" fmla="*/ 30 w 35"/>
                <a:gd name="T69" fmla="*/ 16 h 36"/>
                <a:gd name="T70" fmla="*/ 30 w 35"/>
                <a:gd name="T71" fmla="*/ 16 h 36"/>
                <a:gd name="T72" fmla="*/ 30 w 35"/>
                <a:gd name="T73" fmla="*/ 15 h 36"/>
                <a:gd name="T74" fmla="*/ 28 w 35"/>
                <a:gd name="T75" fmla="*/ 14 h 36"/>
                <a:gd name="T76" fmla="*/ 23 w 35"/>
                <a:gd name="T77" fmla="*/ 17 h 36"/>
                <a:gd name="T78" fmla="*/ 25 w 35"/>
                <a:gd name="T79" fmla="*/ 14 h 36"/>
                <a:gd name="T80" fmla="*/ 25 w 35"/>
                <a:gd name="T81" fmla="*/ 13 h 36"/>
                <a:gd name="T82" fmla="*/ 24 w 35"/>
                <a:gd name="T83" fmla="*/ 12 h 36"/>
                <a:gd name="T84" fmla="*/ 22 w 35"/>
                <a:gd name="T85" fmla="*/ 12 h 36"/>
                <a:gd name="T86" fmla="*/ 15 w 35"/>
                <a:gd name="T87" fmla="*/ 17 h 36"/>
                <a:gd name="T88" fmla="*/ 13 w 35"/>
                <a:gd name="T89" fmla="*/ 19 h 36"/>
                <a:gd name="T90" fmla="*/ 22 w 35"/>
                <a:gd name="T91" fmla="*/ 10 h 36"/>
                <a:gd name="T92" fmla="*/ 23 w 35"/>
                <a:gd name="T93" fmla="*/ 9 h 36"/>
                <a:gd name="T94" fmla="*/ 23 w 35"/>
                <a:gd name="T95" fmla="*/ 8 h 36"/>
                <a:gd name="T96" fmla="*/ 23 w 35"/>
                <a:gd name="T97" fmla="*/ 8 h 36"/>
                <a:gd name="T98" fmla="*/ 27 w 35"/>
                <a:gd name="T99" fmla="*/ 3 h 36"/>
                <a:gd name="T100" fmla="*/ 28 w 35"/>
                <a:gd name="T101" fmla="*/ 2 h 36"/>
                <a:gd name="T102" fmla="*/ 27 w 35"/>
                <a:gd name="T103" fmla="*/ 0 h 36"/>
                <a:gd name="T104" fmla="*/ 25 w 35"/>
                <a:gd name="T10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36">
                  <a:moveTo>
                    <a:pt x="25" y="0"/>
                  </a:moveTo>
                  <a:cubicBezTo>
                    <a:pt x="21" y="2"/>
                    <a:pt x="0" y="12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8"/>
                    <a:pt x="10" y="12"/>
                    <a:pt x="17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4"/>
                    <a:pt x="8" y="16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8" y="26"/>
                    <a:pt x="12" y="24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4"/>
                    <a:pt x="11" y="27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10" y="33"/>
                  </a:cubicBezTo>
                  <a:cubicBezTo>
                    <a:pt x="10" y="33"/>
                    <a:pt x="11" y="33"/>
                    <a:pt x="12" y="3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4" y="24"/>
                    <a:pt x="20" y="29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6"/>
                    <a:pt x="18" y="36"/>
                    <a:pt x="19" y="35"/>
                  </a:cubicBezTo>
                  <a:cubicBezTo>
                    <a:pt x="24" y="30"/>
                    <a:pt x="29" y="26"/>
                    <a:pt x="34" y="25"/>
                  </a:cubicBezTo>
                  <a:cubicBezTo>
                    <a:pt x="35" y="25"/>
                    <a:pt x="35" y="24"/>
                    <a:pt x="35" y="23"/>
                  </a:cubicBezTo>
                  <a:cubicBezTo>
                    <a:pt x="35" y="22"/>
                    <a:pt x="34" y="21"/>
                    <a:pt x="33" y="21"/>
                  </a:cubicBezTo>
                  <a:cubicBezTo>
                    <a:pt x="31" y="22"/>
                    <a:pt x="29" y="23"/>
                    <a:pt x="27" y="24"/>
                  </a:cubicBezTo>
                  <a:cubicBezTo>
                    <a:pt x="29" y="22"/>
                    <a:pt x="30" y="19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6" y="15"/>
                    <a:pt x="25" y="16"/>
                    <a:pt x="23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24" y="11"/>
                    <a:pt x="23" y="11"/>
                    <a:pt x="22" y="12"/>
                  </a:cubicBezTo>
                  <a:cubicBezTo>
                    <a:pt x="20" y="13"/>
                    <a:pt x="18" y="15"/>
                    <a:pt x="15" y="17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6" y="16"/>
                    <a:pt x="19" y="13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6"/>
                    <a:pt x="26" y="4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E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5" name="Freeform 34"/>
            <p:cNvSpPr>
              <a:spLocks noChangeArrowheads="1"/>
            </p:cNvSpPr>
            <p:nvPr/>
          </p:nvSpPr>
          <p:spPr bwMode="auto">
            <a:xfrm>
              <a:off x="3655" y="2749"/>
              <a:ext cx="57" cy="57"/>
            </a:xfrm>
            <a:custGeom>
              <a:avLst/>
              <a:gdLst>
                <a:gd name="T0" fmla="*/ 20 w 39"/>
                <a:gd name="T1" fmla="*/ 3 h 39"/>
                <a:gd name="T2" fmla="*/ 1 w 39"/>
                <a:gd name="T3" fmla="*/ 18 h 39"/>
                <a:gd name="T4" fmla="*/ 1 w 39"/>
                <a:gd name="T5" fmla="*/ 21 h 39"/>
                <a:gd name="T6" fmla="*/ 1 w 39"/>
                <a:gd name="T7" fmla="*/ 21 h 39"/>
                <a:gd name="T8" fmla="*/ 4 w 39"/>
                <a:gd name="T9" fmla="*/ 23 h 39"/>
                <a:gd name="T10" fmla="*/ 3 w 39"/>
                <a:gd name="T11" fmla="*/ 24 h 39"/>
                <a:gd name="T12" fmla="*/ 3 w 39"/>
                <a:gd name="T13" fmla="*/ 26 h 39"/>
                <a:gd name="T14" fmla="*/ 15 w 39"/>
                <a:gd name="T15" fmla="*/ 20 h 39"/>
                <a:gd name="T16" fmla="*/ 8 w 39"/>
                <a:gd name="T17" fmla="*/ 29 h 39"/>
                <a:gd name="T18" fmla="*/ 10 w 39"/>
                <a:gd name="T19" fmla="*/ 31 h 39"/>
                <a:gd name="T20" fmla="*/ 25 w 39"/>
                <a:gd name="T21" fmla="*/ 20 h 39"/>
                <a:gd name="T22" fmla="*/ 11 w 39"/>
                <a:gd name="T23" fmla="*/ 33 h 39"/>
                <a:gd name="T24" fmla="*/ 11 w 39"/>
                <a:gd name="T25" fmla="*/ 35 h 39"/>
                <a:gd name="T26" fmla="*/ 17 w 39"/>
                <a:gd name="T27" fmla="*/ 33 h 39"/>
                <a:gd name="T28" fmla="*/ 14 w 39"/>
                <a:gd name="T29" fmla="*/ 37 h 39"/>
                <a:gd name="T30" fmla="*/ 17 w 39"/>
                <a:gd name="T31" fmla="*/ 39 h 39"/>
                <a:gd name="T32" fmla="*/ 30 w 39"/>
                <a:gd name="T33" fmla="*/ 28 h 39"/>
                <a:gd name="T34" fmla="*/ 30 w 39"/>
                <a:gd name="T35" fmla="*/ 30 h 39"/>
                <a:gd name="T36" fmla="*/ 39 w 39"/>
                <a:gd name="T37" fmla="*/ 25 h 39"/>
                <a:gd name="T38" fmla="*/ 37 w 39"/>
                <a:gd name="T39" fmla="*/ 22 h 39"/>
                <a:gd name="T40" fmla="*/ 35 w 39"/>
                <a:gd name="T41" fmla="*/ 21 h 39"/>
                <a:gd name="T42" fmla="*/ 35 w 39"/>
                <a:gd name="T43" fmla="*/ 19 h 39"/>
                <a:gd name="T44" fmla="*/ 32 w 39"/>
                <a:gd name="T45" fmla="*/ 19 h 39"/>
                <a:gd name="T46" fmla="*/ 35 w 39"/>
                <a:gd name="T47" fmla="*/ 15 h 39"/>
                <a:gd name="T48" fmla="*/ 33 w 39"/>
                <a:gd name="T49" fmla="*/ 13 h 39"/>
                <a:gd name="T50" fmla="*/ 26 w 39"/>
                <a:gd name="T51" fmla="*/ 13 h 39"/>
                <a:gd name="T52" fmla="*/ 26 w 39"/>
                <a:gd name="T53" fmla="*/ 10 h 39"/>
                <a:gd name="T54" fmla="*/ 25 w 39"/>
                <a:gd name="T55" fmla="*/ 10 h 39"/>
                <a:gd name="T56" fmla="*/ 23 w 39"/>
                <a:gd name="T57" fmla="*/ 8 h 39"/>
                <a:gd name="T58" fmla="*/ 25 w 39"/>
                <a:gd name="T59" fmla="*/ 6 h 39"/>
                <a:gd name="T60" fmla="*/ 26 w 39"/>
                <a:gd name="T61" fmla="*/ 4 h 39"/>
                <a:gd name="T62" fmla="*/ 25 w 39"/>
                <a:gd name="T63" fmla="*/ 3 h 39"/>
                <a:gd name="T64" fmla="*/ 26 w 39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6" y="6"/>
                    <a:pt x="12" y="9"/>
                    <a:pt x="8" y="12"/>
                  </a:cubicBezTo>
                  <a:cubicBezTo>
                    <a:pt x="5" y="14"/>
                    <a:pt x="3" y="16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9" y="25"/>
                    <a:pt x="12" y="22"/>
                    <a:pt x="15" y="20"/>
                  </a:cubicBezTo>
                  <a:cubicBezTo>
                    <a:pt x="13" y="22"/>
                    <a:pt x="8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9" y="24"/>
                    <a:pt x="22" y="22"/>
                    <a:pt x="25" y="20"/>
                  </a:cubicBezTo>
                  <a:cubicBezTo>
                    <a:pt x="24" y="21"/>
                    <a:pt x="23" y="22"/>
                    <a:pt x="22" y="23"/>
                  </a:cubicBezTo>
                  <a:cubicBezTo>
                    <a:pt x="18" y="25"/>
                    <a:pt x="14" y="28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6"/>
                    <a:pt x="13" y="36"/>
                    <a:pt x="14" y="35"/>
                  </a:cubicBezTo>
                  <a:cubicBezTo>
                    <a:pt x="14" y="35"/>
                    <a:pt x="15" y="34"/>
                    <a:pt x="17" y="33"/>
                  </a:cubicBezTo>
                  <a:cubicBezTo>
                    <a:pt x="16" y="34"/>
                    <a:pt x="15" y="35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2"/>
                    <a:pt x="28" y="30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2" y="31"/>
                    <a:pt x="32" y="31"/>
                  </a:cubicBezTo>
                  <a:cubicBezTo>
                    <a:pt x="35" y="29"/>
                    <a:pt x="38" y="27"/>
                    <a:pt x="39" y="25"/>
                  </a:cubicBezTo>
                  <a:cubicBezTo>
                    <a:pt x="39" y="24"/>
                    <a:pt x="39" y="24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6" y="22"/>
                    <a:pt x="35" y="23"/>
                    <a:pt x="33" y="23"/>
                  </a:cubicBezTo>
                  <a:cubicBezTo>
                    <a:pt x="34" y="23"/>
                    <a:pt x="34" y="22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8"/>
                    <a:pt x="34" y="17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28" y="14"/>
                    <a:pt x="25" y="16"/>
                    <a:pt x="21" y="19"/>
                  </a:cubicBezTo>
                  <a:cubicBezTo>
                    <a:pt x="23" y="17"/>
                    <a:pt x="26" y="13"/>
                    <a:pt x="26" y="13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21" y="8"/>
                    <a:pt x="23" y="7"/>
                    <a:pt x="25" y="6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6" name="Freeform 35"/>
            <p:cNvSpPr>
              <a:spLocks noChangeArrowheads="1"/>
            </p:cNvSpPr>
            <p:nvPr/>
          </p:nvSpPr>
          <p:spPr bwMode="auto">
            <a:xfrm>
              <a:off x="3687" y="2796"/>
              <a:ext cx="64" cy="42"/>
            </a:xfrm>
            <a:custGeom>
              <a:avLst/>
              <a:gdLst>
                <a:gd name="T0" fmla="*/ 4 w 44"/>
                <a:gd name="T1" fmla="*/ 11 h 29"/>
                <a:gd name="T2" fmla="*/ 1 w 44"/>
                <a:gd name="T3" fmla="*/ 13 h 29"/>
                <a:gd name="T4" fmla="*/ 0 w 44"/>
                <a:gd name="T5" fmla="*/ 14 h 29"/>
                <a:gd name="T6" fmla="*/ 1 w 44"/>
                <a:gd name="T7" fmla="*/ 16 h 29"/>
                <a:gd name="T8" fmla="*/ 4 w 44"/>
                <a:gd name="T9" fmla="*/ 16 h 29"/>
                <a:gd name="T10" fmla="*/ 16 w 44"/>
                <a:gd name="T11" fmla="*/ 10 h 29"/>
                <a:gd name="T12" fmla="*/ 28 w 44"/>
                <a:gd name="T13" fmla="*/ 6 h 29"/>
                <a:gd name="T14" fmla="*/ 7 w 44"/>
                <a:gd name="T15" fmla="*/ 17 h 29"/>
                <a:gd name="T16" fmla="*/ 5 w 44"/>
                <a:gd name="T17" fmla="*/ 18 h 29"/>
                <a:gd name="T18" fmla="*/ 4 w 44"/>
                <a:gd name="T19" fmla="*/ 19 h 29"/>
                <a:gd name="T20" fmla="*/ 5 w 44"/>
                <a:gd name="T21" fmla="*/ 21 h 29"/>
                <a:gd name="T22" fmla="*/ 5 w 44"/>
                <a:gd name="T23" fmla="*/ 21 h 29"/>
                <a:gd name="T24" fmla="*/ 8 w 44"/>
                <a:gd name="T25" fmla="*/ 23 h 29"/>
                <a:gd name="T26" fmla="*/ 9 w 44"/>
                <a:gd name="T27" fmla="*/ 22 h 29"/>
                <a:gd name="T28" fmla="*/ 9 w 44"/>
                <a:gd name="T29" fmla="*/ 24 h 29"/>
                <a:gd name="T30" fmla="*/ 18 w 44"/>
                <a:gd name="T31" fmla="*/ 24 h 29"/>
                <a:gd name="T32" fmla="*/ 15 w 44"/>
                <a:gd name="T33" fmla="*/ 27 h 29"/>
                <a:gd name="T34" fmla="*/ 18 w 44"/>
                <a:gd name="T35" fmla="*/ 29 h 29"/>
                <a:gd name="T36" fmla="*/ 28 w 44"/>
                <a:gd name="T37" fmla="*/ 26 h 29"/>
                <a:gd name="T38" fmla="*/ 41 w 44"/>
                <a:gd name="T39" fmla="*/ 23 h 29"/>
                <a:gd name="T40" fmla="*/ 40 w 44"/>
                <a:gd name="T41" fmla="*/ 19 h 29"/>
                <a:gd name="T42" fmla="*/ 38 w 44"/>
                <a:gd name="T43" fmla="*/ 18 h 29"/>
                <a:gd name="T44" fmla="*/ 44 w 44"/>
                <a:gd name="T45" fmla="*/ 15 h 29"/>
                <a:gd name="T46" fmla="*/ 43 w 44"/>
                <a:gd name="T47" fmla="*/ 13 h 29"/>
                <a:gd name="T48" fmla="*/ 16 w 44"/>
                <a:gd name="T49" fmla="*/ 21 h 29"/>
                <a:gd name="T50" fmla="*/ 40 w 44"/>
                <a:gd name="T51" fmla="*/ 9 h 29"/>
                <a:gd name="T52" fmla="*/ 38 w 44"/>
                <a:gd name="T53" fmla="*/ 7 h 29"/>
                <a:gd name="T54" fmla="*/ 38 w 44"/>
                <a:gd name="T55" fmla="*/ 7 h 29"/>
                <a:gd name="T56" fmla="*/ 37 w 44"/>
                <a:gd name="T57" fmla="*/ 8 h 29"/>
                <a:gd name="T58" fmla="*/ 37 w 44"/>
                <a:gd name="T59" fmla="*/ 6 h 29"/>
                <a:gd name="T60" fmla="*/ 36 w 44"/>
                <a:gd name="T61" fmla="*/ 5 h 29"/>
                <a:gd name="T62" fmla="*/ 37 w 44"/>
                <a:gd name="T63" fmla="*/ 3 h 29"/>
                <a:gd name="T64" fmla="*/ 35 w 44"/>
                <a:gd name="T65" fmla="*/ 1 h 29"/>
                <a:gd name="T66" fmla="*/ 31 w 44"/>
                <a:gd name="T6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29">
                  <a:moveTo>
                    <a:pt x="29" y="0"/>
                  </a:moveTo>
                  <a:cubicBezTo>
                    <a:pt x="21" y="3"/>
                    <a:pt x="10" y="6"/>
                    <a:pt x="4" y="11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5" y="15"/>
                    <a:pt x="6" y="14"/>
                  </a:cubicBezTo>
                  <a:cubicBezTo>
                    <a:pt x="9" y="12"/>
                    <a:pt x="12" y="11"/>
                    <a:pt x="16" y="10"/>
                  </a:cubicBezTo>
                  <a:cubicBezTo>
                    <a:pt x="19" y="9"/>
                    <a:pt x="22" y="8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4" y="7"/>
                    <a:pt x="21" y="8"/>
                    <a:pt x="18" y="10"/>
                  </a:cubicBezTo>
                  <a:cubicBezTo>
                    <a:pt x="13" y="12"/>
                    <a:pt x="9" y="14"/>
                    <a:pt x="7" y="17"/>
                  </a:cubicBezTo>
                  <a:cubicBezTo>
                    <a:pt x="6" y="17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2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3" y="25"/>
                    <a:pt x="16" y="25"/>
                    <a:pt x="18" y="24"/>
                  </a:cubicBezTo>
                  <a:cubicBezTo>
                    <a:pt x="17" y="24"/>
                    <a:pt x="16" y="25"/>
                    <a:pt x="16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9"/>
                    <a:pt x="17" y="29"/>
                    <a:pt x="18" y="29"/>
                  </a:cubicBezTo>
                  <a:cubicBezTo>
                    <a:pt x="21" y="27"/>
                    <a:pt x="24" y="26"/>
                    <a:pt x="28" y="25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8" y="25"/>
                    <a:pt x="31" y="25"/>
                    <a:pt x="33" y="25"/>
                  </a:cubicBezTo>
                  <a:cubicBezTo>
                    <a:pt x="36" y="24"/>
                    <a:pt x="39" y="24"/>
                    <a:pt x="41" y="23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37" y="20"/>
                    <a:pt x="34" y="20"/>
                    <a:pt x="31" y="21"/>
                  </a:cubicBezTo>
                  <a:cubicBezTo>
                    <a:pt x="33" y="20"/>
                    <a:pt x="36" y="19"/>
                    <a:pt x="38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36" y="12"/>
                    <a:pt x="30" y="15"/>
                    <a:pt x="24" y="18"/>
                  </a:cubicBezTo>
                  <a:cubicBezTo>
                    <a:pt x="21" y="19"/>
                    <a:pt x="19" y="20"/>
                    <a:pt x="16" y="21"/>
                  </a:cubicBezTo>
                  <a:cubicBezTo>
                    <a:pt x="21" y="17"/>
                    <a:pt x="28" y="14"/>
                    <a:pt x="38" y="11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7" name="Freeform 36"/>
            <p:cNvSpPr>
              <a:spLocks noEditPoints="1" noChangeArrowheads="1"/>
            </p:cNvSpPr>
            <p:nvPr/>
          </p:nvSpPr>
          <p:spPr bwMode="auto">
            <a:xfrm>
              <a:off x="3714" y="2827"/>
              <a:ext cx="71" cy="53"/>
            </a:xfrm>
            <a:custGeom>
              <a:avLst/>
              <a:gdLst>
                <a:gd name="T0" fmla="*/ 11 w 49"/>
                <a:gd name="T1" fmla="*/ 12 h 36"/>
                <a:gd name="T2" fmla="*/ 4 w 49"/>
                <a:gd name="T3" fmla="*/ 15 h 36"/>
                <a:gd name="T4" fmla="*/ 4 w 49"/>
                <a:gd name="T5" fmla="*/ 16 h 36"/>
                <a:gd name="T6" fmla="*/ 1 w 49"/>
                <a:gd name="T7" fmla="*/ 17 h 36"/>
                <a:gd name="T8" fmla="*/ 0 w 49"/>
                <a:gd name="T9" fmla="*/ 19 h 36"/>
                <a:gd name="T10" fmla="*/ 2 w 49"/>
                <a:gd name="T11" fmla="*/ 21 h 36"/>
                <a:gd name="T12" fmla="*/ 14 w 49"/>
                <a:gd name="T13" fmla="*/ 15 h 36"/>
                <a:gd name="T14" fmla="*/ 13 w 49"/>
                <a:gd name="T15" fmla="*/ 20 h 36"/>
                <a:gd name="T16" fmla="*/ 13 w 49"/>
                <a:gd name="T17" fmla="*/ 21 h 36"/>
                <a:gd name="T18" fmla="*/ 9 w 49"/>
                <a:gd name="T19" fmla="*/ 25 h 36"/>
                <a:gd name="T20" fmla="*/ 11 w 49"/>
                <a:gd name="T21" fmla="*/ 27 h 36"/>
                <a:gd name="T22" fmla="*/ 11 w 49"/>
                <a:gd name="T23" fmla="*/ 28 h 36"/>
                <a:gd name="T24" fmla="*/ 12 w 49"/>
                <a:gd name="T25" fmla="*/ 29 h 36"/>
                <a:gd name="T26" fmla="*/ 22 w 49"/>
                <a:gd name="T27" fmla="*/ 29 h 36"/>
                <a:gd name="T28" fmla="*/ 14 w 49"/>
                <a:gd name="T29" fmla="*/ 33 h 36"/>
                <a:gd name="T30" fmla="*/ 13 w 49"/>
                <a:gd name="T31" fmla="*/ 33 h 36"/>
                <a:gd name="T32" fmla="*/ 13 w 49"/>
                <a:gd name="T33" fmla="*/ 35 h 36"/>
                <a:gd name="T34" fmla="*/ 21 w 49"/>
                <a:gd name="T35" fmla="*/ 33 h 36"/>
                <a:gd name="T36" fmla="*/ 29 w 49"/>
                <a:gd name="T37" fmla="*/ 30 h 36"/>
                <a:gd name="T38" fmla="*/ 44 w 49"/>
                <a:gd name="T39" fmla="*/ 23 h 36"/>
                <a:gd name="T40" fmla="*/ 48 w 49"/>
                <a:gd name="T41" fmla="*/ 20 h 36"/>
                <a:gd name="T42" fmla="*/ 49 w 49"/>
                <a:gd name="T43" fmla="*/ 18 h 36"/>
                <a:gd name="T44" fmla="*/ 34 w 49"/>
                <a:gd name="T45" fmla="*/ 20 h 36"/>
                <a:gd name="T46" fmla="*/ 42 w 49"/>
                <a:gd name="T47" fmla="*/ 16 h 36"/>
                <a:gd name="T48" fmla="*/ 49 w 49"/>
                <a:gd name="T49" fmla="*/ 12 h 36"/>
                <a:gd name="T50" fmla="*/ 47 w 49"/>
                <a:gd name="T51" fmla="*/ 10 h 36"/>
                <a:gd name="T52" fmla="*/ 42 w 49"/>
                <a:gd name="T53" fmla="*/ 12 h 36"/>
                <a:gd name="T54" fmla="*/ 43 w 49"/>
                <a:gd name="T55" fmla="*/ 10 h 36"/>
                <a:gd name="T56" fmla="*/ 27 w 49"/>
                <a:gd name="T57" fmla="*/ 14 h 36"/>
                <a:gd name="T58" fmla="*/ 20 w 49"/>
                <a:gd name="T59" fmla="*/ 17 h 36"/>
                <a:gd name="T60" fmla="*/ 44 w 49"/>
                <a:gd name="T61" fmla="*/ 3 h 36"/>
                <a:gd name="T62" fmla="*/ 44 w 49"/>
                <a:gd name="T63" fmla="*/ 1 h 36"/>
                <a:gd name="T64" fmla="*/ 41 w 49"/>
                <a:gd name="T65" fmla="*/ 13 h 36"/>
                <a:gd name="T66" fmla="*/ 40 w 49"/>
                <a:gd name="T6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36">
                  <a:moveTo>
                    <a:pt x="43" y="0"/>
                  </a:moveTo>
                  <a:cubicBezTo>
                    <a:pt x="32" y="2"/>
                    <a:pt x="21" y="7"/>
                    <a:pt x="11" y="12"/>
                  </a:cubicBezTo>
                  <a:cubicBezTo>
                    <a:pt x="9" y="13"/>
                    <a:pt x="7" y="13"/>
                    <a:pt x="6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6" y="19"/>
                    <a:pt x="10" y="17"/>
                    <a:pt x="14" y="15"/>
                  </a:cubicBezTo>
                  <a:cubicBezTo>
                    <a:pt x="16" y="14"/>
                    <a:pt x="17" y="14"/>
                    <a:pt x="19" y="13"/>
                  </a:cubicBezTo>
                  <a:cubicBezTo>
                    <a:pt x="16" y="15"/>
                    <a:pt x="14" y="17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10" y="24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8" y="30"/>
                    <a:pt x="24" y="27"/>
                    <a:pt x="30" y="25"/>
                  </a:cubicBezTo>
                  <a:cubicBezTo>
                    <a:pt x="27" y="26"/>
                    <a:pt x="24" y="28"/>
                    <a:pt x="22" y="29"/>
                  </a:cubicBezTo>
                  <a:cubicBezTo>
                    <a:pt x="19" y="30"/>
                    <a:pt x="16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5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5" y="31"/>
                    <a:pt x="27" y="31"/>
                    <a:pt x="29" y="30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3" y="24"/>
                    <a:pt x="44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7"/>
                    <a:pt x="48" y="17"/>
                    <a:pt x="47" y="17"/>
                  </a:cubicBezTo>
                  <a:cubicBezTo>
                    <a:pt x="43" y="17"/>
                    <a:pt x="39" y="18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8"/>
                    <a:pt x="40" y="17"/>
                    <a:pt x="42" y="16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9" y="13"/>
                    <a:pt x="49" y="13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10"/>
                    <a:pt x="48" y="10"/>
                    <a:pt x="47" y="10"/>
                  </a:cubicBezTo>
                  <a:cubicBezTo>
                    <a:pt x="45" y="11"/>
                    <a:pt x="43" y="11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2" y="9"/>
                    <a:pt x="41" y="9"/>
                  </a:cubicBezTo>
                  <a:cubicBezTo>
                    <a:pt x="36" y="9"/>
                    <a:pt x="31" y="12"/>
                    <a:pt x="27" y="14"/>
                  </a:cubicBezTo>
                  <a:cubicBezTo>
                    <a:pt x="26" y="14"/>
                    <a:pt x="25" y="15"/>
                    <a:pt x="25" y="15"/>
                  </a:cubicBezTo>
                  <a:cubicBezTo>
                    <a:pt x="23" y="16"/>
                    <a:pt x="22" y="16"/>
                    <a:pt x="20" y="17"/>
                  </a:cubicBezTo>
                  <a:cubicBezTo>
                    <a:pt x="23" y="15"/>
                    <a:pt x="27" y="13"/>
                    <a:pt x="31" y="11"/>
                  </a:cubicBezTo>
                  <a:cubicBezTo>
                    <a:pt x="36" y="9"/>
                    <a:pt x="41" y="7"/>
                    <a:pt x="44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  <a:moveTo>
                    <a:pt x="41" y="13"/>
                  </a:moveTo>
                  <a:cubicBezTo>
                    <a:pt x="41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8" name="Freeform 37"/>
            <p:cNvSpPr>
              <a:spLocks noEditPoints="1" noChangeArrowheads="1"/>
            </p:cNvSpPr>
            <p:nvPr/>
          </p:nvSpPr>
          <p:spPr bwMode="auto">
            <a:xfrm>
              <a:off x="3742" y="2867"/>
              <a:ext cx="81" cy="50"/>
            </a:xfrm>
            <a:custGeom>
              <a:avLst/>
              <a:gdLst>
                <a:gd name="T0" fmla="*/ 9 w 56"/>
                <a:gd name="T1" fmla="*/ 11 h 35"/>
                <a:gd name="T2" fmla="*/ 1 w 56"/>
                <a:gd name="T3" fmla="*/ 15 h 35"/>
                <a:gd name="T4" fmla="*/ 0 w 56"/>
                <a:gd name="T5" fmla="*/ 17 h 35"/>
                <a:gd name="T6" fmla="*/ 0 w 56"/>
                <a:gd name="T7" fmla="*/ 18 h 35"/>
                <a:gd name="T8" fmla="*/ 1 w 56"/>
                <a:gd name="T9" fmla="*/ 19 h 35"/>
                <a:gd name="T10" fmla="*/ 1 w 56"/>
                <a:gd name="T11" fmla="*/ 20 h 35"/>
                <a:gd name="T12" fmla="*/ 1 w 56"/>
                <a:gd name="T13" fmla="*/ 20 h 35"/>
                <a:gd name="T14" fmla="*/ 3 w 56"/>
                <a:gd name="T15" fmla="*/ 21 h 35"/>
                <a:gd name="T16" fmla="*/ 11 w 56"/>
                <a:gd name="T17" fmla="*/ 19 h 35"/>
                <a:gd name="T18" fmla="*/ 5 w 56"/>
                <a:gd name="T19" fmla="*/ 23 h 35"/>
                <a:gd name="T20" fmla="*/ 4 w 56"/>
                <a:gd name="T21" fmla="*/ 24 h 35"/>
                <a:gd name="T22" fmla="*/ 4 w 56"/>
                <a:gd name="T23" fmla="*/ 25 h 35"/>
                <a:gd name="T24" fmla="*/ 6 w 56"/>
                <a:gd name="T25" fmla="*/ 26 h 35"/>
                <a:gd name="T26" fmla="*/ 12 w 56"/>
                <a:gd name="T27" fmla="*/ 24 h 35"/>
                <a:gd name="T28" fmla="*/ 9 w 56"/>
                <a:gd name="T29" fmla="*/ 26 h 35"/>
                <a:gd name="T30" fmla="*/ 8 w 56"/>
                <a:gd name="T31" fmla="*/ 28 h 35"/>
                <a:gd name="T32" fmla="*/ 8 w 56"/>
                <a:gd name="T33" fmla="*/ 29 h 35"/>
                <a:gd name="T34" fmla="*/ 9 w 56"/>
                <a:gd name="T35" fmla="*/ 29 h 35"/>
                <a:gd name="T36" fmla="*/ 8 w 56"/>
                <a:gd name="T37" fmla="*/ 29 h 35"/>
                <a:gd name="T38" fmla="*/ 8 w 56"/>
                <a:gd name="T39" fmla="*/ 30 h 35"/>
                <a:gd name="T40" fmla="*/ 8 w 56"/>
                <a:gd name="T41" fmla="*/ 31 h 35"/>
                <a:gd name="T42" fmla="*/ 9 w 56"/>
                <a:gd name="T43" fmla="*/ 32 h 35"/>
                <a:gd name="T44" fmla="*/ 49 w 56"/>
                <a:gd name="T45" fmla="*/ 21 h 35"/>
                <a:gd name="T46" fmla="*/ 49 w 56"/>
                <a:gd name="T47" fmla="*/ 20 h 35"/>
                <a:gd name="T48" fmla="*/ 49 w 56"/>
                <a:gd name="T49" fmla="*/ 19 h 35"/>
                <a:gd name="T50" fmla="*/ 56 w 56"/>
                <a:gd name="T51" fmla="*/ 13 h 35"/>
                <a:gd name="T52" fmla="*/ 56 w 56"/>
                <a:gd name="T53" fmla="*/ 13 h 35"/>
                <a:gd name="T54" fmla="*/ 56 w 56"/>
                <a:gd name="T55" fmla="*/ 12 h 35"/>
                <a:gd name="T56" fmla="*/ 54 w 56"/>
                <a:gd name="T57" fmla="*/ 11 h 35"/>
                <a:gd name="T58" fmla="*/ 51 w 56"/>
                <a:gd name="T59" fmla="*/ 11 h 35"/>
                <a:gd name="T60" fmla="*/ 50 w 56"/>
                <a:gd name="T61" fmla="*/ 11 h 35"/>
                <a:gd name="T62" fmla="*/ 41 w 56"/>
                <a:gd name="T63" fmla="*/ 11 h 35"/>
                <a:gd name="T64" fmla="*/ 47 w 56"/>
                <a:gd name="T65" fmla="*/ 10 h 35"/>
                <a:gd name="T66" fmla="*/ 48 w 56"/>
                <a:gd name="T67" fmla="*/ 8 h 35"/>
                <a:gd name="T68" fmla="*/ 48 w 56"/>
                <a:gd name="T69" fmla="*/ 8 h 35"/>
                <a:gd name="T70" fmla="*/ 46 w 56"/>
                <a:gd name="T71" fmla="*/ 6 h 35"/>
                <a:gd name="T72" fmla="*/ 46 w 56"/>
                <a:gd name="T73" fmla="*/ 6 h 35"/>
                <a:gd name="T74" fmla="*/ 29 w 56"/>
                <a:gd name="T75" fmla="*/ 9 h 35"/>
                <a:gd name="T76" fmla="*/ 43 w 56"/>
                <a:gd name="T77" fmla="*/ 3 h 35"/>
                <a:gd name="T78" fmla="*/ 44 w 56"/>
                <a:gd name="T79" fmla="*/ 2 h 35"/>
                <a:gd name="T80" fmla="*/ 43 w 56"/>
                <a:gd name="T81" fmla="*/ 1 h 35"/>
                <a:gd name="T82" fmla="*/ 42 w 56"/>
                <a:gd name="T83" fmla="*/ 0 h 35"/>
                <a:gd name="T84" fmla="*/ 9 w 56"/>
                <a:gd name="T85" fmla="*/ 11 h 35"/>
                <a:gd name="T86" fmla="*/ 50 w 56"/>
                <a:gd name="T87" fmla="*/ 15 h 35"/>
                <a:gd name="T88" fmla="*/ 37 w 56"/>
                <a:gd name="T89" fmla="*/ 19 h 35"/>
                <a:gd name="T90" fmla="*/ 48 w 56"/>
                <a:gd name="T91" fmla="*/ 15 h 35"/>
                <a:gd name="T92" fmla="*/ 50 w 56"/>
                <a:gd name="T93" fmla="*/ 15 h 35"/>
                <a:gd name="T94" fmla="*/ 33 w 56"/>
                <a:gd name="T95" fmla="*/ 24 h 35"/>
                <a:gd name="T96" fmla="*/ 35 w 56"/>
                <a:gd name="T97" fmla="*/ 24 h 35"/>
                <a:gd name="T98" fmla="*/ 15 w 56"/>
                <a:gd name="T99" fmla="*/ 29 h 35"/>
                <a:gd name="T100" fmla="*/ 33 w 56"/>
                <a:gd name="T10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35">
                  <a:moveTo>
                    <a:pt x="9" y="11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6" y="21"/>
                    <a:pt x="8" y="20"/>
                    <a:pt x="11" y="19"/>
                  </a:cubicBezTo>
                  <a:cubicBezTo>
                    <a:pt x="9" y="20"/>
                    <a:pt x="7" y="21"/>
                    <a:pt x="5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15" y="35"/>
                    <a:pt x="45" y="24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52" y="18"/>
                    <a:pt x="55" y="16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1"/>
                    <a:pt x="55" y="11"/>
                    <a:pt x="54" y="11"/>
                  </a:cubicBezTo>
                  <a:cubicBezTo>
                    <a:pt x="53" y="11"/>
                    <a:pt x="52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1"/>
                    <a:pt x="44" y="11"/>
                    <a:pt x="41" y="11"/>
                  </a:cubicBezTo>
                  <a:cubicBezTo>
                    <a:pt x="44" y="11"/>
                    <a:pt x="47" y="10"/>
                    <a:pt x="47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0" y="6"/>
                    <a:pt x="35" y="7"/>
                    <a:pt x="29" y="9"/>
                  </a:cubicBezTo>
                  <a:cubicBezTo>
                    <a:pt x="34" y="7"/>
                    <a:pt x="38" y="6"/>
                    <a:pt x="43" y="3"/>
                  </a:cubicBezTo>
                  <a:cubicBezTo>
                    <a:pt x="43" y="3"/>
                    <a:pt x="44" y="2"/>
                    <a:pt x="44" y="2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0"/>
                    <a:pt x="19" y="6"/>
                    <a:pt x="9" y="11"/>
                  </a:cubicBezTo>
                  <a:close/>
                  <a:moveTo>
                    <a:pt x="50" y="15"/>
                  </a:moveTo>
                  <a:cubicBezTo>
                    <a:pt x="47" y="17"/>
                    <a:pt x="42" y="18"/>
                    <a:pt x="37" y="19"/>
                  </a:cubicBezTo>
                  <a:cubicBezTo>
                    <a:pt x="41" y="18"/>
                    <a:pt x="44" y="17"/>
                    <a:pt x="48" y="15"/>
                  </a:cubicBezTo>
                  <a:cubicBezTo>
                    <a:pt x="48" y="15"/>
                    <a:pt x="49" y="15"/>
                    <a:pt x="50" y="15"/>
                  </a:cubicBezTo>
                  <a:close/>
                  <a:moveTo>
                    <a:pt x="33" y="24"/>
                  </a:moveTo>
                  <a:cubicBezTo>
                    <a:pt x="33" y="24"/>
                    <a:pt x="34" y="24"/>
                    <a:pt x="35" y="24"/>
                  </a:cubicBezTo>
                  <a:cubicBezTo>
                    <a:pt x="28" y="26"/>
                    <a:pt x="20" y="28"/>
                    <a:pt x="15" y="29"/>
                  </a:cubicBezTo>
                  <a:cubicBezTo>
                    <a:pt x="20" y="26"/>
                    <a:pt x="26" y="25"/>
                    <a:pt x="33" y="24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9" name="Freeform 38"/>
            <p:cNvSpPr>
              <a:spLocks noEditPoints="1" noChangeArrowheads="1"/>
            </p:cNvSpPr>
            <p:nvPr/>
          </p:nvSpPr>
          <p:spPr bwMode="auto">
            <a:xfrm>
              <a:off x="3755" y="2914"/>
              <a:ext cx="80" cy="52"/>
            </a:xfrm>
            <a:custGeom>
              <a:avLst/>
              <a:gdLst>
                <a:gd name="T0" fmla="*/ 24 w 55"/>
                <a:gd name="T1" fmla="*/ 4 h 36"/>
                <a:gd name="T2" fmla="*/ 21 w 55"/>
                <a:gd name="T3" fmla="*/ 3 h 36"/>
                <a:gd name="T4" fmla="*/ 17 w 55"/>
                <a:gd name="T5" fmla="*/ 7 h 36"/>
                <a:gd name="T6" fmla="*/ 7 w 55"/>
                <a:gd name="T7" fmla="*/ 11 h 36"/>
                <a:gd name="T8" fmla="*/ 6 w 55"/>
                <a:gd name="T9" fmla="*/ 13 h 36"/>
                <a:gd name="T10" fmla="*/ 20 w 55"/>
                <a:gd name="T11" fmla="*/ 12 h 36"/>
                <a:gd name="T12" fmla="*/ 3 w 55"/>
                <a:gd name="T13" fmla="*/ 20 h 36"/>
                <a:gd name="T14" fmla="*/ 5 w 55"/>
                <a:gd name="T15" fmla="*/ 22 h 36"/>
                <a:gd name="T16" fmla="*/ 4 w 55"/>
                <a:gd name="T17" fmla="*/ 23 h 36"/>
                <a:gd name="T18" fmla="*/ 4 w 55"/>
                <a:gd name="T19" fmla="*/ 25 h 36"/>
                <a:gd name="T20" fmla="*/ 18 w 55"/>
                <a:gd name="T21" fmla="*/ 24 h 36"/>
                <a:gd name="T22" fmla="*/ 1 w 55"/>
                <a:gd name="T23" fmla="*/ 32 h 36"/>
                <a:gd name="T24" fmla="*/ 0 w 55"/>
                <a:gd name="T25" fmla="*/ 34 h 36"/>
                <a:gd name="T26" fmla="*/ 12 w 55"/>
                <a:gd name="T27" fmla="*/ 33 h 36"/>
                <a:gd name="T28" fmla="*/ 51 w 55"/>
                <a:gd name="T29" fmla="*/ 25 h 36"/>
                <a:gd name="T30" fmla="*/ 52 w 55"/>
                <a:gd name="T31" fmla="*/ 23 h 36"/>
                <a:gd name="T32" fmla="*/ 47 w 55"/>
                <a:gd name="T33" fmla="*/ 21 h 36"/>
                <a:gd name="T34" fmla="*/ 54 w 55"/>
                <a:gd name="T35" fmla="*/ 18 h 36"/>
                <a:gd name="T36" fmla="*/ 52 w 55"/>
                <a:gd name="T37" fmla="*/ 17 h 36"/>
                <a:gd name="T38" fmla="*/ 39 w 55"/>
                <a:gd name="T39" fmla="*/ 14 h 36"/>
                <a:gd name="T40" fmla="*/ 52 w 55"/>
                <a:gd name="T41" fmla="*/ 10 h 36"/>
                <a:gd name="T42" fmla="*/ 50 w 55"/>
                <a:gd name="T43" fmla="*/ 8 h 36"/>
                <a:gd name="T44" fmla="*/ 50 w 55"/>
                <a:gd name="T45" fmla="*/ 8 h 36"/>
                <a:gd name="T46" fmla="*/ 54 w 55"/>
                <a:gd name="T47" fmla="*/ 7 h 36"/>
                <a:gd name="T48" fmla="*/ 55 w 55"/>
                <a:gd name="T49" fmla="*/ 5 h 36"/>
                <a:gd name="T50" fmla="*/ 34 w 55"/>
                <a:gd name="T51" fmla="*/ 6 h 36"/>
                <a:gd name="T52" fmla="*/ 40 w 55"/>
                <a:gd name="T53" fmla="*/ 4 h 36"/>
                <a:gd name="T54" fmla="*/ 40 w 55"/>
                <a:gd name="T55" fmla="*/ 4 h 36"/>
                <a:gd name="T56" fmla="*/ 41 w 55"/>
                <a:gd name="T57" fmla="*/ 2 h 36"/>
                <a:gd name="T58" fmla="*/ 38 w 55"/>
                <a:gd name="T59" fmla="*/ 0 h 36"/>
                <a:gd name="T60" fmla="*/ 37 w 55"/>
                <a:gd name="T61" fmla="*/ 23 h 36"/>
                <a:gd name="T62" fmla="*/ 24 w 55"/>
                <a:gd name="T63" fmla="*/ 27 h 36"/>
                <a:gd name="T64" fmla="*/ 14 w 55"/>
                <a:gd name="T6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36">
                  <a:moveTo>
                    <a:pt x="38" y="0"/>
                  </a:moveTo>
                  <a:cubicBezTo>
                    <a:pt x="33" y="3"/>
                    <a:pt x="28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0" y="9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12" y="13"/>
                    <a:pt x="16" y="12"/>
                    <a:pt x="20" y="12"/>
                  </a:cubicBezTo>
                  <a:cubicBezTo>
                    <a:pt x="14" y="13"/>
                    <a:pt x="9" y="15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2"/>
                    <a:pt x="7" y="21"/>
                    <a:pt x="8" y="21"/>
                  </a:cubicBezTo>
                  <a:cubicBezTo>
                    <a:pt x="7" y="22"/>
                    <a:pt x="6" y="22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5" y="27"/>
                    <a:pt x="6" y="26"/>
                  </a:cubicBezTo>
                  <a:cubicBezTo>
                    <a:pt x="10" y="25"/>
                    <a:pt x="14" y="25"/>
                    <a:pt x="18" y="24"/>
                  </a:cubicBezTo>
                  <a:cubicBezTo>
                    <a:pt x="13" y="25"/>
                    <a:pt x="10" y="27"/>
                    <a:pt x="7" y="31"/>
                  </a:cubicBezTo>
                  <a:cubicBezTo>
                    <a:pt x="4" y="31"/>
                    <a:pt x="1" y="32"/>
                    <a:pt x="1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2" y="35"/>
                    <a:pt x="7" y="34"/>
                    <a:pt x="12" y="33"/>
                  </a:cubicBezTo>
                  <a:cubicBezTo>
                    <a:pt x="16" y="33"/>
                    <a:pt x="21" y="32"/>
                    <a:pt x="25" y="31"/>
                  </a:cubicBezTo>
                  <a:cubicBezTo>
                    <a:pt x="34" y="29"/>
                    <a:pt x="43" y="27"/>
                    <a:pt x="51" y="25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49" y="21"/>
                    <a:pt x="48" y="21"/>
                    <a:pt x="47" y="21"/>
                  </a:cubicBezTo>
                  <a:cubicBezTo>
                    <a:pt x="49" y="21"/>
                    <a:pt x="51" y="21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41" y="17"/>
                    <a:pt x="30" y="18"/>
                    <a:pt x="19" y="20"/>
                  </a:cubicBezTo>
                  <a:cubicBezTo>
                    <a:pt x="25" y="18"/>
                    <a:pt x="32" y="16"/>
                    <a:pt x="39" y="14"/>
                  </a:cubicBezTo>
                  <a:cubicBezTo>
                    <a:pt x="39" y="14"/>
                    <a:pt x="51" y="12"/>
                    <a:pt x="51" y="12"/>
                  </a:cubicBezTo>
                  <a:cubicBezTo>
                    <a:pt x="52" y="12"/>
                    <a:pt x="52" y="11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9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9"/>
                    <a:pt x="43" y="10"/>
                  </a:cubicBezTo>
                  <a:cubicBezTo>
                    <a:pt x="46" y="9"/>
                    <a:pt x="50" y="8"/>
                    <a:pt x="54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4"/>
                    <a:pt x="54" y="3"/>
                    <a:pt x="53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5" y="5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1" y="2"/>
                    <a:pt x="41" y="1"/>
                  </a:cubicBezTo>
                  <a:cubicBezTo>
                    <a:pt x="40" y="0"/>
                    <a:pt x="39" y="0"/>
                    <a:pt x="38" y="0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4" y="24"/>
                    <a:pt x="32" y="25"/>
                    <a:pt x="29" y="26"/>
                  </a:cubicBezTo>
                  <a:cubicBezTo>
                    <a:pt x="27" y="26"/>
                    <a:pt x="25" y="27"/>
                    <a:pt x="24" y="27"/>
                  </a:cubicBezTo>
                  <a:cubicBezTo>
                    <a:pt x="23" y="28"/>
                    <a:pt x="21" y="28"/>
                    <a:pt x="20" y="28"/>
                  </a:cubicBezTo>
                  <a:cubicBezTo>
                    <a:pt x="20" y="28"/>
                    <a:pt x="17" y="29"/>
                    <a:pt x="14" y="29"/>
                  </a:cubicBezTo>
                  <a:cubicBezTo>
                    <a:pt x="20" y="26"/>
                    <a:pt x="29" y="25"/>
                    <a:pt x="37" y="2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0" name="Freeform 39"/>
            <p:cNvSpPr>
              <a:spLocks noChangeArrowheads="1"/>
            </p:cNvSpPr>
            <p:nvPr/>
          </p:nvSpPr>
          <p:spPr bwMode="auto">
            <a:xfrm>
              <a:off x="3590" y="3151"/>
              <a:ext cx="53" cy="106"/>
            </a:xfrm>
            <a:custGeom>
              <a:avLst/>
              <a:gdLst>
                <a:gd name="T0" fmla="*/ 25 w 37"/>
                <a:gd name="T1" fmla="*/ 72 h 73"/>
                <a:gd name="T2" fmla="*/ 37 w 37"/>
                <a:gd name="T3" fmla="*/ 0 h 73"/>
                <a:gd name="T4" fmla="*/ 0 w 37"/>
                <a:gd name="T5" fmla="*/ 10 h 73"/>
                <a:gd name="T6" fmla="*/ 0 w 37"/>
                <a:gd name="T7" fmla="*/ 73 h 73"/>
                <a:gd name="T8" fmla="*/ 9 w 37"/>
                <a:gd name="T9" fmla="*/ 72 h 73"/>
                <a:gd name="T10" fmla="*/ 25 w 37"/>
                <a:gd name="T11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73">
                  <a:moveTo>
                    <a:pt x="25" y="72"/>
                  </a:moveTo>
                  <a:cubicBezTo>
                    <a:pt x="27" y="47"/>
                    <a:pt x="31" y="21"/>
                    <a:pt x="3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47"/>
                    <a:pt x="0" y="73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25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1" name="Freeform 40"/>
            <p:cNvSpPr>
              <a:spLocks noEditPoints="1" noChangeArrowheads="1"/>
            </p:cNvSpPr>
            <p:nvPr/>
          </p:nvSpPr>
          <p:spPr bwMode="auto">
            <a:xfrm>
              <a:off x="3586" y="3147"/>
              <a:ext cx="62" cy="113"/>
            </a:xfrm>
            <a:custGeom>
              <a:avLst/>
              <a:gdLst>
                <a:gd name="T0" fmla="*/ 39 w 43"/>
                <a:gd name="T1" fmla="*/ 0 h 78"/>
                <a:gd name="T2" fmla="*/ 2 w 43"/>
                <a:gd name="T3" fmla="*/ 11 h 78"/>
                <a:gd name="T4" fmla="*/ 0 w 43"/>
                <a:gd name="T5" fmla="*/ 13 h 78"/>
                <a:gd name="T6" fmla="*/ 1 w 43"/>
                <a:gd name="T7" fmla="*/ 76 h 78"/>
                <a:gd name="T8" fmla="*/ 1 w 43"/>
                <a:gd name="T9" fmla="*/ 78 h 78"/>
                <a:gd name="T10" fmla="*/ 3 w 43"/>
                <a:gd name="T11" fmla="*/ 78 h 78"/>
                <a:gd name="T12" fmla="*/ 13 w 43"/>
                <a:gd name="T13" fmla="*/ 78 h 78"/>
                <a:gd name="T14" fmla="*/ 28 w 43"/>
                <a:gd name="T15" fmla="*/ 77 h 78"/>
                <a:gd name="T16" fmla="*/ 31 w 43"/>
                <a:gd name="T17" fmla="*/ 75 h 78"/>
                <a:gd name="T18" fmla="*/ 42 w 43"/>
                <a:gd name="T19" fmla="*/ 4 h 78"/>
                <a:gd name="T20" fmla="*/ 42 w 43"/>
                <a:gd name="T21" fmla="*/ 1 h 78"/>
                <a:gd name="T22" fmla="*/ 39 w 43"/>
                <a:gd name="T23" fmla="*/ 0 h 78"/>
                <a:gd name="T24" fmla="*/ 36 w 43"/>
                <a:gd name="T25" fmla="*/ 7 h 78"/>
                <a:gd name="T26" fmla="*/ 26 w 43"/>
                <a:gd name="T27" fmla="*/ 72 h 78"/>
                <a:gd name="T28" fmla="*/ 12 w 43"/>
                <a:gd name="T29" fmla="*/ 73 h 78"/>
                <a:gd name="T30" fmla="*/ 6 w 43"/>
                <a:gd name="T31" fmla="*/ 73 h 78"/>
                <a:gd name="T32" fmla="*/ 5 w 43"/>
                <a:gd name="T33" fmla="*/ 15 h 78"/>
                <a:gd name="T34" fmla="*/ 36 w 43"/>
                <a:gd name="T3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8">
                  <a:moveTo>
                    <a:pt x="39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7"/>
                    <a:pt x="1" y="77"/>
                    <a:pt x="1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30" y="77"/>
                    <a:pt x="31" y="76"/>
                    <a:pt x="31" y="75"/>
                  </a:cubicBezTo>
                  <a:cubicBezTo>
                    <a:pt x="34" y="44"/>
                    <a:pt x="37" y="22"/>
                    <a:pt x="42" y="4"/>
                  </a:cubicBezTo>
                  <a:cubicBezTo>
                    <a:pt x="43" y="3"/>
                    <a:pt x="42" y="2"/>
                    <a:pt x="42" y="1"/>
                  </a:cubicBezTo>
                  <a:cubicBezTo>
                    <a:pt x="41" y="0"/>
                    <a:pt x="40" y="0"/>
                    <a:pt x="39" y="0"/>
                  </a:cubicBezTo>
                  <a:close/>
                  <a:moveTo>
                    <a:pt x="36" y="7"/>
                  </a:moveTo>
                  <a:cubicBezTo>
                    <a:pt x="32" y="24"/>
                    <a:pt x="28" y="44"/>
                    <a:pt x="26" y="72"/>
                  </a:cubicBezTo>
                  <a:cubicBezTo>
                    <a:pt x="23" y="72"/>
                    <a:pt x="12" y="73"/>
                    <a:pt x="12" y="73"/>
                  </a:cubicBezTo>
                  <a:cubicBezTo>
                    <a:pt x="12" y="73"/>
                    <a:pt x="9" y="73"/>
                    <a:pt x="6" y="73"/>
                  </a:cubicBezTo>
                  <a:cubicBezTo>
                    <a:pt x="6" y="68"/>
                    <a:pt x="5" y="19"/>
                    <a:pt x="5" y="15"/>
                  </a:cubicBezTo>
                  <a:cubicBezTo>
                    <a:pt x="8" y="15"/>
                    <a:pt x="30" y="8"/>
                    <a:pt x="36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2" name="Freeform 41"/>
            <p:cNvSpPr>
              <a:spLocks noChangeArrowheads="1"/>
            </p:cNvSpPr>
            <p:nvPr/>
          </p:nvSpPr>
          <p:spPr bwMode="auto">
            <a:xfrm>
              <a:off x="3590" y="3256"/>
              <a:ext cx="13" cy="1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3" name="Freeform 42"/>
            <p:cNvSpPr>
              <a:spLocks noChangeArrowheads="1"/>
            </p:cNvSpPr>
            <p:nvPr/>
          </p:nvSpPr>
          <p:spPr bwMode="auto">
            <a:xfrm>
              <a:off x="3587" y="3253"/>
              <a:ext cx="20" cy="8"/>
            </a:xfrm>
            <a:custGeom>
              <a:avLst/>
              <a:gdLst>
                <a:gd name="T0" fmla="*/ 11 w 14"/>
                <a:gd name="T1" fmla="*/ 0 h 6"/>
                <a:gd name="T2" fmla="*/ 2 w 14"/>
                <a:gd name="T3" fmla="*/ 0 h 6"/>
                <a:gd name="T4" fmla="*/ 2 w 14"/>
                <a:gd name="T5" fmla="*/ 0 h 6"/>
                <a:gd name="T6" fmla="*/ 2 w 14"/>
                <a:gd name="T7" fmla="*/ 0 h 6"/>
                <a:gd name="T8" fmla="*/ 0 w 14"/>
                <a:gd name="T9" fmla="*/ 3 h 6"/>
                <a:gd name="T10" fmla="*/ 0 w 14"/>
                <a:gd name="T11" fmla="*/ 3 h 6"/>
                <a:gd name="T12" fmla="*/ 2 w 14"/>
                <a:gd name="T13" fmla="*/ 5 h 6"/>
                <a:gd name="T14" fmla="*/ 2 w 14"/>
                <a:gd name="T15" fmla="*/ 5 h 6"/>
                <a:gd name="T16" fmla="*/ 2 w 14"/>
                <a:gd name="T17" fmla="*/ 6 h 6"/>
                <a:gd name="T18" fmla="*/ 12 w 14"/>
                <a:gd name="T19" fmla="*/ 5 h 6"/>
                <a:gd name="T20" fmla="*/ 14 w 14"/>
                <a:gd name="T21" fmla="*/ 2 h 6"/>
                <a:gd name="T22" fmla="*/ 11 w 1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4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4" name="Freeform 43"/>
            <p:cNvSpPr>
              <a:spLocks noChangeArrowheads="1"/>
            </p:cNvSpPr>
            <p:nvPr/>
          </p:nvSpPr>
          <p:spPr bwMode="auto">
            <a:xfrm>
              <a:off x="3603" y="3256"/>
              <a:ext cx="23" cy="0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16 w 1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5" name="Freeform 44"/>
            <p:cNvSpPr>
              <a:spLocks noChangeArrowheads="1"/>
            </p:cNvSpPr>
            <p:nvPr/>
          </p:nvSpPr>
          <p:spPr bwMode="auto">
            <a:xfrm>
              <a:off x="3600" y="3251"/>
              <a:ext cx="30" cy="9"/>
            </a:xfrm>
            <a:custGeom>
              <a:avLst/>
              <a:gdLst>
                <a:gd name="T0" fmla="*/ 2 w 21"/>
                <a:gd name="T1" fmla="*/ 1 h 6"/>
                <a:gd name="T2" fmla="*/ 0 w 21"/>
                <a:gd name="T3" fmla="*/ 4 h 6"/>
                <a:gd name="T4" fmla="*/ 3 w 21"/>
                <a:gd name="T5" fmla="*/ 6 h 6"/>
                <a:gd name="T6" fmla="*/ 18 w 21"/>
                <a:gd name="T7" fmla="*/ 5 h 6"/>
                <a:gd name="T8" fmla="*/ 18 w 21"/>
                <a:gd name="T9" fmla="*/ 5 h 6"/>
                <a:gd name="T10" fmla="*/ 18 w 21"/>
                <a:gd name="T11" fmla="*/ 5 h 6"/>
                <a:gd name="T12" fmla="*/ 21 w 21"/>
                <a:gd name="T13" fmla="*/ 3 h 6"/>
                <a:gd name="T14" fmla="*/ 21 w 21"/>
                <a:gd name="T15" fmla="*/ 3 h 6"/>
                <a:gd name="T16" fmla="*/ 18 w 21"/>
                <a:gd name="T17" fmla="*/ 0 h 6"/>
                <a:gd name="T18" fmla="*/ 18 w 21"/>
                <a:gd name="T19" fmla="*/ 0 h 6"/>
                <a:gd name="T20" fmla="*/ 18 w 21"/>
                <a:gd name="T21" fmla="*/ 0 h 6"/>
                <a:gd name="T22" fmla="*/ 2 w 2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6" name="Freeform 45"/>
            <p:cNvSpPr>
              <a:spLocks noEditPoints="1" noChangeArrowheads="1"/>
            </p:cNvSpPr>
            <p:nvPr/>
          </p:nvSpPr>
          <p:spPr bwMode="auto">
            <a:xfrm>
              <a:off x="3586" y="3251"/>
              <a:ext cx="44" cy="250"/>
            </a:xfrm>
            <a:custGeom>
              <a:avLst/>
              <a:gdLst>
                <a:gd name="T0" fmla="*/ 28 w 31"/>
                <a:gd name="T1" fmla="*/ 0 h 173"/>
                <a:gd name="T2" fmla="*/ 12 w 31"/>
                <a:gd name="T3" fmla="*/ 1 h 173"/>
                <a:gd name="T4" fmla="*/ 3 w 31"/>
                <a:gd name="T5" fmla="*/ 1 h 173"/>
                <a:gd name="T6" fmla="*/ 1 w 31"/>
                <a:gd name="T7" fmla="*/ 4 h 173"/>
                <a:gd name="T8" fmla="*/ 0 w 31"/>
                <a:gd name="T9" fmla="*/ 164 h 173"/>
                <a:gd name="T10" fmla="*/ 2 w 31"/>
                <a:gd name="T11" fmla="*/ 167 h 173"/>
                <a:gd name="T12" fmla="*/ 23 w 31"/>
                <a:gd name="T13" fmla="*/ 173 h 173"/>
                <a:gd name="T14" fmla="*/ 25 w 31"/>
                <a:gd name="T15" fmla="*/ 173 h 173"/>
                <a:gd name="T16" fmla="*/ 26 w 31"/>
                <a:gd name="T17" fmla="*/ 171 h 173"/>
                <a:gd name="T18" fmla="*/ 27 w 31"/>
                <a:gd name="T19" fmla="*/ 113 h 173"/>
                <a:gd name="T20" fmla="*/ 27 w 31"/>
                <a:gd name="T21" fmla="*/ 58 h 173"/>
                <a:gd name="T22" fmla="*/ 28 w 31"/>
                <a:gd name="T23" fmla="*/ 38 h 173"/>
                <a:gd name="T24" fmla="*/ 31 w 31"/>
                <a:gd name="T25" fmla="*/ 3 h 173"/>
                <a:gd name="T26" fmla="*/ 30 w 31"/>
                <a:gd name="T27" fmla="*/ 1 h 173"/>
                <a:gd name="T28" fmla="*/ 28 w 31"/>
                <a:gd name="T29" fmla="*/ 0 h 173"/>
                <a:gd name="T30" fmla="*/ 25 w 31"/>
                <a:gd name="T31" fmla="*/ 6 h 173"/>
                <a:gd name="T32" fmla="*/ 23 w 31"/>
                <a:gd name="T33" fmla="*/ 38 h 173"/>
                <a:gd name="T34" fmla="*/ 22 w 31"/>
                <a:gd name="T35" fmla="*/ 57 h 173"/>
                <a:gd name="T36" fmla="*/ 21 w 31"/>
                <a:gd name="T37" fmla="*/ 113 h 173"/>
                <a:gd name="T38" fmla="*/ 21 w 31"/>
                <a:gd name="T39" fmla="*/ 167 h 173"/>
                <a:gd name="T40" fmla="*/ 6 w 31"/>
                <a:gd name="T41" fmla="*/ 162 h 173"/>
                <a:gd name="T42" fmla="*/ 6 w 31"/>
                <a:gd name="T43" fmla="*/ 61 h 173"/>
                <a:gd name="T44" fmla="*/ 6 w 31"/>
                <a:gd name="T45" fmla="*/ 6 h 173"/>
                <a:gd name="T46" fmla="*/ 13 w 31"/>
                <a:gd name="T47" fmla="*/ 6 h 173"/>
                <a:gd name="T48" fmla="*/ 25 w 31"/>
                <a:gd name="T49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73">
                  <a:moveTo>
                    <a:pt x="28" y="0"/>
                  </a:moveTo>
                  <a:cubicBezTo>
                    <a:pt x="28" y="0"/>
                    <a:pt x="12" y="1"/>
                    <a:pt x="1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56"/>
                    <a:pt x="1" y="130"/>
                    <a:pt x="0" y="164"/>
                  </a:cubicBezTo>
                  <a:cubicBezTo>
                    <a:pt x="0" y="165"/>
                    <a:pt x="1" y="166"/>
                    <a:pt x="2" y="167"/>
                  </a:cubicBezTo>
                  <a:cubicBezTo>
                    <a:pt x="8" y="169"/>
                    <a:pt x="16" y="172"/>
                    <a:pt x="23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7" y="165"/>
                    <a:pt x="27" y="140"/>
                    <a:pt x="27" y="113"/>
                  </a:cubicBezTo>
                  <a:cubicBezTo>
                    <a:pt x="27" y="88"/>
                    <a:pt x="27" y="63"/>
                    <a:pt x="27" y="5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lose/>
                  <a:moveTo>
                    <a:pt x="25" y="6"/>
                  </a:moveTo>
                  <a:cubicBezTo>
                    <a:pt x="25" y="11"/>
                    <a:pt x="23" y="38"/>
                    <a:pt x="23" y="3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62"/>
                    <a:pt x="22" y="87"/>
                    <a:pt x="21" y="113"/>
                  </a:cubicBezTo>
                  <a:cubicBezTo>
                    <a:pt x="21" y="135"/>
                    <a:pt x="21" y="158"/>
                    <a:pt x="21" y="167"/>
                  </a:cubicBezTo>
                  <a:cubicBezTo>
                    <a:pt x="16" y="166"/>
                    <a:pt x="10" y="164"/>
                    <a:pt x="6" y="162"/>
                  </a:cubicBezTo>
                  <a:cubicBezTo>
                    <a:pt x="6" y="139"/>
                    <a:pt x="6" y="100"/>
                    <a:pt x="6" y="61"/>
                  </a:cubicBezTo>
                  <a:cubicBezTo>
                    <a:pt x="6" y="42"/>
                    <a:pt x="6" y="23"/>
                    <a:pt x="6" y="6"/>
                  </a:cubicBezTo>
                  <a:cubicBezTo>
                    <a:pt x="9" y="6"/>
                    <a:pt x="13" y="6"/>
                    <a:pt x="13" y="6"/>
                  </a:cubicBezTo>
                  <a:cubicBezTo>
                    <a:pt x="13" y="6"/>
                    <a:pt x="22" y="6"/>
                    <a:pt x="25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7" name="Freeform 46"/>
            <p:cNvSpPr>
              <a:spLocks noChangeArrowheads="1"/>
            </p:cNvSpPr>
            <p:nvPr/>
          </p:nvSpPr>
          <p:spPr bwMode="auto">
            <a:xfrm>
              <a:off x="3613" y="3487"/>
              <a:ext cx="7" cy="10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4 h 7"/>
                <a:gd name="T4" fmla="*/ 3 w 5"/>
                <a:gd name="T5" fmla="*/ 7 h 7"/>
                <a:gd name="T6" fmla="*/ 5 w 5"/>
                <a:gd name="T7" fmla="*/ 4 h 7"/>
                <a:gd name="T8" fmla="*/ 5 w 5"/>
                <a:gd name="T9" fmla="*/ 3 h 7"/>
                <a:gd name="T10" fmla="*/ 3 w 5"/>
                <a:gd name="T11" fmla="*/ 0 h 7"/>
                <a:gd name="T12" fmla="*/ 0 w 5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5" y="6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8" name="Freeform 47"/>
            <p:cNvSpPr>
              <a:spLocks noEditPoints="1" noChangeArrowheads="1"/>
            </p:cNvSpPr>
            <p:nvPr/>
          </p:nvSpPr>
          <p:spPr bwMode="auto">
            <a:xfrm>
              <a:off x="3484" y="3242"/>
              <a:ext cx="47" cy="256"/>
            </a:xfrm>
            <a:custGeom>
              <a:avLst/>
              <a:gdLst>
                <a:gd name="T0" fmla="*/ 4 w 32"/>
                <a:gd name="T1" fmla="*/ 0 h 177"/>
                <a:gd name="T2" fmla="*/ 2 w 32"/>
                <a:gd name="T3" fmla="*/ 2 h 177"/>
                <a:gd name="T4" fmla="*/ 0 w 32"/>
                <a:gd name="T5" fmla="*/ 168 h 177"/>
                <a:gd name="T6" fmla="*/ 2 w 32"/>
                <a:gd name="T7" fmla="*/ 170 h 177"/>
                <a:gd name="T8" fmla="*/ 23 w 32"/>
                <a:gd name="T9" fmla="*/ 176 h 177"/>
                <a:gd name="T10" fmla="*/ 25 w 32"/>
                <a:gd name="T11" fmla="*/ 176 h 177"/>
                <a:gd name="T12" fmla="*/ 26 w 32"/>
                <a:gd name="T13" fmla="*/ 174 h 177"/>
                <a:gd name="T14" fmla="*/ 27 w 32"/>
                <a:gd name="T15" fmla="*/ 109 h 177"/>
                <a:gd name="T16" fmla="*/ 29 w 32"/>
                <a:gd name="T17" fmla="*/ 47 h 177"/>
                <a:gd name="T18" fmla="*/ 30 w 32"/>
                <a:gd name="T19" fmla="*/ 27 h 177"/>
                <a:gd name="T20" fmla="*/ 32 w 32"/>
                <a:gd name="T21" fmla="*/ 2 h 177"/>
                <a:gd name="T22" fmla="*/ 31 w 32"/>
                <a:gd name="T23" fmla="*/ 0 h 177"/>
                <a:gd name="T24" fmla="*/ 29 w 32"/>
                <a:gd name="T25" fmla="*/ 0 h 177"/>
                <a:gd name="T26" fmla="*/ 4 w 32"/>
                <a:gd name="T27" fmla="*/ 0 h 177"/>
                <a:gd name="T28" fmla="*/ 26 w 32"/>
                <a:gd name="T29" fmla="*/ 5 h 177"/>
                <a:gd name="T30" fmla="*/ 25 w 32"/>
                <a:gd name="T31" fmla="*/ 27 h 177"/>
                <a:gd name="T32" fmla="*/ 23 w 32"/>
                <a:gd name="T33" fmla="*/ 47 h 177"/>
                <a:gd name="T34" fmla="*/ 22 w 32"/>
                <a:gd name="T35" fmla="*/ 109 h 177"/>
                <a:gd name="T36" fmla="*/ 21 w 32"/>
                <a:gd name="T37" fmla="*/ 170 h 177"/>
                <a:gd name="T38" fmla="*/ 6 w 32"/>
                <a:gd name="T39" fmla="*/ 166 h 177"/>
                <a:gd name="T40" fmla="*/ 7 w 32"/>
                <a:gd name="T41" fmla="*/ 5 h 177"/>
                <a:gd name="T42" fmla="*/ 26 w 32"/>
                <a:gd name="T43" fmla="*/ 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177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1" y="170"/>
                    <a:pt x="2" y="170"/>
                  </a:cubicBezTo>
                  <a:cubicBezTo>
                    <a:pt x="9" y="172"/>
                    <a:pt x="16" y="175"/>
                    <a:pt x="23" y="176"/>
                  </a:cubicBezTo>
                  <a:cubicBezTo>
                    <a:pt x="24" y="177"/>
                    <a:pt x="25" y="176"/>
                    <a:pt x="25" y="176"/>
                  </a:cubicBezTo>
                  <a:cubicBezTo>
                    <a:pt x="26" y="175"/>
                    <a:pt x="26" y="175"/>
                    <a:pt x="26" y="174"/>
                  </a:cubicBezTo>
                  <a:cubicBezTo>
                    <a:pt x="27" y="169"/>
                    <a:pt x="27" y="138"/>
                    <a:pt x="27" y="109"/>
                  </a:cubicBezTo>
                  <a:cubicBezTo>
                    <a:pt x="28" y="81"/>
                    <a:pt x="28" y="52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lnTo>
                    <a:pt x="4" y="0"/>
                  </a:lnTo>
                  <a:close/>
                  <a:moveTo>
                    <a:pt x="26" y="5"/>
                  </a:moveTo>
                  <a:cubicBezTo>
                    <a:pt x="26" y="9"/>
                    <a:pt x="25" y="27"/>
                    <a:pt x="25" y="2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52"/>
                    <a:pt x="23" y="79"/>
                    <a:pt x="22" y="109"/>
                  </a:cubicBezTo>
                  <a:cubicBezTo>
                    <a:pt x="22" y="134"/>
                    <a:pt x="21" y="161"/>
                    <a:pt x="21" y="170"/>
                  </a:cubicBezTo>
                  <a:cubicBezTo>
                    <a:pt x="16" y="169"/>
                    <a:pt x="11" y="167"/>
                    <a:pt x="6" y="166"/>
                  </a:cubicBezTo>
                  <a:cubicBezTo>
                    <a:pt x="6" y="162"/>
                    <a:pt x="7" y="10"/>
                    <a:pt x="7" y="5"/>
                  </a:cubicBezTo>
                  <a:cubicBezTo>
                    <a:pt x="11" y="5"/>
                    <a:pt x="22" y="5"/>
                    <a:pt x="26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9" name="Freeform 48"/>
            <p:cNvSpPr>
              <a:spLocks noChangeArrowheads="1"/>
            </p:cNvSpPr>
            <p:nvPr/>
          </p:nvSpPr>
          <p:spPr bwMode="auto">
            <a:xfrm>
              <a:off x="3490" y="3128"/>
              <a:ext cx="54" cy="117"/>
            </a:xfrm>
            <a:custGeom>
              <a:avLst/>
              <a:gdLst>
                <a:gd name="T0" fmla="*/ 37 w 37"/>
                <a:gd name="T1" fmla="*/ 0 h 81"/>
                <a:gd name="T2" fmla="*/ 0 w 37"/>
                <a:gd name="T3" fmla="*/ 10 h 81"/>
                <a:gd name="T4" fmla="*/ 0 w 37"/>
                <a:gd name="T5" fmla="*/ 81 h 81"/>
                <a:gd name="T6" fmla="*/ 25 w 37"/>
                <a:gd name="T7" fmla="*/ 81 h 81"/>
                <a:gd name="T8" fmla="*/ 37 w 3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51"/>
                    <a:pt x="0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7" y="53"/>
                    <a:pt x="30" y="2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0" name="Freeform 49"/>
            <p:cNvSpPr>
              <a:spLocks noEditPoints="1" noChangeArrowheads="1"/>
            </p:cNvSpPr>
            <p:nvPr/>
          </p:nvSpPr>
          <p:spPr bwMode="auto">
            <a:xfrm>
              <a:off x="3486" y="3124"/>
              <a:ext cx="62" cy="126"/>
            </a:xfrm>
            <a:custGeom>
              <a:avLst/>
              <a:gdLst>
                <a:gd name="T0" fmla="*/ 40 w 43"/>
                <a:gd name="T1" fmla="*/ 0 h 87"/>
                <a:gd name="T2" fmla="*/ 2 w 43"/>
                <a:gd name="T3" fmla="*/ 11 h 87"/>
                <a:gd name="T4" fmla="*/ 0 w 43"/>
                <a:gd name="T5" fmla="*/ 13 h 87"/>
                <a:gd name="T6" fmla="*/ 1 w 43"/>
                <a:gd name="T7" fmla="*/ 84 h 87"/>
                <a:gd name="T8" fmla="*/ 3 w 43"/>
                <a:gd name="T9" fmla="*/ 87 h 87"/>
                <a:gd name="T10" fmla="*/ 28 w 43"/>
                <a:gd name="T11" fmla="*/ 87 h 87"/>
                <a:gd name="T12" fmla="*/ 31 w 43"/>
                <a:gd name="T13" fmla="*/ 84 h 87"/>
                <a:gd name="T14" fmla="*/ 43 w 43"/>
                <a:gd name="T15" fmla="*/ 3 h 87"/>
                <a:gd name="T16" fmla="*/ 42 w 43"/>
                <a:gd name="T17" fmla="*/ 1 h 87"/>
                <a:gd name="T18" fmla="*/ 40 w 43"/>
                <a:gd name="T19" fmla="*/ 0 h 87"/>
                <a:gd name="T20" fmla="*/ 37 w 43"/>
                <a:gd name="T21" fmla="*/ 6 h 87"/>
                <a:gd name="T22" fmla="*/ 25 w 43"/>
                <a:gd name="T23" fmla="*/ 82 h 87"/>
                <a:gd name="T24" fmla="*/ 6 w 43"/>
                <a:gd name="T25" fmla="*/ 82 h 87"/>
                <a:gd name="T26" fmla="*/ 6 w 43"/>
                <a:gd name="T27" fmla="*/ 15 h 87"/>
                <a:gd name="T28" fmla="*/ 37 w 43"/>
                <a:gd name="T2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87">
                  <a:moveTo>
                    <a:pt x="40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6"/>
                    <a:pt x="2" y="87"/>
                    <a:pt x="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30" y="86"/>
                    <a:pt x="31" y="84"/>
                  </a:cubicBezTo>
                  <a:cubicBezTo>
                    <a:pt x="32" y="58"/>
                    <a:pt x="35" y="28"/>
                    <a:pt x="43" y="3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41" y="0"/>
                    <a:pt x="40" y="0"/>
                    <a:pt x="40" y="0"/>
                  </a:cubicBezTo>
                  <a:close/>
                  <a:moveTo>
                    <a:pt x="37" y="6"/>
                  </a:moveTo>
                  <a:cubicBezTo>
                    <a:pt x="30" y="30"/>
                    <a:pt x="27" y="57"/>
                    <a:pt x="25" y="82"/>
                  </a:cubicBezTo>
                  <a:cubicBezTo>
                    <a:pt x="22" y="82"/>
                    <a:pt x="10" y="82"/>
                    <a:pt x="6" y="82"/>
                  </a:cubicBezTo>
                  <a:cubicBezTo>
                    <a:pt x="6" y="77"/>
                    <a:pt x="6" y="19"/>
                    <a:pt x="6" y="15"/>
                  </a:cubicBezTo>
                  <a:cubicBezTo>
                    <a:pt x="9" y="14"/>
                    <a:pt x="30" y="8"/>
                    <a:pt x="37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1" name="Freeform 50"/>
            <p:cNvSpPr>
              <a:spLocks noEditPoints="1" noChangeArrowheads="1"/>
            </p:cNvSpPr>
            <p:nvPr/>
          </p:nvSpPr>
          <p:spPr bwMode="auto">
            <a:xfrm>
              <a:off x="3444" y="3037"/>
              <a:ext cx="255" cy="151"/>
            </a:xfrm>
            <a:custGeom>
              <a:avLst/>
              <a:gdLst>
                <a:gd name="T0" fmla="*/ 62 w 176"/>
                <a:gd name="T1" fmla="*/ 6 h 104"/>
                <a:gd name="T2" fmla="*/ 53 w 176"/>
                <a:gd name="T3" fmla="*/ 27 h 104"/>
                <a:gd name="T4" fmla="*/ 51 w 176"/>
                <a:gd name="T5" fmla="*/ 6 h 104"/>
                <a:gd name="T6" fmla="*/ 44 w 176"/>
                <a:gd name="T7" fmla="*/ 5 h 104"/>
                <a:gd name="T8" fmla="*/ 39 w 176"/>
                <a:gd name="T9" fmla="*/ 7 h 104"/>
                <a:gd name="T10" fmla="*/ 26 w 176"/>
                <a:gd name="T11" fmla="*/ 47 h 104"/>
                <a:gd name="T12" fmla="*/ 2 w 176"/>
                <a:gd name="T13" fmla="*/ 97 h 104"/>
                <a:gd name="T14" fmla="*/ 21 w 176"/>
                <a:gd name="T15" fmla="*/ 92 h 104"/>
                <a:gd name="T16" fmla="*/ 25 w 176"/>
                <a:gd name="T17" fmla="*/ 94 h 104"/>
                <a:gd name="T18" fmla="*/ 30 w 176"/>
                <a:gd name="T19" fmla="*/ 89 h 104"/>
                <a:gd name="T20" fmla="*/ 39 w 176"/>
                <a:gd name="T21" fmla="*/ 76 h 104"/>
                <a:gd name="T22" fmla="*/ 44 w 176"/>
                <a:gd name="T23" fmla="*/ 91 h 104"/>
                <a:gd name="T24" fmla="*/ 49 w 176"/>
                <a:gd name="T25" fmla="*/ 91 h 104"/>
                <a:gd name="T26" fmla="*/ 49 w 176"/>
                <a:gd name="T27" fmla="*/ 93 h 104"/>
                <a:gd name="T28" fmla="*/ 55 w 176"/>
                <a:gd name="T29" fmla="*/ 93 h 104"/>
                <a:gd name="T30" fmla="*/ 58 w 176"/>
                <a:gd name="T31" fmla="*/ 62 h 104"/>
                <a:gd name="T32" fmla="*/ 61 w 176"/>
                <a:gd name="T33" fmla="*/ 90 h 104"/>
                <a:gd name="T34" fmla="*/ 64 w 176"/>
                <a:gd name="T35" fmla="*/ 84 h 104"/>
                <a:gd name="T36" fmla="*/ 74 w 176"/>
                <a:gd name="T37" fmla="*/ 102 h 104"/>
                <a:gd name="T38" fmla="*/ 84 w 176"/>
                <a:gd name="T39" fmla="*/ 86 h 104"/>
                <a:gd name="T40" fmla="*/ 87 w 176"/>
                <a:gd name="T41" fmla="*/ 60 h 104"/>
                <a:gd name="T42" fmla="*/ 91 w 176"/>
                <a:gd name="T43" fmla="*/ 100 h 104"/>
                <a:gd name="T44" fmla="*/ 96 w 176"/>
                <a:gd name="T45" fmla="*/ 49 h 104"/>
                <a:gd name="T46" fmla="*/ 109 w 176"/>
                <a:gd name="T47" fmla="*/ 89 h 104"/>
                <a:gd name="T48" fmla="*/ 115 w 176"/>
                <a:gd name="T49" fmla="*/ 92 h 104"/>
                <a:gd name="T50" fmla="*/ 117 w 176"/>
                <a:gd name="T51" fmla="*/ 60 h 104"/>
                <a:gd name="T52" fmla="*/ 127 w 176"/>
                <a:gd name="T53" fmla="*/ 87 h 104"/>
                <a:gd name="T54" fmla="*/ 128 w 176"/>
                <a:gd name="T55" fmla="*/ 63 h 104"/>
                <a:gd name="T56" fmla="*/ 133 w 176"/>
                <a:gd name="T57" fmla="*/ 86 h 104"/>
                <a:gd name="T58" fmla="*/ 134 w 176"/>
                <a:gd name="T59" fmla="*/ 64 h 104"/>
                <a:gd name="T60" fmla="*/ 141 w 176"/>
                <a:gd name="T61" fmla="*/ 85 h 104"/>
                <a:gd name="T62" fmla="*/ 139 w 176"/>
                <a:gd name="T63" fmla="*/ 90 h 104"/>
                <a:gd name="T64" fmla="*/ 145 w 176"/>
                <a:gd name="T65" fmla="*/ 89 h 104"/>
                <a:gd name="T66" fmla="*/ 174 w 176"/>
                <a:gd name="T67" fmla="*/ 78 h 104"/>
                <a:gd name="T68" fmla="*/ 147 w 176"/>
                <a:gd name="T69" fmla="*/ 48 h 104"/>
                <a:gd name="T70" fmla="*/ 136 w 176"/>
                <a:gd name="T71" fmla="*/ 19 h 104"/>
                <a:gd name="T72" fmla="*/ 129 w 176"/>
                <a:gd name="T73" fmla="*/ 10 h 104"/>
                <a:gd name="T74" fmla="*/ 124 w 176"/>
                <a:gd name="T75" fmla="*/ 22 h 104"/>
                <a:gd name="T76" fmla="*/ 113 w 176"/>
                <a:gd name="T77" fmla="*/ 6 h 104"/>
                <a:gd name="T78" fmla="*/ 104 w 176"/>
                <a:gd name="T79" fmla="*/ 4 h 104"/>
                <a:gd name="T80" fmla="*/ 96 w 176"/>
                <a:gd name="T81" fmla="*/ 4 h 104"/>
                <a:gd name="T82" fmla="*/ 86 w 176"/>
                <a:gd name="T83" fmla="*/ 8 h 104"/>
                <a:gd name="T84" fmla="*/ 77 w 176"/>
                <a:gd name="T85" fmla="*/ 12 h 104"/>
                <a:gd name="T86" fmla="*/ 69 w 176"/>
                <a:gd name="T87" fmla="*/ 4 h 104"/>
                <a:gd name="T88" fmla="*/ 75 w 176"/>
                <a:gd name="T89" fmla="*/ 71 h 104"/>
                <a:gd name="T90" fmla="*/ 75 w 176"/>
                <a:gd name="T91" fmla="*/ 71 h 104"/>
                <a:gd name="T92" fmla="*/ 117 w 176"/>
                <a:gd name="T93" fmla="*/ 58 h 104"/>
                <a:gd name="T94" fmla="*/ 149 w 176"/>
                <a:gd name="T95" fmla="*/ 82 h 104"/>
                <a:gd name="T96" fmla="*/ 156 w 176"/>
                <a:gd name="T97" fmla="*/ 80 h 104"/>
                <a:gd name="T98" fmla="*/ 165 w 176"/>
                <a:gd name="T99" fmla="*/ 78 h 104"/>
                <a:gd name="T100" fmla="*/ 173 w 176"/>
                <a:gd name="T101" fmla="*/ 78 h 104"/>
                <a:gd name="T102" fmla="*/ 49 w 176"/>
                <a:gd name="T103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" h="104"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3" y="3"/>
                    <a:pt x="63" y="3"/>
                    <a:pt x="62" y="4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58" y="4"/>
                    <a:pt x="57" y="5"/>
                    <a:pt x="57" y="6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1"/>
                    <a:pt x="53" y="24"/>
                    <a:pt x="53" y="27"/>
                  </a:cubicBezTo>
                  <a:cubicBezTo>
                    <a:pt x="53" y="22"/>
                    <a:pt x="53" y="18"/>
                    <a:pt x="53" y="13"/>
                  </a:cubicBezTo>
                  <a:cubicBezTo>
                    <a:pt x="53" y="12"/>
                    <a:pt x="53" y="10"/>
                    <a:pt x="53" y="8"/>
                  </a:cubicBezTo>
                  <a:cubicBezTo>
                    <a:pt x="53" y="8"/>
                    <a:pt x="53" y="7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0" y="5"/>
                    <a:pt x="48" y="6"/>
                    <a:pt x="48" y="7"/>
                  </a:cubicBezTo>
                  <a:cubicBezTo>
                    <a:pt x="46" y="11"/>
                    <a:pt x="44" y="16"/>
                    <a:pt x="43" y="20"/>
                  </a:cubicBezTo>
                  <a:cubicBezTo>
                    <a:pt x="43" y="16"/>
                    <a:pt x="44" y="12"/>
                    <a:pt x="44" y="7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3"/>
                    <a:pt x="43" y="2"/>
                    <a:pt x="41" y="2"/>
                  </a:cubicBezTo>
                  <a:cubicBezTo>
                    <a:pt x="40" y="2"/>
                    <a:pt x="39" y="3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9" y="10"/>
                    <a:pt x="38" y="12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34"/>
                    <a:pt x="28" y="41"/>
                    <a:pt x="26" y="47"/>
                  </a:cubicBezTo>
                  <a:cubicBezTo>
                    <a:pt x="23" y="52"/>
                    <a:pt x="20" y="57"/>
                    <a:pt x="18" y="61"/>
                  </a:cubicBezTo>
                  <a:cubicBezTo>
                    <a:pt x="11" y="72"/>
                    <a:pt x="5" y="83"/>
                    <a:pt x="1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6"/>
                    <a:pt x="1" y="96"/>
                    <a:pt x="2" y="97"/>
                  </a:cubicBezTo>
                  <a:cubicBezTo>
                    <a:pt x="3" y="98"/>
                    <a:pt x="4" y="97"/>
                    <a:pt x="5" y="96"/>
                  </a:cubicBezTo>
                  <a:cubicBezTo>
                    <a:pt x="17" y="82"/>
                    <a:pt x="24" y="66"/>
                    <a:pt x="31" y="49"/>
                  </a:cubicBezTo>
                  <a:cubicBezTo>
                    <a:pt x="31" y="48"/>
                    <a:pt x="32" y="47"/>
                    <a:pt x="33" y="46"/>
                  </a:cubicBezTo>
                  <a:cubicBezTo>
                    <a:pt x="30" y="62"/>
                    <a:pt x="25" y="79"/>
                    <a:pt x="21" y="92"/>
                  </a:cubicBezTo>
                  <a:cubicBezTo>
                    <a:pt x="20" y="92"/>
                    <a:pt x="20" y="92"/>
                    <a:pt x="20" y="93"/>
                  </a:cubicBezTo>
                  <a:cubicBezTo>
                    <a:pt x="20" y="94"/>
                    <a:pt x="21" y="95"/>
                    <a:pt x="22" y="95"/>
                  </a:cubicBezTo>
                  <a:cubicBezTo>
                    <a:pt x="23" y="96"/>
                    <a:pt x="25" y="95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8" y="90"/>
                    <a:pt x="29" y="86"/>
                    <a:pt x="31" y="81"/>
                  </a:cubicBezTo>
                  <a:cubicBezTo>
                    <a:pt x="31" y="84"/>
                    <a:pt x="30" y="86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90"/>
                    <a:pt x="31" y="91"/>
                    <a:pt x="32" y="91"/>
                  </a:cubicBezTo>
                  <a:cubicBezTo>
                    <a:pt x="33" y="92"/>
                    <a:pt x="35" y="91"/>
                    <a:pt x="35" y="90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67"/>
                    <a:pt x="44" y="59"/>
                    <a:pt x="46" y="50"/>
                  </a:cubicBezTo>
                  <a:cubicBezTo>
                    <a:pt x="46" y="50"/>
                    <a:pt x="46" y="51"/>
                    <a:pt x="46" y="52"/>
                  </a:cubicBezTo>
                  <a:cubicBezTo>
                    <a:pt x="45" y="65"/>
                    <a:pt x="44" y="7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3"/>
                    <a:pt x="45" y="94"/>
                    <a:pt x="47" y="94"/>
                  </a:cubicBezTo>
                  <a:cubicBezTo>
                    <a:pt x="48" y="94"/>
                    <a:pt x="49" y="93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1"/>
                    <a:pt x="49" y="92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4" y="95"/>
                    <a:pt x="55" y="94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0"/>
                    <a:pt x="55" y="88"/>
                  </a:cubicBezTo>
                  <a:cubicBezTo>
                    <a:pt x="55" y="76"/>
                    <a:pt x="57" y="63"/>
                    <a:pt x="58" y="50"/>
                  </a:cubicBezTo>
                  <a:cubicBezTo>
                    <a:pt x="58" y="50"/>
                    <a:pt x="58" y="50"/>
                    <a:pt x="59" y="49"/>
                  </a:cubicBezTo>
                  <a:cubicBezTo>
                    <a:pt x="58" y="54"/>
                    <a:pt x="58" y="58"/>
                    <a:pt x="58" y="62"/>
                  </a:cubicBezTo>
                  <a:cubicBezTo>
                    <a:pt x="58" y="66"/>
                    <a:pt x="58" y="70"/>
                    <a:pt x="58" y="74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9"/>
                    <a:pt x="60" y="90"/>
                    <a:pt x="61" y="90"/>
                  </a:cubicBezTo>
                  <a:cubicBezTo>
                    <a:pt x="63" y="90"/>
                    <a:pt x="64" y="89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6"/>
                    <a:pt x="64" y="85"/>
                    <a:pt x="64" y="84"/>
                  </a:cubicBezTo>
                  <a:cubicBezTo>
                    <a:pt x="64" y="85"/>
                    <a:pt x="65" y="86"/>
                    <a:pt x="66" y="86"/>
                  </a:cubicBezTo>
                  <a:cubicBezTo>
                    <a:pt x="67" y="87"/>
                    <a:pt x="69" y="86"/>
                    <a:pt x="69" y="84"/>
                  </a:cubicBezTo>
                  <a:cubicBezTo>
                    <a:pt x="70" y="82"/>
                    <a:pt x="70" y="80"/>
                    <a:pt x="70" y="78"/>
                  </a:cubicBezTo>
                  <a:cubicBezTo>
                    <a:pt x="71" y="87"/>
                    <a:pt x="72" y="95"/>
                    <a:pt x="74" y="102"/>
                  </a:cubicBezTo>
                  <a:cubicBezTo>
                    <a:pt x="75" y="104"/>
                    <a:pt x="76" y="104"/>
                    <a:pt x="77" y="104"/>
                  </a:cubicBezTo>
                  <a:cubicBezTo>
                    <a:pt x="79" y="104"/>
                    <a:pt x="79" y="103"/>
                    <a:pt x="80" y="102"/>
                  </a:cubicBezTo>
                  <a:cubicBezTo>
                    <a:pt x="81" y="91"/>
                    <a:pt x="81" y="81"/>
                    <a:pt x="81" y="71"/>
                  </a:cubicBezTo>
                  <a:cubicBezTo>
                    <a:pt x="82" y="76"/>
                    <a:pt x="83" y="81"/>
                    <a:pt x="84" y="86"/>
                  </a:cubicBezTo>
                  <a:cubicBezTo>
                    <a:pt x="84" y="88"/>
                    <a:pt x="86" y="88"/>
                    <a:pt x="87" y="88"/>
                  </a:cubicBezTo>
                  <a:cubicBezTo>
                    <a:pt x="88" y="88"/>
                    <a:pt x="89" y="87"/>
                    <a:pt x="89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77"/>
                    <a:pt x="87" y="69"/>
                    <a:pt x="87" y="60"/>
                  </a:cubicBezTo>
                  <a:cubicBezTo>
                    <a:pt x="86" y="49"/>
                    <a:pt x="85" y="38"/>
                    <a:pt x="83" y="28"/>
                  </a:cubicBezTo>
                  <a:cubicBezTo>
                    <a:pt x="83" y="25"/>
                    <a:pt x="83" y="23"/>
                    <a:pt x="84" y="20"/>
                  </a:cubicBezTo>
                  <a:cubicBezTo>
                    <a:pt x="88" y="35"/>
                    <a:pt x="88" y="53"/>
                    <a:pt x="89" y="71"/>
                  </a:cubicBezTo>
                  <a:cubicBezTo>
                    <a:pt x="90" y="81"/>
                    <a:pt x="90" y="91"/>
                    <a:pt x="91" y="100"/>
                  </a:cubicBezTo>
                  <a:cubicBezTo>
                    <a:pt x="91" y="102"/>
                    <a:pt x="92" y="103"/>
                    <a:pt x="94" y="103"/>
                  </a:cubicBezTo>
                  <a:cubicBezTo>
                    <a:pt x="95" y="103"/>
                    <a:pt x="96" y="102"/>
                    <a:pt x="96" y="100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8"/>
                    <a:pt x="96" y="52"/>
                    <a:pt x="96" y="49"/>
                  </a:cubicBezTo>
                  <a:cubicBezTo>
                    <a:pt x="97" y="64"/>
                    <a:pt x="99" y="78"/>
                    <a:pt x="103" y="91"/>
                  </a:cubicBezTo>
                  <a:cubicBezTo>
                    <a:pt x="104" y="92"/>
                    <a:pt x="105" y="93"/>
                    <a:pt x="106" y="92"/>
                  </a:cubicBezTo>
                  <a:cubicBezTo>
                    <a:pt x="108" y="92"/>
                    <a:pt x="109" y="91"/>
                    <a:pt x="109" y="90"/>
                  </a:cubicBezTo>
                  <a:cubicBezTo>
                    <a:pt x="109" y="90"/>
                    <a:pt x="109" y="89"/>
                    <a:pt x="109" y="89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5" y="59"/>
                    <a:pt x="103" y="41"/>
                    <a:pt x="103" y="24"/>
                  </a:cubicBezTo>
                  <a:cubicBezTo>
                    <a:pt x="104" y="31"/>
                    <a:pt x="105" y="39"/>
                    <a:pt x="106" y="46"/>
                  </a:cubicBezTo>
                  <a:cubicBezTo>
                    <a:pt x="107" y="62"/>
                    <a:pt x="109" y="78"/>
                    <a:pt x="115" y="92"/>
                  </a:cubicBezTo>
                  <a:cubicBezTo>
                    <a:pt x="115" y="93"/>
                    <a:pt x="116" y="94"/>
                    <a:pt x="118" y="93"/>
                  </a:cubicBezTo>
                  <a:cubicBezTo>
                    <a:pt x="119" y="93"/>
                    <a:pt x="120" y="92"/>
                    <a:pt x="120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81"/>
                    <a:pt x="118" y="70"/>
                    <a:pt x="117" y="60"/>
                  </a:cubicBezTo>
                  <a:cubicBezTo>
                    <a:pt x="118" y="70"/>
                    <a:pt x="120" y="79"/>
                    <a:pt x="122" y="88"/>
                  </a:cubicBezTo>
                  <a:cubicBezTo>
                    <a:pt x="122" y="89"/>
                    <a:pt x="123" y="90"/>
                    <a:pt x="125" y="90"/>
                  </a:cubicBezTo>
                  <a:cubicBezTo>
                    <a:pt x="126" y="90"/>
                    <a:pt x="127" y="89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6" y="68"/>
                    <a:pt x="124" y="48"/>
                    <a:pt x="120" y="29"/>
                  </a:cubicBezTo>
                  <a:cubicBezTo>
                    <a:pt x="120" y="29"/>
                    <a:pt x="120" y="28"/>
                    <a:pt x="120" y="27"/>
                  </a:cubicBezTo>
                  <a:cubicBezTo>
                    <a:pt x="120" y="27"/>
                    <a:pt x="120" y="26"/>
                    <a:pt x="120" y="26"/>
                  </a:cubicBezTo>
                  <a:cubicBezTo>
                    <a:pt x="123" y="38"/>
                    <a:pt x="126" y="51"/>
                    <a:pt x="128" y="63"/>
                  </a:cubicBezTo>
                  <a:cubicBezTo>
                    <a:pt x="129" y="71"/>
                    <a:pt x="131" y="79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7"/>
                    <a:pt x="134" y="88"/>
                    <a:pt x="136" y="88"/>
                  </a:cubicBezTo>
                  <a:cubicBezTo>
                    <a:pt x="137" y="88"/>
                    <a:pt x="138" y="87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57"/>
                    <a:pt x="132" y="52"/>
                    <a:pt x="131" y="47"/>
                  </a:cubicBezTo>
                  <a:cubicBezTo>
                    <a:pt x="134" y="60"/>
                    <a:pt x="138" y="73"/>
                    <a:pt x="143" y="84"/>
                  </a:cubicBezTo>
                  <a:cubicBezTo>
                    <a:pt x="142" y="85"/>
                    <a:pt x="141" y="85"/>
                    <a:pt x="141" y="85"/>
                  </a:cubicBezTo>
                  <a:cubicBezTo>
                    <a:pt x="140" y="85"/>
                    <a:pt x="140" y="85"/>
                    <a:pt x="139" y="85"/>
                  </a:cubicBezTo>
                  <a:cubicBezTo>
                    <a:pt x="138" y="86"/>
                    <a:pt x="138" y="87"/>
                    <a:pt x="138" y="88"/>
                  </a:cubicBezTo>
                  <a:cubicBezTo>
                    <a:pt x="138" y="88"/>
                    <a:pt x="138" y="88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2"/>
                    <a:pt x="143" y="92"/>
                    <a:pt x="144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7" y="88"/>
                    <a:pt x="150" y="88"/>
                    <a:pt x="150" y="88"/>
                  </a:cubicBezTo>
                  <a:cubicBezTo>
                    <a:pt x="157" y="85"/>
                    <a:pt x="168" y="81"/>
                    <a:pt x="172" y="83"/>
                  </a:cubicBezTo>
                  <a:cubicBezTo>
                    <a:pt x="173" y="83"/>
                    <a:pt x="175" y="83"/>
                    <a:pt x="175" y="81"/>
                  </a:cubicBezTo>
                  <a:cubicBezTo>
                    <a:pt x="176" y="80"/>
                    <a:pt x="175" y="79"/>
                    <a:pt x="174" y="78"/>
                  </a:cubicBezTo>
                  <a:cubicBezTo>
                    <a:pt x="168" y="75"/>
                    <a:pt x="165" y="69"/>
                    <a:pt x="162" y="62"/>
                  </a:cubicBezTo>
                  <a:cubicBezTo>
                    <a:pt x="159" y="56"/>
                    <a:pt x="156" y="50"/>
                    <a:pt x="152" y="46"/>
                  </a:cubicBezTo>
                  <a:cubicBezTo>
                    <a:pt x="151" y="45"/>
                    <a:pt x="150" y="45"/>
                    <a:pt x="149" y="46"/>
                  </a:cubicBezTo>
                  <a:cubicBezTo>
                    <a:pt x="148" y="46"/>
                    <a:pt x="148" y="47"/>
                    <a:pt x="147" y="48"/>
                  </a:cubicBezTo>
                  <a:cubicBezTo>
                    <a:pt x="147" y="45"/>
                    <a:pt x="146" y="41"/>
                    <a:pt x="145" y="38"/>
                  </a:cubicBezTo>
                  <a:cubicBezTo>
                    <a:pt x="143" y="32"/>
                    <a:pt x="141" y="26"/>
                    <a:pt x="139" y="20"/>
                  </a:cubicBezTo>
                  <a:cubicBezTo>
                    <a:pt x="139" y="19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5" y="18"/>
                    <a:pt x="134" y="16"/>
                    <a:pt x="134" y="15"/>
                  </a:cubicBezTo>
                  <a:cubicBezTo>
                    <a:pt x="133" y="14"/>
                    <a:pt x="132" y="13"/>
                    <a:pt x="131" y="13"/>
                  </a:cubicBezTo>
                  <a:cubicBezTo>
                    <a:pt x="130" y="13"/>
                    <a:pt x="130" y="14"/>
                    <a:pt x="130" y="14"/>
                  </a:cubicBezTo>
                  <a:cubicBezTo>
                    <a:pt x="129" y="13"/>
                    <a:pt x="129" y="10"/>
                    <a:pt x="129" y="10"/>
                  </a:cubicBezTo>
                  <a:cubicBezTo>
                    <a:pt x="128" y="9"/>
                    <a:pt x="127" y="8"/>
                    <a:pt x="126" y="8"/>
                  </a:cubicBezTo>
                  <a:cubicBezTo>
                    <a:pt x="124" y="8"/>
                    <a:pt x="123" y="9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4"/>
                    <a:pt x="124" y="19"/>
                    <a:pt x="124" y="22"/>
                  </a:cubicBezTo>
                  <a:cubicBezTo>
                    <a:pt x="123" y="19"/>
                    <a:pt x="121" y="16"/>
                    <a:pt x="120" y="13"/>
                  </a:cubicBezTo>
                  <a:cubicBezTo>
                    <a:pt x="119" y="12"/>
                    <a:pt x="118" y="11"/>
                    <a:pt x="117" y="11"/>
                  </a:cubicBezTo>
                  <a:cubicBezTo>
                    <a:pt x="116" y="11"/>
                    <a:pt x="115" y="12"/>
                    <a:pt x="115" y="13"/>
                  </a:cubicBezTo>
                  <a:cubicBezTo>
                    <a:pt x="114" y="11"/>
                    <a:pt x="114" y="8"/>
                    <a:pt x="113" y="6"/>
                  </a:cubicBezTo>
                  <a:cubicBezTo>
                    <a:pt x="112" y="5"/>
                    <a:pt x="111" y="4"/>
                    <a:pt x="110" y="5"/>
                  </a:cubicBezTo>
                  <a:cubicBezTo>
                    <a:pt x="109" y="5"/>
                    <a:pt x="108" y="6"/>
                    <a:pt x="108" y="7"/>
                  </a:cubicBezTo>
                  <a:cubicBezTo>
                    <a:pt x="107" y="10"/>
                    <a:pt x="107" y="14"/>
                    <a:pt x="107" y="17"/>
                  </a:cubicBezTo>
                  <a:cubicBezTo>
                    <a:pt x="106" y="13"/>
                    <a:pt x="105" y="8"/>
                    <a:pt x="104" y="4"/>
                  </a:cubicBezTo>
                  <a:cubicBezTo>
                    <a:pt x="103" y="3"/>
                    <a:pt x="102" y="2"/>
                    <a:pt x="101" y="2"/>
                  </a:cubicBezTo>
                  <a:cubicBezTo>
                    <a:pt x="100" y="3"/>
                    <a:pt x="99" y="4"/>
                    <a:pt x="99" y="5"/>
                  </a:cubicBezTo>
                  <a:cubicBezTo>
                    <a:pt x="98" y="8"/>
                    <a:pt x="98" y="11"/>
                    <a:pt x="98" y="14"/>
                  </a:cubicBezTo>
                  <a:cubicBezTo>
                    <a:pt x="98" y="11"/>
                    <a:pt x="97" y="8"/>
                    <a:pt x="96" y="4"/>
                  </a:cubicBezTo>
                  <a:cubicBezTo>
                    <a:pt x="96" y="3"/>
                    <a:pt x="94" y="2"/>
                    <a:pt x="93" y="2"/>
                  </a:cubicBezTo>
                  <a:cubicBezTo>
                    <a:pt x="92" y="3"/>
                    <a:pt x="91" y="4"/>
                    <a:pt x="91" y="5"/>
                  </a:cubicBezTo>
                  <a:cubicBezTo>
                    <a:pt x="91" y="5"/>
                    <a:pt x="91" y="17"/>
                    <a:pt x="91" y="28"/>
                  </a:cubicBezTo>
                  <a:cubicBezTo>
                    <a:pt x="90" y="21"/>
                    <a:pt x="88" y="14"/>
                    <a:pt x="86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0" y="10"/>
                    <a:pt x="80" y="11"/>
                    <a:pt x="80" y="13"/>
                  </a:cubicBezTo>
                  <a:cubicBezTo>
                    <a:pt x="79" y="12"/>
                    <a:pt x="78" y="11"/>
                    <a:pt x="77" y="12"/>
                  </a:cubicBezTo>
                  <a:cubicBezTo>
                    <a:pt x="76" y="12"/>
                    <a:pt x="75" y="12"/>
                    <a:pt x="75" y="13"/>
                  </a:cubicBezTo>
                  <a:cubicBezTo>
                    <a:pt x="74" y="10"/>
                    <a:pt x="74" y="8"/>
                    <a:pt x="73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8" y="1"/>
                    <a:pt x="66" y="1"/>
                  </a:cubicBezTo>
                  <a:cubicBezTo>
                    <a:pt x="65" y="0"/>
                    <a:pt x="64" y="1"/>
                    <a:pt x="64" y="3"/>
                  </a:cubicBezTo>
                  <a:close/>
                  <a:moveTo>
                    <a:pt x="75" y="71"/>
                  </a:moveTo>
                  <a:cubicBezTo>
                    <a:pt x="75" y="70"/>
                    <a:pt x="76" y="68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9"/>
                    <a:pt x="76" y="71"/>
                    <a:pt x="76" y="73"/>
                  </a:cubicBezTo>
                  <a:cubicBezTo>
                    <a:pt x="76" y="72"/>
                    <a:pt x="75" y="72"/>
                    <a:pt x="75" y="71"/>
                  </a:cubicBezTo>
                  <a:close/>
                  <a:moveTo>
                    <a:pt x="116" y="55"/>
                  </a:moveTo>
                  <a:cubicBezTo>
                    <a:pt x="115" y="45"/>
                    <a:pt x="113" y="34"/>
                    <a:pt x="113" y="24"/>
                  </a:cubicBezTo>
                  <a:cubicBezTo>
                    <a:pt x="113" y="26"/>
                    <a:pt x="114" y="28"/>
                    <a:pt x="114" y="30"/>
                  </a:cubicBezTo>
                  <a:cubicBezTo>
                    <a:pt x="115" y="40"/>
                    <a:pt x="115" y="49"/>
                    <a:pt x="117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148" y="77"/>
                  </a:moveTo>
                  <a:cubicBezTo>
                    <a:pt x="149" y="79"/>
                    <a:pt x="150" y="80"/>
                    <a:pt x="151" y="82"/>
                  </a:cubicBezTo>
                  <a:cubicBezTo>
                    <a:pt x="150" y="82"/>
                    <a:pt x="149" y="82"/>
                    <a:pt x="149" y="82"/>
                  </a:cubicBezTo>
                  <a:cubicBezTo>
                    <a:pt x="149" y="81"/>
                    <a:pt x="148" y="79"/>
                    <a:pt x="148" y="77"/>
                  </a:cubicBezTo>
                  <a:close/>
                  <a:moveTo>
                    <a:pt x="155" y="77"/>
                  </a:moveTo>
                  <a:cubicBezTo>
                    <a:pt x="156" y="78"/>
                    <a:pt x="157" y="79"/>
                    <a:pt x="157" y="80"/>
                  </a:cubicBezTo>
                  <a:cubicBezTo>
                    <a:pt x="157" y="80"/>
                    <a:pt x="156" y="80"/>
                    <a:pt x="156" y="80"/>
                  </a:cubicBezTo>
                  <a:cubicBezTo>
                    <a:pt x="155" y="79"/>
                    <a:pt x="155" y="78"/>
                    <a:pt x="155" y="77"/>
                  </a:cubicBezTo>
                  <a:close/>
                  <a:moveTo>
                    <a:pt x="162" y="75"/>
                  </a:moveTo>
                  <a:cubicBezTo>
                    <a:pt x="162" y="73"/>
                    <a:pt x="161" y="72"/>
                    <a:pt x="160" y="70"/>
                  </a:cubicBezTo>
                  <a:cubicBezTo>
                    <a:pt x="162" y="73"/>
                    <a:pt x="163" y="76"/>
                    <a:pt x="165" y="78"/>
                  </a:cubicBezTo>
                  <a:cubicBezTo>
                    <a:pt x="165" y="78"/>
                    <a:pt x="164" y="78"/>
                    <a:pt x="164" y="78"/>
                  </a:cubicBezTo>
                  <a:cubicBezTo>
                    <a:pt x="163" y="77"/>
                    <a:pt x="162" y="75"/>
                    <a:pt x="162" y="75"/>
                  </a:cubicBezTo>
                  <a:close/>
                  <a:moveTo>
                    <a:pt x="174" y="78"/>
                  </a:moveTo>
                  <a:cubicBezTo>
                    <a:pt x="174" y="78"/>
                    <a:pt x="173" y="78"/>
                    <a:pt x="173" y="78"/>
                  </a:cubicBezTo>
                  <a:cubicBezTo>
                    <a:pt x="173" y="78"/>
                    <a:pt x="173" y="78"/>
                    <a:pt x="174" y="78"/>
                  </a:cubicBezTo>
                  <a:close/>
                  <a:moveTo>
                    <a:pt x="49" y="93"/>
                  </a:move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lose/>
                </a:path>
              </a:pathLst>
            </a:custGeom>
            <a:solidFill>
              <a:srgbClr val="E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2" name="Freeform 51"/>
            <p:cNvSpPr>
              <a:spLocks noEditPoints="1" noChangeArrowheads="1"/>
            </p:cNvSpPr>
            <p:nvPr/>
          </p:nvSpPr>
          <p:spPr bwMode="auto">
            <a:xfrm>
              <a:off x="3483" y="2621"/>
              <a:ext cx="168" cy="407"/>
            </a:xfrm>
            <a:custGeom>
              <a:avLst/>
              <a:gdLst>
                <a:gd name="T0" fmla="*/ 47 w 116"/>
                <a:gd name="T1" fmla="*/ 34 h 282"/>
                <a:gd name="T2" fmla="*/ 36 w 116"/>
                <a:gd name="T3" fmla="*/ 93 h 282"/>
                <a:gd name="T4" fmla="*/ 0 w 116"/>
                <a:gd name="T5" fmla="*/ 241 h 282"/>
                <a:gd name="T6" fmla="*/ 20 w 116"/>
                <a:gd name="T7" fmla="*/ 269 h 282"/>
                <a:gd name="T8" fmla="*/ 28 w 116"/>
                <a:gd name="T9" fmla="*/ 269 h 282"/>
                <a:gd name="T10" fmla="*/ 39 w 116"/>
                <a:gd name="T11" fmla="*/ 255 h 282"/>
                <a:gd name="T12" fmla="*/ 50 w 116"/>
                <a:gd name="T13" fmla="*/ 257 h 282"/>
                <a:gd name="T14" fmla="*/ 64 w 116"/>
                <a:gd name="T15" fmla="*/ 255 h 282"/>
                <a:gd name="T16" fmla="*/ 75 w 116"/>
                <a:gd name="T17" fmla="*/ 255 h 282"/>
                <a:gd name="T18" fmla="*/ 82 w 116"/>
                <a:gd name="T19" fmla="*/ 256 h 282"/>
                <a:gd name="T20" fmla="*/ 110 w 116"/>
                <a:gd name="T21" fmla="*/ 281 h 282"/>
                <a:gd name="T22" fmla="*/ 116 w 116"/>
                <a:gd name="T23" fmla="*/ 273 h 282"/>
                <a:gd name="T24" fmla="*/ 92 w 116"/>
                <a:gd name="T25" fmla="*/ 107 h 282"/>
                <a:gd name="T26" fmla="*/ 82 w 116"/>
                <a:gd name="T27" fmla="*/ 32 h 282"/>
                <a:gd name="T28" fmla="*/ 79 w 116"/>
                <a:gd name="T29" fmla="*/ 174 h 282"/>
                <a:gd name="T30" fmla="*/ 79 w 116"/>
                <a:gd name="T31" fmla="*/ 47 h 282"/>
                <a:gd name="T32" fmla="*/ 73 w 116"/>
                <a:gd name="T33" fmla="*/ 45 h 282"/>
                <a:gd name="T34" fmla="*/ 71 w 116"/>
                <a:gd name="T35" fmla="*/ 115 h 282"/>
                <a:gd name="T36" fmla="*/ 66 w 116"/>
                <a:gd name="T37" fmla="*/ 34 h 282"/>
                <a:gd name="T38" fmla="*/ 58 w 116"/>
                <a:gd name="T39" fmla="*/ 32 h 282"/>
                <a:gd name="T40" fmla="*/ 74 w 116"/>
                <a:gd name="T41" fmla="*/ 5 h 282"/>
                <a:gd name="T42" fmla="*/ 45 w 116"/>
                <a:gd name="T43" fmla="*/ 63 h 282"/>
                <a:gd name="T44" fmla="*/ 53 w 116"/>
                <a:gd name="T45" fmla="*/ 65 h 282"/>
                <a:gd name="T46" fmla="*/ 30 w 116"/>
                <a:gd name="T47" fmla="*/ 153 h 282"/>
                <a:gd name="T48" fmla="*/ 32 w 116"/>
                <a:gd name="T49" fmla="*/ 163 h 282"/>
                <a:gd name="T50" fmla="*/ 21 w 116"/>
                <a:gd name="T51" fmla="*/ 260 h 282"/>
                <a:gd name="T52" fmla="*/ 10 w 116"/>
                <a:gd name="T53" fmla="*/ 234 h 282"/>
                <a:gd name="T54" fmla="*/ 26 w 116"/>
                <a:gd name="T55" fmla="*/ 199 h 282"/>
                <a:gd name="T56" fmla="*/ 34 w 116"/>
                <a:gd name="T57" fmla="*/ 184 h 282"/>
                <a:gd name="T58" fmla="*/ 30 w 116"/>
                <a:gd name="T59" fmla="*/ 204 h 282"/>
                <a:gd name="T60" fmla="*/ 40 w 116"/>
                <a:gd name="T61" fmla="*/ 224 h 282"/>
                <a:gd name="T62" fmla="*/ 50 w 116"/>
                <a:gd name="T63" fmla="*/ 120 h 282"/>
                <a:gd name="T64" fmla="*/ 26 w 116"/>
                <a:gd name="T65" fmla="*/ 254 h 282"/>
                <a:gd name="T66" fmla="*/ 28 w 116"/>
                <a:gd name="T67" fmla="*/ 263 h 282"/>
                <a:gd name="T68" fmla="*/ 52 w 116"/>
                <a:gd name="T69" fmla="*/ 157 h 282"/>
                <a:gd name="T70" fmla="*/ 61 w 116"/>
                <a:gd name="T71" fmla="*/ 131 h 282"/>
                <a:gd name="T72" fmla="*/ 65 w 116"/>
                <a:gd name="T73" fmla="*/ 105 h 282"/>
                <a:gd name="T74" fmla="*/ 74 w 116"/>
                <a:gd name="T75" fmla="*/ 149 h 282"/>
                <a:gd name="T76" fmla="*/ 74 w 116"/>
                <a:gd name="T77" fmla="*/ 183 h 282"/>
                <a:gd name="T78" fmla="*/ 63 w 116"/>
                <a:gd name="T79" fmla="*/ 193 h 282"/>
                <a:gd name="T80" fmla="*/ 69 w 116"/>
                <a:gd name="T81" fmla="*/ 205 h 282"/>
                <a:gd name="T82" fmla="*/ 88 w 116"/>
                <a:gd name="T83" fmla="*/ 184 h 282"/>
                <a:gd name="T84" fmla="*/ 88 w 116"/>
                <a:gd name="T85" fmla="*/ 184 h 282"/>
                <a:gd name="T86" fmla="*/ 84 w 116"/>
                <a:gd name="T87" fmla="*/ 217 h 282"/>
                <a:gd name="T88" fmla="*/ 56 w 116"/>
                <a:gd name="T89" fmla="*/ 243 h 282"/>
                <a:gd name="T90" fmla="*/ 71 w 116"/>
                <a:gd name="T91" fmla="*/ 246 h 282"/>
                <a:gd name="T92" fmla="*/ 82 w 116"/>
                <a:gd name="T93" fmla="*/ 248 h 282"/>
                <a:gd name="T94" fmla="*/ 96 w 116"/>
                <a:gd name="T95" fmla="*/ 196 h 282"/>
                <a:gd name="T96" fmla="*/ 97 w 116"/>
                <a:gd name="T97" fmla="*/ 241 h 282"/>
                <a:gd name="T98" fmla="*/ 95 w 116"/>
                <a:gd name="T99" fmla="*/ 253 h 282"/>
                <a:gd name="T100" fmla="*/ 39 w 116"/>
                <a:gd name="T101" fmla="*/ 254 h 282"/>
                <a:gd name="T102" fmla="*/ 108 w 116"/>
                <a:gd name="T103" fmla="*/ 26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282">
                  <a:moveTo>
                    <a:pt x="71" y="1"/>
                  </a:moveTo>
                  <a:cubicBezTo>
                    <a:pt x="63" y="7"/>
                    <a:pt x="58" y="16"/>
                    <a:pt x="55" y="25"/>
                  </a:cubicBezTo>
                  <a:cubicBezTo>
                    <a:pt x="53" y="27"/>
                    <a:pt x="52" y="29"/>
                    <a:pt x="51" y="31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48" y="32"/>
                    <a:pt x="48" y="33"/>
                    <a:pt x="47" y="34"/>
                  </a:cubicBezTo>
                  <a:cubicBezTo>
                    <a:pt x="46" y="34"/>
                    <a:pt x="46" y="34"/>
                    <a:pt x="46" y="33"/>
                  </a:cubicBezTo>
                  <a:cubicBezTo>
                    <a:pt x="44" y="33"/>
                    <a:pt x="43" y="33"/>
                    <a:pt x="42" y="35"/>
                  </a:cubicBezTo>
                  <a:cubicBezTo>
                    <a:pt x="36" y="47"/>
                    <a:pt x="36" y="63"/>
                    <a:pt x="36" y="78"/>
                  </a:cubicBezTo>
                  <a:cubicBezTo>
                    <a:pt x="36" y="80"/>
                    <a:pt x="36" y="83"/>
                    <a:pt x="36" y="85"/>
                  </a:cubicBezTo>
                  <a:cubicBezTo>
                    <a:pt x="36" y="88"/>
                    <a:pt x="36" y="90"/>
                    <a:pt x="36" y="93"/>
                  </a:cubicBezTo>
                  <a:cubicBezTo>
                    <a:pt x="36" y="98"/>
                    <a:pt x="36" y="104"/>
                    <a:pt x="35" y="109"/>
                  </a:cubicBezTo>
                  <a:cubicBezTo>
                    <a:pt x="34" y="122"/>
                    <a:pt x="30" y="134"/>
                    <a:pt x="25" y="147"/>
                  </a:cubicBezTo>
                  <a:cubicBezTo>
                    <a:pt x="22" y="156"/>
                    <a:pt x="19" y="166"/>
                    <a:pt x="16" y="176"/>
                  </a:cubicBezTo>
                  <a:cubicBezTo>
                    <a:pt x="16" y="176"/>
                    <a:pt x="15" y="183"/>
                    <a:pt x="14" y="189"/>
                  </a:cubicBezTo>
                  <a:cubicBezTo>
                    <a:pt x="7" y="206"/>
                    <a:pt x="0" y="225"/>
                    <a:pt x="0" y="241"/>
                  </a:cubicBezTo>
                  <a:cubicBezTo>
                    <a:pt x="0" y="246"/>
                    <a:pt x="1" y="251"/>
                    <a:pt x="3" y="256"/>
                  </a:cubicBezTo>
                  <a:cubicBezTo>
                    <a:pt x="4" y="257"/>
                    <a:pt x="5" y="259"/>
                    <a:pt x="6" y="260"/>
                  </a:cubicBezTo>
                  <a:cubicBezTo>
                    <a:pt x="6" y="261"/>
                    <a:pt x="6" y="261"/>
                    <a:pt x="6" y="262"/>
                  </a:cubicBezTo>
                  <a:cubicBezTo>
                    <a:pt x="9" y="266"/>
                    <a:pt x="14" y="268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2" y="269"/>
                    <a:pt x="23" y="268"/>
                    <a:pt x="24" y="267"/>
                  </a:cubicBezTo>
                  <a:cubicBezTo>
                    <a:pt x="24" y="267"/>
                    <a:pt x="25" y="268"/>
                    <a:pt x="25" y="269"/>
                  </a:cubicBezTo>
                  <a:cubicBezTo>
                    <a:pt x="26" y="270"/>
                    <a:pt x="27" y="270"/>
                    <a:pt x="28" y="269"/>
                  </a:cubicBezTo>
                  <a:cubicBezTo>
                    <a:pt x="35" y="266"/>
                    <a:pt x="36" y="258"/>
                    <a:pt x="36" y="251"/>
                  </a:cubicBezTo>
                  <a:cubicBezTo>
                    <a:pt x="36" y="246"/>
                    <a:pt x="36" y="242"/>
                    <a:pt x="36" y="238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39"/>
                    <a:pt x="37" y="247"/>
                    <a:pt x="39" y="255"/>
                  </a:cubicBezTo>
                  <a:cubicBezTo>
                    <a:pt x="40" y="256"/>
                    <a:pt x="41" y="257"/>
                    <a:pt x="42" y="257"/>
                  </a:cubicBezTo>
                  <a:cubicBezTo>
                    <a:pt x="43" y="257"/>
                    <a:pt x="43" y="257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7" y="255"/>
                    <a:pt x="50" y="255"/>
                  </a:cubicBezTo>
                  <a:cubicBezTo>
                    <a:pt x="50" y="256"/>
                    <a:pt x="50" y="256"/>
                    <a:pt x="50" y="257"/>
                  </a:cubicBezTo>
                  <a:cubicBezTo>
                    <a:pt x="50" y="258"/>
                    <a:pt x="50" y="259"/>
                    <a:pt x="50" y="260"/>
                  </a:cubicBezTo>
                  <a:cubicBezTo>
                    <a:pt x="50" y="261"/>
                    <a:pt x="51" y="262"/>
                    <a:pt x="53" y="262"/>
                  </a:cubicBezTo>
                  <a:cubicBezTo>
                    <a:pt x="54" y="262"/>
                    <a:pt x="55" y="261"/>
                    <a:pt x="55" y="260"/>
                  </a:cubicBezTo>
                  <a:cubicBezTo>
                    <a:pt x="55" y="258"/>
                    <a:pt x="55" y="256"/>
                    <a:pt x="56" y="255"/>
                  </a:cubicBezTo>
                  <a:cubicBezTo>
                    <a:pt x="58" y="255"/>
                    <a:pt x="61" y="255"/>
                    <a:pt x="64" y="255"/>
                  </a:cubicBezTo>
                  <a:cubicBezTo>
                    <a:pt x="64" y="255"/>
                    <a:pt x="64" y="255"/>
                    <a:pt x="64" y="256"/>
                  </a:cubicBezTo>
                  <a:cubicBezTo>
                    <a:pt x="64" y="257"/>
                    <a:pt x="65" y="258"/>
                    <a:pt x="66" y="258"/>
                  </a:cubicBezTo>
                  <a:cubicBezTo>
                    <a:pt x="68" y="258"/>
                    <a:pt x="69" y="257"/>
                    <a:pt x="69" y="256"/>
                  </a:cubicBezTo>
                  <a:cubicBezTo>
                    <a:pt x="69" y="256"/>
                    <a:pt x="69" y="255"/>
                    <a:pt x="69" y="255"/>
                  </a:cubicBezTo>
                  <a:cubicBezTo>
                    <a:pt x="71" y="255"/>
                    <a:pt x="74" y="255"/>
                    <a:pt x="75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6"/>
                    <a:pt x="77" y="257"/>
                    <a:pt x="77" y="259"/>
                  </a:cubicBezTo>
                  <a:cubicBezTo>
                    <a:pt x="77" y="260"/>
                    <a:pt x="78" y="261"/>
                    <a:pt x="80" y="261"/>
                  </a:cubicBezTo>
                  <a:cubicBezTo>
                    <a:pt x="81" y="260"/>
                    <a:pt x="82" y="259"/>
                    <a:pt x="82" y="258"/>
                  </a:cubicBezTo>
                  <a:cubicBezTo>
                    <a:pt x="82" y="258"/>
                    <a:pt x="82" y="256"/>
                    <a:pt x="82" y="256"/>
                  </a:cubicBezTo>
                  <a:cubicBezTo>
                    <a:pt x="92" y="258"/>
                    <a:pt x="98" y="264"/>
                    <a:pt x="104" y="270"/>
                  </a:cubicBezTo>
                  <a:cubicBezTo>
                    <a:pt x="105" y="274"/>
                    <a:pt x="107" y="278"/>
                    <a:pt x="110" y="280"/>
                  </a:cubicBezTo>
                  <a:cubicBezTo>
                    <a:pt x="110" y="280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1" y="282"/>
                    <a:pt x="113" y="282"/>
                    <a:pt x="114" y="281"/>
                  </a:cubicBezTo>
                  <a:cubicBezTo>
                    <a:pt x="115" y="281"/>
                    <a:pt x="115" y="280"/>
                    <a:pt x="115" y="279"/>
                  </a:cubicBezTo>
                  <a:cubicBezTo>
                    <a:pt x="115" y="279"/>
                    <a:pt x="115" y="279"/>
                    <a:pt x="115" y="279"/>
                  </a:cubicBezTo>
                  <a:cubicBezTo>
                    <a:pt x="115" y="278"/>
                    <a:pt x="116" y="278"/>
                    <a:pt x="116" y="277"/>
                  </a:cubicBezTo>
                  <a:cubicBezTo>
                    <a:pt x="116" y="276"/>
                    <a:pt x="116" y="274"/>
                    <a:pt x="116" y="273"/>
                  </a:cubicBezTo>
                  <a:cubicBezTo>
                    <a:pt x="116" y="265"/>
                    <a:pt x="112" y="258"/>
                    <a:pt x="107" y="252"/>
                  </a:cubicBezTo>
                  <a:cubicBezTo>
                    <a:pt x="105" y="248"/>
                    <a:pt x="104" y="244"/>
                    <a:pt x="103" y="240"/>
                  </a:cubicBezTo>
                  <a:cubicBezTo>
                    <a:pt x="101" y="225"/>
                    <a:pt x="101" y="211"/>
                    <a:pt x="101" y="196"/>
                  </a:cubicBezTo>
                  <a:cubicBezTo>
                    <a:pt x="101" y="194"/>
                    <a:pt x="101" y="188"/>
                    <a:pt x="101" y="186"/>
                  </a:cubicBezTo>
                  <a:cubicBezTo>
                    <a:pt x="101" y="159"/>
                    <a:pt x="100" y="132"/>
                    <a:pt x="92" y="107"/>
                  </a:cubicBezTo>
                  <a:cubicBezTo>
                    <a:pt x="92" y="99"/>
                    <a:pt x="93" y="91"/>
                    <a:pt x="93" y="83"/>
                  </a:cubicBezTo>
                  <a:cubicBezTo>
                    <a:pt x="93" y="66"/>
                    <a:pt x="91" y="48"/>
                    <a:pt x="88" y="32"/>
                  </a:cubicBezTo>
                  <a:cubicBezTo>
                    <a:pt x="87" y="30"/>
                    <a:pt x="86" y="29"/>
                    <a:pt x="85" y="30"/>
                  </a:cubicBezTo>
                  <a:cubicBezTo>
                    <a:pt x="83" y="30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41"/>
                    <a:pt x="83" y="50"/>
                    <a:pt x="83" y="59"/>
                  </a:cubicBezTo>
                  <a:cubicBezTo>
                    <a:pt x="83" y="111"/>
                    <a:pt x="80" y="164"/>
                    <a:pt x="78" y="216"/>
                  </a:cubicBezTo>
                  <a:cubicBezTo>
                    <a:pt x="78" y="216"/>
                    <a:pt x="78" y="222"/>
                    <a:pt x="78" y="226"/>
                  </a:cubicBezTo>
                  <a:cubicBezTo>
                    <a:pt x="78" y="222"/>
                    <a:pt x="78" y="219"/>
                    <a:pt x="78" y="216"/>
                  </a:cubicBezTo>
                  <a:cubicBezTo>
                    <a:pt x="78" y="202"/>
                    <a:pt x="79" y="188"/>
                    <a:pt x="79" y="174"/>
                  </a:cubicBezTo>
                  <a:cubicBezTo>
                    <a:pt x="80" y="161"/>
                    <a:pt x="81" y="149"/>
                    <a:pt x="81" y="13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0"/>
                    <a:pt x="81" y="104"/>
                    <a:pt x="81" y="97"/>
                  </a:cubicBezTo>
                  <a:cubicBezTo>
                    <a:pt x="81" y="82"/>
                    <a:pt x="81" y="67"/>
                    <a:pt x="79" y="52"/>
                  </a:cubicBezTo>
                  <a:cubicBezTo>
                    <a:pt x="79" y="52"/>
                    <a:pt x="79" y="49"/>
                    <a:pt x="79" y="47"/>
                  </a:cubicBezTo>
                  <a:cubicBezTo>
                    <a:pt x="78" y="40"/>
                    <a:pt x="78" y="32"/>
                    <a:pt x="77" y="25"/>
                  </a:cubicBezTo>
                  <a:cubicBezTo>
                    <a:pt x="77" y="24"/>
                    <a:pt x="76" y="23"/>
                    <a:pt x="74" y="23"/>
                  </a:cubicBezTo>
                  <a:cubicBezTo>
                    <a:pt x="73" y="23"/>
                    <a:pt x="72" y="24"/>
                    <a:pt x="72" y="25"/>
                  </a:cubicBezTo>
                  <a:cubicBezTo>
                    <a:pt x="72" y="26"/>
                    <a:pt x="72" y="27"/>
                    <a:pt x="72" y="28"/>
                  </a:cubicBezTo>
                  <a:cubicBezTo>
                    <a:pt x="72" y="34"/>
                    <a:pt x="72" y="40"/>
                    <a:pt x="73" y="45"/>
                  </a:cubicBezTo>
                  <a:cubicBezTo>
                    <a:pt x="73" y="45"/>
                    <a:pt x="73" y="46"/>
                    <a:pt x="73" y="48"/>
                  </a:cubicBezTo>
                  <a:cubicBezTo>
                    <a:pt x="74" y="51"/>
                    <a:pt x="74" y="55"/>
                    <a:pt x="74" y="59"/>
                  </a:cubicBezTo>
                  <a:cubicBezTo>
                    <a:pt x="74" y="77"/>
                    <a:pt x="72" y="9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92"/>
                    <a:pt x="72" y="68"/>
                    <a:pt x="72" y="49"/>
                  </a:cubicBezTo>
                  <a:cubicBezTo>
                    <a:pt x="72" y="47"/>
                    <a:pt x="72" y="38"/>
                    <a:pt x="72" y="38"/>
                  </a:cubicBezTo>
                  <a:cubicBezTo>
                    <a:pt x="72" y="37"/>
                    <a:pt x="70" y="35"/>
                    <a:pt x="69" y="35"/>
                  </a:cubicBezTo>
                  <a:cubicBezTo>
                    <a:pt x="69" y="35"/>
                    <a:pt x="69" y="36"/>
                    <a:pt x="68" y="36"/>
                  </a:cubicBezTo>
                  <a:cubicBezTo>
                    <a:pt x="68" y="35"/>
                    <a:pt x="67" y="34"/>
                    <a:pt x="66" y="34"/>
                  </a:cubicBezTo>
                  <a:cubicBezTo>
                    <a:pt x="65" y="33"/>
                    <a:pt x="64" y="34"/>
                    <a:pt x="64" y="35"/>
                  </a:cubicBezTo>
                  <a:cubicBezTo>
                    <a:pt x="62" y="38"/>
                    <a:pt x="61" y="41"/>
                    <a:pt x="60" y="44"/>
                  </a:cubicBezTo>
                  <a:cubicBezTo>
                    <a:pt x="60" y="43"/>
                    <a:pt x="60" y="42"/>
                    <a:pt x="59" y="42"/>
                  </a:cubicBezTo>
                  <a:cubicBezTo>
                    <a:pt x="59" y="39"/>
                    <a:pt x="59" y="36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9" y="31"/>
                    <a:pt x="59" y="29"/>
                    <a:pt x="59" y="28"/>
                  </a:cubicBezTo>
                  <a:cubicBezTo>
                    <a:pt x="60" y="27"/>
                    <a:pt x="60" y="27"/>
                    <a:pt x="61" y="26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0"/>
                    <a:pt x="72" y="7"/>
                    <a:pt x="74" y="5"/>
                  </a:cubicBezTo>
                  <a:cubicBezTo>
                    <a:pt x="75" y="4"/>
                    <a:pt x="75" y="4"/>
                    <a:pt x="75" y="3"/>
                  </a:cubicBezTo>
                  <a:cubicBezTo>
                    <a:pt x="75" y="3"/>
                    <a:pt x="75" y="2"/>
                    <a:pt x="74" y="1"/>
                  </a:cubicBezTo>
                  <a:cubicBezTo>
                    <a:pt x="74" y="0"/>
                    <a:pt x="72" y="0"/>
                    <a:pt x="71" y="1"/>
                  </a:cubicBezTo>
                  <a:close/>
                  <a:moveTo>
                    <a:pt x="47" y="47"/>
                  </a:moveTo>
                  <a:cubicBezTo>
                    <a:pt x="46" y="52"/>
                    <a:pt x="45" y="57"/>
                    <a:pt x="45" y="63"/>
                  </a:cubicBezTo>
                  <a:cubicBezTo>
                    <a:pt x="45" y="57"/>
                    <a:pt x="45" y="51"/>
                    <a:pt x="47" y="47"/>
                  </a:cubicBezTo>
                  <a:close/>
                  <a:moveTo>
                    <a:pt x="54" y="59"/>
                  </a:move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4" y="65"/>
                    <a:pt x="54" y="65"/>
                    <a:pt x="53" y="65"/>
                  </a:cubicBezTo>
                  <a:cubicBezTo>
                    <a:pt x="53" y="64"/>
                    <a:pt x="53" y="63"/>
                    <a:pt x="53" y="62"/>
                  </a:cubicBezTo>
                  <a:cubicBezTo>
                    <a:pt x="54" y="61"/>
                    <a:pt x="54" y="60"/>
                    <a:pt x="54" y="59"/>
                  </a:cubicBezTo>
                  <a:close/>
                  <a:moveTo>
                    <a:pt x="30" y="149"/>
                  </a:moveTo>
                  <a:cubicBezTo>
                    <a:pt x="32" y="144"/>
                    <a:pt x="34" y="138"/>
                    <a:pt x="35" y="133"/>
                  </a:cubicBezTo>
                  <a:cubicBezTo>
                    <a:pt x="34" y="140"/>
                    <a:pt x="32" y="146"/>
                    <a:pt x="30" y="153"/>
                  </a:cubicBezTo>
                  <a:cubicBezTo>
                    <a:pt x="29" y="156"/>
                    <a:pt x="27" y="160"/>
                    <a:pt x="25" y="165"/>
                  </a:cubicBezTo>
                  <a:cubicBezTo>
                    <a:pt x="26" y="160"/>
                    <a:pt x="28" y="154"/>
                    <a:pt x="30" y="149"/>
                  </a:cubicBezTo>
                  <a:close/>
                  <a:moveTo>
                    <a:pt x="27" y="174"/>
                  </a:moveTo>
                  <a:cubicBezTo>
                    <a:pt x="29" y="169"/>
                    <a:pt x="31" y="164"/>
                    <a:pt x="33" y="160"/>
                  </a:cubicBezTo>
                  <a:cubicBezTo>
                    <a:pt x="33" y="161"/>
                    <a:pt x="33" y="162"/>
                    <a:pt x="32" y="163"/>
                  </a:cubicBezTo>
                  <a:cubicBezTo>
                    <a:pt x="31" y="169"/>
                    <a:pt x="29" y="174"/>
                    <a:pt x="27" y="180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19" y="201"/>
                    <a:pt x="11" y="224"/>
                    <a:pt x="11" y="241"/>
                  </a:cubicBezTo>
                  <a:cubicBezTo>
                    <a:pt x="11" y="249"/>
                    <a:pt x="13" y="256"/>
                    <a:pt x="18" y="260"/>
                  </a:cubicBezTo>
                  <a:cubicBezTo>
                    <a:pt x="19" y="261"/>
                    <a:pt x="20" y="261"/>
                    <a:pt x="21" y="260"/>
                  </a:cubicBezTo>
                  <a:cubicBezTo>
                    <a:pt x="21" y="262"/>
                    <a:pt x="22" y="263"/>
                    <a:pt x="22" y="264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17" y="262"/>
                    <a:pt x="13" y="260"/>
                    <a:pt x="10" y="257"/>
                  </a:cubicBezTo>
                  <a:cubicBezTo>
                    <a:pt x="9" y="255"/>
                    <a:pt x="8" y="252"/>
                    <a:pt x="8" y="249"/>
                  </a:cubicBezTo>
                  <a:cubicBezTo>
                    <a:pt x="8" y="245"/>
                    <a:pt x="9" y="240"/>
                    <a:pt x="10" y="234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8" y="196"/>
                    <a:pt x="19" y="191"/>
                  </a:cubicBezTo>
                  <a:cubicBezTo>
                    <a:pt x="22" y="185"/>
                    <a:pt x="24" y="179"/>
                    <a:pt x="27" y="174"/>
                  </a:cubicBezTo>
                  <a:close/>
                  <a:moveTo>
                    <a:pt x="16" y="241"/>
                  </a:moveTo>
                  <a:cubicBezTo>
                    <a:pt x="16" y="228"/>
                    <a:pt x="21" y="212"/>
                    <a:pt x="26" y="199"/>
                  </a:cubicBezTo>
                  <a:cubicBezTo>
                    <a:pt x="26" y="200"/>
                    <a:pt x="25" y="201"/>
                    <a:pt x="25" y="203"/>
                  </a:cubicBezTo>
                  <a:cubicBezTo>
                    <a:pt x="22" y="218"/>
                    <a:pt x="18" y="234"/>
                    <a:pt x="17" y="250"/>
                  </a:cubicBezTo>
                  <a:cubicBezTo>
                    <a:pt x="17" y="247"/>
                    <a:pt x="16" y="244"/>
                    <a:pt x="16" y="241"/>
                  </a:cubicBezTo>
                  <a:close/>
                  <a:moveTo>
                    <a:pt x="30" y="204"/>
                  </a:moveTo>
                  <a:cubicBezTo>
                    <a:pt x="32" y="197"/>
                    <a:pt x="33" y="191"/>
                    <a:pt x="34" y="184"/>
                  </a:cubicBezTo>
                  <a:cubicBezTo>
                    <a:pt x="34" y="189"/>
                    <a:pt x="33" y="194"/>
                    <a:pt x="33" y="198"/>
                  </a:cubicBezTo>
                  <a:cubicBezTo>
                    <a:pt x="32" y="200"/>
                    <a:pt x="32" y="201"/>
                    <a:pt x="32" y="203"/>
                  </a:cubicBezTo>
                  <a:cubicBezTo>
                    <a:pt x="31" y="207"/>
                    <a:pt x="30" y="211"/>
                    <a:pt x="29" y="215"/>
                  </a:cubicBezTo>
                  <a:cubicBezTo>
                    <a:pt x="29" y="215"/>
                    <a:pt x="26" y="226"/>
                    <a:pt x="25" y="229"/>
                  </a:cubicBezTo>
                  <a:cubicBezTo>
                    <a:pt x="27" y="220"/>
                    <a:pt x="28" y="212"/>
                    <a:pt x="30" y="204"/>
                  </a:cubicBezTo>
                  <a:close/>
                  <a:moveTo>
                    <a:pt x="50" y="120"/>
                  </a:moveTo>
                  <a:cubicBezTo>
                    <a:pt x="51" y="118"/>
                    <a:pt x="51" y="115"/>
                    <a:pt x="51" y="113"/>
                  </a:cubicBezTo>
                  <a:cubicBezTo>
                    <a:pt x="50" y="135"/>
                    <a:pt x="47" y="157"/>
                    <a:pt x="45" y="178"/>
                  </a:cubicBezTo>
                  <a:cubicBezTo>
                    <a:pt x="45" y="178"/>
                    <a:pt x="44" y="189"/>
                    <a:pt x="44" y="189"/>
                  </a:cubicBezTo>
                  <a:cubicBezTo>
                    <a:pt x="42" y="200"/>
                    <a:pt x="41" y="212"/>
                    <a:pt x="40" y="224"/>
                  </a:cubicBezTo>
                  <a:cubicBezTo>
                    <a:pt x="40" y="219"/>
                    <a:pt x="39" y="214"/>
                    <a:pt x="39" y="209"/>
                  </a:cubicBezTo>
                  <a:cubicBezTo>
                    <a:pt x="39" y="203"/>
                    <a:pt x="39" y="197"/>
                    <a:pt x="40" y="192"/>
                  </a:cubicBezTo>
                  <a:cubicBezTo>
                    <a:pt x="41" y="188"/>
                    <a:pt x="41" y="184"/>
                    <a:pt x="42" y="180"/>
                  </a:cubicBezTo>
                  <a:cubicBezTo>
                    <a:pt x="42" y="180"/>
                    <a:pt x="43" y="169"/>
                    <a:pt x="43" y="159"/>
                  </a:cubicBezTo>
                  <a:cubicBezTo>
                    <a:pt x="45" y="146"/>
                    <a:pt x="48" y="133"/>
                    <a:pt x="50" y="120"/>
                  </a:cubicBezTo>
                  <a:close/>
                  <a:moveTo>
                    <a:pt x="17" y="258"/>
                  </a:move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6" y="254"/>
                  </a:moveTo>
                  <a:cubicBezTo>
                    <a:pt x="26" y="248"/>
                    <a:pt x="28" y="241"/>
                    <a:pt x="29" y="235"/>
                  </a:cubicBezTo>
                  <a:cubicBezTo>
                    <a:pt x="29" y="235"/>
                    <a:pt x="30" y="232"/>
                    <a:pt x="30" y="232"/>
                  </a:cubicBezTo>
                  <a:cubicBezTo>
                    <a:pt x="30" y="234"/>
                    <a:pt x="30" y="239"/>
                    <a:pt x="30" y="239"/>
                  </a:cubicBezTo>
                  <a:cubicBezTo>
                    <a:pt x="31" y="242"/>
                    <a:pt x="31" y="247"/>
                    <a:pt x="31" y="251"/>
                  </a:cubicBezTo>
                  <a:cubicBezTo>
                    <a:pt x="31" y="255"/>
                    <a:pt x="30" y="260"/>
                    <a:pt x="28" y="263"/>
                  </a:cubicBezTo>
                  <a:cubicBezTo>
                    <a:pt x="26" y="260"/>
                    <a:pt x="26" y="258"/>
                    <a:pt x="26" y="254"/>
                  </a:cubicBezTo>
                  <a:close/>
                  <a:moveTo>
                    <a:pt x="44" y="245"/>
                  </a:moveTo>
                  <a:cubicBezTo>
                    <a:pt x="44" y="228"/>
                    <a:pt x="47" y="208"/>
                    <a:pt x="49" y="18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1" y="172"/>
                    <a:pt x="52" y="164"/>
                    <a:pt x="52" y="157"/>
                  </a:cubicBezTo>
                  <a:cubicBezTo>
                    <a:pt x="51" y="188"/>
                    <a:pt x="50" y="219"/>
                    <a:pt x="50" y="249"/>
                  </a:cubicBezTo>
                  <a:cubicBezTo>
                    <a:pt x="48" y="249"/>
                    <a:pt x="46" y="250"/>
                    <a:pt x="44" y="250"/>
                  </a:cubicBezTo>
                  <a:cubicBezTo>
                    <a:pt x="44" y="249"/>
                    <a:pt x="44" y="247"/>
                    <a:pt x="44" y="245"/>
                  </a:cubicBezTo>
                  <a:close/>
                  <a:moveTo>
                    <a:pt x="60" y="159"/>
                  </a:moveTo>
                  <a:cubicBezTo>
                    <a:pt x="61" y="131"/>
                    <a:pt x="61" y="131"/>
                    <a:pt x="61" y="131"/>
                  </a:cubicBezTo>
                  <a:cubicBezTo>
                    <a:pt x="61" y="105"/>
                    <a:pt x="62" y="81"/>
                    <a:pt x="64" y="59"/>
                  </a:cubicBezTo>
                  <a:cubicBezTo>
                    <a:pt x="64" y="58"/>
                    <a:pt x="64" y="56"/>
                    <a:pt x="64" y="55"/>
                  </a:cubicBezTo>
                  <a:cubicBezTo>
                    <a:pt x="64" y="66"/>
                    <a:pt x="65" y="78"/>
                    <a:pt x="65" y="89"/>
                  </a:cubicBezTo>
                  <a:cubicBezTo>
                    <a:pt x="65" y="93"/>
                    <a:pt x="65" y="97"/>
                    <a:pt x="65" y="101"/>
                  </a:cubicBezTo>
                  <a:cubicBezTo>
                    <a:pt x="65" y="102"/>
                    <a:pt x="65" y="104"/>
                    <a:pt x="65" y="105"/>
                  </a:cubicBezTo>
                  <a:cubicBezTo>
                    <a:pt x="65" y="105"/>
                    <a:pt x="65" y="121"/>
                    <a:pt x="64" y="137"/>
                  </a:cubicBezTo>
                  <a:cubicBezTo>
                    <a:pt x="64" y="139"/>
                    <a:pt x="64" y="142"/>
                    <a:pt x="64" y="144"/>
                  </a:cubicBezTo>
                  <a:cubicBezTo>
                    <a:pt x="63" y="154"/>
                    <a:pt x="61" y="164"/>
                    <a:pt x="60" y="175"/>
                  </a:cubicBezTo>
                  <a:cubicBezTo>
                    <a:pt x="60" y="170"/>
                    <a:pt x="60" y="164"/>
                    <a:pt x="60" y="159"/>
                  </a:cubicBezTo>
                  <a:close/>
                  <a:moveTo>
                    <a:pt x="74" y="149"/>
                  </a:move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7"/>
                    <a:pt x="76" y="116"/>
                  </a:cubicBezTo>
                  <a:cubicBezTo>
                    <a:pt x="76" y="116"/>
                    <a:pt x="76" y="137"/>
                    <a:pt x="76" y="137"/>
                  </a:cubicBezTo>
                  <a:cubicBezTo>
                    <a:pt x="76" y="148"/>
                    <a:pt x="75" y="161"/>
                    <a:pt x="74" y="174"/>
                  </a:cubicBezTo>
                  <a:cubicBezTo>
                    <a:pt x="74" y="177"/>
                    <a:pt x="74" y="180"/>
                    <a:pt x="74" y="183"/>
                  </a:cubicBezTo>
                  <a:cubicBezTo>
                    <a:pt x="73" y="176"/>
                    <a:pt x="73" y="169"/>
                    <a:pt x="73" y="163"/>
                  </a:cubicBezTo>
                  <a:cubicBezTo>
                    <a:pt x="73" y="158"/>
                    <a:pt x="73" y="153"/>
                    <a:pt x="74" y="149"/>
                  </a:cubicBezTo>
                  <a:close/>
                  <a:moveTo>
                    <a:pt x="63" y="193"/>
                  </a:moveTo>
                  <a:cubicBezTo>
                    <a:pt x="63" y="193"/>
                    <a:pt x="63" y="192"/>
                    <a:pt x="63" y="192"/>
                  </a:cubicBezTo>
                  <a:cubicBezTo>
                    <a:pt x="63" y="192"/>
                    <a:pt x="63" y="193"/>
                    <a:pt x="63" y="193"/>
                  </a:cubicBezTo>
                  <a:cubicBezTo>
                    <a:pt x="62" y="200"/>
                    <a:pt x="62" y="207"/>
                    <a:pt x="62" y="214"/>
                  </a:cubicBezTo>
                  <a:cubicBezTo>
                    <a:pt x="61" y="218"/>
                    <a:pt x="61" y="221"/>
                    <a:pt x="60" y="224"/>
                  </a:cubicBezTo>
                  <a:cubicBezTo>
                    <a:pt x="60" y="220"/>
                    <a:pt x="60" y="216"/>
                    <a:pt x="60" y="212"/>
                  </a:cubicBezTo>
                  <a:cubicBezTo>
                    <a:pt x="61" y="205"/>
                    <a:pt x="62" y="199"/>
                    <a:pt x="63" y="193"/>
                  </a:cubicBezTo>
                  <a:close/>
                  <a:moveTo>
                    <a:pt x="69" y="205"/>
                  </a:moveTo>
                  <a:cubicBezTo>
                    <a:pt x="69" y="214"/>
                    <a:pt x="68" y="224"/>
                    <a:pt x="67" y="233"/>
                  </a:cubicBezTo>
                  <a:cubicBezTo>
                    <a:pt x="67" y="230"/>
                    <a:pt x="67" y="227"/>
                    <a:pt x="67" y="223"/>
                  </a:cubicBezTo>
                  <a:cubicBezTo>
                    <a:pt x="67" y="221"/>
                    <a:pt x="67" y="218"/>
                    <a:pt x="67" y="215"/>
                  </a:cubicBezTo>
                  <a:cubicBezTo>
                    <a:pt x="68" y="212"/>
                    <a:pt x="68" y="208"/>
                    <a:pt x="69" y="205"/>
                  </a:cubicBezTo>
                  <a:close/>
                  <a:moveTo>
                    <a:pt x="88" y="184"/>
                  </a:moveTo>
                  <a:cubicBezTo>
                    <a:pt x="88" y="179"/>
                    <a:pt x="88" y="175"/>
                    <a:pt x="88" y="171"/>
                  </a:cubicBezTo>
                  <a:cubicBezTo>
                    <a:pt x="88" y="171"/>
                    <a:pt x="89" y="157"/>
                    <a:pt x="89" y="148"/>
                  </a:cubicBezTo>
                  <a:cubicBezTo>
                    <a:pt x="89" y="148"/>
                    <a:pt x="90" y="148"/>
                    <a:pt x="90" y="148"/>
                  </a:cubicBezTo>
                  <a:cubicBezTo>
                    <a:pt x="90" y="162"/>
                    <a:pt x="89" y="176"/>
                    <a:pt x="88" y="190"/>
                  </a:cubicBezTo>
                  <a:cubicBezTo>
                    <a:pt x="88" y="188"/>
                    <a:pt x="88" y="186"/>
                    <a:pt x="88" y="184"/>
                  </a:cubicBezTo>
                  <a:close/>
                  <a:moveTo>
                    <a:pt x="84" y="217"/>
                  </a:moveTo>
                  <a:cubicBezTo>
                    <a:pt x="84" y="219"/>
                    <a:pt x="84" y="220"/>
                    <a:pt x="84" y="222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4" y="222"/>
                    <a:pt x="84" y="222"/>
                    <a:pt x="83" y="222"/>
                  </a:cubicBezTo>
                  <a:cubicBezTo>
                    <a:pt x="84" y="221"/>
                    <a:pt x="84" y="217"/>
                    <a:pt x="84" y="217"/>
                  </a:cubicBezTo>
                  <a:close/>
                  <a:moveTo>
                    <a:pt x="61" y="242"/>
                  </a:moveTo>
                  <a:cubicBezTo>
                    <a:pt x="61" y="241"/>
                    <a:pt x="62" y="239"/>
                    <a:pt x="62" y="237"/>
                  </a:cubicBezTo>
                  <a:cubicBezTo>
                    <a:pt x="62" y="240"/>
                    <a:pt x="63" y="243"/>
                    <a:pt x="63" y="246"/>
                  </a:cubicBezTo>
                  <a:cubicBezTo>
                    <a:pt x="61" y="247"/>
                    <a:pt x="58" y="247"/>
                    <a:pt x="56" y="247"/>
                  </a:cubicBezTo>
                  <a:cubicBezTo>
                    <a:pt x="56" y="246"/>
                    <a:pt x="56" y="244"/>
                    <a:pt x="56" y="243"/>
                  </a:cubicBezTo>
                  <a:cubicBezTo>
                    <a:pt x="57" y="243"/>
                    <a:pt x="57" y="244"/>
                    <a:pt x="58" y="244"/>
                  </a:cubicBezTo>
                  <a:cubicBezTo>
                    <a:pt x="59" y="244"/>
                    <a:pt x="60" y="243"/>
                    <a:pt x="61" y="242"/>
                  </a:cubicBezTo>
                  <a:close/>
                  <a:moveTo>
                    <a:pt x="73" y="231"/>
                  </a:moveTo>
                  <a:cubicBezTo>
                    <a:pt x="73" y="236"/>
                    <a:pt x="74" y="241"/>
                    <a:pt x="75" y="246"/>
                  </a:cubicBezTo>
                  <a:cubicBezTo>
                    <a:pt x="73" y="246"/>
                    <a:pt x="72" y="246"/>
                    <a:pt x="71" y="246"/>
                  </a:cubicBezTo>
                  <a:cubicBezTo>
                    <a:pt x="72" y="241"/>
                    <a:pt x="72" y="236"/>
                    <a:pt x="73" y="231"/>
                  </a:cubicBezTo>
                  <a:close/>
                  <a:moveTo>
                    <a:pt x="83" y="230"/>
                  </a:moveTo>
                  <a:cubicBezTo>
                    <a:pt x="84" y="230"/>
                    <a:pt x="84" y="231"/>
                    <a:pt x="84" y="232"/>
                  </a:cubicBezTo>
                  <a:cubicBezTo>
                    <a:pt x="85" y="240"/>
                    <a:pt x="85" y="248"/>
                    <a:pt x="85" y="249"/>
                  </a:cubicBezTo>
                  <a:cubicBezTo>
                    <a:pt x="84" y="249"/>
                    <a:pt x="83" y="248"/>
                    <a:pt x="82" y="248"/>
                  </a:cubicBezTo>
                  <a:cubicBezTo>
                    <a:pt x="83" y="241"/>
                    <a:pt x="83" y="238"/>
                    <a:pt x="83" y="230"/>
                  </a:cubicBezTo>
                  <a:close/>
                  <a:moveTo>
                    <a:pt x="93" y="200"/>
                  </a:moveTo>
                  <a:cubicBezTo>
                    <a:pt x="94" y="185"/>
                    <a:pt x="95" y="169"/>
                    <a:pt x="95" y="153"/>
                  </a:cubicBezTo>
                  <a:cubicBezTo>
                    <a:pt x="95" y="164"/>
                    <a:pt x="96" y="175"/>
                    <a:pt x="96" y="186"/>
                  </a:cubicBezTo>
                  <a:cubicBezTo>
                    <a:pt x="96" y="188"/>
                    <a:pt x="96" y="194"/>
                    <a:pt x="96" y="196"/>
                  </a:cubicBezTo>
                  <a:cubicBezTo>
                    <a:pt x="96" y="201"/>
                    <a:pt x="96" y="207"/>
                    <a:pt x="96" y="212"/>
                  </a:cubicBezTo>
                  <a:cubicBezTo>
                    <a:pt x="95" y="212"/>
                    <a:pt x="95" y="212"/>
                    <a:pt x="94" y="212"/>
                  </a:cubicBezTo>
                  <a:cubicBezTo>
                    <a:pt x="93" y="212"/>
                    <a:pt x="92" y="213"/>
                    <a:pt x="92" y="215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3" y="224"/>
                    <a:pt x="95" y="233"/>
                    <a:pt x="97" y="241"/>
                  </a:cubicBezTo>
                  <a:cubicBezTo>
                    <a:pt x="95" y="238"/>
                    <a:pt x="93" y="235"/>
                    <a:pt x="91" y="233"/>
                  </a:cubicBezTo>
                  <a:cubicBezTo>
                    <a:pt x="91" y="222"/>
                    <a:pt x="92" y="211"/>
                    <a:pt x="93" y="200"/>
                  </a:cubicBezTo>
                  <a:close/>
                  <a:moveTo>
                    <a:pt x="90" y="249"/>
                  </a:moveTo>
                  <a:cubicBezTo>
                    <a:pt x="90" y="248"/>
                    <a:pt x="91" y="246"/>
                    <a:pt x="91" y="245"/>
                  </a:cubicBezTo>
                  <a:cubicBezTo>
                    <a:pt x="92" y="247"/>
                    <a:pt x="93" y="250"/>
                    <a:pt x="95" y="253"/>
                  </a:cubicBezTo>
                  <a:cubicBezTo>
                    <a:pt x="93" y="252"/>
                    <a:pt x="92" y="251"/>
                    <a:pt x="90" y="250"/>
                  </a:cubicBezTo>
                  <a:cubicBezTo>
                    <a:pt x="90" y="250"/>
                    <a:pt x="90" y="250"/>
                    <a:pt x="90" y="249"/>
                  </a:cubicBezTo>
                  <a:close/>
                  <a:moveTo>
                    <a:pt x="39" y="254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lose/>
                  <a:moveTo>
                    <a:pt x="110" y="267"/>
                  </a:moveTo>
                  <a:cubicBezTo>
                    <a:pt x="110" y="268"/>
                    <a:pt x="110" y="269"/>
                    <a:pt x="110" y="270"/>
                  </a:cubicBezTo>
                  <a:cubicBezTo>
                    <a:pt x="110" y="269"/>
                    <a:pt x="110" y="269"/>
                    <a:pt x="109" y="268"/>
                  </a:cubicBezTo>
                  <a:cubicBezTo>
                    <a:pt x="109" y="268"/>
                    <a:pt x="109" y="268"/>
                    <a:pt x="108" y="267"/>
                  </a:cubicBezTo>
                  <a:cubicBezTo>
                    <a:pt x="109" y="267"/>
                    <a:pt x="109" y="267"/>
                    <a:pt x="110" y="26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3" name="Freeform 52"/>
            <p:cNvSpPr>
              <a:spLocks noEditPoints="1" noChangeArrowheads="1"/>
            </p:cNvSpPr>
            <p:nvPr/>
          </p:nvSpPr>
          <p:spPr bwMode="auto">
            <a:xfrm>
              <a:off x="3507" y="2995"/>
              <a:ext cx="125" cy="44"/>
            </a:xfrm>
            <a:custGeom>
              <a:avLst/>
              <a:gdLst>
                <a:gd name="T0" fmla="*/ 1 w 86"/>
                <a:gd name="T1" fmla="*/ 18 h 30"/>
                <a:gd name="T2" fmla="*/ 1 w 86"/>
                <a:gd name="T3" fmla="*/ 21 h 30"/>
                <a:gd name="T4" fmla="*/ 3 w 86"/>
                <a:gd name="T5" fmla="*/ 23 h 30"/>
                <a:gd name="T6" fmla="*/ 20 w 86"/>
                <a:gd name="T7" fmla="*/ 20 h 30"/>
                <a:gd name="T8" fmla="*/ 34 w 86"/>
                <a:gd name="T9" fmla="*/ 17 h 30"/>
                <a:gd name="T10" fmla="*/ 32 w 86"/>
                <a:gd name="T11" fmla="*/ 19 h 30"/>
                <a:gd name="T12" fmla="*/ 32 w 86"/>
                <a:gd name="T13" fmla="*/ 19 h 30"/>
                <a:gd name="T14" fmla="*/ 34 w 86"/>
                <a:gd name="T15" fmla="*/ 22 h 30"/>
                <a:gd name="T16" fmla="*/ 54 w 86"/>
                <a:gd name="T17" fmla="*/ 24 h 30"/>
                <a:gd name="T18" fmla="*/ 77 w 86"/>
                <a:gd name="T19" fmla="*/ 26 h 30"/>
                <a:gd name="T20" fmla="*/ 81 w 86"/>
                <a:gd name="T21" fmla="*/ 29 h 30"/>
                <a:gd name="T22" fmla="*/ 85 w 86"/>
                <a:gd name="T23" fmla="*/ 29 h 30"/>
                <a:gd name="T24" fmla="*/ 86 w 86"/>
                <a:gd name="T25" fmla="*/ 27 h 30"/>
                <a:gd name="T26" fmla="*/ 85 w 86"/>
                <a:gd name="T27" fmla="*/ 25 h 30"/>
                <a:gd name="T28" fmla="*/ 84 w 86"/>
                <a:gd name="T29" fmla="*/ 25 h 30"/>
                <a:gd name="T30" fmla="*/ 86 w 86"/>
                <a:gd name="T31" fmla="*/ 24 h 30"/>
                <a:gd name="T32" fmla="*/ 86 w 86"/>
                <a:gd name="T33" fmla="*/ 23 h 30"/>
                <a:gd name="T34" fmla="*/ 84 w 86"/>
                <a:gd name="T35" fmla="*/ 21 h 30"/>
                <a:gd name="T36" fmla="*/ 1 w 86"/>
                <a:gd name="T37" fmla="*/ 18 h 30"/>
                <a:gd name="T38" fmla="*/ 37 w 86"/>
                <a:gd name="T39" fmla="*/ 17 h 30"/>
                <a:gd name="T40" fmla="*/ 65 w 86"/>
                <a:gd name="T41" fmla="*/ 20 h 30"/>
                <a:gd name="T42" fmla="*/ 55 w 86"/>
                <a:gd name="T43" fmla="*/ 19 h 30"/>
                <a:gd name="T44" fmla="*/ 35 w 86"/>
                <a:gd name="T45" fmla="*/ 17 h 30"/>
                <a:gd name="T46" fmla="*/ 37 w 86"/>
                <a:gd name="T4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30">
                  <a:moveTo>
                    <a:pt x="1" y="18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9" y="23"/>
                    <a:pt x="15" y="21"/>
                    <a:pt x="20" y="20"/>
                  </a:cubicBezTo>
                  <a:cubicBezTo>
                    <a:pt x="24" y="18"/>
                    <a:pt x="29" y="17"/>
                    <a:pt x="34" y="17"/>
                  </a:cubicBezTo>
                  <a:cubicBezTo>
                    <a:pt x="33" y="17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1"/>
                    <a:pt x="33" y="22"/>
                    <a:pt x="34" y="22"/>
                  </a:cubicBezTo>
                  <a:cubicBezTo>
                    <a:pt x="41" y="22"/>
                    <a:pt x="48" y="23"/>
                    <a:pt x="54" y="24"/>
                  </a:cubicBezTo>
                  <a:cubicBezTo>
                    <a:pt x="62" y="25"/>
                    <a:pt x="69" y="26"/>
                    <a:pt x="77" y="26"/>
                  </a:cubicBezTo>
                  <a:cubicBezTo>
                    <a:pt x="79" y="27"/>
                    <a:pt x="80" y="28"/>
                    <a:pt x="81" y="29"/>
                  </a:cubicBezTo>
                  <a:cubicBezTo>
                    <a:pt x="82" y="30"/>
                    <a:pt x="84" y="30"/>
                    <a:pt x="85" y="29"/>
                  </a:cubicBezTo>
                  <a:cubicBezTo>
                    <a:pt x="85" y="29"/>
                    <a:pt x="86" y="28"/>
                    <a:pt x="86" y="27"/>
                  </a:cubicBezTo>
                  <a:cubicBezTo>
                    <a:pt x="86" y="27"/>
                    <a:pt x="85" y="26"/>
                    <a:pt x="85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5" y="25"/>
                    <a:pt x="85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2"/>
                    <a:pt x="85" y="21"/>
                    <a:pt x="84" y="21"/>
                  </a:cubicBezTo>
                  <a:cubicBezTo>
                    <a:pt x="63" y="9"/>
                    <a:pt x="23" y="0"/>
                    <a:pt x="1" y="18"/>
                  </a:cubicBezTo>
                  <a:close/>
                  <a:moveTo>
                    <a:pt x="37" y="17"/>
                  </a:moveTo>
                  <a:cubicBezTo>
                    <a:pt x="46" y="17"/>
                    <a:pt x="56" y="17"/>
                    <a:pt x="65" y="20"/>
                  </a:cubicBezTo>
                  <a:cubicBezTo>
                    <a:pt x="62" y="20"/>
                    <a:pt x="59" y="19"/>
                    <a:pt x="55" y="19"/>
                  </a:cubicBezTo>
                  <a:cubicBezTo>
                    <a:pt x="49" y="18"/>
                    <a:pt x="42" y="17"/>
                    <a:pt x="35" y="17"/>
                  </a:cubicBezTo>
                  <a:cubicBezTo>
                    <a:pt x="36" y="17"/>
                    <a:pt x="36" y="16"/>
                    <a:pt x="37" y="1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4" name="Freeform 53"/>
            <p:cNvSpPr>
              <a:spLocks noChangeArrowheads="1"/>
            </p:cNvSpPr>
            <p:nvPr/>
          </p:nvSpPr>
          <p:spPr bwMode="auto">
            <a:xfrm>
              <a:off x="3577" y="2629"/>
              <a:ext cx="40" cy="34"/>
            </a:xfrm>
            <a:custGeom>
              <a:avLst/>
              <a:gdLst>
                <a:gd name="T0" fmla="*/ 2 w 28"/>
                <a:gd name="T1" fmla="*/ 15 h 23"/>
                <a:gd name="T2" fmla="*/ 2 w 28"/>
                <a:gd name="T3" fmla="*/ 22 h 23"/>
                <a:gd name="T4" fmla="*/ 5 w 28"/>
                <a:gd name="T5" fmla="*/ 22 h 23"/>
                <a:gd name="T6" fmla="*/ 6 w 28"/>
                <a:gd name="T7" fmla="*/ 19 h 23"/>
                <a:gd name="T8" fmla="*/ 6 w 28"/>
                <a:gd name="T9" fmla="*/ 19 h 23"/>
                <a:gd name="T10" fmla="*/ 13 w 28"/>
                <a:gd name="T11" fmla="*/ 12 h 23"/>
                <a:gd name="T12" fmla="*/ 25 w 28"/>
                <a:gd name="T13" fmla="*/ 7 h 23"/>
                <a:gd name="T14" fmla="*/ 28 w 28"/>
                <a:gd name="T15" fmla="*/ 5 h 23"/>
                <a:gd name="T16" fmla="*/ 26 w 28"/>
                <a:gd name="T17" fmla="*/ 2 h 23"/>
                <a:gd name="T18" fmla="*/ 2 w 28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2" y="15"/>
                  </a:move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8" y="15"/>
                    <a:pt x="13" y="12"/>
                  </a:cubicBezTo>
                  <a:cubicBezTo>
                    <a:pt x="17" y="8"/>
                    <a:pt x="22" y="6"/>
                    <a:pt x="25" y="7"/>
                  </a:cubicBezTo>
                  <a:cubicBezTo>
                    <a:pt x="26" y="7"/>
                    <a:pt x="28" y="6"/>
                    <a:pt x="28" y="5"/>
                  </a:cubicBezTo>
                  <a:cubicBezTo>
                    <a:pt x="28" y="3"/>
                    <a:pt x="27" y="2"/>
                    <a:pt x="26" y="2"/>
                  </a:cubicBezTo>
                  <a:cubicBezTo>
                    <a:pt x="17" y="0"/>
                    <a:pt x="6" y="9"/>
                    <a:pt x="2" y="15"/>
                  </a:cubicBezTo>
                  <a:close/>
                </a:path>
              </a:pathLst>
            </a:custGeom>
            <a:solidFill>
              <a:srgbClr val="009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5" name="Freeform 54"/>
            <p:cNvSpPr>
              <a:spLocks noChangeArrowheads="1"/>
            </p:cNvSpPr>
            <p:nvPr/>
          </p:nvSpPr>
          <p:spPr bwMode="auto">
            <a:xfrm>
              <a:off x="3360" y="2268"/>
              <a:ext cx="279" cy="302"/>
            </a:xfrm>
            <a:custGeom>
              <a:avLst/>
              <a:gdLst>
                <a:gd name="T0" fmla="*/ 104 w 193"/>
                <a:gd name="T1" fmla="*/ 198 h 209"/>
                <a:gd name="T2" fmla="*/ 193 w 193"/>
                <a:gd name="T3" fmla="*/ 62 h 209"/>
                <a:gd name="T4" fmla="*/ 58 w 193"/>
                <a:gd name="T5" fmla="*/ 0 h 209"/>
                <a:gd name="T6" fmla="*/ 34 w 193"/>
                <a:gd name="T7" fmla="*/ 40 h 209"/>
                <a:gd name="T8" fmla="*/ 0 w 193"/>
                <a:gd name="T9" fmla="*/ 51 h 209"/>
                <a:gd name="T10" fmla="*/ 24 w 193"/>
                <a:gd name="T11" fmla="*/ 63 h 209"/>
                <a:gd name="T12" fmla="*/ 27 w 193"/>
                <a:gd name="T13" fmla="*/ 151 h 209"/>
                <a:gd name="T14" fmla="*/ 104 w 193"/>
                <a:gd name="T15" fmla="*/ 19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209">
                  <a:moveTo>
                    <a:pt x="104" y="198"/>
                  </a:moveTo>
                  <a:cubicBezTo>
                    <a:pt x="191" y="209"/>
                    <a:pt x="157" y="108"/>
                    <a:pt x="193" y="62"/>
                  </a:cubicBezTo>
                  <a:cubicBezTo>
                    <a:pt x="149" y="40"/>
                    <a:pt x="97" y="33"/>
                    <a:pt x="58" y="0"/>
                  </a:cubicBezTo>
                  <a:cubicBezTo>
                    <a:pt x="52" y="13"/>
                    <a:pt x="46" y="32"/>
                    <a:pt x="34" y="40"/>
                  </a:cubicBezTo>
                  <a:cubicBezTo>
                    <a:pt x="23" y="48"/>
                    <a:pt x="9" y="41"/>
                    <a:pt x="0" y="51"/>
                  </a:cubicBezTo>
                  <a:cubicBezTo>
                    <a:pt x="6" y="57"/>
                    <a:pt x="15" y="61"/>
                    <a:pt x="24" y="63"/>
                  </a:cubicBezTo>
                  <a:cubicBezTo>
                    <a:pt x="23" y="92"/>
                    <a:pt x="11" y="124"/>
                    <a:pt x="27" y="151"/>
                  </a:cubicBezTo>
                  <a:cubicBezTo>
                    <a:pt x="41" y="174"/>
                    <a:pt x="76" y="195"/>
                    <a:pt x="104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6" name="Freeform 55"/>
            <p:cNvSpPr>
              <a:spLocks noChangeArrowheads="1"/>
            </p:cNvSpPr>
            <p:nvPr/>
          </p:nvSpPr>
          <p:spPr bwMode="auto">
            <a:xfrm>
              <a:off x="3355" y="2258"/>
              <a:ext cx="288" cy="319"/>
            </a:xfrm>
            <a:custGeom>
              <a:avLst/>
              <a:gdLst>
                <a:gd name="T0" fmla="*/ 54 w 199"/>
                <a:gd name="T1" fmla="*/ 1 h 221"/>
                <a:gd name="T2" fmla="*/ 46 w 199"/>
                <a:gd name="T3" fmla="*/ 20 h 221"/>
                <a:gd name="T4" fmla="*/ 34 w 199"/>
                <a:gd name="T5" fmla="*/ 41 h 221"/>
                <a:gd name="T6" fmla="*/ 17 w 199"/>
                <a:gd name="T7" fmla="*/ 47 h 221"/>
                <a:gd name="T8" fmla="*/ 2 w 199"/>
                <a:gd name="T9" fmla="*/ 51 h 221"/>
                <a:gd name="T10" fmla="*/ 0 w 199"/>
                <a:gd name="T11" fmla="*/ 53 h 221"/>
                <a:gd name="T12" fmla="*/ 1 w 199"/>
                <a:gd name="T13" fmla="*/ 54 h 221"/>
                <a:gd name="T14" fmla="*/ 23 w 199"/>
                <a:gd name="T15" fmla="*/ 72 h 221"/>
                <a:gd name="T16" fmla="*/ 18 w 199"/>
                <a:gd name="T17" fmla="*/ 106 h 221"/>
                <a:gd name="T18" fmla="*/ 62 w 199"/>
                <a:gd name="T19" fmla="*/ 190 h 221"/>
                <a:gd name="T20" fmla="*/ 198 w 199"/>
                <a:gd name="T21" fmla="*/ 165 h 221"/>
                <a:gd name="T22" fmla="*/ 198 w 199"/>
                <a:gd name="T23" fmla="*/ 161 h 221"/>
                <a:gd name="T24" fmla="*/ 194 w 199"/>
                <a:gd name="T25" fmla="*/ 161 h 221"/>
                <a:gd name="T26" fmla="*/ 65 w 199"/>
                <a:gd name="T27" fmla="*/ 186 h 221"/>
                <a:gd name="T28" fmla="*/ 24 w 199"/>
                <a:gd name="T29" fmla="*/ 106 h 221"/>
                <a:gd name="T30" fmla="*/ 28 w 199"/>
                <a:gd name="T31" fmla="*/ 71 h 221"/>
                <a:gd name="T32" fmla="*/ 28 w 199"/>
                <a:gd name="T33" fmla="*/ 70 h 221"/>
                <a:gd name="T34" fmla="*/ 27 w 199"/>
                <a:gd name="T35" fmla="*/ 68 h 221"/>
                <a:gd name="T36" fmla="*/ 7 w 199"/>
                <a:gd name="T37" fmla="*/ 55 h 221"/>
                <a:gd name="T38" fmla="*/ 18 w 199"/>
                <a:gd name="T39" fmla="*/ 52 h 221"/>
                <a:gd name="T40" fmla="*/ 37 w 199"/>
                <a:gd name="T41" fmla="*/ 46 h 221"/>
                <a:gd name="T42" fmla="*/ 51 w 199"/>
                <a:gd name="T43" fmla="*/ 21 h 221"/>
                <a:gd name="T44" fmla="*/ 58 w 199"/>
                <a:gd name="T45" fmla="*/ 5 h 221"/>
                <a:gd name="T46" fmla="*/ 59 w 199"/>
                <a:gd name="T47" fmla="*/ 3 h 221"/>
                <a:gd name="T48" fmla="*/ 58 w 199"/>
                <a:gd name="T49" fmla="*/ 1 h 221"/>
                <a:gd name="T50" fmla="*/ 54 w 199"/>
                <a:gd name="T51" fmla="*/ 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221">
                  <a:moveTo>
                    <a:pt x="54" y="1"/>
                  </a:moveTo>
                  <a:cubicBezTo>
                    <a:pt x="50" y="7"/>
                    <a:pt x="48" y="13"/>
                    <a:pt x="46" y="20"/>
                  </a:cubicBezTo>
                  <a:cubicBezTo>
                    <a:pt x="43" y="29"/>
                    <a:pt x="41" y="37"/>
                    <a:pt x="34" y="41"/>
                  </a:cubicBezTo>
                  <a:cubicBezTo>
                    <a:pt x="29" y="44"/>
                    <a:pt x="24" y="45"/>
                    <a:pt x="17" y="47"/>
                  </a:cubicBezTo>
                  <a:cubicBezTo>
                    <a:pt x="12" y="48"/>
                    <a:pt x="7" y="49"/>
                    <a:pt x="2" y="51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3" y="63"/>
                    <a:pt x="13" y="68"/>
                    <a:pt x="23" y="72"/>
                  </a:cubicBezTo>
                  <a:cubicBezTo>
                    <a:pt x="20" y="84"/>
                    <a:pt x="18" y="95"/>
                    <a:pt x="18" y="106"/>
                  </a:cubicBezTo>
                  <a:cubicBezTo>
                    <a:pt x="18" y="142"/>
                    <a:pt x="34" y="173"/>
                    <a:pt x="62" y="190"/>
                  </a:cubicBezTo>
                  <a:cubicBezTo>
                    <a:pt x="110" y="220"/>
                    <a:pt x="157" y="211"/>
                    <a:pt x="198" y="165"/>
                  </a:cubicBezTo>
                  <a:cubicBezTo>
                    <a:pt x="199" y="164"/>
                    <a:pt x="199" y="162"/>
                    <a:pt x="198" y="161"/>
                  </a:cubicBezTo>
                  <a:cubicBezTo>
                    <a:pt x="197" y="160"/>
                    <a:pt x="195" y="160"/>
                    <a:pt x="194" y="161"/>
                  </a:cubicBezTo>
                  <a:cubicBezTo>
                    <a:pt x="167" y="192"/>
                    <a:pt x="122" y="221"/>
                    <a:pt x="65" y="186"/>
                  </a:cubicBezTo>
                  <a:cubicBezTo>
                    <a:pt x="38" y="169"/>
                    <a:pt x="24" y="140"/>
                    <a:pt x="24" y="106"/>
                  </a:cubicBezTo>
                  <a:cubicBezTo>
                    <a:pt x="24" y="95"/>
                    <a:pt x="25" y="83"/>
                    <a:pt x="28" y="71"/>
                  </a:cubicBezTo>
                  <a:cubicBezTo>
                    <a:pt x="28" y="71"/>
                    <a:pt x="28" y="71"/>
                    <a:pt x="28" y="70"/>
                  </a:cubicBezTo>
                  <a:cubicBezTo>
                    <a:pt x="28" y="69"/>
                    <a:pt x="28" y="68"/>
                    <a:pt x="27" y="68"/>
                  </a:cubicBezTo>
                  <a:cubicBezTo>
                    <a:pt x="19" y="65"/>
                    <a:pt x="11" y="61"/>
                    <a:pt x="7" y="55"/>
                  </a:cubicBezTo>
                  <a:cubicBezTo>
                    <a:pt x="10" y="53"/>
                    <a:pt x="14" y="53"/>
                    <a:pt x="18" y="52"/>
                  </a:cubicBezTo>
                  <a:cubicBezTo>
                    <a:pt x="25" y="51"/>
                    <a:pt x="32" y="49"/>
                    <a:pt x="37" y="46"/>
                  </a:cubicBezTo>
                  <a:cubicBezTo>
                    <a:pt x="46" y="40"/>
                    <a:pt x="48" y="31"/>
                    <a:pt x="51" y="21"/>
                  </a:cubicBezTo>
                  <a:cubicBezTo>
                    <a:pt x="53" y="15"/>
                    <a:pt x="55" y="9"/>
                    <a:pt x="58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2"/>
                    <a:pt x="58" y="1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7" name="Freeform 56"/>
            <p:cNvSpPr>
              <a:spLocks noChangeArrowheads="1"/>
            </p:cNvSpPr>
            <p:nvPr/>
          </p:nvSpPr>
          <p:spPr bwMode="auto">
            <a:xfrm>
              <a:off x="3370" y="2041"/>
              <a:ext cx="628" cy="580"/>
            </a:xfrm>
            <a:custGeom>
              <a:avLst/>
              <a:gdLst>
                <a:gd name="T0" fmla="*/ 88 w 434"/>
                <a:gd name="T1" fmla="*/ 24 h 401"/>
                <a:gd name="T2" fmla="*/ 0 w 434"/>
                <a:gd name="T3" fmla="*/ 134 h 401"/>
                <a:gd name="T4" fmla="*/ 0 w 434"/>
                <a:gd name="T5" fmla="*/ 133 h 401"/>
                <a:gd name="T6" fmla="*/ 0 w 434"/>
                <a:gd name="T7" fmla="*/ 136 h 401"/>
                <a:gd name="T8" fmla="*/ 131 w 434"/>
                <a:gd name="T9" fmla="*/ 195 h 401"/>
                <a:gd name="T10" fmla="*/ 187 w 434"/>
                <a:gd name="T11" fmla="*/ 218 h 401"/>
                <a:gd name="T12" fmla="*/ 190 w 434"/>
                <a:gd name="T13" fmla="*/ 217 h 401"/>
                <a:gd name="T14" fmla="*/ 191 w 434"/>
                <a:gd name="T15" fmla="*/ 216 h 401"/>
                <a:gd name="T16" fmla="*/ 189 w 434"/>
                <a:gd name="T17" fmla="*/ 214 h 401"/>
                <a:gd name="T18" fmla="*/ 133 w 434"/>
                <a:gd name="T19" fmla="*/ 190 h 401"/>
                <a:gd name="T20" fmla="*/ 5 w 434"/>
                <a:gd name="T21" fmla="*/ 134 h 401"/>
                <a:gd name="T22" fmla="*/ 226 w 434"/>
                <a:gd name="T23" fmla="*/ 16 h 401"/>
                <a:gd name="T24" fmla="*/ 414 w 434"/>
                <a:gd name="T25" fmla="*/ 237 h 401"/>
                <a:gd name="T26" fmla="*/ 343 w 434"/>
                <a:gd name="T27" fmla="*/ 358 h 401"/>
                <a:gd name="T28" fmla="*/ 170 w 434"/>
                <a:gd name="T29" fmla="*/ 381 h 401"/>
                <a:gd name="T30" fmla="*/ 167 w 434"/>
                <a:gd name="T31" fmla="*/ 383 h 401"/>
                <a:gd name="T32" fmla="*/ 169 w 434"/>
                <a:gd name="T33" fmla="*/ 386 h 401"/>
                <a:gd name="T34" fmla="*/ 346 w 434"/>
                <a:gd name="T35" fmla="*/ 362 h 401"/>
                <a:gd name="T36" fmla="*/ 419 w 434"/>
                <a:gd name="T37" fmla="*/ 238 h 401"/>
                <a:gd name="T38" fmla="*/ 227 w 434"/>
                <a:gd name="T39" fmla="*/ 11 h 401"/>
                <a:gd name="T40" fmla="*/ 88 w 434"/>
                <a:gd name="T41" fmla="*/ 2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401">
                  <a:moveTo>
                    <a:pt x="88" y="24"/>
                  </a:moveTo>
                  <a:cubicBezTo>
                    <a:pt x="44" y="46"/>
                    <a:pt x="13" y="83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" y="143"/>
                    <a:pt x="42" y="160"/>
                    <a:pt x="131" y="195"/>
                  </a:cubicBezTo>
                  <a:cubicBezTo>
                    <a:pt x="158" y="206"/>
                    <a:pt x="182" y="216"/>
                    <a:pt x="187" y="218"/>
                  </a:cubicBezTo>
                  <a:cubicBezTo>
                    <a:pt x="188" y="219"/>
                    <a:pt x="190" y="219"/>
                    <a:pt x="190" y="217"/>
                  </a:cubicBezTo>
                  <a:cubicBezTo>
                    <a:pt x="191" y="217"/>
                    <a:pt x="191" y="217"/>
                    <a:pt x="191" y="216"/>
                  </a:cubicBezTo>
                  <a:cubicBezTo>
                    <a:pt x="191" y="215"/>
                    <a:pt x="190" y="214"/>
                    <a:pt x="189" y="214"/>
                  </a:cubicBezTo>
                  <a:cubicBezTo>
                    <a:pt x="185" y="211"/>
                    <a:pt x="162" y="202"/>
                    <a:pt x="133" y="190"/>
                  </a:cubicBezTo>
                  <a:cubicBezTo>
                    <a:pt x="87" y="172"/>
                    <a:pt x="12" y="141"/>
                    <a:pt x="5" y="134"/>
                  </a:cubicBezTo>
                  <a:cubicBezTo>
                    <a:pt x="36" y="21"/>
                    <a:pt x="143" y="0"/>
                    <a:pt x="226" y="16"/>
                  </a:cubicBezTo>
                  <a:cubicBezTo>
                    <a:pt x="331" y="36"/>
                    <a:pt x="429" y="119"/>
                    <a:pt x="414" y="237"/>
                  </a:cubicBezTo>
                  <a:cubicBezTo>
                    <a:pt x="407" y="288"/>
                    <a:pt x="386" y="324"/>
                    <a:pt x="343" y="358"/>
                  </a:cubicBezTo>
                  <a:cubicBezTo>
                    <a:pt x="303" y="388"/>
                    <a:pt x="245" y="396"/>
                    <a:pt x="170" y="381"/>
                  </a:cubicBezTo>
                  <a:cubicBezTo>
                    <a:pt x="168" y="381"/>
                    <a:pt x="167" y="382"/>
                    <a:pt x="167" y="383"/>
                  </a:cubicBezTo>
                  <a:cubicBezTo>
                    <a:pt x="166" y="384"/>
                    <a:pt x="167" y="386"/>
                    <a:pt x="169" y="386"/>
                  </a:cubicBezTo>
                  <a:cubicBezTo>
                    <a:pt x="246" y="401"/>
                    <a:pt x="305" y="393"/>
                    <a:pt x="346" y="362"/>
                  </a:cubicBezTo>
                  <a:cubicBezTo>
                    <a:pt x="391" y="328"/>
                    <a:pt x="412" y="291"/>
                    <a:pt x="419" y="238"/>
                  </a:cubicBezTo>
                  <a:cubicBezTo>
                    <a:pt x="434" y="116"/>
                    <a:pt x="334" y="32"/>
                    <a:pt x="227" y="11"/>
                  </a:cubicBezTo>
                  <a:cubicBezTo>
                    <a:pt x="177" y="1"/>
                    <a:pt x="128" y="6"/>
                    <a:pt x="88" y="2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8" name="Freeform 57"/>
            <p:cNvSpPr>
              <a:spLocks noChangeArrowheads="1"/>
            </p:cNvSpPr>
            <p:nvPr/>
          </p:nvSpPr>
          <p:spPr bwMode="auto">
            <a:xfrm>
              <a:off x="3590" y="2334"/>
              <a:ext cx="52" cy="278"/>
            </a:xfrm>
            <a:custGeom>
              <a:avLst/>
              <a:gdLst>
                <a:gd name="T0" fmla="*/ 32 w 36"/>
                <a:gd name="T1" fmla="*/ 0 h 192"/>
                <a:gd name="T2" fmla="*/ 30 w 36"/>
                <a:gd name="T3" fmla="*/ 3 h 192"/>
                <a:gd name="T4" fmla="*/ 22 w 36"/>
                <a:gd name="T5" fmla="*/ 35 h 192"/>
                <a:gd name="T6" fmla="*/ 16 w 36"/>
                <a:gd name="T7" fmla="*/ 53 h 192"/>
                <a:gd name="T8" fmla="*/ 6 w 36"/>
                <a:gd name="T9" fmla="*/ 118 h 192"/>
                <a:gd name="T10" fmla="*/ 10 w 36"/>
                <a:gd name="T11" fmla="*/ 190 h 192"/>
                <a:gd name="T12" fmla="*/ 14 w 36"/>
                <a:gd name="T13" fmla="*/ 191 h 192"/>
                <a:gd name="T14" fmla="*/ 15 w 36"/>
                <a:gd name="T15" fmla="*/ 187 h 192"/>
                <a:gd name="T16" fmla="*/ 11 w 36"/>
                <a:gd name="T17" fmla="*/ 119 h 192"/>
                <a:gd name="T18" fmla="*/ 21 w 36"/>
                <a:gd name="T19" fmla="*/ 54 h 192"/>
                <a:gd name="T20" fmla="*/ 27 w 36"/>
                <a:gd name="T21" fmla="*/ 37 h 192"/>
                <a:gd name="T22" fmla="*/ 35 w 36"/>
                <a:gd name="T23" fmla="*/ 2 h 192"/>
                <a:gd name="T24" fmla="*/ 32 w 36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92">
                  <a:moveTo>
                    <a:pt x="32" y="0"/>
                  </a:moveTo>
                  <a:cubicBezTo>
                    <a:pt x="31" y="0"/>
                    <a:pt x="29" y="1"/>
                    <a:pt x="30" y="3"/>
                  </a:cubicBezTo>
                  <a:cubicBezTo>
                    <a:pt x="30" y="13"/>
                    <a:pt x="26" y="24"/>
                    <a:pt x="22" y="35"/>
                  </a:cubicBezTo>
                  <a:cubicBezTo>
                    <a:pt x="20" y="41"/>
                    <a:pt x="17" y="47"/>
                    <a:pt x="16" y="53"/>
                  </a:cubicBezTo>
                  <a:cubicBezTo>
                    <a:pt x="11" y="74"/>
                    <a:pt x="8" y="96"/>
                    <a:pt x="6" y="118"/>
                  </a:cubicBezTo>
                  <a:cubicBezTo>
                    <a:pt x="4" y="138"/>
                    <a:pt x="0" y="171"/>
                    <a:pt x="10" y="190"/>
                  </a:cubicBezTo>
                  <a:cubicBezTo>
                    <a:pt x="11" y="191"/>
                    <a:pt x="12" y="192"/>
                    <a:pt x="14" y="191"/>
                  </a:cubicBezTo>
                  <a:cubicBezTo>
                    <a:pt x="15" y="190"/>
                    <a:pt x="15" y="189"/>
                    <a:pt x="15" y="187"/>
                  </a:cubicBezTo>
                  <a:cubicBezTo>
                    <a:pt x="6" y="170"/>
                    <a:pt x="9" y="138"/>
                    <a:pt x="11" y="119"/>
                  </a:cubicBezTo>
                  <a:cubicBezTo>
                    <a:pt x="14" y="97"/>
                    <a:pt x="16" y="75"/>
                    <a:pt x="21" y="54"/>
                  </a:cubicBezTo>
                  <a:cubicBezTo>
                    <a:pt x="23" y="49"/>
                    <a:pt x="25" y="43"/>
                    <a:pt x="27" y="37"/>
                  </a:cubicBezTo>
                  <a:cubicBezTo>
                    <a:pt x="31" y="26"/>
                    <a:pt x="36" y="14"/>
                    <a:pt x="35" y="2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9" name="Freeform 58"/>
            <p:cNvSpPr>
              <a:spLocks noChangeArrowheads="1"/>
            </p:cNvSpPr>
            <p:nvPr/>
          </p:nvSpPr>
          <p:spPr bwMode="auto">
            <a:xfrm>
              <a:off x="3386" y="2067"/>
              <a:ext cx="447" cy="157"/>
            </a:xfrm>
            <a:custGeom>
              <a:avLst/>
              <a:gdLst>
                <a:gd name="T0" fmla="*/ 169 w 309"/>
                <a:gd name="T1" fmla="*/ 1 h 109"/>
                <a:gd name="T2" fmla="*/ 0 w 309"/>
                <a:gd name="T3" fmla="*/ 105 h 109"/>
                <a:gd name="T4" fmla="*/ 2 w 309"/>
                <a:gd name="T5" fmla="*/ 108 h 109"/>
                <a:gd name="T6" fmla="*/ 5 w 309"/>
                <a:gd name="T7" fmla="*/ 107 h 109"/>
                <a:gd name="T8" fmla="*/ 169 w 309"/>
                <a:gd name="T9" fmla="*/ 7 h 109"/>
                <a:gd name="T10" fmla="*/ 273 w 309"/>
                <a:gd name="T11" fmla="*/ 28 h 109"/>
                <a:gd name="T12" fmla="*/ 305 w 309"/>
                <a:gd name="T13" fmla="*/ 39 h 109"/>
                <a:gd name="T14" fmla="*/ 308 w 309"/>
                <a:gd name="T15" fmla="*/ 37 h 109"/>
                <a:gd name="T16" fmla="*/ 306 w 309"/>
                <a:gd name="T17" fmla="*/ 34 h 109"/>
                <a:gd name="T18" fmla="*/ 275 w 309"/>
                <a:gd name="T19" fmla="*/ 23 h 109"/>
                <a:gd name="T20" fmla="*/ 169 w 309"/>
                <a:gd name="T2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09">
                  <a:moveTo>
                    <a:pt x="169" y="1"/>
                  </a:moveTo>
                  <a:cubicBezTo>
                    <a:pt x="118" y="4"/>
                    <a:pt x="29" y="20"/>
                    <a:pt x="0" y="105"/>
                  </a:cubicBezTo>
                  <a:cubicBezTo>
                    <a:pt x="0" y="106"/>
                    <a:pt x="0" y="108"/>
                    <a:pt x="2" y="108"/>
                  </a:cubicBezTo>
                  <a:cubicBezTo>
                    <a:pt x="3" y="109"/>
                    <a:pt x="5" y="108"/>
                    <a:pt x="5" y="107"/>
                  </a:cubicBezTo>
                  <a:cubicBezTo>
                    <a:pt x="33" y="25"/>
                    <a:pt x="120" y="9"/>
                    <a:pt x="169" y="7"/>
                  </a:cubicBezTo>
                  <a:cubicBezTo>
                    <a:pt x="209" y="5"/>
                    <a:pt x="239" y="16"/>
                    <a:pt x="273" y="28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06" y="39"/>
                    <a:pt x="308" y="38"/>
                    <a:pt x="308" y="37"/>
                  </a:cubicBezTo>
                  <a:cubicBezTo>
                    <a:pt x="309" y="36"/>
                    <a:pt x="308" y="34"/>
                    <a:pt x="306" y="34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42" y="11"/>
                    <a:pt x="210" y="0"/>
                    <a:pt x="16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0" name="Freeform 59"/>
            <p:cNvSpPr>
              <a:spLocks noEditPoints="1" noChangeArrowheads="1"/>
            </p:cNvSpPr>
            <p:nvPr/>
          </p:nvSpPr>
          <p:spPr bwMode="auto">
            <a:xfrm>
              <a:off x="3402" y="2089"/>
              <a:ext cx="548" cy="527"/>
            </a:xfrm>
            <a:custGeom>
              <a:avLst/>
              <a:gdLst>
                <a:gd name="T0" fmla="*/ 5 w 379"/>
                <a:gd name="T1" fmla="*/ 64 h 365"/>
                <a:gd name="T2" fmla="*/ 53 w 379"/>
                <a:gd name="T3" fmla="*/ 56 h 365"/>
                <a:gd name="T4" fmla="*/ 44 w 379"/>
                <a:gd name="T5" fmla="*/ 134 h 365"/>
                <a:gd name="T6" fmla="*/ 115 w 379"/>
                <a:gd name="T7" fmla="*/ 131 h 365"/>
                <a:gd name="T8" fmla="*/ 209 w 379"/>
                <a:gd name="T9" fmla="*/ 104 h 365"/>
                <a:gd name="T10" fmla="*/ 252 w 379"/>
                <a:gd name="T11" fmla="*/ 83 h 365"/>
                <a:gd name="T12" fmla="*/ 153 w 379"/>
                <a:gd name="T13" fmla="*/ 224 h 365"/>
                <a:gd name="T14" fmla="*/ 196 w 379"/>
                <a:gd name="T15" fmla="*/ 224 h 365"/>
                <a:gd name="T16" fmla="*/ 248 w 379"/>
                <a:gd name="T17" fmla="*/ 193 h 365"/>
                <a:gd name="T18" fmla="*/ 154 w 379"/>
                <a:gd name="T19" fmla="*/ 288 h 365"/>
                <a:gd name="T20" fmla="*/ 238 w 379"/>
                <a:gd name="T21" fmla="*/ 287 h 365"/>
                <a:gd name="T22" fmla="*/ 168 w 379"/>
                <a:gd name="T23" fmla="*/ 347 h 365"/>
                <a:gd name="T24" fmla="*/ 337 w 379"/>
                <a:gd name="T25" fmla="*/ 286 h 365"/>
                <a:gd name="T26" fmla="*/ 319 w 379"/>
                <a:gd name="T27" fmla="*/ 51 h 365"/>
                <a:gd name="T28" fmla="*/ 304 w 379"/>
                <a:gd name="T29" fmla="*/ 54 h 365"/>
                <a:gd name="T30" fmla="*/ 317 w 379"/>
                <a:gd name="T31" fmla="*/ 31 h 365"/>
                <a:gd name="T32" fmla="*/ 301 w 379"/>
                <a:gd name="T33" fmla="*/ 18 h 365"/>
                <a:gd name="T34" fmla="*/ 247 w 379"/>
                <a:gd name="T35" fmla="*/ 2 h 365"/>
                <a:gd name="T36" fmla="*/ 127 w 379"/>
                <a:gd name="T37" fmla="*/ 14 h 365"/>
                <a:gd name="T38" fmla="*/ 115 w 379"/>
                <a:gd name="T39" fmla="*/ 22 h 365"/>
                <a:gd name="T40" fmla="*/ 19 w 379"/>
                <a:gd name="T41" fmla="*/ 106 h 365"/>
                <a:gd name="T42" fmla="*/ 101 w 379"/>
                <a:gd name="T43" fmla="*/ 130 h 365"/>
                <a:gd name="T44" fmla="*/ 225 w 379"/>
                <a:gd name="T45" fmla="*/ 34 h 365"/>
                <a:gd name="T46" fmla="*/ 290 w 379"/>
                <a:gd name="T47" fmla="*/ 26 h 365"/>
                <a:gd name="T48" fmla="*/ 233 w 379"/>
                <a:gd name="T49" fmla="*/ 12 h 365"/>
                <a:gd name="T50" fmla="*/ 309 w 379"/>
                <a:gd name="T51" fmla="*/ 33 h 365"/>
                <a:gd name="T52" fmla="*/ 114 w 379"/>
                <a:gd name="T53" fmla="*/ 144 h 365"/>
                <a:gd name="T54" fmla="*/ 301 w 379"/>
                <a:gd name="T55" fmla="*/ 43 h 365"/>
                <a:gd name="T56" fmla="*/ 262 w 379"/>
                <a:gd name="T57" fmla="*/ 71 h 365"/>
                <a:gd name="T58" fmla="*/ 275 w 379"/>
                <a:gd name="T59" fmla="*/ 69 h 365"/>
                <a:gd name="T60" fmla="*/ 280 w 379"/>
                <a:gd name="T61" fmla="*/ 76 h 365"/>
                <a:gd name="T62" fmla="*/ 212 w 379"/>
                <a:gd name="T63" fmla="*/ 176 h 365"/>
                <a:gd name="T64" fmla="*/ 211 w 379"/>
                <a:gd name="T65" fmla="*/ 200 h 365"/>
                <a:gd name="T66" fmla="*/ 222 w 379"/>
                <a:gd name="T67" fmla="*/ 189 h 365"/>
                <a:gd name="T68" fmla="*/ 294 w 379"/>
                <a:gd name="T69" fmla="*/ 68 h 365"/>
                <a:gd name="T70" fmla="*/ 258 w 379"/>
                <a:gd name="T71" fmla="*/ 164 h 365"/>
                <a:gd name="T72" fmla="*/ 267 w 379"/>
                <a:gd name="T73" fmla="*/ 151 h 365"/>
                <a:gd name="T74" fmla="*/ 308 w 379"/>
                <a:gd name="T75" fmla="*/ 76 h 365"/>
                <a:gd name="T76" fmla="*/ 313 w 379"/>
                <a:gd name="T77" fmla="*/ 124 h 365"/>
                <a:gd name="T78" fmla="*/ 354 w 379"/>
                <a:gd name="T79" fmla="*/ 247 h 365"/>
                <a:gd name="T80" fmla="*/ 333 w 379"/>
                <a:gd name="T81" fmla="*/ 106 h 365"/>
                <a:gd name="T82" fmla="*/ 342 w 379"/>
                <a:gd name="T83" fmla="*/ 104 h 365"/>
                <a:gd name="T84" fmla="*/ 293 w 379"/>
                <a:gd name="T85" fmla="*/ 143 h 365"/>
                <a:gd name="T86" fmla="*/ 306 w 379"/>
                <a:gd name="T87" fmla="*/ 126 h 365"/>
                <a:gd name="T88" fmla="*/ 169 w 379"/>
                <a:gd name="T89" fmla="*/ 269 h 365"/>
                <a:gd name="T90" fmla="*/ 236 w 379"/>
                <a:gd name="T91" fmla="*/ 202 h 365"/>
                <a:gd name="T92" fmla="*/ 263 w 379"/>
                <a:gd name="T93" fmla="*/ 179 h 365"/>
                <a:gd name="T94" fmla="*/ 263 w 379"/>
                <a:gd name="T95" fmla="*/ 224 h 365"/>
                <a:gd name="T96" fmla="*/ 305 w 379"/>
                <a:gd name="T97" fmla="*/ 150 h 365"/>
                <a:gd name="T98" fmla="*/ 329 w 379"/>
                <a:gd name="T99" fmla="*/ 122 h 365"/>
                <a:gd name="T100" fmla="*/ 326 w 379"/>
                <a:gd name="T101" fmla="*/ 144 h 365"/>
                <a:gd name="T102" fmla="*/ 295 w 379"/>
                <a:gd name="T103" fmla="*/ 218 h 365"/>
                <a:gd name="T104" fmla="*/ 313 w 379"/>
                <a:gd name="T105" fmla="*/ 175 h 365"/>
                <a:gd name="T106" fmla="*/ 328 w 379"/>
                <a:gd name="T107" fmla="*/ 172 h 365"/>
                <a:gd name="T108" fmla="*/ 221 w 379"/>
                <a:gd name="T109" fmla="*/ 315 h 365"/>
                <a:gd name="T110" fmla="*/ 328 w 379"/>
                <a:gd name="T111" fmla="*/ 250 h 365"/>
                <a:gd name="T112" fmla="*/ 221 w 379"/>
                <a:gd name="T113" fmla="*/ 323 h 365"/>
                <a:gd name="T114" fmla="*/ 226 w 379"/>
                <a:gd name="T115" fmla="*/ 320 h 365"/>
                <a:gd name="T116" fmla="*/ 330 w 379"/>
                <a:gd name="T117" fmla="*/ 278 h 365"/>
                <a:gd name="T118" fmla="*/ 339 w 379"/>
                <a:gd name="T119" fmla="*/ 27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365">
                  <a:moveTo>
                    <a:pt x="247" y="2"/>
                  </a:moveTo>
                  <a:cubicBezTo>
                    <a:pt x="226" y="0"/>
                    <a:pt x="205" y="2"/>
                    <a:pt x="182" y="7"/>
                  </a:cubicBezTo>
                  <a:cubicBezTo>
                    <a:pt x="180" y="7"/>
                    <a:pt x="179" y="7"/>
                    <a:pt x="177" y="8"/>
                  </a:cubicBezTo>
                  <a:cubicBezTo>
                    <a:pt x="175" y="8"/>
                    <a:pt x="172" y="8"/>
                    <a:pt x="170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4" y="8"/>
                    <a:pt x="159" y="9"/>
                    <a:pt x="154" y="10"/>
                  </a:cubicBezTo>
                  <a:cubicBezTo>
                    <a:pt x="95" y="5"/>
                    <a:pt x="40" y="13"/>
                    <a:pt x="5" y="62"/>
                  </a:cubicBezTo>
                  <a:cubicBezTo>
                    <a:pt x="5" y="63"/>
                    <a:pt x="5" y="64"/>
                    <a:pt x="5" y="64"/>
                  </a:cubicBezTo>
                  <a:cubicBezTo>
                    <a:pt x="6" y="65"/>
                    <a:pt x="7" y="66"/>
                    <a:pt x="8" y="66"/>
                  </a:cubicBezTo>
                  <a:cubicBezTo>
                    <a:pt x="12" y="66"/>
                    <a:pt x="17" y="65"/>
                    <a:pt x="22" y="64"/>
                  </a:cubicBezTo>
                  <a:cubicBezTo>
                    <a:pt x="12" y="74"/>
                    <a:pt x="4" y="86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1" y="103"/>
                    <a:pt x="2" y="104"/>
                  </a:cubicBezTo>
                  <a:cubicBezTo>
                    <a:pt x="3" y="104"/>
                    <a:pt x="5" y="103"/>
                    <a:pt x="5" y="102"/>
                  </a:cubicBezTo>
                  <a:cubicBezTo>
                    <a:pt x="10" y="86"/>
                    <a:pt x="19" y="73"/>
                    <a:pt x="31" y="62"/>
                  </a:cubicBezTo>
                  <a:cubicBezTo>
                    <a:pt x="38" y="61"/>
                    <a:pt x="46" y="59"/>
                    <a:pt x="53" y="56"/>
                  </a:cubicBezTo>
                  <a:cubicBezTo>
                    <a:pt x="31" y="73"/>
                    <a:pt x="17" y="93"/>
                    <a:pt x="11" y="114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11" y="117"/>
                    <a:pt x="12" y="117"/>
                  </a:cubicBezTo>
                  <a:cubicBezTo>
                    <a:pt x="13" y="118"/>
                    <a:pt x="14" y="118"/>
                    <a:pt x="15" y="117"/>
                  </a:cubicBezTo>
                  <a:cubicBezTo>
                    <a:pt x="63" y="74"/>
                    <a:pt x="114" y="45"/>
                    <a:pt x="174" y="26"/>
                  </a:cubicBezTo>
                  <a:cubicBezTo>
                    <a:pt x="121" y="52"/>
                    <a:pt x="68" y="94"/>
                    <a:pt x="44" y="131"/>
                  </a:cubicBezTo>
                  <a:cubicBezTo>
                    <a:pt x="44" y="131"/>
                    <a:pt x="44" y="132"/>
                    <a:pt x="44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5"/>
                    <a:pt x="47" y="135"/>
                    <a:pt x="48" y="134"/>
                  </a:cubicBezTo>
                  <a:cubicBezTo>
                    <a:pt x="68" y="124"/>
                    <a:pt x="89" y="111"/>
                    <a:pt x="109" y="98"/>
                  </a:cubicBezTo>
                  <a:cubicBezTo>
                    <a:pt x="117" y="93"/>
                    <a:pt x="124" y="88"/>
                    <a:pt x="132" y="83"/>
                  </a:cubicBezTo>
                  <a:cubicBezTo>
                    <a:pt x="116" y="97"/>
                    <a:pt x="102" y="114"/>
                    <a:pt x="94" y="133"/>
                  </a:cubicBezTo>
                  <a:cubicBezTo>
                    <a:pt x="94" y="133"/>
                    <a:pt x="93" y="133"/>
                    <a:pt x="93" y="134"/>
                  </a:cubicBezTo>
                  <a:cubicBezTo>
                    <a:pt x="93" y="134"/>
                    <a:pt x="94" y="135"/>
                    <a:pt x="94" y="135"/>
                  </a:cubicBezTo>
                  <a:cubicBezTo>
                    <a:pt x="94" y="136"/>
                    <a:pt x="95" y="136"/>
                    <a:pt x="96" y="136"/>
                  </a:cubicBezTo>
                  <a:cubicBezTo>
                    <a:pt x="102" y="136"/>
                    <a:pt x="108" y="134"/>
                    <a:pt x="115" y="131"/>
                  </a:cubicBezTo>
                  <a:cubicBezTo>
                    <a:pt x="112" y="137"/>
                    <a:pt x="109" y="142"/>
                    <a:pt x="107" y="148"/>
                  </a:cubicBezTo>
                  <a:cubicBezTo>
                    <a:pt x="107" y="148"/>
                    <a:pt x="107" y="148"/>
                    <a:pt x="107" y="149"/>
                  </a:cubicBezTo>
                  <a:cubicBezTo>
                    <a:pt x="107" y="149"/>
                    <a:pt x="107" y="150"/>
                    <a:pt x="107" y="150"/>
                  </a:cubicBezTo>
                  <a:cubicBezTo>
                    <a:pt x="108" y="151"/>
                    <a:pt x="109" y="152"/>
                    <a:pt x="110" y="151"/>
                  </a:cubicBezTo>
                  <a:cubicBezTo>
                    <a:pt x="151" y="141"/>
                    <a:pt x="194" y="112"/>
                    <a:pt x="235" y="85"/>
                  </a:cubicBezTo>
                  <a:cubicBezTo>
                    <a:pt x="238" y="82"/>
                    <a:pt x="242" y="79"/>
                    <a:pt x="246" y="77"/>
                  </a:cubicBezTo>
                  <a:cubicBezTo>
                    <a:pt x="242" y="80"/>
                    <a:pt x="238" y="83"/>
                    <a:pt x="235" y="87"/>
                  </a:cubicBezTo>
                  <a:cubicBezTo>
                    <a:pt x="225" y="92"/>
                    <a:pt x="216" y="98"/>
                    <a:pt x="209" y="104"/>
                  </a:cubicBezTo>
                  <a:cubicBezTo>
                    <a:pt x="183" y="125"/>
                    <a:pt x="163" y="150"/>
                    <a:pt x="145" y="173"/>
                  </a:cubicBezTo>
                  <a:cubicBezTo>
                    <a:pt x="145" y="173"/>
                    <a:pt x="145" y="174"/>
                    <a:pt x="145" y="175"/>
                  </a:cubicBezTo>
                  <a:cubicBezTo>
                    <a:pt x="145" y="175"/>
                    <a:pt x="145" y="176"/>
                    <a:pt x="146" y="176"/>
                  </a:cubicBezTo>
                  <a:cubicBezTo>
                    <a:pt x="146" y="177"/>
                    <a:pt x="148" y="178"/>
                    <a:pt x="149" y="177"/>
                  </a:cubicBezTo>
                  <a:cubicBezTo>
                    <a:pt x="167" y="168"/>
                    <a:pt x="181" y="151"/>
                    <a:pt x="195" y="135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14" y="112"/>
                    <a:pt x="226" y="101"/>
                    <a:pt x="238" y="91"/>
                  </a:cubicBezTo>
                  <a:cubicBezTo>
                    <a:pt x="242" y="88"/>
                    <a:pt x="247" y="86"/>
                    <a:pt x="252" y="83"/>
                  </a:cubicBezTo>
                  <a:cubicBezTo>
                    <a:pt x="256" y="80"/>
                    <a:pt x="260" y="78"/>
                    <a:pt x="265" y="76"/>
                  </a:cubicBezTo>
                  <a:cubicBezTo>
                    <a:pt x="257" y="90"/>
                    <a:pt x="249" y="108"/>
                    <a:pt x="241" y="129"/>
                  </a:cubicBezTo>
                  <a:cubicBezTo>
                    <a:pt x="232" y="140"/>
                    <a:pt x="222" y="152"/>
                    <a:pt x="212" y="163"/>
                  </a:cubicBezTo>
                  <a:cubicBezTo>
                    <a:pt x="207" y="167"/>
                    <a:pt x="201" y="171"/>
                    <a:pt x="196" y="175"/>
                  </a:cubicBezTo>
                  <a:cubicBezTo>
                    <a:pt x="178" y="188"/>
                    <a:pt x="160" y="202"/>
                    <a:pt x="149" y="220"/>
                  </a:cubicBezTo>
                  <a:cubicBezTo>
                    <a:pt x="149" y="221"/>
                    <a:pt x="149" y="221"/>
                    <a:pt x="149" y="222"/>
                  </a:cubicBezTo>
                  <a:cubicBezTo>
                    <a:pt x="149" y="222"/>
                    <a:pt x="149" y="223"/>
                    <a:pt x="150" y="224"/>
                  </a:cubicBezTo>
                  <a:cubicBezTo>
                    <a:pt x="151" y="224"/>
                    <a:pt x="152" y="224"/>
                    <a:pt x="153" y="224"/>
                  </a:cubicBezTo>
                  <a:cubicBezTo>
                    <a:pt x="155" y="222"/>
                    <a:pt x="157" y="221"/>
                    <a:pt x="159" y="219"/>
                  </a:cubicBezTo>
                  <a:cubicBezTo>
                    <a:pt x="157" y="222"/>
                    <a:pt x="154" y="226"/>
                    <a:pt x="153" y="229"/>
                  </a:cubicBezTo>
                  <a:cubicBezTo>
                    <a:pt x="153" y="229"/>
                    <a:pt x="153" y="230"/>
                    <a:pt x="153" y="230"/>
                  </a:cubicBezTo>
                  <a:cubicBezTo>
                    <a:pt x="153" y="231"/>
                    <a:pt x="153" y="231"/>
                    <a:pt x="153" y="232"/>
                  </a:cubicBezTo>
                  <a:cubicBezTo>
                    <a:pt x="153" y="232"/>
                    <a:pt x="154" y="233"/>
                    <a:pt x="155" y="233"/>
                  </a:cubicBezTo>
                  <a:cubicBezTo>
                    <a:pt x="171" y="235"/>
                    <a:pt x="188" y="226"/>
                    <a:pt x="206" y="212"/>
                  </a:cubicBezTo>
                  <a:cubicBezTo>
                    <a:pt x="205" y="214"/>
                    <a:pt x="203" y="216"/>
                    <a:pt x="202" y="218"/>
                  </a:cubicBezTo>
                  <a:cubicBezTo>
                    <a:pt x="200" y="220"/>
                    <a:pt x="198" y="222"/>
                    <a:pt x="196" y="224"/>
                  </a:cubicBezTo>
                  <a:cubicBezTo>
                    <a:pt x="194" y="225"/>
                    <a:pt x="192" y="227"/>
                    <a:pt x="190" y="228"/>
                  </a:cubicBezTo>
                  <a:cubicBezTo>
                    <a:pt x="184" y="232"/>
                    <a:pt x="178" y="235"/>
                    <a:pt x="171" y="239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55" y="247"/>
                    <a:pt x="146" y="251"/>
                    <a:pt x="146" y="267"/>
                  </a:cubicBezTo>
                  <a:cubicBezTo>
                    <a:pt x="146" y="271"/>
                    <a:pt x="147" y="277"/>
                    <a:pt x="148" y="283"/>
                  </a:cubicBezTo>
                  <a:cubicBezTo>
                    <a:pt x="149" y="285"/>
                    <a:pt x="150" y="286"/>
                    <a:pt x="151" y="285"/>
                  </a:cubicBezTo>
                  <a:cubicBezTo>
                    <a:pt x="161" y="284"/>
                    <a:pt x="170" y="277"/>
                    <a:pt x="179" y="266"/>
                  </a:cubicBezTo>
                  <a:cubicBezTo>
                    <a:pt x="209" y="255"/>
                    <a:pt x="229" y="224"/>
                    <a:pt x="248" y="193"/>
                  </a:cubicBezTo>
                  <a:cubicBezTo>
                    <a:pt x="248" y="192"/>
                    <a:pt x="249" y="192"/>
                    <a:pt x="249" y="191"/>
                  </a:cubicBezTo>
                  <a:cubicBezTo>
                    <a:pt x="250" y="190"/>
                    <a:pt x="252" y="189"/>
                    <a:pt x="253" y="187"/>
                  </a:cubicBezTo>
                  <a:cubicBezTo>
                    <a:pt x="252" y="192"/>
                    <a:pt x="251" y="197"/>
                    <a:pt x="249" y="202"/>
                  </a:cubicBezTo>
                  <a:cubicBezTo>
                    <a:pt x="247" y="211"/>
                    <a:pt x="244" y="220"/>
                    <a:pt x="242" y="229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1" y="230"/>
                    <a:pt x="242" y="231"/>
                    <a:pt x="243" y="232"/>
                  </a:cubicBezTo>
                  <a:cubicBezTo>
                    <a:pt x="243" y="232"/>
                    <a:pt x="244" y="232"/>
                    <a:pt x="244" y="232"/>
                  </a:cubicBezTo>
                  <a:cubicBezTo>
                    <a:pt x="217" y="259"/>
                    <a:pt x="185" y="281"/>
                    <a:pt x="154" y="288"/>
                  </a:cubicBezTo>
                  <a:cubicBezTo>
                    <a:pt x="153" y="288"/>
                    <a:pt x="152" y="289"/>
                    <a:pt x="152" y="290"/>
                  </a:cubicBezTo>
                  <a:cubicBezTo>
                    <a:pt x="152" y="290"/>
                    <a:pt x="152" y="290"/>
                    <a:pt x="152" y="290"/>
                  </a:cubicBezTo>
                  <a:cubicBezTo>
                    <a:pt x="152" y="291"/>
                    <a:pt x="153" y="292"/>
                    <a:pt x="153" y="293"/>
                  </a:cubicBezTo>
                  <a:cubicBezTo>
                    <a:pt x="202" y="317"/>
                    <a:pt x="236" y="269"/>
                    <a:pt x="267" y="227"/>
                  </a:cubicBezTo>
                  <a:cubicBezTo>
                    <a:pt x="275" y="215"/>
                    <a:pt x="284" y="204"/>
                    <a:pt x="292" y="195"/>
                  </a:cubicBezTo>
                  <a:cubicBezTo>
                    <a:pt x="292" y="198"/>
                    <a:pt x="292" y="201"/>
                    <a:pt x="293" y="205"/>
                  </a:cubicBezTo>
                  <a:cubicBezTo>
                    <a:pt x="279" y="232"/>
                    <a:pt x="263" y="259"/>
                    <a:pt x="244" y="283"/>
                  </a:cubicBezTo>
                  <a:cubicBezTo>
                    <a:pt x="242" y="284"/>
                    <a:pt x="240" y="285"/>
                    <a:pt x="238" y="287"/>
                  </a:cubicBezTo>
                  <a:cubicBezTo>
                    <a:pt x="224" y="296"/>
                    <a:pt x="207" y="299"/>
                    <a:pt x="191" y="303"/>
                  </a:cubicBezTo>
                  <a:cubicBezTo>
                    <a:pt x="177" y="306"/>
                    <a:pt x="162" y="309"/>
                    <a:pt x="149" y="315"/>
                  </a:cubicBezTo>
                  <a:cubicBezTo>
                    <a:pt x="148" y="316"/>
                    <a:pt x="148" y="317"/>
                    <a:pt x="148" y="318"/>
                  </a:cubicBezTo>
                  <a:cubicBezTo>
                    <a:pt x="148" y="318"/>
                    <a:pt x="148" y="318"/>
                    <a:pt x="148" y="319"/>
                  </a:cubicBezTo>
                  <a:cubicBezTo>
                    <a:pt x="148" y="320"/>
                    <a:pt x="149" y="321"/>
                    <a:pt x="151" y="320"/>
                  </a:cubicBezTo>
                  <a:cubicBezTo>
                    <a:pt x="163" y="318"/>
                    <a:pt x="176" y="319"/>
                    <a:pt x="189" y="320"/>
                  </a:cubicBezTo>
                  <a:cubicBezTo>
                    <a:pt x="195" y="321"/>
                    <a:pt x="201" y="321"/>
                    <a:pt x="207" y="321"/>
                  </a:cubicBezTo>
                  <a:cubicBezTo>
                    <a:pt x="195" y="331"/>
                    <a:pt x="182" y="340"/>
                    <a:pt x="168" y="347"/>
                  </a:cubicBezTo>
                  <a:cubicBezTo>
                    <a:pt x="167" y="347"/>
                    <a:pt x="166" y="348"/>
                    <a:pt x="166" y="349"/>
                  </a:cubicBezTo>
                  <a:cubicBezTo>
                    <a:pt x="166" y="349"/>
                    <a:pt x="166" y="349"/>
                    <a:pt x="166" y="349"/>
                  </a:cubicBezTo>
                  <a:cubicBezTo>
                    <a:pt x="166" y="350"/>
                    <a:pt x="167" y="351"/>
                    <a:pt x="167" y="351"/>
                  </a:cubicBezTo>
                  <a:cubicBezTo>
                    <a:pt x="184" y="363"/>
                    <a:pt x="204" y="365"/>
                    <a:pt x="226" y="358"/>
                  </a:cubicBezTo>
                  <a:cubicBezTo>
                    <a:pt x="239" y="354"/>
                    <a:pt x="252" y="346"/>
                    <a:pt x="265" y="337"/>
                  </a:cubicBezTo>
                  <a:cubicBezTo>
                    <a:pt x="289" y="329"/>
                    <a:pt x="314" y="306"/>
                    <a:pt x="333" y="283"/>
                  </a:cubicBezTo>
                  <a:cubicBezTo>
                    <a:pt x="334" y="284"/>
                    <a:pt x="334" y="284"/>
                    <a:pt x="335" y="285"/>
                  </a:cubicBezTo>
                  <a:cubicBezTo>
                    <a:pt x="336" y="286"/>
                    <a:pt x="336" y="286"/>
                    <a:pt x="337" y="286"/>
                  </a:cubicBezTo>
                  <a:cubicBezTo>
                    <a:pt x="338" y="286"/>
                    <a:pt x="338" y="286"/>
                    <a:pt x="339" y="285"/>
                  </a:cubicBezTo>
                  <a:cubicBezTo>
                    <a:pt x="345" y="279"/>
                    <a:pt x="348" y="270"/>
                    <a:pt x="351" y="261"/>
                  </a:cubicBezTo>
                  <a:cubicBezTo>
                    <a:pt x="357" y="252"/>
                    <a:pt x="361" y="245"/>
                    <a:pt x="364" y="239"/>
                  </a:cubicBezTo>
                  <a:cubicBezTo>
                    <a:pt x="374" y="221"/>
                    <a:pt x="379" y="192"/>
                    <a:pt x="379" y="162"/>
                  </a:cubicBezTo>
                  <a:cubicBezTo>
                    <a:pt x="379" y="136"/>
                    <a:pt x="375" y="110"/>
                    <a:pt x="366" y="89"/>
                  </a:cubicBezTo>
                  <a:cubicBezTo>
                    <a:pt x="356" y="67"/>
                    <a:pt x="341" y="53"/>
                    <a:pt x="323" y="49"/>
                  </a:cubicBezTo>
                  <a:cubicBezTo>
                    <a:pt x="322" y="49"/>
                    <a:pt x="321" y="49"/>
                    <a:pt x="320" y="49"/>
                  </a:cubicBezTo>
                  <a:cubicBezTo>
                    <a:pt x="320" y="50"/>
                    <a:pt x="319" y="50"/>
                    <a:pt x="319" y="51"/>
                  </a:cubicBezTo>
                  <a:cubicBezTo>
                    <a:pt x="319" y="54"/>
                    <a:pt x="319" y="56"/>
                    <a:pt x="319" y="59"/>
                  </a:cubicBezTo>
                  <a:cubicBezTo>
                    <a:pt x="317" y="55"/>
                    <a:pt x="315" y="52"/>
                    <a:pt x="313" y="49"/>
                  </a:cubicBezTo>
                  <a:cubicBezTo>
                    <a:pt x="312" y="48"/>
                    <a:pt x="311" y="48"/>
                    <a:pt x="310" y="48"/>
                  </a:cubicBezTo>
                  <a:cubicBezTo>
                    <a:pt x="309" y="48"/>
                    <a:pt x="308" y="49"/>
                    <a:pt x="308" y="50"/>
                  </a:cubicBezTo>
                  <a:cubicBezTo>
                    <a:pt x="308" y="51"/>
                    <a:pt x="308" y="51"/>
                    <a:pt x="308" y="51"/>
                  </a:cubicBezTo>
                  <a:cubicBezTo>
                    <a:pt x="307" y="51"/>
                    <a:pt x="307" y="51"/>
                    <a:pt x="307" y="51"/>
                  </a:cubicBezTo>
                  <a:cubicBezTo>
                    <a:pt x="305" y="51"/>
                    <a:pt x="304" y="52"/>
                    <a:pt x="304" y="53"/>
                  </a:cubicBezTo>
                  <a:cubicBezTo>
                    <a:pt x="304" y="53"/>
                    <a:pt x="304" y="54"/>
                    <a:pt x="304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1" y="55"/>
                    <a:pt x="299" y="57"/>
                    <a:pt x="297" y="59"/>
                  </a:cubicBezTo>
                  <a:cubicBezTo>
                    <a:pt x="297" y="57"/>
                    <a:pt x="298" y="55"/>
                    <a:pt x="299" y="53"/>
                  </a:cubicBezTo>
                  <a:cubicBezTo>
                    <a:pt x="305" y="47"/>
                    <a:pt x="310" y="42"/>
                    <a:pt x="314" y="35"/>
                  </a:cubicBezTo>
                  <a:cubicBezTo>
                    <a:pt x="314" y="35"/>
                    <a:pt x="315" y="35"/>
                    <a:pt x="315" y="34"/>
                  </a:cubicBezTo>
                  <a:cubicBezTo>
                    <a:pt x="315" y="33"/>
                    <a:pt x="314" y="33"/>
                    <a:pt x="314" y="32"/>
                  </a:cubicBezTo>
                  <a:cubicBezTo>
                    <a:pt x="314" y="32"/>
                    <a:pt x="313" y="32"/>
                    <a:pt x="313" y="32"/>
                  </a:cubicBezTo>
                  <a:cubicBezTo>
                    <a:pt x="314" y="32"/>
                    <a:pt x="315" y="31"/>
                    <a:pt x="317" y="31"/>
                  </a:cubicBezTo>
                  <a:cubicBezTo>
                    <a:pt x="318" y="31"/>
                    <a:pt x="319" y="30"/>
                    <a:pt x="319" y="28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19" y="27"/>
                    <a:pt x="317" y="26"/>
                    <a:pt x="316" y="26"/>
                  </a:cubicBezTo>
                  <a:cubicBezTo>
                    <a:pt x="310" y="26"/>
                    <a:pt x="304" y="26"/>
                    <a:pt x="298" y="26"/>
                  </a:cubicBezTo>
                  <a:cubicBezTo>
                    <a:pt x="296" y="24"/>
                    <a:pt x="294" y="23"/>
                    <a:pt x="293" y="21"/>
                  </a:cubicBezTo>
                  <a:cubicBezTo>
                    <a:pt x="294" y="21"/>
                    <a:pt x="296" y="21"/>
                    <a:pt x="298" y="21"/>
                  </a:cubicBezTo>
                  <a:cubicBezTo>
                    <a:pt x="299" y="21"/>
                    <a:pt x="300" y="20"/>
                    <a:pt x="301" y="19"/>
                  </a:cubicBezTo>
                  <a:cubicBezTo>
                    <a:pt x="301" y="19"/>
                    <a:pt x="301" y="18"/>
                    <a:pt x="301" y="18"/>
                  </a:cubicBezTo>
                  <a:cubicBezTo>
                    <a:pt x="301" y="17"/>
                    <a:pt x="300" y="16"/>
                    <a:pt x="299" y="16"/>
                  </a:cubicBezTo>
                  <a:cubicBezTo>
                    <a:pt x="292" y="14"/>
                    <a:pt x="285" y="12"/>
                    <a:pt x="277" y="11"/>
                  </a:cubicBezTo>
                  <a:cubicBezTo>
                    <a:pt x="273" y="9"/>
                    <a:pt x="270" y="8"/>
                    <a:pt x="267" y="7"/>
                  </a:cubicBezTo>
                  <a:cubicBezTo>
                    <a:pt x="270" y="7"/>
                    <a:pt x="273" y="6"/>
                    <a:pt x="276" y="6"/>
                  </a:cubicBezTo>
                  <a:cubicBezTo>
                    <a:pt x="277" y="6"/>
                    <a:pt x="278" y="4"/>
                    <a:pt x="278" y="3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8" y="2"/>
                    <a:pt x="277" y="1"/>
                    <a:pt x="276" y="1"/>
                  </a:cubicBezTo>
                  <a:cubicBezTo>
                    <a:pt x="267" y="0"/>
                    <a:pt x="257" y="1"/>
                    <a:pt x="247" y="2"/>
                  </a:cubicBezTo>
                  <a:close/>
                  <a:moveTo>
                    <a:pt x="226" y="7"/>
                  </a:moveTo>
                  <a:cubicBezTo>
                    <a:pt x="225" y="7"/>
                    <a:pt x="225" y="7"/>
                    <a:pt x="225" y="7"/>
                  </a:cubicBezTo>
                  <a:cubicBezTo>
                    <a:pt x="224" y="7"/>
                    <a:pt x="223" y="7"/>
                    <a:pt x="223" y="7"/>
                  </a:cubicBezTo>
                  <a:cubicBezTo>
                    <a:pt x="224" y="7"/>
                    <a:pt x="225" y="7"/>
                    <a:pt x="226" y="7"/>
                  </a:cubicBezTo>
                  <a:close/>
                  <a:moveTo>
                    <a:pt x="127" y="14"/>
                  </a:moveTo>
                  <a:cubicBezTo>
                    <a:pt x="93" y="21"/>
                    <a:pt x="55" y="34"/>
                    <a:pt x="29" y="57"/>
                  </a:cubicBezTo>
                  <a:cubicBezTo>
                    <a:pt x="24" y="59"/>
                    <a:pt x="19" y="59"/>
                    <a:pt x="14" y="60"/>
                  </a:cubicBezTo>
                  <a:cubicBezTo>
                    <a:pt x="41" y="24"/>
                    <a:pt x="83" y="14"/>
                    <a:pt x="127" y="14"/>
                  </a:cubicBezTo>
                  <a:close/>
                  <a:moveTo>
                    <a:pt x="190" y="13"/>
                  </a:moveTo>
                  <a:cubicBezTo>
                    <a:pt x="193" y="14"/>
                    <a:pt x="196" y="14"/>
                    <a:pt x="199" y="14"/>
                  </a:cubicBezTo>
                  <a:cubicBezTo>
                    <a:pt x="199" y="14"/>
                    <a:pt x="198" y="14"/>
                    <a:pt x="197" y="14"/>
                  </a:cubicBezTo>
                  <a:cubicBezTo>
                    <a:pt x="195" y="14"/>
                    <a:pt x="193" y="14"/>
                    <a:pt x="190" y="13"/>
                  </a:cubicBezTo>
                  <a:close/>
                  <a:moveTo>
                    <a:pt x="115" y="22"/>
                  </a:moveTo>
                  <a:cubicBezTo>
                    <a:pt x="97" y="29"/>
                    <a:pt x="81" y="37"/>
                    <a:pt x="68" y="46"/>
                  </a:cubicBezTo>
                  <a:cubicBezTo>
                    <a:pt x="58" y="49"/>
                    <a:pt x="50" y="52"/>
                    <a:pt x="41" y="54"/>
                  </a:cubicBezTo>
                  <a:cubicBezTo>
                    <a:pt x="62" y="39"/>
                    <a:pt x="89" y="29"/>
                    <a:pt x="115" y="22"/>
                  </a:cubicBezTo>
                  <a:close/>
                  <a:moveTo>
                    <a:pt x="136" y="20"/>
                  </a:moveTo>
                  <a:cubicBezTo>
                    <a:pt x="142" y="18"/>
                    <a:pt x="147" y="17"/>
                    <a:pt x="153" y="15"/>
                  </a:cubicBezTo>
                  <a:cubicBezTo>
                    <a:pt x="137" y="21"/>
                    <a:pt x="120" y="27"/>
                    <a:pt x="104" y="33"/>
                  </a:cubicBezTo>
                  <a:cubicBezTo>
                    <a:pt x="114" y="28"/>
                    <a:pt x="124" y="24"/>
                    <a:pt x="136" y="20"/>
                  </a:cubicBezTo>
                  <a:close/>
                  <a:moveTo>
                    <a:pt x="101" y="39"/>
                  </a:moveTo>
                  <a:cubicBezTo>
                    <a:pt x="123" y="31"/>
                    <a:pt x="146" y="23"/>
                    <a:pt x="169" y="16"/>
                  </a:cubicBezTo>
                  <a:cubicBezTo>
                    <a:pt x="174" y="17"/>
                    <a:pt x="179" y="17"/>
                    <a:pt x="184" y="18"/>
                  </a:cubicBezTo>
                  <a:cubicBezTo>
                    <a:pt x="121" y="36"/>
                    <a:pt x="69" y="64"/>
                    <a:pt x="19" y="106"/>
                  </a:cubicBezTo>
                  <a:cubicBezTo>
                    <a:pt x="28" y="85"/>
                    <a:pt x="45" y="67"/>
                    <a:pt x="70" y="51"/>
                  </a:cubicBezTo>
                  <a:cubicBezTo>
                    <a:pt x="80" y="47"/>
                    <a:pt x="91" y="43"/>
                    <a:pt x="101" y="39"/>
                  </a:cubicBezTo>
                  <a:close/>
                  <a:moveTo>
                    <a:pt x="202" y="20"/>
                  </a:moveTo>
                  <a:cubicBezTo>
                    <a:pt x="209" y="21"/>
                    <a:pt x="216" y="22"/>
                    <a:pt x="222" y="23"/>
                  </a:cubicBezTo>
                  <a:cubicBezTo>
                    <a:pt x="248" y="27"/>
                    <a:pt x="272" y="30"/>
                    <a:pt x="294" y="31"/>
                  </a:cubicBezTo>
                  <a:cubicBezTo>
                    <a:pt x="280" y="35"/>
                    <a:pt x="267" y="39"/>
                    <a:pt x="255" y="43"/>
                  </a:cubicBezTo>
                  <a:cubicBezTo>
                    <a:pt x="191" y="60"/>
                    <a:pt x="146" y="86"/>
                    <a:pt x="121" y="123"/>
                  </a:cubicBezTo>
                  <a:cubicBezTo>
                    <a:pt x="114" y="127"/>
                    <a:pt x="107" y="129"/>
                    <a:pt x="101" y="130"/>
                  </a:cubicBezTo>
                  <a:cubicBezTo>
                    <a:pt x="119" y="94"/>
                    <a:pt x="161" y="63"/>
                    <a:pt x="200" y="48"/>
                  </a:cubicBezTo>
                  <a:cubicBezTo>
                    <a:pt x="208" y="44"/>
                    <a:pt x="217" y="41"/>
                    <a:pt x="226" y="39"/>
                  </a:cubicBezTo>
                  <a:cubicBezTo>
                    <a:pt x="228" y="39"/>
                    <a:pt x="228" y="38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4"/>
                    <a:pt x="227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16" y="36"/>
                    <a:pt x="206" y="39"/>
                    <a:pt x="196" y="43"/>
                  </a:cubicBezTo>
                  <a:cubicBezTo>
                    <a:pt x="164" y="56"/>
                    <a:pt x="135" y="75"/>
                    <a:pt x="106" y="93"/>
                  </a:cubicBezTo>
                  <a:cubicBezTo>
                    <a:pt x="89" y="104"/>
                    <a:pt x="72" y="115"/>
                    <a:pt x="55" y="124"/>
                  </a:cubicBezTo>
                  <a:cubicBezTo>
                    <a:pt x="85" y="85"/>
                    <a:pt x="146" y="42"/>
                    <a:pt x="202" y="20"/>
                  </a:cubicBezTo>
                  <a:close/>
                  <a:moveTo>
                    <a:pt x="216" y="16"/>
                  </a:moveTo>
                  <a:cubicBezTo>
                    <a:pt x="221" y="16"/>
                    <a:pt x="226" y="17"/>
                    <a:pt x="231" y="17"/>
                  </a:cubicBezTo>
                  <a:cubicBezTo>
                    <a:pt x="248" y="20"/>
                    <a:pt x="266" y="22"/>
                    <a:pt x="284" y="22"/>
                  </a:cubicBezTo>
                  <a:cubicBezTo>
                    <a:pt x="286" y="23"/>
                    <a:pt x="288" y="24"/>
                    <a:pt x="290" y="26"/>
                  </a:cubicBezTo>
                  <a:cubicBezTo>
                    <a:pt x="269" y="25"/>
                    <a:pt x="246" y="21"/>
                    <a:pt x="223" y="18"/>
                  </a:cubicBezTo>
                  <a:cubicBezTo>
                    <a:pt x="219" y="17"/>
                    <a:pt x="216" y="17"/>
                    <a:pt x="212" y="16"/>
                  </a:cubicBezTo>
                  <a:cubicBezTo>
                    <a:pt x="213" y="16"/>
                    <a:pt x="213" y="16"/>
                    <a:pt x="214" y="16"/>
                  </a:cubicBezTo>
                  <a:cubicBezTo>
                    <a:pt x="215" y="16"/>
                    <a:pt x="215" y="16"/>
                    <a:pt x="216" y="16"/>
                  </a:cubicBezTo>
                  <a:close/>
                  <a:moveTo>
                    <a:pt x="233" y="12"/>
                  </a:moveTo>
                  <a:cubicBezTo>
                    <a:pt x="249" y="13"/>
                    <a:pt x="263" y="14"/>
                    <a:pt x="275" y="16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1" y="16"/>
                    <a:pt x="247" y="14"/>
                    <a:pt x="233" y="12"/>
                  </a:cubicBezTo>
                  <a:close/>
                  <a:moveTo>
                    <a:pt x="316" y="31"/>
                  </a:moveTo>
                  <a:cubicBezTo>
                    <a:pt x="316" y="31"/>
                    <a:pt x="316" y="31"/>
                    <a:pt x="316" y="31"/>
                  </a:cubicBezTo>
                  <a:cubicBezTo>
                    <a:pt x="316" y="31"/>
                    <a:pt x="316" y="31"/>
                    <a:pt x="316" y="31"/>
                  </a:cubicBezTo>
                  <a:close/>
                  <a:moveTo>
                    <a:pt x="309" y="33"/>
                  </a:moveTo>
                  <a:cubicBezTo>
                    <a:pt x="308" y="33"/>
                    <a:pt x="307" y="34"/>
                    <a:pt x="306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6" y="33"/>
                    <a:pt x="307" y="33"/>
                    <a:pt x="309" y="33"/>
                  </a:cubicBezTo>
                  <a:close/>
                  <a:moveTo>
                    <a:pt x="202" y="66"/>
                  </a:moveTo>
                  <a:cubicBezTo>
                    <a:pt x="193" y="72"/>
                    <a:pt x="181" y="81"/>
                    <a:pt x="168" y="90"/>
                  </a:cubicBezTo>
                  <a:cubicBezTo>
                    <a:pt x="157" y="99"/>
                    <a:pt x="145" y="108"/>
                    <a:pt x="133" y="116"/>
                  </a:cubicBezTo>
                  <a:cubicBezTo>
                    <a:pt x="150" y="96"/>
                    <a:pt x="173" y="80"/>
                    <a:pt x="202" y="66"/>
                  </a:cubicBezTo>
                  <a:close/>
                  <a:moveTo>
                    <a:pt x="294" y="40"/>
                  </a:moveTo>
                  <a:cubicBezTo>
                    <a:pt x="294" y="40"/>
                    <a:pt x="294" y="41"/>
                    <a:pt x="293" y="41"/>
                  </a:cubicBezTo>
                  <a:cubicBezTo>
                    <a:pt x="273" y="53"/>
                    <a:pt x="252" y="66"/>
                    <a:pt x="232" y="80"/>
                  </a:cubicBezTo>
                  <a:cubicBezTo>
                    <a:pt x="193" y="106"/>
                    <a:pt x="153" y="133"/>
                    <a:pt x="114" y="144"/>
                  </a:cubicBezTo>
                  <a:cubicBezTo>
                    <a:pt x="117" y="138"/>
                    <a:pt x="121" y="132"/>
                    <a:pt x="124" y="127"/>
                  </a:cubicBezTo>
                  <a:cubicBezTo>
                    <a:pt x="140" y="119"/>
                    <a:pt x="156" y="106"/>
                    <a:pt x="171" y="95"/>
                  </a:cubicBezTo>
                  <a:cubicBezTo>
                    <a:pt x="185" y="85"/>
                    <a:pt x="197" y="75"/>
                    <a:pt x="207" y="70"/>
                  </a:cubicBezTo>
                  <a:cubicBezTo>
                    <a:pt x="222" y="62"/>
                    <a:pt x="238" y="54"/>
                    <a:pt x="256" y="48"/>
                  </a:cubicBezTo>
                  <a:cubicBezTo>
                    <a:pt x="268" y="45"/>
                    <a:pt x="281" y="42"/>
                    <a:pt x="294" y="40"/>
                  </a:cubicBezTo>
                  <a:close/>
                  <a:moveTo>
                    <a:pt x="301" y="43"/>
                  </a:move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lose/>
                  <a:moveTo>
                    <a:pt x="293" y="50"/>
                  </a:move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lose/>
                  <a:moveTo>
                    <a:pt x="271" y="64"/>
                  </a:moveTo>
                  <a:cubicBezTo>
                    <a:pt x="270" y="65"/>
                    <a:pt x="270" y="66"/>
                    <a:pt x="269" y="67"/>
                  </a:cubicBezTo>
                  <a:cubicBezTo>
                    <a:pt x="267" y="68"/>
                    <a:pt x="265" y="69"/>
                    <a:pt x="262" y="71"/>
                  </a:cubicBezTo>
                  <a:cubicBezTo>
                    <a:pt x="265" y="69"/>
                    <a:pt x="268" y="66"/>
                    <a:pt x="271" y="64"/>
                  </a:cubicBezTo>
                  <a:close/>
                  <a:moveTo>
                    <a:pt x="212" y="108"/>
                  </a:moveTo>
                  <a:cubicBezTo>
                    <a:pt x="212" y="108"/>
                    <a:pt x="212" y="108"/>
                    <a:pt x="212" y="108"/>
                  </a:cubicBezTo>
                  <a:cubicBezTo>
                    <a:pt x="208" y="112"/>
                    <a:pt x="203" y="117"/>
                    <a:pt x="199" y="12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81" y="144"/>
                    <a:pt x="171" y="156"/>
                    <a:pt x="158" y="165"/>
                  </a:cubicBezTo>
                  <a:cubicBezTo>
                    <a:pt x="174" y="145"/>
                    <a:pt x="191" y="126"/>
                    <a:pt x="212" y="108"/>
                  </a:cubicBezTo>
                  <a:close/>
                  <a:moveTo>
                    <a:pt x="275" y="69"/>
                  </a:moveTo>
                  <a:cubicBezTo>
                    <a:pt x="270" y="79"/>
                    <a:pt x="264" y="89"/>
                    <a:pt x="259" y="100"/>
                  </a:cubicBezTo>
                  <a:cubicBezTo>
                    <a:pt x="259" y="100"/>
                    <a:pt x="259" y="101"/>
                    <a:pt x="258" y="101"/>
                  </a:cubicBezTo>
                  <a:cubicBezTo>
                    <a:pt x="263" y="90"/>
                    <a:pt x="268" y="79"/>
                    <a:pt x="273" y="70"/>
                  </a:cubicBezTo>
                  <a:cubicBezTo>
                    <a:pt x="274" y="70"/>
                    <a:pt x="275" y="70"/>
                    <a:pt x="275" y="69"/>
                  </a:cubicBezTo>
                  <a:close/>
                  <a:moveTo>
                    <a:pt x="291" y="59"/>
                  </a:moveTo>
                  <a:cubicBezTo>
                    <a:pt x="290" y="61"/>
                    <a:pt x="290" y="62"/>
                    <a:pt x="289" y="64"/>
                  </a:cubicBezTo>
                  <a:cubicBezTo>
                    <a:pt x="289" y="65"/>
                    <a:pt x="289" y="65"/>
                    <a:pt x="289" y="66"/>
                  </a:cubicBezTo>
                  <a:cubicBezTo>
                    <a:pt x="286" y="69"/>
                    <a:pt x="283" y="72"/>
                    <a:pt x="280" y="76"/>
                  </a:cubicBezTo>
                  <a:cubicBezTo>
                    <a:pt x="281" y="72"/>
                    <a:pt x="282" y="69"/>
                    <a:pt x="283" y="65"/>
                  </a:cubicBezTo>
                  <a:cubicBezTo>
                    <a:pt x="284" y="65"/>
                    <a:pt x="285" y="64"/>
                    <a:pt x="285" y="63"/>
                  </a:cubicBezTo>
                  <a:cubicBezTo>
                    <a:pt x="287" y="62"/>
                    <a:pt x="289" y="60"/>
                    <a:pt x="291" y="59"/>
                  </a:cubicBezTo>
                  <a:close/>
                  <a:moveTo>
                    <a:pt x="179" y="196"/>
                  </a:moveTo>
                  <a:cubicBezTo>
                    <a:pt x="176" y="197"/>
                    <a:pt x="174" y="199"/>
                    <a:pt x="172" y="201"/>
                  </a:cubicBezTo>
                  <a:cubicBezTo>
                    <a:pt x="174" y="199"/>
                    <a:pt x="176" y="197"/>
                    <a:pt x="179" y="196"/>
                  </a:cubicBezTo>
                  <a:close/>
                  <a:moveTo>
                    <a:pt x="227" y="156"/>
                  </a:moveTo>
                  <a:cubicBezTo>
                    <a:pt x="222" y="163"/>
                    <a:pt x="217" y="170"/>
                    <a:pt x="212" y="176"/>
                  </a:cubicBezTo>
                  <a:cubicBezTo>
                    <a:pt x="205" y="183"/>
                    <a:pt x="196" y="190"/>
                    <a:pt x="187" y="196"/>
                  </a:cubicBezTo>
                  <a:cubicBezTo>
                    <a:pt x="185" y="197"/>
                    <a:pt x="184" y="198"/>
                    <a:pt x="183" y="199"/>
                  </a:cubicBezTo>
                  <a:cubicBezTo>
                    <a:pt x="193" y="189"/>
                    <a:pt x="205" y="178"/>
                    <a:pt x="216" y="166"/>
                  </a:cubicBezTo>
                  <a:cubicBezTo>
                    <a:pt x="220" y="163"/>
                    <a:pt x="223" y="160"/>
                    <a:pt x="227" y="156"/>
                  </a:cubicBezTo>
                  <a:close/>
                  <a:moveTo>
                    <a:pt x="190" y="200"/>
                  </a:moveTo>
                  <a:cubicBezTo>
                    <a:pt x="199" y="194"/>
                    <a:pt x="209" y="187"/>
                    <a:pt x="216" y="180"/>
                  </a:cubicBezTo>
                  <a:cubicBezTo>
                    <a:pt x="219" y="176"/>
                    <a:pt x="222" y="172"/>
                    <a:pt x="225" y="168"/>
                  </a:cubicBezTo>
                  <a:cubicBezTo>
                    <a:pt x="220" y="179"/>
                    <a:pt x="216" y="189"/>
                    <a:pt x="211" y="200"/>
                  </a:cubicBezTo>
                  <a:cubicBezTo>
                    <a:pt x="194" y="216"/>
                    <a:pt x="176" y="227"/>
                    <a:pt x="160" y="228"/>
                  </a:cubicBezTo>
                  <a:cubicBezTo>
                    <a:pt x="166" y="217"/>
                    <a:pt x="178" y="209"/>
                    <a:pt x="190" y="200"/>
                  </a:cubicBezTo>
                  <a:close/>
                  <a:moveTo>
                    <a:pt x="261" y="112"/>
                  </a:moveTo>
                  <a:cubicBezTo>
                    <a:pt x="268" y="101"/>
                    <a:pt x="276" y="89"/>
                    <a:pt x="284" y="79"/>
                  </a:cubicBezTo>
                  <a:cubicBezTo>
                    <a:pt x="283" y="82"/>
                    <a:pt x="282" y="84"/>
                    <a:pt x="281" y="86"/>
                  </a:cubicBezTo>
                  <a:cubicBezTo>
                    <a:pt x="277" y="96"/>
                    <a:pt x="273" y="106"/>
                    <a:pt x="270" y="116"/>
                  </a:cubicBezTo>
                  <a:cubicBezTo>
                    <a:pt x="265" y="127"/>
                    <a:pt x="260" y="138"/>
                    <a:pt x="255" y="148"/>
                  </a:cubicBezTo>
                  <a:cubicBezTo>
                    <a:pt x="245" y="163"/>
                    <a:pt x="233" y="177"/>
                    <a:pt x="222" y="189"/>
                  </a:cubicBezTo>
                  <a:cubicBezTo>
                    <a:pt x="228" y="176"/>
                    <a:pt x="233" y="161"/>
                    <a:pt x="239" y="147"/>
                  </a:cubicBezTo>
                  <a:cubicBezTo>
                    <a:pt x="243" y="141"/>
                    <a:pt x="247" y="134"/>
                    <a:pt x="251" y="127"/>
                  </a:cubicBezTo>
                  <a:cubicBezTo>
                    <a:pt x="254" y="122"/>
                    <a:pt x="257" y="117"/>
                    <a:pt x="261" y="112"/>
                  </a:cubicBezTo>
                  <a:close/>
                  <a:moveTo>
                    <a:pt x="300" y="63"/>
                  </a:moveTo>
                  <a:cubicBezTo>
                    <a:pt x="298" y="67"/>
                    <a:pt x="297" y="71"/>
                    <a:pt x="295" y="76"/>
                  </a:cubicBezTo>
                  <a:cubicBezTo>
                    <a:pt x="295" y="76"/>
                    <a:pt x="295" y="77"/>
                    <a:pt x="295" y="77"/>
                  </a:cubicBezTo>
                  <a:cubicBezTo>
                    <a:pt x="291" y="86"/>
                    <a:pt x="286" y="97"/>
                    <a:pt x="280" y="108"/>
                  </a:cubicBezTo>
                  <a:cubicBezTo>
                    <a:pt x="285" y="95"/>
                    <a:pt x="290" y="82"/>
                    <a:pt x="294" y="68"/>
                  </a:cubicBezTo>
                  <a:cubicBezTo>
                    <a:pt x="296" y="66"/>
                    <a:pt x="298" y="65"/>
                    <a:pt x="300" y="63"/>
                  </a:cubicBezTo>
                  <a:close/>
                  <a:moveTo>
                    <a:pt x="232" y="186"/>
                  </a:moveTo>
                  <a:cubicBezTo>
                    <a:pt x="229" y="190"/>
                    <a:pt x="226" y="194"/>
                    <a:pt x="223" y="198"/>
                  </a:cubicBezTo>
                  <a:cubicBezTo>
                    <a:pt x="220" y="202"/>
                    <a:pt x="217" y="206"/>
                    <a:pt x="212" y="210"/>
                  </a:cubicBezTo>
                  <a:cubicBezTo>
                    <a:pt x="213" y="208"/>
                    <a:pt x="214" y="205"/>
                    <a:pt x="216" y="203"/>
                  </a:cubicBezTo>
                  <a:cubicBezTo>
                    <a:pt x="221" y="198"/>
                    <a:pt x="227" y="192"/>
                    <a:pt x="232" y="186"/>
                  </a:cubicBezTo>
                  <a:close/>
                  <a:moveTo>
                    <a:pt x="262" y="146"/>
                  </a:moveTo>
                  <a:cubicBezTo>
                    <a:pt x="261" y="152"/>
                    <a:pt x="260" y="158"/>
                    <a:pt x="258" y="164"/>
                  </a:cubicBezTo>
                  <a:cubicBezTo>
                    <a:pt x="258" y="165"/>
                    <a:pt x="258" y="166"/>
                    <a:pt x="258" y="168"/>
                  </a:cubicBezTo>
                  <a:cubicBezTo>
                    <a:pt x="253" y="174"/>
                    <a:pt x="249" y="181"/>
                    <a:pt x="245" y="187"/>
                  </a:cubicBezTo>
                  <a:cubicBezTo>
                    <a:pt x="239" y="192"/>
                    <a:pt x="233" y="197"/>
                    <a:pt x="227" y="202"/>
                  </a:cubicBezTo>
                  <a:cubicBezTo>
                    <a:pt x="227" y="202"/>
                    <a:pt x="227" y="202"/>
                    <a:pt x="228" y="202"/>
                  </a:cubicBezTo>
                  <a:cubicBezTo>
                    <a:pt x="239" y="186"/>
                    <a:pt x="250" y="168"/>
                    <a:pt x="260" y="149"/>
                  </a:cubicBezTo>
                  <a:cubicBezTo>
                    <a:pt x="261" y="148"/>
                    <a:pt x="262" y="147"/>
                    <a:pt x="262" y="146"/>
                  </a:cubicBezTo>
                  <a:close/>
                  <a:moveTo>
                    <a:pt x="277" y="122"/>
                  </a:moveTo>
                  <a:cubicBezTo>
                    <a:pt x="274" y="132"/>
                    <a:pt x="270" y="141"/>
                    <a:pt x="267" y="151"/>
                  </a:cubicBezTo>
                  <a:cubicBezTo>
                    <a:pt x="268" y="145"/>
                    <a:pt x="270" y="139"/>
                    <a:pt x="271" y="133"/>
                  </a:cubicBezTo>
                  <a:cubicBezTo>
                    <a:pt x="273" y="129"/>
                    <a:pt x="275" y="126"/>
                    <a:pt x="277" y="122"/>
                  </a:cubicBezTo>
                  <a:close/>
                  <a:moveTo>
                    <a:pt x="296" y="88"/>
                  </a:moveTo>
                  <a:cubicBezTo>
                    <a:pt x="296" y="88"/>
                    <a:pt x="301" y="75"/>
                    <a:pt x="305" y="65"/>
                  </a:cubicBezTo>
                  <a:cubicBezTo>
                    <a:pt x="301" y="85"/>
                    <a:pt x="297" y="106"/>
                    <a:pt x="295" y="127"/>
                  </a:cubicBezTo>
                  <a:cubicBezTo>
                    <a:pt x="287" y="132"/>
                    <a:pt x="281" y="138"/>
                    <a:pt x="274" y="145"/>
                  </a:cubicBezTo>
                  <a:cubicBezTo>
                    <a:pt x="282" y="126"/>
                    <a:pt x="289" y="107"/>
                    <a:pt x="296" y="88"/>
                  </a:cubicBezTo>
                  <a:close/>
                  <a:moveTo>
                    <a:pt x="308" y="76"/>
                  </a:moveTo>
                  <a:cubicBezTo>
                    <a:pt x="309" y="82"/>
                    <a:pt x="309" y="88"/>
                    <a:pt x="309" y="94"/>
                  </a:cubicBezTo>
                  <a:cubicBezTo>
                    <a:pt x="309" y="102"/>
                    <a:pt x="309" y="111"/>
                    <a:pt x="308" y="119"/>
                  </a:cubicBezTo>
                  <a:cubicBezTo>
                    <a:pt x="305" y="120"/>
                    <a:pt x="303" y="122"/>
                    <a:pt x="300" y="123"/>
                  </a:cubicBezTo>
                  <a:cubicBezTo>
                    <a:pt x="303" y="107"/>
                    <a:pt x="305" y="92"/>
                    <a:pt x="308" y="76"/>
                  </a:cubicBezTo>
                  <a:close/>
                  <a:moveTo>
                    <a:pt x="312" y="57"/>
                  </a:moveTo>
                  <a:cubicBezTo>
                    <a:pt x="315" y="61"/>
                    <a:pt x="317" y="66"/>
                    <a:pt x="320" y="71"/>
                  </a:cubicBezTo>
                  <a:cubicBezTo>
                    <a:pt x="320" y="86"/>
                    <a:pt x="322" y="100"/>
                    <a:pt x="323" y="115"/>
                  </a:cubicBezTo>
                  <a:cubicBezTo>
                    <a:pt x="320" y="118"/>
                    <a:pt x="316" y="121"/>
                    <a:pt x="313" y="124"/>
                  </a:cubicBezTo>
                  <a:cubicBezTo>
                    <a:pt x="314" y="114"/>
                    <a:pt x="314" y="104"/>
                    <a:pt x="314" y="95"/>
                  </a:cubicBezTo>
                  <a:cubicBezTo>
                    <a:pt x="314" y="82"/>
                    <a:pt x="313" y="71"/>
                    <a:pt x="311" y="61"/>
                  </a:cubicBezTo>
                  <a:cubicBezTo>
                    <a:pt x="312" y="60"/>
                    <a:pt x="312" y="59"/>
                    <a:pt x="312" y="57"/>
                  </a:cubicBezTo>
                  <a:close/>
                  <a:moveTo>
                    <a:pt x="325" y="55"/>
                  </a:moveTo>
                  <a:cubicBezTo>
                    <a:pt x="340" y="60"/>
                    <a:pt x="352" y="72"/>
                    <a:pt x="361" y="91"/>
                  </a:cubicBezTo>
                  <a:cubicBezTo>
                    <a:pt x="370" y="111"/>
                    <a:pt x="374" y="137"/>
                    <a:pt x="374" y="162"/>
                  </a:cubicBezTo>
                  <a:cubicBezTo>
                    <a:pt x="374" y="191"/>
                    <a:pt x="369" y="220"/>
                    <a:pt x="360" y="237"/>
                  </a:cubicBezTo>
                  <a:cubicBezTo>
                    <a:pt x="358" y="240"/>
                    <a:pt x="356" y="243"/>
                    <a:pt x="354" y="247"/>
                  </a:cubicBezTo>
                  <a:cubicBezTo>
                    <a:pt x="355" y="238"/>
                    <a:pt x="355" y="229"/>
                    <a:pt x="355" y="220"/>
                  </a:cubicBezTo>
                  <a:cubicBezTo>
                    <a:pt x="355" y="218"/>
                    <a:pt x="355" y="217"/>
                    <a:pt x="355" y="216"/>
                  </a:cubicBezTo>
                  <a:cubicBezTo>
                    <a:pt x="360" y="200"/>
                    <a:pt x="365" y="174"/>
                    <a:pt x="365" y="146"/>
                  </a:cubicBezTo>
                  <a:cubicBezTo>
                    <a:pt x="365" y="108"/>
                    <a:pt x="356" y="69"/>
                    <a:pt x="326" y="57"/>
                  </a:cubicBezTo>
                  <a:cubicBezTo>
                    <a:pt x="326" y="56"/>
                    <a:pt x="325" y="57"/>
                    <a:pt x="325" y="57"/>
                  </a:cubicBezTo>
                  <a:cubicBezTo>
                    <a:pt x="325" y="56"/>
                    <a:pt x="325" y="56"/>
                    <a:pt x="325" y="55"/>
                  </a:cubicBezTo>
                  <a:close/>
                  <a:moveTo>
                    <a:pt x="326" y="85"/>
                  </a:moveTo>
                  <a:cubicBezTo>
                    <a:pt x="328" y="92"/>
                    <a:pt x="330" y="99"/>
                    <a:pt x="333" y="106"/>
                  </a:cubicBezTo>
                  <a:cubicBezTo>
                    <a:pt x="331" y="108"/>
                    <a:pt x="330" y="109"/>
                    <a:pt x="328" y="110"/>
                  </a:cubicBezTo>
                  <a:cubicBezTo>
                    <a:pt x="327" y="102"/>
                    <a:pt x="326" y="94"/>
                    <a:pt x="326" y="85"/>
                  </a:cubicBezTo>
                  <a:close/>
                  <a:moveTo>
                    <a:pt x="324" y="62"/>
                  </a:moveTo>
                  <a:cubicBezTo>
                    <a:pt x="351" y="73"/>
                    <a:pt x="360" y="109"/>
                    <a:pt x="360" y="145"/>
                  </a:cubicBezTo>
                  <a:cubicBezTo>
                    <a:pt x="360" y="164"/>
                    <a:pt x="358" y="183"/>
                    <a:pt x="354" y="198"/>
                  </a:cubicBezTo>
                  <a:cubicBezTo>
                    <a:pt x="354" y="186"/>
                    <a:pt x="352" y="175"/>
                    <a:pt x="351" y="167"/>
                  </a:cubicBezTo>
                  <a:cubicBezTo>
                    <a:pt x="348" y="148"/>
                    <a:pt x="344" y="129"/>
                    <a:pt x="339" y="112"/>
                  </a:cubicBezTo>
                  <a:cubicBezTo>
                    <a:pt x="340" y="109"/>
                    <a:pt x="341" y="107"/>
                    <a:pt x="342" y="104"/>
                  </a:cubicBezTo>
                  <a:cubicBezTo>
                    <a:pt x="342" y="104"/>
                    <a:pt x="342" y="104"/>
                    <a:pt x="342" y="103"/>
                  </a:cubicBezTo>
                  <a:cubicBezTo>
                    <a:pt x="342" y="102"/>
                    <a:pt x="342" y="102"/>
                    <a:pt x="341" y="101"/>
                  </a:cubicBezTo>
                  <a:cubicBezTo>
                    <a:pt x="340" y="100"/>
                    <a:pt x="339" y="100"/>
                    <a:pt x="338" y="101"/>
                  </a:cubicBezTo>
                  <a:cubicBezTo>
                    <a:pt x="338" y="102"/>
                    <a:pt x="337" y="102"/>
                    <a:pt x="337" y="103"/>
                  </a:cubicBezTo>
                  <a:cubicBezTo>
                    <a:pt x="333" y="91"/>
                    <a:pt x="329" y="80"/>
                    <a:pt x="325" y="70"/>
                  </a:cubicBezTo>
                  <a:cubicBezTo>
                    <a:pt x="325" y="68"/>
                    <a:pt x="324" y="65"/>
                    <a:pt x="324" y="62"/>
                  </a:cubicBezTo>
                  <a:close/>
                  <a:moveTo>
                    <a:pt x="294" y="134"/>
                  </a:moveTo>
                  <a:cubicBezTo>
                    <a:pt x="293" y="137"/>
                    <a:pt x="293" y="140"/>
                    <a:pt x="293" y="143"/>
                  </a:cubicBezTo>
                  <a:cubicBezTo>
                    <a:pt x="284" y="152"/>
                    <a:pt x="275" y="160"/>
                    <a:pt x="266" y="169"/>
                  </a:cubicBezTo>
                  <a:cubicBezTo>
                    <a:pt x="267" y="166"/>
                    <a:pt x="268" y="163"/>
                    <a:pt x="269" y="161"/>
                  </a:cubicBezTo>
                  <a:cubicBezTo>
                    <a:pt x="276" y="150"/>
                    <a:pt x="285" y="141"/>
                    <a:pt x="294" y="134"/>
                  </a:cubicBezTo>
                  <a:close/>
                  <a:moveTo>
                    <a:pt x="306" y="126"/>
                  </a:moveTo>
                  <a:cubicBezTo>
                    <a:pt x="306" y="128"/>
                    <a:pt x="305" y="130"/>
                    <a:pt x="305" y="132"/>
                  </a:cubicBezTo>
                  <a:cubicBezTo>
                    <a:pt x="303" y="134"/>
                    <a:pt x="301" y="136"/>
                    <a:pt x="299" y="138"/>
                  </a:cubicBezTo>
                  <a:cubicBezTo>
                    <a:pt x="299" y="135"/>
                    <a:pt x="299" y="132"/>
                    <a:pt x="300" y="130"/>
                  </a:cubicBezTo>
                  <a:cubicBezTo>
                    <a:pt x="302" y="128"/>
                    <a:pt x="304" y="127"/>
                    <a:pt x="306" y="126"/>
                  </a:cubicBezTo>
                  <a:close/>
                  <a:moveTo>
                    <a:pt x="151" y="267"/>
                  </a:moveTo>
                  <a:cubicBezTo>
                    <a:pt x="151" y="254"/>
                    <a:pt x="158" y="251"/>
                    <a:pt x="170" y="245"/>
                  </a:cubicBezTo>
                  <a:cubicBezTo>
                    <a:pt x="170" y="245"/>
                    <a:pt x="171" y="245"/>
                    <a:pt x="172" y="244"/>
                  </a:cubicBezTo>
                  <a:cubicBezTo>
                    <a:pt x="165" y="252"/>
                    <a:pt x="159" y="259"/>
                    <a:pt x="158" y="267"/>
                  </a:cubicBezTo>
                  <a:cubicBezTo>
                    <a:pt x="158" y="267"/>
                    <a:pt x="158" y="267"/>
                    <a:pt x="158" y="268"/>
                  </a:cubicBezTo>
                  <a:cubicBezTo>
                    <a:pt x="158" y="268"/>
                    <a:pt x="158" y="269"/>
                    <a:pt x="159" y="269"/>
                  </a:cubicBezTo>
                  <a:cubicBezTo>
                    <a:pt x="159" y="270"/>
                    <a:pt x="160" y="270"/>
                    <a:pt x="161" y="270"/>
                  </a:cubicBezTo>
                  <a:cubicBezTo>
                    <a:pt x="164" y="270"/>
                    <a:pt x="167" y="270"/>
                    <a:pt x="169" y="269"/>
                  </a:cubicBezTo>
                  <a:cubicBezTo>
                    <a:pt x="164" y="274"/>
                    <a:pt x="158" y="278"/>
                    <a:pt x="153" y="279"/>
                  </a:cubicBezTo>
                  <a:cubicBezTo>
                    <a:pt x="152" y="274"/>
                    <a:pt x="151" y="270"/>
                    <a:pt x="151" y="267"/>
                  </a:cubicBezTo>
                  <a:close/>
                  <a:moveTo>
                    <a:pt x="196" y="231"/>
                  </a:moveTo>
                  <a:cubicBezTo>
                    <a:pt x="190" y="243"/>
                    <a:pt x="183" y="253"/>
                    <a:pt x="176" y="262"/>
                  </a:cubicBezTo>
                  <a:cubicBezTo>
                    <a:pt x="172" y="263"/>
                    <a:pt x="168" y="264"/>
                    <a:pt x="164" y="264"/>
                  </a:cubicBezTo>
                  <a:cubicBezTo>
                    <a:pt x="168" y="253"/>
                    <a:pt x="180" y="243"/>
                    <a:pt x="193" y="233"/>
                  </a:cubicBezTo>
                  <a:cubicBezTo>
                    <a:pt x="194" y="232"/>
                    <a:pt x="195" y="231"/>
                    <a:pt x="196" y="231"/>
                  </a:cubicBezTo>
                  <a:close/>
                  <a:moveTo>
                    <a:pt x="236" y="202"/>
                  </a:moveTo>
                  <a:cubicBezTo>
                    <a:pt x="222" y="225"/>
                    <a:pt x="206" y="246"/>
                    <a:pt x="186" y="257"/>
                  </a:cubicBezTo>
                  <a:cubicBezTo>
                    <a:pt x="192" y="248"/>
                    <a:pt x="199" y="237"/>
                    <a:pt x="205" y="225"/>
                  </a:cubicBezTo>
                  <a:cubicBezTo>
                    <a:pt x="216" y="218"/>
                    <a:pt x="226" y="210"/>
                    <a:pt x="236" y="202"/>
                  </a:cubicBezTo>
                  <a:close/>
                  <a:moveTo>
                    <a:pt x="292" y="151"/>
                  </a:moveTo>
                  <a:cubicBezTo>
                    <a:pt x="292" y="156"/>
                    <a:pt x="292" y="161"/>
                    <a:pt x="292" y="166"/>
                  </a:cubicBezTo>
                  <a:cubicBezTo>
                    <a:pt x="281" y="187"/>
                    <a:pt x="265" y="209"/>
                    <a:pt x="247" y="228"/>
                  </a:cubicBezTo>
                  <a:cubicBezTo>
                    <a:pt x="250" y="220"/>
                    <a:pt x="252" y="212"/>
                    <a:pt x="255" y="203"/>
                  </a:cubicBezTo>
                  <a:cubicBezTo>
                    <a:pt x="257" y="195"/>
                    <a:pt x="260" y="187"/>
                    <a:pt x="263" y="179"/>
                  </a:cubicBezTo>
                  <a:cubicBezTo>
                    <a:pt x="273" y="170"/>
                    <a:pt x="282" y="161"/>
                    <a:pt x="292" y="151"/>
                  </a:cubicBezTo>
                  <a:close/>
                  <a:moveTo>
                    <a:pt x="302" y="142"/>
                  </a:moveTo>
                  <a:cubicBezTo>
                    <a:pt x="300" y="146"/>
                    <a:pt x="299" y="149"/>
                    <a:pt x="297" y="153"/>
                  </a:cubicBezTo>
                  <a:cubicBezTo>
                    <a:pt x="298" y="151"/>
                    <a:pt x="298" y="148"/>
                    <a:pt x="298" y="146"/>
                  </a:cubicBezTo>
                  <a:cubicBezTo>
                    <a:pt x="299" y="145"/>
                    <a:pt x="300" y="143"/>
                    <a:pt x="302" y="142"/>
                  </a:cubicBezTo>
                  <a:close/>
                  <a:moveTo>
                    <a:pt x="291" y="179"/>
                  </a:moveTo>
                  <a:cubicBezTo>
                    <a:pt x="291" y="181"/>
                    <a:pt x="291" y="184"/>
                    <a:pt x="291" y="187"/>
                  </a:cubicBezTo>
                  <a:cubicBezTo>
                    <a:pt x="282" y="197"/>
                    <a:pt x="272" y="210"/>
                    <a:pt x="263" y="224"/>
                  </a:cubicBezTo>
                  <a:cubicBezTo>
                    <a:pt x="234" y="264"/>
                    <a:pt x="204" y="305"/>
                    <a:pt x="163" y="291"/>
                  </a:cubicBezTo>
                  <a:cubicBezTo>
                    <a:pt x="211" y="277"/>
                    <a:pt x="262" y="230"/>
                    <a:pt x="291" y="179"/>
                  </a:cubicBezTo>
                  <a:close/>
                  <a:moveTo>
                    <a:pt x="305" y="150"/>
                  </a:moveTo>
                  <a:cubicBezTo>
                    <a:pt x="303" y="160"/>
                    <a:pt x="302" y="169"/>
                    <a:pt x="301" y="178"/>
                  </a:cubicBezTo>
                  <a:cubicBezTo>
                    <a:pt x="299" y="179"/>
                    <a:pt x="298" y="180"/>
                    <a:pt x="297" y="182"/>
                  </a:cubicBezTo>
                  <a:cubicBezTo>
                    <a:pt x="297" y="180"/>
                    <a:pt x="296" y="178"/>
                    <a:pt x="296" y="176"/>
                  </a:cubicBezTo>
                  <a:cubicBezTo>
                    <a:pt x="296" y="173"/>
                    <a:pt x="297" y="171"/>
                    <a:pt x="297" y="168"/>
                  </a:cubicBezTo>
                  <a:cubicBezTo>
                    <a:pt x="300" y="162"/>
                    <a:pt x="302" y="156"/>
                    <a:pt x="305" y="150"/>
                  </a:cubicBezTo>
                  <a:close/>
                  <a:moveTo>
                    <a:pt x="324" y="121"/>
                  </a:moveTo>
                  <a:cubicBezTo>
                    <a:pt x="324" y="125"/>
                    <a:pt x="325" y="129"/>
                    <a:pt x="325" y="133"/>
                  </a:cubicBezTo>
                  <a:cubicBezTo>
                    <a:pt x="320" y="145"/>
                    <a:pt x="314" y="158"/>
                    <a:pt x="309" y="172"/>
                  </a:cubicBezTo>
                  <a:cubicBezTo>
                    <a:pt x="308" y="172"/>
                    <a:pt x="307" y="173"/>
                    <a:pt x="307" y="173"/>
                  </a:cubicBezTo>
                  <a:cubicBezTo>
                    <a:pt x="309" y="160"/>
                    <a:pt x="311" y="146"/>
                    <a:pt x="312" y="132"/>
                  </a:cubicBezTo>
                  <a:cubicBezTo>
                    <a:pt x="316" y="129"/>
                    <a:pt x="320" y="125"/>
                    <a:pt x="324" y="121"/>
                  </a:cubicBezTo>
                  <a:close/>
                  <a:moveTo>
                    <a:pt x="333" y="113"/>
                  </a:moveTo>
                  <a:cubicBezTo>
                    <a:pt x="332" y="116"/>
                    <a:pt x="331" y="119"/>
                    <a:pt x="329" y="122"/>
                  </a:cubicBezTo>
                  <a:cubicBezTo>
                    <a:pt x="329" y="121"/>
                    <a:pt x="329" y="120"/>
                    <a:pt x="329" y="119"/>
                  </a:cubicBezTo>
                  <a:cubicBezTo>
                    <a:pt x="329" y="118"/>
                    <a:pt x="329" y="117"/>
                    <a:pt x="329" y="117"/>
                  </a:cubicBezTo>
                  <a:cubicBezTo>
                    <a:pt x="330" y="116"/>
                    <a:pt x="332" y="114"/>
                    <a:pt x="333" y="113"/>
                  </a:cubicBezTo>
                  <a:close/>
                  <a:moveTo>
                    <a:pt x="326" y="144"/>
                  </a:moveTo>
                  <a:cubicBezTo>
                    <a:pt x="327" y="151"/>
                    <a:pt x="327" y="158"/>
                    <a:pt x="328" y="164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3" y="165"/>
                    <a:pt x="320" y="166"/>
                    <a:pt x="316" y="167"/>
                  </a:cubicBezTo>
                  <a:cubicBezTo>
                    <a:pt x="320" y="159"/>
                    <a:pt x="323" y="151"/>
                    <a:pt x="326" y="144"/>
                  </a:cubicBezTo>
                  <a:close/>
                  <a:moveTo>
                    <a:pt x="299" y="186"/>
                  </a:moveTo>
                  <a:cubicBezTo>
                    <a:pt x="299" y="187"/>
                    <a:pt x="299" y="189"/>
                    <a:pt x="299" y="190"/>
                  </a:cubicBezTo>
                  <a:cubicBezTo>
                    <a:pt x="299" y="190"/>
                    <a:pt x="298" y="193"/>
                    <a:pt x="298" y="194"/>
                  </a:cubicBezTo>
                  <a:cubicBezTo>
                    <a:pt x="298" y="195"/>
                    <a:pt x="297" y="195"/>
                    <a:pt x="297" y="196"/>
                  </a:cubicBezTo>
                  <a:cubicBezTo>
                    <a:pt x="297" y="194"/>
                    <a:pt x="297" y="191"/>
                    <a:pt x="297" y="189"/>
                  </a:cubicBezTo>
                  <a:cubicBezTo>
                    <a:pt x="298" y="188"/>
                    <a:pt x="298" y="187"/>
                    <a:pt x="299" y="186"/>
                  </a:cubicBezTo>
                  <a:close/>
                  <a:moveTo>
                    <a:pt x="294" y="214"/>
                  </a:moveTo>
                  <a:cubicBezTo>
                    <a:pt x="294" y="215"/>
                    <a:pt x="294" y="217"/>
                    <a:pt x="295" y="218"/>
                  </a:cubicBezTo>
                  <a:cubicBezTo>
                    <a:pt x="295" y="219"/>
                    <a:pt x="296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88" y="236"/>
                    <a:pt x="276" y="252"/>
                    <a:pt x="263" y="265"/>
                  </a:cubicBezTo>
                  <a:cubicBezTo>
                    <a:pt x="275" y="249"/>
                    <a:pt x="285" y="231"/>
                    <a:pt x="294" y="214"/>
                  </a:cubicBezTo>
                  <a:close/>
                  <a:moveTo>
                    <a:pt x="323" y="171"/>
                  </a:moveTo>
                  <a:cubicBezTo>
                    <a:pt x="318" y="185"/>
                    <a:pt x="310" y="201"/>
                    <a:pt x="300" y="217"/>
                  </a:cubicBezTo>
                  <a:cubicBezTo>
                    <a:pt x="300" y="216"/>
                    <a:pt x="302" y="202"/>
                    <a:pt x="303" y="196"/>
                  </a:cubicBezTo>
                  <a:cubicBezTo>
                    <a:pt x="306" y="189"/>
                    <a:pt x="310" y="182"/>
                    <a:pt x="313" y="175"/>
                  </a:cubicBezTo>
                  <a:cubicBezTo>
                    <a:pt x="316" y="173"/>
                    <a:pt x="319" y="172"/>
                    <a:pt x="323" y="171"/>
                  </a:cubicBezTo>
                  <a:close/>
                  <a:moveTo>
                    <a:pt x="192" y="308"/>
                  </a:moveTo>
                  <a:cubicBezTo>
                    <a:pt x="205" y="305"/>
                    <a:pt x="220" y="302"/>
                    <a:pt x="233" y="295"/>
                  </a:cubicBezTo>
                  <a:cubicBezTo>
                    <a:pt x="227" y="303"/>
                    <a:pt x="220" y="309"/>
                    <a:pt x="213" y="316"/>
                  </a:cubicBezTo>
                  <a:cubicBezTo>
                    <a:pt x="205" y="316"/>
                    <a:pt x="197" y="315"/>
                    <a:pt x="189" y="315"/>
                  </a:cubicBezTo>
                  <a:cubicBezTo>
                    <a:pt x="182" y="314"/>
                    <a:pt x="175" y="314"/>
                    <a:pt x="168" y="314"/>
                  </a:cubicBezTo>
                  <a:cubicBezTo>
                    <a:pt x="176" y="311"/>
                    <a:pt x="183" y="310"/>
                    <a:pt x="192" y="308"/>
                  </a:cubicBezTo>
                  <a:close/>
                  <a:moveTo>
                    <a:pt x="328" y="172"/>
                  </a:moveTo>
                  <a:cubicBezTo>
                    <a:pt x="328" y="174"/>
                    <a:pt x="328" y="175"/>
                    <a:pt x="328" y="177"/>
                  </a:cubicBezTo>
                  <a:cubicBezTo>
                    <a:pt x="328" y="179"/>
                    <a:pt x="328" y="181"/>
                    <a:pt x="328" y="183"/>
                  </a:cubicBezTo>
                  <a:cubicBezTo>
                    <a:pt x="328" y="190"/>
                    <a:pt x="327" y="198"/>
                    <a:pt x="326" y="207"/>
                  </a:cubicBezTo>
                  <a:cubicBezTo>
                    <a:pt x="324" y="219"/>
                    <a:pt x="323" y="232"/>
                    <a:pt x="323" y="244"/>
                  </a:cubicBezTo>
                  <a:cubicBezTo>
                    <a:pt x="323" y="248"/>
                    <a:pt x="323" y="251"/>
                    <a:pt x="323" y="255"/>
                  </a:cubicBezTo>
                  <a:cubicBezTo>
                    <a:pt x="301" y="275"/>
                    <a:pt x="276" y="293"/>
                    <a:pt x="252" y="307"/>
                  </a:cubicBezTo>
                  <a:cubicBezTo>
                    <a:pt x="246" y="309"/>
                    <a:pt x="240" y="312"/>
                    <a:pt x="234" y="313"/>
                  </a:cubicBezTo>
                  <a:cubicBezTo>
                    <a:pt x="230" y="314"/>
                    <a:pt x="226" y="315"/>
                    <a:pt x="221" y="315"/>
                  </a:cubicBezTo>
                  <a:cubicBezTo>
                    <a:pt x="231" y="306"/>
                    <a:pt x="240" y="296"/>
                    <a:pt x="248" y="286"/>
                  </a:cubicBezTo>
                  <a:cubicBezTo>
                    <a:pt x="281" y="261"/>
                    <a:pt x="315" y="209"/>
                    <a:pt x="328" y="172"/>
                  </a:cubicBezTo>
                  <a:close/>
                  <a:moveTo>
                    <a:pt x="336" y="119"/>
                  </a:moveTo>
                  <a:cubicBezTo>
                    <a:pt x="344" y="150"/>
                    <a:pt x="350" y="184"/>
                    <a:pt x="350" y="214"/>
                  </a:cubicBezTo>
                  <a:cubicBezTo>
                    <a:pt x="350" y="215"/>
                    <a:pt x="350" y="216"/>
                    <a:pt x="349" y="216"/>
                  </a:cubicBezTo>
                  <a:cubicBezTo>
                    <a:pt x="347" y="225"/>
                    <a:pt x="342" y="235"/>
                    <a:pt x="335" y="246"/>
                  </a:cubicBezTo>
                  <a:cubicBezTo>
                    <a:pt x="334" y="246"/>
                    <a:pt x="334" y="246"/>
                    <a:pt x="333" y="246"/>
                  </a:cubicBezTo>
                  <a:cubicBezTo>
                    <a:pt x="331" y="248"/>
                    <a:pt x="330" y="249"/>
                    <a:pt x="328" y="250"/>
                  </a:cubicBezTo>
                  <a:cubicBezTo>
                    <a:pt x="328" y="248"/>
                    <a:pt x="328" y="246"/>
                    <a:pt x="328" y="244"/>
                  </a:cubicBezTo>
                  <a:cubicBezTo>
                    <a:pt x="328" y="232"/>
                    <a:pt x="330" y="219"/>
                    <a:pt x="331" y="208"/>
                  </a:cubicBezTo>
                  <a:cubicBezTo>
                    <a:pt x="332" y="199"/>
                    <a:pt x="333" y="190"/>
                    <a:pt x="333" y="183"/>
                  </a:cubicBezTo>
                  <a:cubicBezTo>
                    <a:pt x="334" y="181"/>
                    <a:pt x="334" y="179"/>
                    <a:pt x="334" y="177"/>
                  </a:cubicBezTo>
                  <a:cubicBezTo>
                    <a:pt x="334" y="162"/>
                    <a:pt x="332" y="148"/>
                    <a:pt x="331" y="134"/>
                  </a:cubicBezTo>
                  <a:cubicBezTo>
                    <a:pt x="333" y="129"/>
                    <a:pt x="334" y="124"/>
                    <a:pt x="336" y="119"/>
                  </a:cubicBezTo>
                  <a:close/>
                  <a:moveTo>
                    <a:pt x="226" y="320"/>
                  </a:moveTo>
                  <a:cubicBezTo>
                    <a:pt x="224" y="321"/>
                    <a:pt x="223" y="322"/>
                    <a:pt x="221" y="323"/>
                  </a:cubicBezTo>
                  <a:cubicBezTo>
                    <a:pt x="220" y="323"/>
                    <a:pt x="219" y="324"/>
                    <a:pt x="219" y="325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19" y="326"/>
                    <a:pt x="219" y="326"/>
                    <a:pt x="220" y="327"/>
                  </a:cubicBezTo>
                  <a:cubicBezTo>
                    <a:pt x="229" y="336"/>
                    <a:pt x="239" y="340"/>
                    <a:pt x="252" y="339"/>
                  </a:cubicBezTo>
                  <a:cubicBezTo>
                    <a:pt x="243" y="345"/>
                    <a:pt x="233" y="350"/>
                    <a:pt x="224" y="353"/>
                  </a:cubicBezTo>
                  <a:cubicBezTo>
                    <a:pt x="206" y="359"/>
                    <a:pt x="189" y="358"/>
                    <a:pt x="174" y="349"/>
                  </a:cubicBezTo>
                  <a:cubicBezTo>
                    <a:pt x="189" y="342"/>
                    <a:pt x="202" y="332"/>
                    <a:pt x="215" y="321"/>
                  </a:cubicBezTo>
                  <a:cubicBezTo>
                    <a:pt x="219" y="321"/>
                    <a:pt x="223" y="321"/>
                    <a:pt x="226" y="320"/>
                  </a:cubicBezTo>
                  <a:close/>
                  <a:moveTo>
                    <a:pt x="323" y="265"/>
                  </a:moveTo>
                  <a:cubicBezTo>
                    <a:pt x="307" y="289"/>
                    <a:pt x="286" y="314"/>
                    <a:pt x="262" y="332"/>
                  </a:cubicBezTo>
                  <a:cubicBezTo>
                    <a:pt x="260" y="333"/>
                    <a:pt x="257" y="333"/>
                    <a:pt x="254" y="334"/>
                  </a:cubicBezTo>
                  <a:cubicBezTo>
                    <a:pt x="243" y="335"/>
                    <a:pt x="234" y="333"/>
                    <a:pt x="226" y="326"/>
                  </a:cubicBezTo>
                  <a:cubicBezTo>
                    <a:pt x="236" y="322"/>
                    <a:pt x="245" y="317"/>
                    <a:pt x="255" y="311"/>
                  </a:cubicBezTo>
                  <a:cubicBezTo>
                    <a:pt x="279" y="301"/>
                    <a:pt x="305" y="283"/>
                    <a:pt x="323" y="265"/>
                  </a:cubicBezTo>
                  <a:close/>
                  <a:moveTo>
                    <a:pt x="326" y="270"/>
                  </a:moveTo>
                  <a:cubicBezTo>
                    <a:pt x="327" y="273"/>
                    <a:pt x="329" y="276"/>
                    <a:pt x="330" y="278"/>
                  </a:cubicBezTo>
                  <a:cubicBezTo>
                    <a:pt x="316" y="295"/>
                    <a:pt x="299" y="312"/>
                    <a:pt x="281" y="323"/>
                  </a:cubicBezTo>
                  <a:cubicBezTo>
                    <a:pt x="298" y="307"/>
                    <a:pt x="314" y="288"/>
                    <a:pt x="326" y="270"/>
                  </a:cubicBezTo>
                  <a:close/>
                  <a:moveTo>
                    <a:pt x="350" y="229"/>
                  </a:moveTo>
                  <a:cubicBezTo>
                    <a:pt x="349" y="240"/>
                    <a:pt x="348" y="250"/>
                    <a:pt x="346" y="258"/>
                  </a:cubicBezTo>
                  <a:cubicBezTo>
                    <a:pt x="342" y="263"/>
                    <a:pt x="338" y="269"/>
                    <a:pt x="334" y="274"/>
                  </a:cubicBezTo>
                  <a:cubicBezTo>
                    <a:pt x="332" y="271"/>
                    <a:pt x="331" y="268"/>
                    <a:pt x="330" y="264"/>
                  </a:cubicBezTo>
                  <a:cubicBezTo>
                    <a:pt x="339" y="252"/>
                    <a:pt x="345" y="239"/>
                    <a:pt x="350" y="229"/>
                  </a:cubicBezTo>
                  <a:close/>
                  <a:moveTo>
                    <a:pt x="339" y="276"/>
                  </a:moveTo>
                  <a:cubicBezTo>
                    <a:pt x="338" y="277"/>
                    <a:pt x="338" y="278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8" y="278"/>
                    <a:pt x="338" y="277"/>
                    <a:pt x="339" y="27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1" name="Freeform 60"/>
            <p:cNvSpPr>
              <a:spLocks noEditPoints="1" noChangeArrowheads="1"/>
            </p:cNvSpPr>
            <p:nvPr/>
          </p:nvSpPr>
          <p:spPr bwMode="auto">
            <a:xfrm>
              <a:off x="3406" y="2065"/>
              <a:ext cx="427" cy="290"/>
            </a:xfrm>
            <a:custGeom>
              <a:avLst/>
              <a:gdLst>
                <a:gd name="T0" fmla="*/ 1 w 295"/>
                <a:gd name="T1" fmla="*/ 106 h 200"/>
                <a:gd name="T2" fmla="*/ 5 w 295"/>
                <a:gd name="T3" fmla="*/ 109 h 200"/>
                <a:gd name="T4" fmla="*/ 155 w 295"/>
                <a:gd name="T5" fmla="*/ 36 h 200"/>
                <a:gd name="T6" fmla="*/ 9 w 295"/>
                <a:gd name="T7" fmla="*/ 99 h 200"/>
                <a:gd name="T8" fmla="*/ 219 w 295"/>
                <a:gd name="T9" fmla="*/ 21 h 200"/>
                <a:gd name="T10" fmla="*/ 224 w 295"/>
                <a:gd name="T11" fmla="*/ 28 h 200"/>
                <a:gd name="T12" fmla="*/ 155 w 295"/>
                <a:gd name="T13" fmla="*/ 81 h 200"/>
                <a:gd name="T14" fmla="*/ 74 w 295"/>
                <a:gd name="T15" fmla="*/ 145 h 200"/>
                <a:gd name="T16" fmla="*/ 75 w 295"/>
                <a:gd name="T17" fmla="*/ 147 h 200"/>
                <a:gd name="T18" fmla="*/ 89 w 295"/>
                <a:gd name="T19" fmla="*/ 142 h 200"/>
                <a:gd name="T20" fmla="*/ 71 w 295"/>
                <a:gd name="T21" fmla="*/ 154 h 200"/>
                <a:gd name="T22" fmla="*/ 74 w 295"/>
                <a:gd name="T23" fmla="*/ 157 h 200"/>
                <a:gd name="T24" fmla="*/ 140 w 295"/>
                <a:gd name="T25" fmla="*/ 111 h 200"/>
                <a:gd name="T26" fmla="*/ 181 w 295"/>
                <a:gd name="T27" fmla="*/ 104 h 200"/>
                <a:gd name="T28" fmla="*/ 238 w 295"/>
                <a:gd name="T29" fmla="*/ 88 h 200"/>
                <a:gd name="T30" fmla="*/ 142 w 295"/>
                <a:gd name="T31" fmla="*/ 179 h 200"/>
                <a:gd name="T32" fmla="*/ 145 w 295"/>
                <a:gd name="T33" fmla="*/ 182 h 200"/>
                <a:gd name="T34" fmla="*/ 258 w 295"/>
                <a:gd name="T35" fmla="*/ 107 h 200"/>
                <a:gd name="T36" fmla="*/ 200 w 295"/>
                <a:gd name="T37" fmla="*/ 168 h 200"/>
                <a:gd name="T38" fmla="*/ 174 w 295"/>
                <a:gd name="T39" fmla="*/ 197 h 200"/>
                <a:gd name="T40" fmla="*/ 178 w 295"/>
                <a:gd name="T41" fmla="*/ 199 h 200"/>
                <a:gd name="T42" fmla="*/ 231 w 295"/>
                <a:gd name="T43" fmla="*/ 154 h 200"/>
                <a:gd name="T44" fmla="*/ 282 w 295"/>
                <a:gd name="T45" fmla="*/ 109 h 200"/>
                <a:gd name="T46" fmla="*/ 281 w 295"/>
                <a:gd name="T47" fmla="*/ 106 h 200"/>
                <a:gd name="T48" fmla="*/ 285 w 295"/>
                <a:gd name="T49" fmla="*/ 87 h 200"/>
                <a:gd name="T50" fmla="*/ 286 w 295"/>
                <a:gd name="T51" fmla="*/ 84 h 200"/>
                <a:gd name="T52" fmla="*/ 275 w 295"/>
                <a:gd name="T53" fmla="*/ 80 h 200"/>
                <a:gd name="T54" fmla="*/ 295 w 295"/>
                <a:gd name="T55" fmla="*/ 70 h 200"/>
                <a:gd name="T56" fmla="*/ 294 w 295"/>
                <a:gd name="T57" fmla="*/ 68 h 200"/>
                <a:gd name="T58" fmla="*/ 229 w 295"/>
                <a:gd name="T59" fmla="*/ 28 h 200"/>
                <a:gd name="T60" fmla="*/ 222 w 295"/>
                <a:gd name="T61" fmla="*/ 17 h 200"/>
                <a:gd name="T62" fmla="*/ 158 w 295"/>
                <a:gd name="T63" fmla="*/ 85 h 200"/>
                <a:gd name="T64" fmla="*/ 138 w 295"/>
                <a:gd name="T65" fmla="*/ 106 h 200"/>
                <a:gd name="T66" fmla="*/ 158 w 295"/>
                <a:gd name="T67" fmla="*/ 85 h 200"/>
                <a:gd name="T68" fmla="*/ 261 w 295"/>
                <a:gd name="T69" fmla="*/ 79 h 200"/>
                <a:gd name="T70" fmla="*/ 179 w 295"/>
                <a:gd name="T71" fmla="*/ 99 h 200"/>
                <a:gd name="T72" fmla="*/ 150 w 295"/>
                <a:gd name="T73" fmla="*/ 104 h 200"/>
                <a:gd name="T74" fmla="*/ 287 w 295"/>
                <a:gd name="T75" fmla="*/ 68 h 200"/>
                <a:gd name="T76" fmla="*/ 123 w 295"/>
                <a:gd name="T77" fmla="*/ 116 h 200"/>
                <a:gd name="T78" fmla="*/ 127 w 295"/>
                <a:gd name="T79" fmla="*/ 114 h 200"/>
                <a:gd name="T80" fmla="*/ 105 w 295"/>
                <a:gd name="T81" fmla="*/ 127 h 200"/>
                <a:gd name="T82" fmla="*/ 115 w 295"/>
                <a:gd name="T83" fmla="*/ 117 h 200"/>
                <a:gd name="T84" fmla="*/ 263 w 295"/>
                <a:gd name="T85" fmla="*/ 102 h 200"/>
                <a:gd name="T86" fmla="*/ 148 w 295"/>
                <a:gd name="T87" fmla="*/ 175 h 200"/>
                <a:gd name="T88" fmla="*/ 262 w 295"/>
                <a:gd name="T89" fmla="*/ 85 h 200"/>
                <a:gd name="T90" fmla="*/ 244 w 295"/>
                <a:gd name="T91" fmla="*/ 130 h 200"/>
                <a:gd name="T92" fmla="*/ 276 w 295"/>
                <a:gd name="T93" fmla="*/ 110 h 200"/>
                <a:gd name="T94" fmla="*/ 220 w 295"/>
                <a:gd name="T95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5" h="200">
                  <a:moveTo>
                    <a:pt x="87" y="31"/>
                  </a:moveTo>
                  <a:cubicBezTo>
                    <a:pt x="57" y="42"/>
                    <a:pt x="14" y="62"/>
                    <a:pt x="1" y="106"/>
                  </a:cubicBezTo>
                  <a:cubicBezTo>
                    <a:pt x="0" y="107"/>
                    <a:pt x="1" y="108"/>
                    <a:pt x="2" y="109"/>
                  </a:cubicBezTo>
                  <a:cubicBezTo>
                    <a:pt x="3" y="110"/>
                    <a:pt x="4" y="110"/>
                    <a:pt x="5" y="109"/>
                  </a:cubicBezTo>
                  <a:cubicBezTo>
                    <a:pt x="56" y="71"/>
                    <a:pt x="93" y="49"/>
                    <a:pt x="153" y="39"/>
                  </a:cubicBezTo>
                  <a:cubicBezTo>
                    <a:pt x="155" y="39"/>
                    <a:pt x="156" y="38"/>
                    <a:pt x="155" y="36"/>
                  </a:cubicBezTo>
                  <a:cubicBezTo>
                    <a:pt x="155" y="35"/>
                    <a:pt x="154" y="34"/>
                    <a:pt x="152" y="34"/>
                  </a:cubicBezTo>
                  <a:cubicBezTo>
                    <a:pt x="94" y="44"/>
                    <a:pt x="57" y="64"/>
                    <a:pt x="9" y="99"/>
                  </a:cubicBezTo>
                  <a:cubicBezTo>
                    <a:pt x="25" y="63"/>
                    <a:pt x="62" y="46"/>
                    <a:pt x="89" y="36"/>
                  </a:cubicBezTo>
                  <a:cubicBezTo>
                    <a:pt x="103" y="31"/>
                    <a:pt x="196" y="7"/>
                    <a:pt x="219" y="21"/>
                  </a:cubicBezTo>
                  <a:cubicBezTo>
                    <a:pt x="222" y="23"/>
                    <a:pt x="223" y="25"/>
                    <a:pt x="224" y="28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35"/>
                    <a:pt x="212" y="47"/>
                    <a:pt x="195" y="62"/>
                  </a:cubicBezTo>
                  <a:cubicBezTo>
                    <a:pt x="175" y="70"/>
                    <a:pt x="159" y="79"/>
                    <a:pt x="155" y="81"/>
                  </a:cubicBezTo>
                  <a:cubicBezTo>
                    <a:pt x="143" y="87"/>
                    <a:pt x="132" y="98"/>
                    <a:pt x="122" y="109"/>
                  </a:cubicBezTo>
                  <a:cubicBezTo>
                    <a:pt x="98" y="115"/>
                    <a:pt x="77" y="125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46"/>
                    <a:pt x="74" y="146"/>
                    <a:pt x="75" y="147"/>
                  </a:cubicBezTo>
                  <a:cubicBezTo>
                    <a:pt x="76" y="147"/>
                    <a:pt x="77" y="148"/>
                    <a:pt x="78" y="147"/>
                  </a:cubicBezTo>
                  <a:cubicBezTo>
                    <a:pt x="80" y="146"/>
                    <a:pt x="84" y="145"/>
                    <a:pt x="89" y="142"/>
                  </a:cubicBezTo>
                  <a:cubicBezTo>
                    <a:pt x="84" y="147"/>
                    <a:pt x="78" y="150"/>
                    <a:pt x="73" y="152"/>
                  </a:cubicBezTo>
                  <a:cubicBezTo>
                    <a:pt x="71" y="152"/>
                    <a:pt x="71" y="153"/>
                    <a:pt x="71" y="154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1" y="157"/>
                    <a:pt x="73" y="157"/>
                    <a:pt x="74" y="157"/>
                  </a:cubicBezTo>
                  <a:cubicBezTo>
                    <a:pt x="86" y="153"/>
                    <a:pt x="98" y="143"/>
                    <a:pt x="109" y="131"/>
                  </a:cubicBezTo>
                  <a:cubicBezTo>
                    <a:pt x="118" y="125"/>
                    <a:pt x="129" y="119"/>
                    <a:pt x="140" y="111"/>
                  </a:cubicBezTo>
                  <a:cubicBezTo>
                    <a:pt x="146" y="110"/>
                    <a:pt x="152" y="109"/>
                    <a:pt x="158" y="108"/>
                  </a:cubicBezTo>
                  <a:cubicBezTo>
                    <a:pt x="167" y="107"/>
                    <a:pt x="175" y="106"/>
                    <a:pt x="181" y="104"/>
                  </a:cubicBezTo>
                  <a:cubicBezTo>
                    <a:pt x="188" y="103"/>
                    <a:pt x="196" y="100"/>
                    <a:pt x="204" y="97"/>
                  </a:cubicBezTo>
                  <a:cubicBezTo>
                    <a:pt x="215" y="94"/>
                    <a:pt x="227" y="90"/>
                    <a:pt x="238" y="88"/>
                  </a:cubicBezTo>
                  <a:cubicBezTo>
                    <a:pt x="195" y="104"/>
                    <a:pt x="150" y="125"/>
                    <a:pt x="142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0"/>
                    <a:pt x="142" y="181"/>
                    <a:pt x="143" y="181"/>
                  </a:cubicBezTo>
                  <a:cubicBezTo>
                    <a:pt x="144" y="182"/>
                    <a:pt x="144" y="182"/>
                    <a:pt x="145" y="182"/>
                  </a:cubicBezTo>
                  <a:cubicBezTo>
                    <a:pt x="161" y="177"/>
                    <a:pt x="176" y="163"/>
                    <a:pt x="193" y="148"/>
                  </a:cubicBezTo>
                  <a:cubicBezTo>
                    <a:pt x="214" y="128"/>
                    <a:pt x="235" y="108"/>
                    <a:pt x="258" y="107"/>
                  </a:cubicBezTo>
                  <a:cubicBezTo>
                    <a:pt x="249" y="117"/>
                    <a:pt x="240" y="126"/>
                    <a:pt x="240" y="126"/>
                  </a:cubicBezTo>
                  <a:cubicBezTo>
                    <a:pt x="226" y="140"/>
                    <a:pt x="213" y="154"/>
                    <a:pt x="200" y="168"/>
                  </a:cubicBezTo>
                  <a:cubicBezTo>
                    <a:pt x="189" y="176"/>
                    <a:pt x="180" y="185"/>
                    <a:pt x="174" y="196"/>
                  </a:cubicBezTo>
                  <a:cubicBezTo>
                    <a:pt x="174" y="196"/>
                    <a:pt x="174" y="197"/>
                    <a:pt x="174" y="197"/>
                  </a:cubicBezTo>
                  <a:cubicBezTo>
                    <a:pt x="174" y="198"/>
                    <a:pt x="174" y="199"/>
                    <a:pt x="175" y="199"/>
                  </a:cubicBezTo>
                  <a:cubicBezTo>
                    <a:pt x="176" y="200"/>
                    <a:pt x="178" y="200"/>
                    <a:pt x="178" y="199"/>
                  </a:cubicBezTo>
                  <a:cubicBezTo>
                    <a:pt x="186" y="190"/>
                    <a:pt x="195" y="181"/>
                    <a:pt x="203" y="172"/>
                  </a:cubicBezTo>
                  <a:cubicBezTo>
                    <a:pt x="212" y="166"/>
                    <a:pt x="221" y="160"/>
                    <a:pt x="231" y="154"/>
                  </a:cubicBezTo>
                  <a:cubicBezTo>
                    <a:pt x="252" y="141"/>
                    <a:pt x="273" y="129"/>
                    <a:pt x="282" y="110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7"/>
                    <a:pt x="281" y="107"/>
                    <a:pt x="281" y="106"/>
                  </a:cubicBezTo>
                  <a:cubicBezTo>
                    <a:pt x="277" y="105"/>
                    <a:pt x="273" y="103"/>
                    <a:pt x="270" y="103"/>
                  </a:cubicBezTo>
                  <a:cubicBezTo>
                    <a:pt x="277" y="95"/>
                    <a:pt x="285" y="87"/>
                    <a:pt x="285" y="87"/>
                  </a:cubicBezTo>
                  <a:cubicBezTo>
                    <a:pt x="286" y="86"/>
                    <a:pt x="286" y="86"/>
                    <a:pt x="286" y="85"/>
                  </a:cubicBezTo>
                  <a:cubicBezTo>
                    <a:pt x="286" y="85"/>
                    <a:pt x="286" y="85"/>
                    <a:pt x="286" y="84"/>
                  </a:cubicBezTo>
                  <a:cubicBezTo>
                    <a:pt x="286" y="83"/>
                    <a:pt x="285" y="83"/>
                    <a:pt x="284" y="82"/>
                  </a:cubicBezTo>
                  <a:cubicBezTo>
                    <a:pt x="281" y="81"/>
                    <a:pt x="278" y="81"/>
                    <a:pt x="275" y="80"/>
                  </a:cubicBezTo>
                  <a:cubicBezTo>
                    <a:pt x="281" y="77"/>
                    <a:pt x="287" y="75"/>
                    <a:pt x="293" y="72"/>
                  </a:cubicBezTo>
                  <a:cubicBezTo>
                    <a:pt x="294" y="71"/>
                    <a:pt x="295" y="71"/>
                    <a:pt x="295" y="70"/>
                  </a:cubicBezTo>
                  <a:cubicBezTo>
                    <a:pt x="295" y="70"/>
                    <a:pt x="295" y="69"/>
                    <a:pt x="295" y="69"/>
                  </a:cubicBezTo>
                  <a:cubicBezTo>
                    <a:pt x="295" y="69"/>
                    <a:pt x="295" y="68"/>
                    <a:pt x="294" y="68"/>
                  </a:cubicBezTo>
                  <a:cubicBezTo>
                    <a:pt x="275" y="44"/>
                    <a:pt x="239" y="48"/>
                    <a:pt x="208" y="58"/>
                  </a:cubicBezTo>
                  <a:cubicBezTo>
                    <a:pt x="221" y="46"/>
                    <a:pt x="229" y="35"/>
                    <a:pt x="229" y="28"/>
                  </a:cubicBezTo>
                  <a:cubicBezTo>
                    <a:pt x="229" y="28"/>
                    <a:pt x="229" y="27"/>
                    <a:pt x="229" y="27"/>
                  </a:cubicBezTo>
                  <a:cubicBezTo>
                    <a:pt x="228" y="23"/>
                    <a:pt x="226" y="19"/>
                    <a:pt x="222" y="17"/>
                  </a:cubicBezTo>
                  <a:cubicBezTo>
                    <a:pt x="196" y="0"/>
                    <a:pt x="96" y="28"/>
                    <a:pt x="87" y="31"/>
                  </a:cubicBezTo>
                  <a:close/>
                  <a:moveTo>
                    <a:pt x="158" y="85"/>
                  </a:moveTo>
                  <a:cubicBezTo>
                    <a:pt x="165" y="81"/>
                    <a:pt x="173" y="77"/>
                    <a:pt x="182" y="73"/>
                  </a:cubicBezTo>
                  <a:cubicBezTo>
                    <a:pt x="168" y="84"/>
                    <a:pt x="153" y="96"/>
                    <a:pt x="138" y="106"/>
                  </a:cubicBezTo>
                  <a:cubicBezTo>
                    <a:pt x="136" y="107"/>
                    <a:pt x="133" y="107"/>
                    <a:pt x="131" y="107"/>
                  </a:cubicBezTo>
                  <a:cubicBezTo>
                    <a:pt x="140" y="99"/>
                    <a:pt x="149" y="91"/>
                    <a:pt x="158" y="85"/>
                  </a:cubicBezTo>
                  <a:close/>
                  <a:moveTo>
                    <a:pt x="287" y="68"/>
                  </a:moveTo>
                  <a:cubicBezTo>
                    <a:pt x="279" y="72"/>
                    <a:pt x="271" y="76"/>
                    <a:pt x="261" y="79"/>
                  </a:cubicBezTo>
                  <a:cubicBezTo>
                    <a:pt x="242" y="80"/>
                    <a:pt x="222" y="86"/>
                    <a:pt x="203" y="92"/>
                  </a:cubicBezTo>
                  <a:cubicBezTo>
                    <a:pt x="194" y="95"/>
                    <a:pt x="186" y="98"/>
                    <a:pt x="179" y="99"/>
                  </a:cubicBezTo>
                  <a:cubicBezTo>
                    <a:pt x="174" y="101"/>
                    <a:pt x="166" y="102"/>
                    <a:pt x="157" y="103"/>
                  </a:cubicBezTo>
                  <a:cubicBezTo>
                    <a:pt x="155" y="103"/>
                    <a:pt x="152" y="104"/>
                    <a:pt x="150" y="104"/>
                  </a:cubicBezTo>
                  <a:cubicBezTo>
                    <a:pt x="167" y="92"/>
                    <a:pt x="184" y="79"/>
                    <a:pt x="198" y="67"/>
                  </a:cubicBezTo>
                  <a:cubicBezTo>
                    <a:pt x="231" y="55"/>
                    <a:pt x="268" y="49"/>
                    <a:pt x="287" y="68"/>
                  </a:cubicBezTo>
                  <a:close/>
                  <a:moveTo>
                    <a:pt x="127" y="114"/>
                  </a:moveTo>
                  <a:cubicBezTo>
                    <a:pt x="125" y="115"/>
                    <a:pt x="124" y="115"/>
                    <a:pt x="123" y="116"/>
                  </a:cubicBezTo>
                  <a:cubicBezTo>
                    <a:pt x="123" y="116"/>
                    <a:pt x="124" y="115"/>
                    <a:pt x="125" y="114"/>
                  </a:cubicBezTo>
                  <a:cubicBezTo>
                    <a:pt x="125" y="114"/>
                    <a:pt x="126" y="114"/>
                    <a:pt x="127" y="114"/>
                  </a:cubicBezTo>
                  <a:close/>
                  <a:moveTo>
                    <a:pt x="115" y="117"/>
                  </a:moveTo>
                  <a:cubicBezTo>
                    <a:pt x="112" y="120"/>
                    <a:pt x="108" y="124"/>
                    <a:pt x="105" y="127"/>
                  </a:cubicBezTo>
                  <a:cubicBezTo>
                    <a:pt x="95" y="133"/>
                    <a:pt x="87" y="138"/>
                    <a:pt x="80" y="141"/>
                  </a:cubicBezTo>
                  <a:cubicBezTo>
                    <a:pt x="85" y="129"/>
                    <a:pt x="99" y="121"/>
                    <a:pt x="115" y="117"/>
                  </a:cubicBezTo>
                  <a:close/>
                  <a:moveTo>
                    <a:pt x="278" y="86"/>
                  </a:moveTo>
                  <a:cubicBezTo>
                    <a:pt x="276" y="89"/>
                    <a:pt x="271" y="94"/>
                    <a:pt x="263" y="102"/>
                  </a:cubicBezTo>
                  <a:cubicBezTo>
                    <a:pt x="236" y="100"/>
                    <a:pt x="211" y="123"/>
                    <a:pt x="189" y="144"/>
                  </a:cubicBezTo>
                  <a:cubicBezTo>
                    <a:pt x="175" y="157"/>
                    <a:pt x="161" y="170"/>
                    <a:pt x="148" y="175"/>
                  </a:cubicBezTo>
                  <a:cubicBezTo>
                    <a:pt x="158" y="123"/>
                    <a:pt x="208" y="105"/>
                    <a:pt x="251" y="89"/>
                  </a:cubicBezTo>
                  <a:cubicBezTo>
                    <a:pt x="255" y="87"/>
                    <a:pt x="259" y="86"/>
                    <a:pt x="262" y="85"/>
                  </a:cubicBezTo>
                  <a:cubicBezTo>
                    <a:pt x="268" y="85"/>
                    <a:pt x="273" y="85"/>
                    <a:pt x="278" y="86"/>
                  </a:cubicBezTo>
                  <a:close/>
                  <a:moveTo>
                    <a:pt x="244" y="130"/>
                  </a:moveTo>
                  <a:cubicBezTo>
                    <a:pt x="244" y="130"/>
                    <a:pt x="254" y="119"/>
                    <a:pt x="265" y="108"/>
                  </a:cubicBezTo>
                  <a:cubicBezTo>
                    <a:pt x="269" y="108"/>
                    <a:pt x="272" y="109"/>
                    <a:pt x="276" y="110"/>
                  </a:cubicBezTo>
                  <a:cubicBezTo>
                    <a:pt x="266" y="126"/>
                    <a:pt x="248" y="138"/>
                    <a:pt x="228" y="150"/>
                  </a:cubicBezTo>
                  <a:cubicBezTo>
                    <a:pt x="225" y="151"/>
                    <a:pt x="223" y="153"/>
                    <a:pt x="220" y="155"/>
                  </a:cubicBezTo>
                  <a:cubicBezTo>
                    <a:pt x="228" y="146"/>
                    <a:pt x="236" y="138"/>
                    <a:pt x="244" y="1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2" name="Freeform 61"/>
            <p:cNvSpPr>
              <a:spLocks noEditPoints="1" noChangeArrowheads="1"/>
            </p:cNvSpPr>
            <p:nvPr/>
          </p:nvSpPr>
          <p:spPr bwMode="auto">
            <a:xfrm>
              <a:off x="3603" y="2177"/>
              <a:ext cx="362" cy="416"/>
            </a:xfrm>
            <a:custGeom>
              <a:avLst/>
              <a:gdLst>
                <a:gd name="T0" fmla="*/ 171 w 250"/>
                <a:gd name="T1" fmla="*/ 3 h 288"/>
                <a:gd name="T2" fmla="*/ 174 w 250"/>
                <a:gd name="T3" fmla="*/ 47 h 288"/>
                <a:gd name="T4" fmla="*/ 27 w 250"/>
                <a:gd name="T5" fmla="*/ 227 h 288"/>
                <a:gd name="T6" fmla="*/ 26 w 250"/>
                <a:gd name="T7" fmla="*/ 232 h 288"/>
                <a:gd name="T8" fmla="*/ 82 w 250"/>
                <a:gd name="T9" fmla="*/ 240 h 288"/>
                <a:gd name="T10" fmla="*/ 22 w 250"/>
                <a:gd name="T11" fmla="*/ 249 h 288"/>
                <a:gd name="T12" fmla="*/ 20 w 250"/>
                <a:gd name="T13" fmla="*/ 252 h 288"/>
                <a:gd name="T14" fmla="*/ 6 w 250"/>
                <a:gd name="T15" fmla="*/ 256 h 288"/>
                <a:gd name="T16" fmla="*/ 22 w 250"/>
                <a:gd name="T17" fmla="*/ 180 h 288"/>
                <a:gd name="T18" fmla="*/ 47 w 250"/>
                <a:gd name="T19" fmla="*/ 119 h 288"/>
                <a:gd name="T20" fmla="*/ 37 w 250"/>
                <a:gd name="T21" fmla="*/ 104 h 288"/>
                <a:gd name="T22" fmla="*/ 37 w 250"/>
                <a:gd name="T23" fmla="*/ 107 h 288"/>
                <a:gd name="T24" fmla="*/ 27 w 250"/>
                <a:gd name="T25" fmla="*/ 156 h 288"/>
                <a:gd name="T26" fmla="*/ 8 w 250"/>
                <a:gd name="T27" fmla="*/ 220 h 288"/>
                <a:gd name="T28" fmla="*/ 0 w 250"/>
                <a:gd name="T29" fmla="*/ 258 h 288"/>
                <a:gd name="T30" fmla="*/ 26 w 250"/>
                <a:gd name="T31" fmla="*/ 265 h 288"/>
                <a:gd name="T32" fmla="*/ 80 w 250"/>
                <a:gd name="T33" fmla="*/ 284 h 288"/>
                <a:gd name="T34" fmla="*/ 193 w 250"/>
                <a:gd name="T35" fmla="*/ 242 h 288"/>
                <a:gd name="T36" fmla="*/ 219 w 250"/>
                <a:gd name="T37" fmla="*/ 222 h 288"/>
                <a:gd name="T38" fmla="*/ 215 w 250"/>
                <a:gd name="T39" fmla="*/ 220 h 288"/>
                <a:gd name="T40" fmla="*/ 249 w 250"/>
                <a:gd name="T41" fmla="*/ 139 h 288"/>
                <a:gd name="T42" fmla="*/ 223 w 250"/>
                <a:gd name="T43" fmla="*/ 57 h 288"/>
                <a:gd name="T44" fmla="*/ 218 w 250"/>
                <a:gd name="T45" fmla="*/ 59 h 288"/>
                <a:gd name="T46" fmla="*/ 244 w 250"/>
                <a:gd name="T47" fmla="*/ 127 h 288"/>
                <a:gd name="T48" fmla="*/ 184 w 250"/>
                <a:gd name="T49" fmla="*/ 238 h 288"/>
                <a:gd name="T50" fmla="*/ 125 w 250"/>
                <a:gd name="T51" fmla="*/ 268 h 288"/>
                <a:gd name="T52" fmla="*/ 57 w 250"/>
                <a:gd name="T53" fmla="*/ 271 h 288"/>
                <a:gd name="T54" fmla="*/ 58 w 250"/>
                <a:gd name="T55" fmla="*/ 274 h 288"/>
                <a:gd name="T56" fmla="*/ 50 w 250"/>
                <a:gd name="T57" fmla="*/ 277 h 288"/>
                <a:gd name="T58" fmla="*/ 83 w 250"/>
                <a:gd name="T59" fmla="*/ 245 h 288"/>
                <a:gd name="T60" fmla="*/ 226 w 250"/>
                <a:gd name="T61" fmla="*/ 137 h 288"/>
                <a:gd name="T62" fmla="*/ 235 w 250"/>
                <a:gd name="T63" fmla="*/ 124 h 288"/>
                <a:gd name="T64" fmla="*/ 230 w 250"/>
                <a:gd name="T65" fmla="*/ 122 h 288"/>
                <a:gd name="T66" fmla="*/ 106 w 250"/>
                <a:gd name="T67" fmla="*/ 227 h 288"/>
                <a:gd name="T68" fmla="*/ 151 w 250"/>
                <a:gd name="T69" fmla="*/ 168 h 288"/>
                <a:gd name="T70" fmla="*/ 195 w 250"/>
                <a:gd name="T71" fmla="*/ 50 h 288"/>
                <a:gd name="T72" fmla="*/ 173 w 250"/>
                <a:gd name="T73" fmla="*/ 0 h 288"/>
                <a:gd name="T74" fmla="*/ 177 w 250"/>
                <a:gd name="T75" fmla="*/ 10 h 288"/>
                <a:gd name="T76" fmla="*/ 162 w 250"/>
                <a:gd name="T77" fmla="*/ 143 h 288"/>
                <a:gd name="T78" fmla="*/ 26 w 250"/>
                <a:gd name="T79" fmla="*/ 232 h 288"/>
                <a:gd name="T80" fmla="*/ 26 w 250"/>
                <a:gd name="T81" fmla="*/ 232 h 288"/>
                <a:gd name="T82" fmla="*/ 125 w 250"/>
                <a:gd name="T83" fmla="*/ 199 h 288"/>
                <a:gd name="T84" fmla="*/ 45 w 250"/>
                <a:gd name="T85" fmla="*/ 232 h 288"/>
                <a:gd name="T86" fmla="*/ 204 w 250"/>
                <a:gd name="T87" fmla="*/ 156 h 288"/>
                <a:gd name="T88" fmla="*/ 115 w 250"/>
                <a:gd name="T89" fmla="*/ 234 h 288"/>
                <a:gd name="T90" fmla="*/ 97 w 250"/>
                <a:gd name="T91" fmla="*/ 236 h 288"/>
                <a:gd name="T92" fmla="*/ 70 w 250"/>
                <a:gd name="T93" fmla="*/ 246 h 288"/>
                <a:gd name="T94" fmla="*/ 29 w 250"/>
                <a:gd name="T95" fmla="*/ 260 h 288"/>
                <a:gd name="T96" fmla="*/ 70 w 250"/>
                <a:gd name="T97" fmla="*/ 246 h 288"/>
                <a:gd name="T98" fmla="*/ 88 w 250"/>
                <a:gd name="T99" fmla="*/ 278 h 288"/>
                <a:gd name="T100" fmla="*/ 74 w 250"/>
                <a:gd name="T101" fmla="*/ 27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0" h="288">
                  <a:moveTo>
                    <a:pt x="173" y="0"/>
                  </a:moveTo>
                  <a:cubicBezTo>
                    <a:pt x="172" y="1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3" y="18"/>
                    <a:pt x="174" y="32"/>
                    <a:pt x="174" y="47"/>
                  </a:cubicBezTo>
                  <a:cubicBezTo>
                    <a:pt x="174" y="89"/>
                    <a:pt x="165" y="129"/>
                    <a:pt x="147" y="165"/>
                  </a:cubicBezTo>
                  <a:cubicBezTo>
                    <a:pt x="117" y="200"/>
                    <a:pt x="67" y="232"/>
                    <a:pt x="27" y="227"/>
                  </a:cubicBezTo>
                  <a:cubicBezTo>
                    <a:pt x="25" y="227"/>
                    <a:pt x="24" y="228"/>
                    <a:pt x="24" y="229"/>
                  </a:cubicBezTo>
                  <a:cubicBezTo>
                    <a:pt x="24" y="230"/>
                    <a:pt x="24" y="232"/>
                    <a:pt x="26" y="232"/>
                  </a:cubicBezTo>
                  <a:cubicBezTo>
                    <a:pt x="47" y="240"/>
                    <a:pt x="67" y="241"/>
                    <a:pt x="85" y="238"/>
                  </a:cubicBezTo>
                  <a:cubicBezTo>
                    <a:pt x="84" y="239"/>
                    <a:pt x="83" y="240"/>
                    <a:pt x="82" y="240"/>
                  </a:cubicBezTo>
                  <a:cubicBezTo>
                    <a:pt x="78" y="240"/>
                    <a:pt x="74" y="241"/>
                    <a:pt x="70" y="241"/>
                  </a:cubicBezTo>
                  <a:cubicBezTo>
                    <a:pt x="54" y="241"/>
                    <a:pt x="37" y="242"/>
                    <a:pt x="22" y="249"/>
                  </a:cubicBezTo>
                  <a:cubicBezTo>
                    <a:pt x="21" y="249"/>
                    <a:pt x="20" y="250"/>
                    <a:pt x="20" y="251"/>
                  </a:cubicBezTo>
                  <a:cubicBezTo>
                    <a:pt x="20" y="251"/>
                    <a:pt x="20" y="251"/>
                    <a:pt x="20" y="252"/>
                  </a:cubicBezTo>
                  <a:cubicBezTo>
                    <a:pt x="21" y="254"/>
                    <a:pt x="22" y="257"/>
                    <a:pt x="23" y="260"/>
                  </a:cubicBezTo>
                  <a:cubicBezTo>
                    <a:pt x="17" y="259"/>
                    <a:pt x="12" y="258"/>
                    <a:pt x="6" y="256"/>
                  </a:cubicBezTo>
                  <a:cubicBezTo>
                    <a:pt x="9" y="244"/>
                    <a:pt x="11" y="232"/>
                    <a:pt x="13" y="221"/>
                  </a:cubicBezTo>
                  <a:cubicBezTo>
                    <a:pt x="16" y="207"/>
                    <a:pt x="18" y="193"/>
                    <a:pt x="22" y="180"/>
                  </a:cubicBezTo>
                  <a:cubicBezTo>
                    <a:pt x="24" y="174"/>
                    <a:pt x="28" y="166"/>
                    <a:pt x="32" y="158"/>
                  </a:cubicBezTo>
                  <a:cubicBezTo>
                    <a:pt x="39" y="145"/>
                    <a:pt x="47" y="131"/>
                    <a:pt x="47" y="119"/>
                  </a:cubicBezTo>
                  <a:cubicBezTo>
                    <a:pt x="47" y="113"/>
                    <a:pt x="45" y="108"/>
                    <a:pt x="41" y="104"/>
                  </a:cubicBezTo>
                  <a:cubicBezTo>
                    <a:pt x="40" y="103"/>
                    <a:pt x="38" y="103"/>
                    <a:pt x="37" y="104"/>
                  </a:cubicBezTo>
                  <a:cubicBezTo>
                    <a:pt x="37" y="104"/>
                    <a:pt x="36" y="105"/>
                    <a:pt x="36" y="105"/>
                  </a:cubicBezTo>
                  <a:cubicBezTo>
                    <a:pt x="36" y="106"/>
                    <a:pt x="37" y="107"/>
                    <a:pt x="37" y="107"/>
                  </a:cubicBezTo>
                  <a:cubicBezTo>
                    <a:pt x="40" y="110"/>
                    <a:pt x="42" y="114"/>
                    <a:pt x="42" y="119"/>
                  </a:cubicBezTo>
                  <a:cubicBezTo>
                    <a:pt x="42" y="129"/>
                    <a:pt x="34" y="143"/>
                    <a:pt x="27" y="156"/>
                  </a:cubicBezTo>
                  <a:cubicBezTo>
                    <a:pt x="23" y="164"/>
                    <a:pt x="19" y="171"/>
                    <a:pt x="17" y="178"/>
                  </a:cubicBezTo>
                  <a:cubicBezTo>
                    <a:pt x="13" y="191"/>
                    <a:pt x="10" y="206"/>
                    <a:pt x="8" y="220"/>
                  </a:cubicBezTo>
                  <a:cubicBezTo>
                    <a:pt x="6" y="232"/>
                    <a:pt x="4" y="245"/>
                    <a:pt x="0" y="257"/>
                  </a:cubicBez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0"/>
                    <a:pt x="2" y="260"/>
                  </a:cubicBezTo>
                  <a:cubicBezTo>
                    <a:pt x="10" y="263"/>
                    <a:pt x="18" y="265"/>
                    <a:pt x="26" y="265"/>
                  </a:cubicBezTo>
                  <a:cubicBezTo>
                    <a:pt x="31" y="273"/>
                    <a:pt x="38" y="279"/>
                    <a:pt x="49" y="282"/>
                  </a:cubicBezTo>
                  <a:cubicBezTo>
                    <a:pt x="58" y="285"/>
                    <a:pt x="69" y="285"/>
                    <a:pt x="80" y="284"/>
                  </a:cubicBezTo>
                  <a:cubicBezTo>
                    <a:pt x="102" y="288"/>
                    <a:pt x="130" y="281"/>
                    <a:pt x="161" y="261"/>
                  </a:cubicBezTo>
                  <a:cubicBezTo>
                    <a:pt x="173" y="255"/>
                    <a:pt x="183" y="249"/>
                    <a:pt x="193" y="242"/>
                  </a:cubicBezTo>
                  <a:cubicBezTo>
                    <a:pt x="205" y="235"/>
                    <a:pt x="214" y="229"/>
                    <a:pt x="219" y="224"/>
                  </a:cubicBezTo>
                  <a:cubicBezTo>
                    <a:pt x="219" y="224"/>
                    <a:pt x="219" y="223"/>
                    <a:pt x="219" y="222"/>
                  </a:cubicBezTo>
                  <a:cubicBezTo>
                    <a:pt x="219" y="222"/>
                    <a:pt x="219" y="221"/>
                    <a:pt x="219" y="221"/>
                  </a:cubicBezTo>
                  <a:cubicBezTo>
                    <a:pt x="218" y="220"/>
                    <a:pt x="216" y="220"/>
                    <a:pt x="215" y="220"/>
                  </a:cubicBezTo>
                  <a:cubicBezTo>
                    <a:pt x="211" y="224"/>
                    <a:pt x="206" y="228"/>
                    <a:pt x="201" y="231"/>
                  </a:cubicBezTo>
                  <a:cubicBezTo>
                    <a:pt x="228" y="205"/>
                    <a:pt x="246" y="172"/>
                    <a:pt x="249" y="139"/>
                  </a:cubicBezTo>
                  <a:cubicBezTo>
                    <a:pt x="249" y="135"/>
                    <a:pt x="250" y="131"/>
                    <a:pt x="250" y="127"/>
                  </a:cubicBezTo>
                  <a:cubicBezTo>
                    <a:pt x="250" y="101"/>
                    <a:pt x="241" y="77"/>
                    <a:pt x="223" y="57"/>
                  </a:cubicBezTo>
                  <a:cubicBezTo>
                    <a:pt x="222" y="56"/>
                    <a:pt x="220" y="56"/>
                    <a:pt x="219" y="57"/>
                  </a:cubicBezTo>
                  <a:cubicBezTo>
                    <a:pt x="219" y="57"/>
                    <a:pt x="218" y="58"/>
                    <a:pt x="218" y="59"/>
                  </a:cubicBezTo>
                  <a:cubicBezTo>
                    <a:pt x="218" y="59"/>
                    <a:pt x="219" y="60"/>
                    <a:pt x="219" y="61"/>
                  </a:cubicBezTo>
                  <a:cubicBezTo>
                    <a:pt x="236" y="80"/>
                    <a:pt x="244" y="103"/>
                    <a:pt x="244" y="127"/>
                  </a:cubicBezTo>
                  <a:cubicBezTo>
                    <a:pt x="244" y="131"/>
                    <a:pt x="244" y="135"/>
                    <a:pt x="244" y="138"/>
                  </a:cubicBezTo>
                  <a:cubicBezTo>
                    <a:pt x="240" y="175"/>
                    <a:pt x="218" y="212"/>
                    <a:pt x="184" y="238"/>
                  </a:cubicBezTo>
                  <a:cubicBezTo>
                    <a:pt x="179" y="243"/>
                    <a:pt x="173" y="247"/>
                    <a:pt x="167" y="251"/>
                  </a:cubicBezTo>
                  <a:cubicBezTo>
                    <a:pt x="154" y="257"/>
                    <a:pt x="139" y="263"/>
                    <a:pt x="125" y="268"/>
                  </a:cubicBezTo>
                  <a:cubicBezTo>
                    <a:pt x="105" y="273"/>
                    <a:pt x="83" y="274"/>
                    <a:pt x="60" y="270"/>
                  </a:cubicBezTo>
                  <a:cubicBezTo>
                    <a:pt x="59" y="269"/>
                    <a:pt x="57" y="270"/>
                    <a:pt x="57" y="271"/>
                  </a:cubicBezTo>
                  <a:cubicBezTo>
                    <a:pt x="57" y="271"/>
                    <a:pt x="57" y="272"/>
                    <a:pt x="57" y="272"/>
                  </a:cubicBezTo>
                  <a:cubicBezTo>
                    <a:pt x="57" y="273"/>
                    <a:pt x="57" y="274"/>
                    <a:pt x="58" y="274"/>
                  </a:cubicBezTo>
                  <a:cubicBezTo>
                    <a:pt x="60" y="276"/>
                    <a:pt x="63" y="278"/>
                    <a:pt x="66" y="279"/>
                  </a:cubicBezTo>
                  <a:cubicBezTo>
                    <a:pt x="60" y="279"/>
                    <a:pt x="55" y="278"/>
                    <a:pt x="50" y="277"/>
                  </a:cubicBezTo>
                  <a:cubicBezTo>
                    <a:pt x="42" y="275"/>
                    <a:pt x="36" y="270"/>
                    <a:pt x="32" y="265"/>
                  </a:cubicBezTo>
                  <a:cubicBezTo>
                    <a:pt x="49" y="263"/>
                    <a:pt x="67" y="256"/>
                    <a:pt x="83" y="245"/>
                  </a:cubicBezTo>
                  <a:cubicBezTo>
                    <a:pt x="94" y="245"/>
                    <a:pt x="106" y="243"/>
                    <a:pt x="117" y="239"/>
                  </a:cubicBezTo>
                  <a:cubicBezTo>
                    <a:pt x="165" y="221"/>
                    <a:pt x="197" y="177"/>
                    <a:pt x="226" y="137"/>
                  </a:cubicBezTo>
                  <a:cubicBezTo>
                    <a:pt x="234" y="126"/>
                    <a:pt x="234" y="126"/>
                    <a:pt x="234" y="126"/>
                  </a:cubicBezTo>
                  <a:cubicBezTo>
                    <a:pt x="235" y="125"/>
                    <a:pt x="235" y="124"/>
                    <a:pt x="235" y="124"/>
                  </a:cubicBezTo>
                  <a:cubicBezTo>
                    <a:pt x="235" y="123"/>
                    <a:pt x="235" y="122"/>
                    <a:pt x="234" y="122"/>
                  </a:cubicBezTo>
                  <a:cubicBezTo>
                    <a:pt x="233" y="121"/>
                    <a:pt x="231" y="121"/>
                    <a:pt x="230" y="122"/>
                  </a:cubicBezTo>
                  <a:cubicBezTo>
                    <a:pt x="220" y="132"/>
                    <a:pt x="210" y="142"/>
                    <a:pt x="200" y="152"/>
                  </a:cubicBezTo>
                  <a:cubicBezTo>
                    <a:pt x="170" y="184"/>
                    <a:pt x="141" y="214"/>
                    <a:pt x="106" y="227"/>
                  </a:cubicBezTo>
                  <a:cubicBezTo>
                    <a:pt x="116" y="219"/>
                    <a:pt x="123" y="210"/>
                    <a:pt x="129" y="202"/>
                  </a:cubicBezTo>
                  <a:cubicBezTo>
                    <a:pt x="138" y="191"/>
                    <a:pt x="145" y="179"/>
                    <a:pt x="151" y="168"/>
                  </a:cubicBezTo>
                  <a:cubicBezTo>
                    <a:pt x="156" y="162"/>
                    <a:pt x="160" y="157"/>
                    <a:pt x="163" y="151"/>
                  </a:cubicBezTo>
                  <a:cubicBezTo>
                    <a:pt x="179" y="128"/>
                    <a:pt x="195" y="86"/>
                    <a:pt x="195" y="50"/>
                  </a:cubicBezTo>
                  <a:cubicBezTo>
                    <a:pt x="195" y="30"/>
                    <a:pt x="190" y="12"/>
                    <a:pt x="175" y="1"/>
                  </a:cubicBezTo>
                  <a:cubicBezTo>
                    <a:pt x="175" y="0"/>
                    <a:pt x="173" y="0"/>
                    <a:pt x="173" y="0"/>
                  </a:cubicBezTo>
                  <a:close/>
                  <a:moveTo>
                    <a:pt x="180" y="47"/>
                  </a:moveTo>
                  <a:cubicBezTo>
                    <a:pt x="180" y="34"/>
                    <a:pt x="179" y="22"/>
                    <a:pt x="177" y="10"/>
                  </a:cubicBezTo>
                  <a:cubicBezTo>
                    <a:pt x="187" y="20"/>
                    <a:pt x="190" y="34"/>
                    <a:pt x="190" y="51"/>
                  </a:cubicBezTo>
                  <a:cubicBezTo>
                    <a:pt x="190" y="82"/>
                    <a:pt x="176" y="120"/>
                    <a:pt x="162" y="143"/>
                  </a:cubicBezTo>
                  <a:cubicBezTo>
                    <a:pt x="174" y="113"/>
                    <a:pt x="180" y="81"/>
                    <a:pt x="180" y="47"/>
                  </a:cubicBezTo>
                  <a:close/>
                  <a:moveTo>
                    <a:pt x="26" y="232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26" y="232"/>
                    <a:pt x="26" y="232"/>
                    <a:pt x="26" y="232"/>
                  </a:cubicBezTo>
                  <a:close/>
                  <a:moveTo>
                    <a:pt x="135" y="184"/>
                  </a:moveTo>
                  <a:cubicBezTo>
                    <a:pt x="132" y="189"/>
                    <a:pt x="129" y="194"/>
                    <a:pt x="125" y="199"/>
                  </a:cubicBezTo>
                  <a:cubicBezTo>
                    <a:pt x="118" y="209"/>
                    <a:pt x="107" y="221"/>
                    <a:pt x="94" y="231"/>
                  </a:cubicBezTo>
                  <a:cubicBezTo>
                    <a:pt x="79" y="235"/>
                    <a:pt x="63" y="236"/>
                    <a:pt x="45" y="232"/>
                  </a:cubicBezTo>
                  <a:cubicBezTo>
                    <a:pt x="76" y="228"/>
                    <a:pt x="109" y="209"/>
                    <a:pt x="135" y="184"/>
                  </a:cubicBezTo>
                  <a:close/>
                  <a:moveTo>
                    <a:pt x="204" y="156"/>
                  </a:moveTo>
                  <a:cubicBezTo>
                    <a:pt x="206" y="155"/>
                    <a:pt x="207" y="153"/>
                    <a:pt x="209" y="152"/>
                  </a:cubicBezTo>
                  <a:cubicBezTo>
                    <a:pt x="183" y="185"/>
                    <a:pt x="154" y="219"/>
                    <a:pt x="115" y="234"/>
                  </a:cubicBezTo>
                  <a:cubicBezTo>
                    <a:pt x="107" y="237"/>
                    <a:pt x="99" y="239"/>
                    <a:pt x="92" y="240"/>
                  </a:cubicBezTo>
                  <a:cubicBezTo>
                    <a:pt x="93" y="238"/>
                    <a:pt x="95" y="237"/>
                    <a:pt x="97" y="236"/>
                  </a:cubicBezTo>
                  <a:cubicBezTo>
                    <a:pt x="139" y="224"/>
                    <a:pt x="172" y="190"/>
                    <a:pt x="204" y="156"/>
                  </a:cubicBezTo>
                  <a:close/>
                  <a:moveTo>
                    <a:pt x="70" y="246"/>
                  </a:moveTo>
                  <a:cubicBezTo>
                    <a:pt x="71" y="246"/>
                    <a:pt x="72" y="246"/>
                    <a:pt x="72" y="246"/>
                  </a:cubicBezTo>
                  <a:cubicBezTo>
                    <a:pt x="58" y="254"/>
                    <a:pt x="43" y="260"/>
                    <a:pt x="29" y="260"/>
                  </a:cubicBezTo>
                  <a:cubicBezTo>
                    <a:pt x="28" y="258"/>
                    <a:pt x="27" y="255"/>
                    <a:pt x="26" y="253"/>
                  </a:cubicBezTo>
                  <a:cubicBezTo>
                    <a:pt x="40" y="247"/>
                    <a:pt x="54" y="246"/>
                    <a:pt x="70" y="246"/>
                  </a:cubicBezTo>
                  <a:close/>
                  <a:moveTo>
                    <a:pt x="74" y="277"/>
                  </a:moveTo>
                  <a:cubicBezTo>
                    <a:pt x="79" y="278"/>
                    <a:pt x="83" y="278"/>
                    <a:pt x="88" y="278"/>
                  </a:cubicBezTo>
                  <a:cubicBezTo>
                    <a:pt x="85" y="278"/>
                    <a:pt x="83" y="278"/>
                    <a:pt x="80" y="279"/>
                  </a:cubicBezTo>
                  <a:cubicBezTo>
                    <a:pt x="78" y="278"/>
                    <a:pt x="76" y="278"/>
                    <a:pt x="74" y="27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3" name="Freeform 62"/>
            <p:cNvSpPr>
              <a:spLocks noEditPoints="1" noChangeArrowheads="1"/>
            </p:cNvSpPr>
            <p:nvPr/>
          </p:nvSpPr>
          <p:spPr bwMode="auto">
            <a:xfrm>
              <a:off x="3784" y="1932"/>
              <a:ext cx="263" cy="253"/>
            </a:xfrm>
            <a:custGeom>
              <a:avLst/>
              <a:gdLst>
                <a:gd name="T0" fmla="*/ 58 w 182"/>
                <a:gd name="T1" fmla="*/ 7 h 175"/>
                <a:gd name="T2" fmla="*/ 3 w 182"/>
                <a:gd name="T3" fmla="*/ 95 h 175"/>
                <a:gd name="T4" fmla="*/ 113 w 182"/>
                <a:gd name="T5" fmla="*/ 175 h 175"/>
                <a:gd name="T6" fmla="*/ 135 w 182"/>
                <a:gd name="T7" fmla="*/ 49 h 175"/>
                <a:gd name="T8" fmla="*/ 57 w 182"/>
                <a:gd name="T9" fmla="*/ 20 h 175"/>
                <a:gd name="T10" fmla="*/ 51 w 182"/>
                <a:gd name="T11" fmla="*/ 34 h 175"/>
                <a:gd name="T12" fmla="*/ 110 w 182"/>
                <a:gd name="T13" fmla="*/ 43 h 175"/>
                <a:gd name="T14" fmla="*/ 72 w 182"/>
                <a:gd name="T15" fmla="*/ 16 h 175"/>
                <a:gd name="T16" fmla="*/ 57 w 182"/>
                <a:gd name="T17" fmla="*/ 35 h 175"/>
                <a:gd name="T18" fmla="*/ 29 w 182"/>
                <a:gd name="T19" fmla="*/ 81 h 175"/>
                <a:gd name="T20" fmla="*/ 35 w 182"/>
                <a:gd name="T21" fmla="*/ 88 h 175"/>
                <a:gd name="T22" fmla="*/ 105 w 182"/>
                <a:gd name="T23" fmla="*/ 44 h 175"/>
                <a:gd name="T24" fmla="*/ 92 w 182"/>
                <a:gd name="T25" fmla="*/ 32 h 175"/>
                <a:gd name="T26" fmla="*/ 107 w 182"/>
                <a:gd name="T27" fmla="*/ 49 h 175"/>
                <a:gd name="T28" fmla="*/ 121 w 182"/>
                <a:gd name="T29" fmla="*/ 50 h 175"/>
                <a:gd name="T30" fmla="*/ 13 w 182"/>
                <a:gd name="T31" fmla="*/ 124 h 175"/>
                <a:gd name="T32" fmla="*/ 24 w 182"/>
                <a:gd name="T33" fmla="*/ 122 h 175"/>
                <a:gd name="T34" fmla="*/ 41 w 182"/>
                <a:gd name="T35" fmla="*/ 128 h 175"/>
                <a:gd name="T36" fmla="*/ 34 w 182"/>
                <a:gd name="T37" fmla="*/ 136 h 175"/>
                <a:gd name="T38" fmla="*/ 141 w 182"/>
                <a:gd name="T39" fmla="*/ 112 h 175"/>
                <a:gd name="T40" fmla="*/ 141 w 182"/>
                <a:gd name="T41" fmla="*/ 67 h 175"/>
                <a:gd name="T42" fmla="*/ 131 w 182"/>
                <a:gd name="T43" fmla="*/ 95 h 175"/>
                <a:gd name="T44" fmla="*/ 160 w 182"/>
                <a:gd name="T45" fmla="*/ 93 h 175"/>
                <a:gd name="T46" fmla="*/ 58 w 182"/>
                <a:gd name="T47" fmla="*/ 118 h 175"/>
                <a:gd name="T48" fmla="*/ 64 w 182"/>
                <a:gd name="T49" fmla="*/ 119 h 175"/>
                <a:gd name="T50" fmla="*/ 55 w 182"/>
                <a:gd name="T51" fmla="*/ 123 h 175"/>
                <a:gd name="T52" fmla="*/ 65 w 182"/>
                <a:gd name="T53" fmla="*/ 125 h 175"/>
                <a:gd name="T54" fmla="*/ 65 w 182"/>
                <a:gd name="T55" fmla="*/ 150 h 175"/>
                <a:gd name="T56" fmla="*/ 98 w 182"/>
                <a:gd name="T57" fmla="*/ 118 h 175"/>
                <a:gd name="T58" fmla="*/ 85 w 182"/>
                <a:gd name="T59" fmla="*/ 119 h 175"/>
                <a:gd name="T60" fmla="*/ 66 w 182"/>
                <a:gd name="T61" fmla="*/ 134 h 175"/>
                <a:gd name="T62" fmla="*/ 71 w 182"/>
                <a:gd name="T63" fmla="*/ 134 h 175"/>
                <a:gd name="T64" fmla="*/ 80 w 182"/>
                <a:gd name="T65" fmla="*/ 150 h 175"/>
                <a:gd name="T66" fmla="*/ 71 w 182"/>
                <a:gd name="T67" fmla="*/ 157 h 175"/>
                <a:gd name="T68" fmla="*/ 143 w 182"/>
                <a:gd name="T69" fmla="*/ 137 h 175"/>
                <a:gd name="T70" fmla="*/ 87 w 182"/>
                <a:gd name="T71" fmla="*/ 147 h 175"/>
                <a:gd name="T72" fmla="*/ 141 w 182"/>
                <a:gd name="T73" fmla="*/ 56 h 175"/>
                <a:gd name="T74" fmla="*/ 104 w 182"/>
                <a:gd name="T75" fmla="*/ 169 h 175"/>
                <a:gd name="T76" fmla="*/ 164 w 182"/>
                <a:gd name="T77" fmla="*/ 100 h 175"/>
                <a:gd name="T78" fmla="*/ 24 w 182"/>
                <a:gd name="T79" fmla="*/ 102 h 175"/>
                <a:gd name="T80" fmla="*/ 24 w 182"/>
                <a:gd name="T81" fmla="*/ 102 h 175"/>
                <a:gd name="T82" fmla="*/ 43 w 182"/>
                <a:gd name="T83" fmla="*/ 96 h 175"/>
                <a:gd name="T84" fmla="*/ 42 w 182"/>
                <a:gd name="T85" fmla="*/ 101 h 175"/>
                <a:gd name="T86" fmla="*/ 35 w 182"/>
                <a:gd name="T87" fmla="*/ 108 h 175"/>
                <a:gd name="T88" fmla="*/ 46 w 182"/>
                <a:gd name="T89" fmla="*/ 106 h 175"/>
                <a:gd name="T90" fmla="*/ 56 w 182"/>
                <a:gd name="T91" fmla="*/ 113 h 175"/>
                <a:gd name="T92" fmla="*/ 66 w 182"/>
                <a:gd name="T93" fmla="*/ 73 h 175"/>
                <a:gd name="T94" fmla="*/ 49 w 182"/>
                <a:gd name="T95" fmla="*/ 99 h 175"/>
                <a:gd name="T96" fmla="*/ 98 w 182"/>
                <a:gd name="T97" fmla="*/ 64 h 175"/>
                <a:gd name="T98" fmla="*/ 69 w 182"/>
                <a:gd name="T99" fmla="*/ 110 h 175"/>
                <a:gd name="T100" fmla="*/ 131 w 182"/>
                <a:gd name="T101" fmla="*/ 54 h 175"/>
                <a:gd name="T102" fmla="*/ 120 w 182"/>
                <a:gd name="T103" fmla="*/ 58 h 175"/>
                <a:gd name="T104" fmla="*/ 136 w 182"/>
                <a:gd name="T105" fmla="*/ 58 h 175"/>
                <a:gd name="T106" fmla="*/ 110 w 182"/>
                <a:gd name="T107" fmla="*/ 63 h 175"/>
                <a:gd name="T108" fmla="*/ 88 w 182"/>
                <a:gd name="T109" fmla="*/ 94 h 175"/>
                <a:gd name="T110" fmla="*/ 115 w 182"/>
                <a:gd name="T111" fmla="*/ 69 h 175"/>
                <a:gd name="T112" fmla="*/ 118 w 182"/>
                <a:gd name="T113" fmla="*/ 91 h 175"/>
                <a:gd name="T114" fmla="*/ 95 w 182"/>
                <a:gd name="T115" fmla="*/ 101 h 175"/>
                <a:gd name="T116" fmla="*/ 86 w 182"/>
                <a:gd name="T117" fmla="*/ 107 h 175"/>
                <a:gd name="T118" fmla="*/ 124 w 182"/>
                <a:gd name="T119" fmla="*/ 98 h 175"/>
                <a:gd name="T120" fmla="*/ 115 w 182"/>
                <a:gd name="T121" fmla="*/ 9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75">
                  <a:moveTo>
                    <a:pt x="89" y="0"/>
                  </a:moveTo>
                  <a:cubicBezTo>
                    <a:pt x="82" y="0"/>
                    <a:pt x="75" y="5"/>
                    <a:pt x="68" y="12"/>
                  </a:cubicBezTo>
                  <a:cubicBezTo>
                    <a:pt x="66" y="13"/>
                    <a:pt x="64" y="15"/>
                    <a:pt x="62" y="16"/>
                  </a:cubicBezTo>
                  <a:cubicBezTo>
                    <a:pt x="61" y="14"/>
                    <a:pt x="61" y="11"/>
                    <a:pt x="60" y="9"/>
                  </a:cubicBezTo>
                  <a:cubicBezTo>
                    <a:pt x="60" y="8"/>
                    <a:pt x="59" y="7"/>
                    <a:pt x="58" y="7"/>
                  </a:cubicBezTo>
                  <a:cubicBezTo>
                    <a:pt x="57" y="7"/>
                    <a:pt x="56" y="8"/>
                    <a:pt x="55" y="9"/>
                  </a:cubicBezTo>
                  <a:cubicBezTo>
                    <a:pt x="52" y="17"/>
                    <a:pt x="49" y="24"/>
                    <a:pt x="46" y="31"/>
                  </a:cubicBezTo>
                  <a:cubicBezTo>
                    <a:pt x="38" y="41"/>
                    <a:pt x="33" y="53"/>
                    <a:pt x="30" y="66"/>
                  </a:cubicBezTo>
                  <a:cubicBezTo>
                    <a:pt x="26" y="73"/>
                    <a:pt x="22" y="81"/>
                    <a:pt x="20" y="89"/>
                  </a:cubicBezTo>
                  <a:cubicBezTo>
                    <a:pt x="13" y="89"/>
                    <a:pt x="7" y="91"/>
                    <a:pt x="3" y="95"/>
                  </a:cubicBezTo>
                  <a:cubicBezTo>
                    <a:pt x="1" y="97"/>
                    <a:pt x="0" y="101"/>
                    <a:pt x="0" y="105"/>
                  </a:cubicBezTo>
                  <a:cubicBezTo>
                    <a:pt x="0" y="110"/>
                    <a:pt x="2" y="118"/>
                    <a:pt x="9" y="127"/>
                  </a:cubicBezTo>
                  <a:cubicBezTo>
                    <a:pt x="13" y="133"/>
                    <a:pt x="28" y="142"/>
                    <a:pt x="44" y="148"/>
                  </a:cubicBezTo>
                  <a:cubicBezTo>
                    <a:pt x="55" y="157"/>
                    <a:pt x="69" y="162"/>
                    <a:pt x="81" y="166"/>
                  </a:cubicBezTo>
                  <a:cubicBezTo>
                    <a:pt x="89" y="172"/>
                    <a:pt x="100" y="175"/>
                    <a:pt x="113" y="175"/>
                  </a:cubicBezTo>
                  <a:cubicBezTo>
                    <a:pt x="143" y="173"/>
                    <a:pt x="178" y="149"/>
                    <a:pt x="182" y="118"/>
                  </a:cubicBezTo>
                  <a:cubicBezTo>
                    <a:pt x="182" y="116"/>
                    <a:pt x="182" y="113"/>
                    <a:pt x="182" y="111"/>
                  </a:cubicBezTo>
                  <a:cubicBezTo>
                    <a:pt x="182" y="87"/>
                    <a:pt x="168" y="63"/>
                    <a:pt x="148" y="53"/>
                  </a:cubicBezTo>
                  <a:cubicBezTo>
                    <a:pt x="144" y="51"/>
                    <a:pt x="140" y="50"/>
                    <a:pt x="136" y="50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4" y="38"/>
                    <a:pt x="130" y="28"/>
                    <a:pt x="125" y="20"/>
                  </a:cubicBezTo>
                  <a:cubicBezTo>
                    <a:pt x="120" y="12"/>
                    <a:pt x="113" y="7"/>
                    <a:pt x="105" y="5"/>
                  </a:cubicBezTo>
                  <a:cubicBezTo>
                    <a:pt x="99" y="1"/>
                    <a:pt x="94" y="0"/>
                    <a:pt x="89" y="0"/>
                  </a:cubicBezTo>
                  <a:close/>
                  <a:moveTo>
                    <a:pt x="57" y="19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6" y="21"/>
                  </a:cubicBezTo>
                  <a:cubicBezTo>
                    <a:pt x="56" y="20"/>
                    <a:pt x="57" y="20"/>
                    <a:pt x="57" y="19"/>
                  </a:cubicBezTo>
                  <a:close/>
                  <a:moveTo>
                    <a:pt x="53" y="31"/>
                  </a:moveTo>
                  <a:cubicBezTo>
                    <a:pt x="52" y="33"/>
                    <a:pt x="51" y="34"/>
                    <a:pt x="50" y="35"/>
                  </a:cubicBezTo>
                  <a:cubicBezTo>
                    <a:pt x="50" y="35"/>
                    <a:pt x="51" y="34"/>
                    <a:pt x="51" y="34"/>
                  </a:cubicBezTo>
                  <a:cubicBezTo>
                    <a:pt x="52" y="33"/>
                    <a:pt x="52" y="32"/>
                    <a:pt x="53" y="31"/>
                  </a:cubicBezTo>
                  <a:close/>
                  <a:moveTo>
                    <a:pt x="103" y="10"/>
                  </a:moveTo>
                  <a:cubicBezTo>
                    <a:pt x="105" y="12"/>
                    <a:pt x="108" y="14"/>
                    <a:pt x="111" y="18"/>
                  </a:cubicBezTo>
                  <a:cubicBezTo>
                    <a:pt x="117" y="25"/>
                    <a:pt x="120" y="33"/>
                    <a:pt x="121" y="43"/>
                  </a:cubicBezTo>
                  <a:cubicBezTo>
                    <a:pt x="117" y="43"/>
                    <a:pt x="114" y="42"/>
                    <a:pt x="110" y="43"/>
                  </a:cubicBezTo>
                  <a:cubicBezTo>
                    <a:pt x="105" y="33"/>
                    <a:pt x="99" y="28"/>
                    <a:pt x="93" y="27"/>
                  </a:cubicBezTo>
                  <a:cubicBezTo>
                    <a:pt x="83" y="24"/>
                    <a:pt x="73" y="27"/>
                    <a:pt x="63" y="33"/>
                  </a:cubicBezTo>
                  <a:cubicBezTo>
                    <a:pt x="63" y="32"/>
                    <a:pt x="63" y="32"/>
                    <a:pt x="63" y="31"/>
                  </a:cubicBezTo>
                  <a:cubicBezTo>
                    <a:pt x="63" y="30"/>
                    <a:pt x="63" y="29"/>
                    <a:pt x="63" y="27"/>
                  </a:cubicBezTo>
                  <a:cubicBezTo>
                    <a:pt x="66" y="23"/>
                    <a:pt x="69" y="19"/>
                    <a:pt x="72" y="16"/>
                  </a:cubicBezTo>
                  <a:cubicBezTo>
                    <a:pt x="85" y="9"/>
                    <a:pt x="95" y="8"/>
                    <a:pt x="103" y="10"/>
                  </a:cubicBezTo>
                  <a:close/>
                  <a:moveTo>
                    <a:pt x="57" y="35"/>
                  </a:moveTo>
                  <a:cubicBezTo>
                    <a:pt x="57" y="35"/>
                    <a:pt x="57" y="36"/>
                    <a:pt x="57" y="36"/>
                  </a:cubicBezTo>
                  <a:cubicBezTo>
                    <a:pt x="56" y="37"/>
                    <a:pt x="55" y="38"/>
                    <a:pt x="55" y="38"/>
                  </a:cubicBezTo>
                  <a:cubicBezTo>
                    <a:pt x="55" y="37"/>
                    <a:pt x="56" y="36"/>
                    <a:pt x="57" y="35"/>
                  </a:cubicBezTo>
                  <a:close/>
                  <a:moveTo>
                    <a:pt x="29" y="81"/>
                  </a:moveTo>
                  <a:cubicBezTo>
                    <a:pt x="29" y="81"/>
                    <a:pt x="29" y="82"/>
                    <a:pt x="29" y="82"/>
                  </a:cubicBezTo>
                  <a:cubicBezTo>
                    <a:pt x="29" y="85"/>
                    <a:pt x="28" y="88"/>
                    <a:pt x="28" y="90"/>
                  </a:cubicBezTo>
                  <a:cubicBezTo>
                    <a:pt x="27" y="90"/>
                    <a:pt x="26" y="90"/>
                    <a:pt x="26" y="90"/>
                  </a:cubicBezTo>
                  <a:cubicBezTo>
                    <a:pt x="26" y="87"/>
                    <a:pt x="27" y="84"/>
                    <a:pt x="29" y="81"/>
                  </a:cubicBezTo>
                  <a:close/>
                  <a:moveTo>
                    <a:pt x="57" y="43"/>
                  </a:moveTo>
                  <a:cubicBezTo>
                    <a:pt x="56" y="50"/>
                    <a:pt x="56" y="56"/>
                    <a:pt x="54" y="63"/>
                  </a:cubicBezTo>
                  <a:cubicBezTo>
                    <a:pt x="46" y="70"/>
                    <a:pt x="38" y="79"/>
                    <a:pt x="35" y="88"/>
                  </a:cubicBezTo>
                  <a:cubicBezTo>
                    <a:pt x="35" y="89"/>
                    <a:pt x="35" y="89"/>
                    <a:pt x="35" y="90"/>
                  </a:cubicBezTo>
                  <a:cubicBezTo>
                    <a:pt x="35" y="89"/>
                    <a:pt x="35" y="89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79"/>
                    <a:pt x="38" y="68"/>
                    <a:pt x="44" y="55"/>
                  </a:cubicBezTo>
                  <a:cubicBezTo>
                    <a:pt x="48" y="51"/>
                    <a:pt x="53" y="47"/>
                    <a:pt x="57" y="43"/>
                  </a:cubicBezTo>
                  <a:close/>
                  <a:moveTo>
                    <a:pt x="92" y="32"/>
                  </a:moveTo>
                  <a:cubicBezTo>
                    <a:pt x="97" y="34"/>
                    <a:pt x="101" y="38"/>
                    <a:pt x="105" y="44"/>
                  </a:cubicBezTo>
                  <a:cubicBezTo>
                    <a:pt x="102" y="45"/>
                    <a:pt x="99" y="46"/>
                    <a:pt x="97" y="47"/>
                  </a:cubicBezTo>
                  <a:cubicBezTo>
                    <a:pt x="96" y="47"/>
                    <a:pt x="96" y="47"/>
                    <a:pt x="95" y="47"/>
                  </a:cubicBezTo>
                  <a:cubicBezTo>
                    <a:pt x="85" y="45"/>
                    <a:pt x="72" y="50"/>
                    <a:pt x="61" y="58"/>
                  </a:cubicBezTo>
                  <a:cubicBezTo>
                    <a:pt x="62" y="52"/>
                    <a:pt x="62" y="45"/>
                    <a:pt x="62" y="39"/>
                  </a:cubicBezTo>
                  <a:cubicBezTo>
                    <a:pt x="73" y="32"/>
                    <a:pt x="83" y="30"/>
                    <a:pt x="92" y="32"/>
                  </a:cubicBezTo>
                  <a:close/>
                  <a:moveTo>
                    <a:pt x="122" y="26"/>
                  </a:moveTo>
                  <a:cubicBezTo>
                    <a:pt x="125" y="31"/>
                    <a:pt x="128" y="38"/>
                    <a:pt x="129" y="46"/>
                  </a:cubicBezTo>
                  <a:cubicBezTo>
                    <a:pt x="128" y="45"/>
                    <a:pt x="127" y="45"/>
                    <a:pt x="126" y="44"/>
                  </a:cubicBezTo>
                  <a:cubicBezTo>
                    <a:pt x="126" y="38"/>
                    <a:pt x="125" y="31"/>
                    <a:pt x="122" y="26"/>
                  </a:cubicBezTo>
                  <a:close/>
                  <a:moveTo>
                    <a:pt x="107" y="49"/>
                  </a:moveTo>
                  <a:cubicBezTo>
                    <a:pt x="107" y="49"/>
                    <a:pt x="107" y="50"/>
                    <a:pt x="107" y="50"/>
                  </a:cubicBezTo>
                  <a:cubicBezTo>
                    <a:pt x="107" y="50"/>
                    <a:pt x="106" y="50"/>
                    <a:pt x="106" y="49"/>
                  </a:cubicBezTo>
                  <a:cubicBezTo>
                    <a:pt x="106" y="49"/>
                    <a:pt x="106" y="49"/>
                    <a:pt x="107" y="49"/>
                  </a:cubicBezTo>
                  <a:close/>
                  <a:moveTo>
                    <a:pt x="121" y="48"/>
                  </a:moveTo>
                  <a:cubicBezTo>
                    <a:pt x="121" y="49"/>
                    <a:pt x="121" y="50"/>
                    <a:pt x="121" y="50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115" y="52"/>
                    <a:pt x="114" y="52"/>
                    <a:pt x="113" y="52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5" y="48"/>
                    <a:pt x="118" y="48"/>
                    <a:pt x="121" y="48"/>
                  </a:cubicBezTo>
                  <a:close/>
                  <a:moveTo>
                    <a:pt x="13" y="124"/>
                  </a:moveTo>
                  <a:cubicBezTo>
                    <a:pt x="8" y="117"/>
                    <a:pt x="5" y="110"/>
                    <a:pt x="5" y="105"/>
                  </a:cubicBezTo>
                  <a:cubicBezTo>
                    <a:pt x="5" y="102"/>
                    <a:pt x="6" y="100"/>
                    <a:pt x="7" y="99"/>
                  </a:cubicBezTo>
                  <a:cubicBezTo>
                    <a:pt x="10" y="96"/>
                    <a:pt x="14" y="95"/>
                    <a:pt x="20" y="95"/>
                  </a:cubicBezTo>
                  <a:cubicBezTo>
                    <a:pt x="19" y="97"/>
                    <a:pt x="19" y="100"/>
                    <a:pt x="19" y="102"/>
                  </a:cubicBezTo>
                  <a:cubicBezTo>
                    <a:pt x="19" y="109"/>
                    <a:pt x="20" y="116"/>
                    <a:pt x="24" y="122"/>
                  </a:cubicBezTo>
                  <a:cubicBezTo>
                    <a:pt x="24" y="123"/>
                    <a:pt x="26" y="124"/>
                    <a:pt x="27" y="123"/>
                  </a:cubicBezTo>
                  <a:cubicBezTo>
                    <a:pt x="29" y="123"/>
                    <a:pt x="31" y="121"/>
                    <a:pt x="33" y="120"/>
                  </a:cubicBezTo>
                  <a:cubicBezTo>
                    <a:pt x="34" y="123"/>
                    <a:pt x="35" y="126"/>
                    <a:pt x="36" y="129"/>
                  </a:cubicBezTo>
                  <a:cubicBezTo>
                    <a:pt x="36" y="130"/>
                    <a:pt x="38" y="131"/>
                    <a:pt x="39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9" y="123"/>
                    <a:pt x="38" y="120"/>
                    <a:pt x="37" y="117"/>
                  </a:cubicBezTo>
                  <a:cubicBezTo>
                    <a:pt x="38" y="116"/>
                    <a:pt x="39" y="115"/>
                    <a:pt x="39" y="115"/>
                  </a:cubicBezTo>
                  <a:cubicBezTo>
                    <a:pt x="42" y="119"/>
                    <a:pt x="46" y="123"/>
                    <a:pt x="50" y="126"/>
                  </a:cubicBezTo>
                  <a:cubicBezTo>
                    <a:pt x="43" y="128"/>
                    <a:pt x="37" y="132"/>
                    <a:pt x="34" y="136"/>
                  </a:cubicBezTo>
                  <a:cubicBezTo>
                    <a:pt x="33" y="137"/>
                    <a:pt x="33" y="137"/>
                    <a:pt x="33" y="138"/>
                  </a:cubicBezTo>
                  <a:cubicBezTo>
                    <a:pt x="24" y="133"/>
                    <a:pt x="16" y="128"/>
                    <a:pt x="13" y="124"/>
                  </a:cubicBezTo>
                  <a:close/>
                  <a:moveTo>
                    <a:pt x="129" y="100"/>
                  </a:moveTo>
                  <a:cubicBezTo>
                    <a:pt x="131" y="101"/>
                    <a:pt x="134" y="103"/>
                    <a:pt x="136" y="106"/>
                  </a:cubicBezTo>
                  <a:cubicBezTo>
                    <a:pt x="138" y="108"/>
                    <a:pt x="139" y="110"/>
                    <a:pt x="141" y="112"/>
                  </a:cubicBezTo>
                  <a:cubicBezTo>
                    <a:pt x="135" y="119"/>
                    <a:pt x="129" y="118"/>
                    <a:pt x="120" y="116"/>
                  </a:cubicBezTo>
                  <a:cubicBezTo>
                    <a:pt x="120" y="116"/>
                    <a:pt x="120" y="116"/>
                    <a:pt x="119" y="116"/>
                  </a:cubicBezTo>
                  <a:cubicBezTo>
                    <a:pt x="123" y="111"/>
                    <a:pt x="126" y="106"/>
                    <a:pt x="129" y="100"/>
                  </a:cubicBezTo>
                  <a:close/>
                  <a:moveTo>
                    <a:pt x="136" y="64"/>
                  </a:moveTo>
                  <a:cubicBezTo>
                    <a:pt x="138" y="65"/>
                    <a:pt x="140" y="66"/>
                    <a:pt x="141" y="67"/>
                  </a:cubicBezTo>
                  <a:cubicBezTo>
                    <a:pt x="145" y="75"/>
                    <a:pt x="148" y="85"/>
                    <a:pt x="148" y="93"/>
                  </a:cubicBezTo>
                  <a:cubicBezTo>
                    <a:pt x="148" y="97"/>
                    <a:pt x="147" y="100"/>
                    <a:pt x="146" y="103"/>
                  </a:cubicBezTo>
                  <a:cubicBezTo>
                    <a:pt x="145" y="105"/>
                    <a:pt x="145" y="106"/>
                    <a:pt x="144" y="107"/>
                  </a:cubicBezTo>
                  <a:cubicBezTo>
                    <a:pt x="143" y="106"/>
                    <a:pt x="142" y="104"/>
                    <a:pt x="140" y="102"/>
                  </a:cubicBezTo>
                  <a:cubicBezTo>
                    <a:pt x="138" y="99"/>
                    <a:pt x="134" y="97"/>
                    <a:pt x="131" y="95"/>
                  </a:cubicBezTo>
                  <a:cubicBezTo>
                    <a:pt x="134" y="85"/>
                    <a:pt x="136" y="74"/>
                    <a:pt x="136" y="64"/>
                  </a:cubicBezTo>
                  <a:close/>
                  <a:moveTo>
                    <a:pt x="151" y="106"/>
                  </a:moveTo>
                  <a:cubicBezTo>
                    <a:pt x="152" y="102"/>
                    <a:pt x="153" y="98"/>
                    <a:pt x="153" y="93"/>
                  </a:cubicBezTo>
                  <a:cubicBezTo>
                    <a:pt x="153" y="86"/>
                    <a:pt x="152" y="79"/>
                    <a:pt x="149" y="72"/>
                  </a:cubicBezTo>
                  <a:cubicBezTo>
                    <a:pt x="155" y="77"/>
                    <a:pt x="160" y="84"/>
                    <a:pt x="160" y="93"/>
                  </a:cubicBezTo>
                  <a:cubicBezTo>
                    <a:pt x="160" y="95"/>
                    <a:pt x="160" y="97"/>
                    <a:pt x="159" y="99"/>
                  </a:cubicBezTo>
                  <a:cubicBezTo>
                    <a:pt x="157" y="106"/>
                    <a:pt x="153" y="111"/>
                    <a:pt x="148" y="115"/>
                  </a:cubicBezTo>
                  <a:cubicBezTo>
                    <a:pt x="148" y="114"/>
                    <a:pt x="147" y="113"/>
                    <a:pt x="147" y="113"/>
                  </a:cubicBezTo>
                  <a:cubicBezTo>
                    <a:pt x="148" y="111"/>
                    <a:pt x="149" y="108"/>
                    <a:pt x="151" y="106"/>
                  </a:cubicBezTo>
                  <a:close/>
                  <a:moveTo>
                    <a:pt x="58" y="118"/>
                  </a:moveTo>
                  <a:cubicBezTo>
                    <a:pt x="58" y="118"/>
                    <a:pt x="58" y="118"/>
                    <a:pt x="58" y="118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8" y="118"/>
                    <a:pt x="58" y="118"/>
                    <a:pt x="58" y="118"/>
                  </a:cubicBezTo>
                  <a:close/>
                  <a:moveTo>
                    <a:pt x="64" y="119"/>
                  </a:move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lose/>
                  <a:moveTo>
                    <a:pt x="54" y="123"/>
                  </a:moveTo>
                  <a:cubicBezTo>
                    <a:pt x="54" y="123"/>
                    <a:pt x="55" y="123"/>
                    <a:pt x="55" y="123"/>
                  </a:cubicBezTo>
                  <a:cubicBezTo>
                    <a:pt x="55" y="124"/>
                    <a:pt x="56" y="124"/>
                    <a:pt x="56" y="124"/>
                  </a:cubicBezTo>
                  <a:cubicBezTo>
                    <a:pt x="55" y="124"/>
                    <a:pt x="55" y="123"/>
                    <a:pt x="54" y="123"/>
                  </a:cubicBezTo>
                  <a:close/>
                  <a:moveTo>
                    <a:pt x="68" y="124"/>
                  </a:moveTo>
                  <a:cubicBezTo>
                    <a:pt x="68" y="124"/>
                    <a:pt x="68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5" y="125"/>
                    <a:pt x="66" y="125"/>
                    <a:pt x="66" y="124"/>
                  </a:cubicBezTo>
                  <a:cubicBezTo>
                    <a:pt x="66" y="124"/>
                    <a:pt x="67" y="124"/>
                    <a:pt x="68" y="124"/>
                  </a:cubicBezTo>
                  <a:close/>
                  <a:moveTo>
                    <a:pt x="55" y="130"/>
                  </a:moveTo>
                  <a:cubicBezTo>
                    <a:pt x="56" y="131"/>
                    <a:pt x="57" y="131"/>
                    <a:pt x="58" y="132"/>
                  </a:cubicBezTo>
                  <a:cubicBezTo>
                    <a:pt x="59" y="137"/>
                    <a:pt x="61" y="143"/>
                    <a:pt x="65" y="150"/>
                  </a:cubicBezTo>
                  <a:cubicBezTo>
                    <a:pt x="59" y="148"/>
                    <a:pt x="53" y="146"/>
                    <a:pt x="46" y="143"/>
                  </a:cubicBezTo>
                  <a:cubicBezTo>
                    <a:pt x="44" y="142"/>
                    <a:pt x="41" y="140"/>
                    <a:pt x="39" y="138"/>
                  </a:cubicBezTo>
                  <a:cubicBezTo>
                    <a:pt x="43" y="134"/>
                    <a:pt x="49" y="131"/>
                    <a:pt x="55" y="130"/>
                  </a:cubicBezTo>
                  <a:close/>
                  <a:moveTo>
                    <a:pt x="98" y="118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100" y="120"/>
                    <a:pt x="103" y="121"/>
                    <a:pt x="105" y="122"/>
                  </a:cubicBezTo>
                  <a:cubicBezTo>
                    <a:pt x="96" y="128"/>
                    <a:pt x="87" y="131"/>
                    <a:pt x="78" y="130"/>
                  </a:cubicBezTo>
                  <a:cubicBezTo>
                    <a:pt x="76" y="129"/>
                    <a:pt x="75" y="128"/>
                    <a:pt x="73" y="127"/>
                  </a:cubicBezTo>
                  <a:cubicBezTo>
                    <a:pt x="73" y="126"/>
                    <a:pt x="73" y="124"/>
                    <a:pt x="74" y="123"/>
                  </a:cubicBezTo>
                  <a:cubicBezTo>
                    <a:pt x="77" y="122"/>
                    <a:pt x="81" y="121"/>
                    <a:pt x="85" y="119"/>
                  </a:cubicBezTo>
                  <a:cubicBezTo>
                    <a:pt x="89" y="119"/>
                    <a:pt x="94" y="118"/>
                    <a:pt x="98" y="118"/>
                  </a:cubicBezTo>
                  <a:close/>
                  <a:moveTo>
                    <a:pt x="64" y="132"/>
                  </a:moveTo>
                  <a:cubicBezTo>
                    <a:pt x="64" y="132"/>
                    <a:pt x="64" y="131"/>
                    <a:pt x="64" y="131"/>
                  </a:cubicBezTo>
                  <a:cubicBezTo>
                    <a:pt x="65" y="131"/>
                    <a:pt x="66" y="132"/>
                    <a:pt x="66" y="132"/>
                  </a:cubicBezTo>
                  <a:cubicBezTo>
                    <a:pt x="66" y="133"/>
                    <a:pt x="66" y="134"/>
                    <a:pt x="66" y="134"/>
                  </a:cubicBezTo>
                  <a:cubicBezTo>
                    <a:pt x="66" y="137"/>
                    <a:pt x="66" y="139"/>
                    <a:pt x="67" y="142"/>
                  </a:cubicBezTo>
                  <a:cubicBezTo>
                    <a:pt x="65" y="139"/>
                    <a:pt x="64" y="135"/>
                    <a:pt x="64" y="133"/>
                  </a:cubicBezTo>
                  <a:cubicBezTo>
                    <a:pt x="64" y="133"/>
                    <a:pt x="64" y="132"/>
                    <a:pt x="64" y="132"/>
                  </a:cubicBezTo>
                  <a:close/>
                  <a:moveTo>
                    <a:pt x="72" y="141"/>
                  </a:moveTo>
                  <a:cubicBezTo>
                    <a:pt x="72" y="139"/>
                    <a:pt x="71" y="136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3" y="135"/>
                    <a:pt x="75" y="135"/>
                    <a:pt x="76" y="135"/>
                  </a:cubicBezTo>
                  <a:cubicBezTo>
                    <a:pt x="77" y="136"/>
                    <a:pt x="78" y="138"/>
                    <a:pt x="79" y="139"/>
                  </a:cubicBezTo>
                  <a:cubicBezTo>
                    <a:pt x="81" y="142"/>
                    <a:pt x="81" y="145"/>
                    <a:pt x="81" y="147"/>
                  </a:cubicBezTo>
                  <a:cubicBezTo>
                    <a:pt x="81" y="148"/>
                    <a:pt x="81" y="149"/>
                    <a:pt x="80" y="150"/>
                  </a:cubicBezTo>
                  <a:cubicBezTo>
                    <a:pt x="79" y="150"/>
                    <a:pt x="77" y="151"/>
                    <a:pt x="76" y="151"/>
                  </a:cubicBezTo>
                  <a:cubicBezTo>
                    <a:pt x="74" y="148"/>
                    <a:pt x="73" y="145"/>
                    <a:pt x="72" y="141"/>
                  </a:cubicBezTo>
                  <a:close/>
                  <a:moveTo>
                    <a:pt x="67" y="155"/>
                  </a:moveTo>
                  <a:cubicBezTo>
                    <a:pt x="68" y="155"/>
                    <a:pt x="69" y="155"/>
                    <a:pt x="70" y="156"/>
                  </a:cubicBezTo>
                  <a:cubicBezTo>
                    <a:pt x="70" y="156"/>
                    <a:pt x="71" y="156"/>
                    <a:pt x="71" y="157"/>
                  </a:cubicBezTo>
                  <a:cubicBezTo>
                    <a:pt x="70" y="156"/>
                    <a:pt x="69" y="156"/>
                    <a:pt x="67" y="155"/>
                  </a:cubicBezTo>
                  <a:close/>
                  <a:moveTo>
                    <a:pt x="132" y="125"/>
                  </a:moveTo>
                  <a:cubicBezTo>
                    <a:pt x="136" y="125"/>
                    <a:pt x="141" y="124"/>
                    <a:pt x="145" y="122"/>
                  </a:cubicBezTo>
                  <a:cubicBezTo>
                    <a:pt x="145" y="124"/>
                    <a:pt x="145" y="126"/>
                    <a:pt x="145" y="127"/>
                  </a:cubicBezTo>
                  <a:cubicBezTo>
                    <a:pt x="145" y="131"/>
                    <a:pt x="145" y="134"/>
                    <a:pt x="143" y="137"/>
                  </a:cubicBezTo>
                  <a:cubicBezTo>
                    <a:pt x="138" y="151"/>
                    <a:pt x="123" y="162"/>
                    <a:pt x="106" y="164"/>
                  </a:cubicBezTo>
                  <a:cubicBezTo>
                    <a:pt x="100" y="164"/>
                    <a:pt x="90" y="164"/>
                    <a:pt x="82" y="159"/>
                  </a:cubicBezTo>
                  <a:cubicBezTo>
                    <a:pt x="81" y="158"/>
                    <a:pt x="80" y="157"/>
                    <a:pt x="79" y="156"/>
                  </a:cubicBezTo>
                  <a:cubicBezTo>
                    <a:pt x="80" y="155"/>
                    <a:pt x="82" y="155"/>
                    <a:pt x="83" y="154"/>
                  </a:cubicBezTo>
                  <a:cubicBezTo>
                    <a:pt x="85" y="153"/>
                    <a:pt x="87" y="151"/>
                    <a:pt x="87" y="147"/>
                  </a:cubicBezTo>
                  <a:cubicBezTo>
                    <a:pt x="87" y="144"/>
                    <a:pt x="86" y="141"/>
                    <a:pt x="84" y="137"/>
                  </a:cubicBezTo>
                  <a:cubicBezTo>
                    <a:pt x="84" y="136"/>
                    <a:pt x="83" y="136"/>
                    <a:pt x="83" y="136"/>
                  </a:cubicBezTo>
                  <a:cubicBezTo>
                    <a:pt x="92" y="135"/>
                    <a:pt x="102" y="131"/>
                    <a:pt x="111" y="124"/>
                  </a:cubicBezTo>
                  <a:cubicBezTo>
                    <a:pt x="118" y="125"/>
                    <a:pt x="125" y="126"/>
                    <a:pt x="132" y="125"/>
                  </a:cubicBezTo>
                  <a:close/>
                  <a:moveTo>
                    <a:pt x="141" y="56"/>
                  </a:moveTo>
                  <a:cubicBezTo>
                    <a:pt x="143" y="57"/>
                    <a:pt x="144" y="57"/>
                    <a:pt x="146" y="58"/>
                  </a:cubicBezTo>
                  <a:cubicBezTo>
                    <a:pt x="164" y="67"/>
                    <a:pt x="177" y="89"/>
                    <a:pt x="177" y="111"/>
                  </a:cubicBezTo>
                  <a:cubicBezTo>
                    <a:pt x="177" y="113"/>
                    <a:pt x="176" y="115"/>
                    <a:pt x="176" y="117"/>
                  </a:cubicBezTo>
                  <a:cubicBezTo>
                    <a:pt x="173" y="145"/>
                    <a:pt x="140" y="168"/>
                    <a:pt x="112" y="169"/>
                  </a:cubicBezTo>
                  <a:cubicBezTo>
                    <a:pt x="110" y="169"/>
                    <a:pt x="107" y="169"/>
                    <a:pt x="104" y="169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25" y="167"/>
                    <a:pt x="142" y="154"/>
                    <a:pt x="148" y="139"/>
                  </a:cubicBezTo>
                  <a:cubicBezTo>
                    <a:pt x="150" y="135"/>
                    <a:pt x="150" y="131"/>
                    <a:pt x="150" y="127"/>
                  </a:cubicBezTo>
                  <a:cubicBezTo>
                    <a:pt x="150" y="125"/>
                    <a:pt x="150" y="122"/>
                    <a:pt x="150" y="120"/>
                  </a:cubicBezTo>
                  <a:cubicBezTo>
                    <a:pt x="157" y="115"/>
                    <a:pt x="162" y="109"/>
                    <a:pt x="164" y="100"/>
                  </a:cubicBezTo>
                  <a:cubicBezTo>
                    <a:pt x="165" y="97"/>
                    <a:pt x="165" y="95"/>
                    <a:pt x="165" y="92"/>
                  </a:cubicBezTo>
                  <a:cubicBezTo>
                    <a:pt x="165" y="82"/>
                    <a:pt x="160" y="73"/>
                    <a:pt x="149" y="65"/>
                  </a:cubicBezTo>
                  <a:cubicBezTo>
                    <a:pt x="148" y="64"/>
                    <a:pt x="146" y="64"/>
                    <a:pt x="145" y="63"/>
                  </a:cubicBezTo>
                  <a:cubicBezTo>
                    <a:pt x="144" y="61"/>
                    <a:pt x="143" y="58"/>
                    <a:pt x="141" y="56"/>
                  </a:cubicBezTo>
                  <a:close/>
                  <a:moveTo>
                    <a:pt x="24" y="102"/>
                  </a:moveTo>
                  <a:cubicBezTo>
                    <a:pt x="24" y="100"/>
                    <a:pt x="25" y="98"/>
                    <a:pt x="25" y="95"/>
                  </a:cubicBezTo>
                  <a:cubicBezTo>
                    <a:pt x="26" y="96"/>
                    <a:pt x="27" y="96"/>
                    <a:pt x="28" y="96"/>
                  </a:cubicBezTo>
                  <a:cubicBezTo>
                    <a:pt x="29" y="102"/>
                    <a:pt x="30" y="108"/>
                    <a:pt x="31" y="115"/>
                  </a:cubicBezTo>
                  <a:cubicBezTo>
                    <a:pt x="30" y="116"/>
                    <a:pt x="29" y="117"/>
                    <a:pt x="27" y="117"/>
                  </a:cubicBezTo>
                  <a:cubicBezTo>
                    <a:pt x="25" y="112"/>
                    <a:pt x="24" y="107"/>
                    <a:pt x="24" y="102"/>
                  </a:cubicBezTo>
                  <a:close/>
                  <a:moveTo>
                    <a:pt x="40" y="90"/>
                  </a:moveTo>
                  <a:cubicBezTo>
                    <a:pt x="42" y="86"/>
                    <a:pt x="44" y="81"/>
                    <a:pt x="48" y="77"/>
                  </a:cubicBezTo>
                  <a:cubicBezTo>
                    <a:pt x="45" y="83"/>
                    <a:pt x="44" y="88"/>
                    <a:pt x="44" y="94"/>
                  </a:cubicBezTo>
                  <a:cubicBezTo>
                    <a:pt x="44" y="95"/>
                    <a:pt x="44" y="96"/>
                    <a:pt x="44" y="96"/>
                  </a:cubicBezTo>
                  <a:cubicBezTo>
                    <a:pt x="44" y="96"/>
                    <a:pt x="43" y="96"/>
                    <a:pt x="43" y="96"/>
                  </a:cubicBezTo>
                  <a:cubicBezTo>
                    <a:pt x="42" y="95"/>
                    <a:pt x="41" y="94"/>
                    <a:pt x="39" y="94"/>
                  </a:cubicBezTo>
                  <a:cubicBezTo>
                    <a:pt x="40" y="93"/>
                    <a:pt x="40" y="92"/>
                    <a:pt x="40" y="90"/>
                  </a:cubicBezTo>
                  <a:close/>
                  <a:moveTo>
                    <a:pt x="39" y="100"/>
                  </a:moveTo>
                  <a:cubicBezTo>
                    <a:pt x="39" y="100"/>
                    <a:pt x="40" y="100"/>
                    <a:pt x="41" y="100"/>
                  </a:cubicBezTo>
                  <a:cubicBezTo>
                    <a:pt x="41" y="100"/>
                    <a:pt x="42" y="101"/>
                    <a:pt x="42" y="101"/>
                  </a:cubicBezTo>
                  <a:cubicBezTo>
                    <a:pt x="42" y="102"/>
                    <a:pt x="41" y="103"/>
                    <a:pt x="40" y="105"/>
                  </a:cubicBezTo>
                  <a:cubicBezTo>
                    <a:pt x="40" y="104"/>
                    <a:pt x="40" y="104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2"/>
                    <a:pt x="39" y="101"/>
                    <a:pt x="39" y="100"/>
                  </a:cubicBezTo>
                  <a:close/>
                  <a:moveTo>
                    <a:pt x="35" y="108"/>
                  </a:moveTo>
                  <a:cubicBezTo>
                    <a:pt x="35" y="108"/>
                    <a:pt x="35" y="108"/>
                    <a:pt x="36" y="108"/>
                  </a:cubicBezTo>
                  <a:cubicBezTo>
                    <a:pt x="36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5" y="109"/>
                    <a:pt x="35" y="108"/>
                  </a:cubicBezTo>
                  <a:close/>
                  <a:moveTo>
                    <a:pt x="46" y="106"/>
                  </a:moveTo>
                  <a:cubicBezTo>
                    <a:pt x="46" y="107"/>
                    <a:pt x="46" y="108"/>
                    <a:pt x="47" y="110"/>
                  </a:cubicBezTo>
                  <a:cubicBezTo>
                    <a:pt x="46" y="109"/>
                    <a:pt x="45" y="109"/>
                    <a:pt x="44" y="108"/>
                  </a:cubicBezTo>
                  <a:cubicBezTo>
                    <a:pt x="45" y="107"/>
                    <a:pt x="45" y="107"/>
                    <a:pt x="46" y="106"/>
                  </a:cubicBezTo>
                  <a:close/>
                  <a:moveTo>
                    <a:pt x="52" y="108"/>
                  </a:moveTo>
                  <a:cubicBezTo>
                    <a:pt x="53" y="110"/>
                    <a:pt x="54" y="111"/>
                    <a:pt x="56" y="113"/>
                  </a:cubicBezTo>
                  <a:cubicBezTo>
                    <a:pt x="55" y="113"/>
                    <a:pt x="54" y="113"/>
                    <a:pt x="54" y="112"/>
                  </a:cubicBezTo>
                  <a:cubicBezTo>
                    <a:pt x="53" y="111"/>
                    <a:pt x="52" y="110"/>
                    <a:pt x="52" y="108"/>
                  </a:cubicBezTo>
                  <a:close/>
                  <a:moveTo>
                    <a:pt x="68" y="61"/>
                  </a:moveTo>
                  <a:cubicBezTo>
                    <a:pt x="71" y="59"/>
                    <a:pt x="76" y="57"/>
                    <a:pt x="82" y="56"/>
                  </a:cubicBezTo>
                  <a:cubicBezTo>
                    <a:pt x="75" y="61"/>
                    <a:pt x="70" y="67"/>
                    <a:pt x="66" y="73"/>
                  </a:cubicBezTo>
                  <a:cubicBezTo>
                    <a:pt x="60" y="82"/>
                    <a:pt x="57" y="89"/>
                    <a:pt x="57" y="96"/>
                  </a:cubicBezTo>
                  <a:cubicBezTo>
                    <a:pt x="57" y="103"/>
                    <a:pt x="60" y="109"/>
                    <a:pt x="65" y="113"/>
                  </a:cubicBezTo>
                  <a:cubicBezTo>
                    <a:pt x="64" y="113"/>
                    <a:pt x="63" y="114"/>
                    <a:pt x="62" y="114"/>
                  </a:cubicBezTo>
                  <a:cubicBezTo>
                    <a:pt x="59" y="108"/>
                    <a:pt x="55" y="104"/>
                    <a:pt x="50" y="100"/>
                  </a:cubicBezTo>
                  <a:cubicBezTo>
                    <a:pt x="50" y="99"/>
                    <a:pt x="49" y="99"/>
                    <a:pt x="49" y="99"/>
                  </a:cubicBezTo>
                  <a:cubicBezTo>
                    <a:pt x="53" y="90"/>
                    <a:pt x="56" y="80"/>
                    <a:pt x="59" y="70"/>
                  </a:cubicBezTo>
                  <a:cubicBezTo>
                    <a:pt x="61" y="66"/>
                    <a:pt x="64" y="63"/>
                    <a:pt x="68" y="61"/>
                  </a:cubicBezTo>
                  <a:close/>
                  <a:moveTo>
                    <a:pt x="107" y="56"/>
                  </a:moveTo>
                  <a:cubicBezTo>
                    <a:pt x="107" y="56"/>
                    <a:pt x="107" y="56"/>
                    <a:pt x="107" y="56"/>
                  </a:cubicBezTo>
                  <a:cubicBezTo>
                    <a:pt x="104" y="58"/>
                    <a:pt x="101" y="61"/>
                    <a:pt x="98" y="64"/>
                  </a:cubicBezTo>
                  <a:cubicBezTo>
                    <a:pt x="86" y="76"/>
                    <a:pt x="82" y="86"/>
                    <a:pt x="82" y="94"/>
                  </a:cubicBezTo>
                  <a:cubicBezTo>
                    <a:pt x="82" y="97"/>
                    <a:pt x="83" y="99"/>
                    <a:pt x="84" y="102"/>
                  </a:cubicBezTo>
                  <a:cubicBezTo>
                    <a:pt x="80" y="105"/>
                    <a:pt x="77" y="108"/>
                    <a:pt x="74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2" y="111"/>
                    <a:pt x="71" y="111"/>
                    <a:pt x="69" y="110"/>
                  </a:cubicBezTo>
                  <a:cubicBezTo>
                    <a:pt x="64" y="106"/>
                    <a:pt x="63" y="101"/>
                    <a:pt x="63" y="96"/>
                  </a:cubicBezTo>
                  <a:cubicBezTo>
                    <a:pt x="63" y="88"/>
                    <a:pt x="68" y="80"/>
                    <a:pt x="70" y="76"/>
                  </a:cubicBezTo>
                  <a:cubicBezTo>
                    <a:pt x="76" y="68"/>
                    <a:pt x="84" y="60"/>
                    <a:pt x="93" y="55"/>
                  </a:cubicBezTo>
                  <a:cubicBezTo>
                    <a:pt x="97" y="55"/>
                    <a:pt x="102" y="55"/>
                    <a:pt x="107" y="56"/>
                  </a:cubicBezTo>
                  <a:close/>
                  <a:moveTo>
                    <a:pt x="131" y="54"/>
                  </a:moveTo>
                  <a:cubicBezTo>
                    <a:pt x="131" y="55"/>
                    <a:pt x="131" y="56"/>
                    <a:pt x="131" y="56"/>
                  </a:cubicBezTo>
                  <a:cubicBezTo>
                    <a:pt x="129" y="56"/>
                    <a:pt x="128" y="55"/>
                    <a:pt x="126" y="55"/>
                  </a:cubicBezTo>
                  <a:cubicBezTo>
                    <a:pt x="128" y="55"/>
                    <a:pt x="129" y="54"/>
                    <a:pt x="131" y="54"/>
                  </a:cubicBezTo>
                  <a:close/>
                  <a:moveTo>
                    <a:pt x="118" y="58"/>
                  </a:moveTo>
                  <a:cubicBezTo>
                    <a:pt x="119" y="58"/>
                    <a:pt x="119" y="58"/>
                    <a:pt x="120" y="58"/>
                  </a:cubicBezTo>
                  <a:cubicBezTo>
                    <a:pt x="120" y="59"/>
                    <a:pt x="120" y="59"/>
                    <a:pt x="119" y="60"/>
                  </a:cubicBezTo>
                  <a:cubicBezTo>
                    <a:pt x="119" y="59"/>
                    <a:pt x="119" y="59"/>
                    <a:pt x="118" y="58"/>
                  </a:cubicBezTo>
                  <a:close/>
                  <a:moveTo>
                    <a:pt x="136" y="58"/>
                  </a:move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lose/>
                  <a:moveTo>
                    <a:pt x="88" y="94"/>
                  </a:moveTo>
                  <a:cubicBezTo>
                    <a:pt x="88" y="86"/>
                    <a:pt x="92" y="77"/>
                    <a:pt x="102" y="68"/>
                  </a:cubicBezTo>
                  <a:cubicBezTo>
                    <a:pt x="104" y="65"/>
                    <a:pt x="107" y="63"/>
                    <a:pt x="109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0" y="65"/>
                    <a:pt x="110" y="67"/>
                    <a:pt x="110" y="69"/>
                  </a:cubicBezTo>
                  <a:cubicBezTo>
                    <a:pt x="110" y="78"/>
                    <a:pt x="107" y="86"/>
                    <a:pt x="103" y="92"/>
                  </a:cubicBezTo>
                  <a:cubicBezTo>
                    <a:pt x="100" y="93"/>
                    <a:pt x="96" y="94"/>
                    <a:pt x="93" y="96"/>
                  </a:cubicBezTo>
                  <a:cubicBezTo>
                    <a:pt x="91" y="97"/>
                    <a:pt x="90" y="98"/>
                    <a:pt x="88" y="99"/>
                  </a:cubicBezTo>
                  <a:cubicBezTo>
                    <a:pt x="88" y="97"/>
                    <a:pt x="88" y="95"/>
                    <a:pt x="88" y="94"/>
                  </a:cubicBezTo>
                  <a:close/>
                  <a:moveTo>
                    <a:pt x="115" y="69"/>
                  </a:moveTo>
                  <a:cubicBezTo>
                    <a:pt x="115" y="67"/>
                    <a:pt x="115" y="65"/>
                    <a:pt x="115" y="63"/>
                  </a:cubicBezTo>
                  <a:cubicBezTo>
                    <a:pt x="116" y="64"/>
                    <a:pt x="117" y="66"/>
                    <a:pt x="117" y="68"/>
                  </a:cubicBezTo>
                  <a:cubicBezTo>
                    <a:pt x="116" y="70"/>
                    <a:pt x="116" y="72"/>
                    <a:pt x="115" y="74"/>
                  </a:cubicBezTo>
                  <a:cubicBezTo>
                    <a:pt x="115" y="73"/>
                    <a:pt x="115" y="71"/>
                    <a:pt x="115" y="69"/>
                  </a:cubicBezTo>
                  <a:close/>
                  <a:moveTo>
                    <a:pt x="125" y="60"/>
                  </a:moveTo>
                  <a:cubicBezTo>
                    <a:pt x="127" y="60"/>
                    <a:pt x="129" y="61"/>
                    <a:pt x="131" y="62"/>
                  </a:cubicBezTo>
                  <a:cubicBezTo>
                    <a:pt x="131" y="62"/>
                    <a:pt x="131" y="62"/>
                    <a:pt x="131" y="63"/>
                  </a:cubicBezTo>
                  <a:cubicBezTo>
                    <a:pt x="131" y="73"/>
                    <a:pt x="129" y="83"/>
                    <a:pt x="126" y="93"/>
                  </a:cubicBezTo>
                  <a:cubicBezTo>
                    <a:pt x="123" y="92"/>
                    <a:pt x="121" y="91"/>
                    <a:pt x="118" y="91"/>
                  </a:cubicBezTo>
                  <a:cubicBezTo>
                    <a:pt x="121" y="85"/>
                    <a:pt x="123" y="79"/>
                    <a:pt x="123" y="73"/>
                  </a:cubicBezTo>
                  <a:cubicBezTo>
                    <a:pt x="123" y="71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5"/>
                    <a:pt x="124" y="62"/>
                    <a:pt x="125" y="60"/>
                  </a:cubicBezTo>
                  <a:close/>
                  <a:moveTo>
                    <a:pt x="95" y="101"/>
                  </a:moveTo>
                  <a:cubicBezTo>
                    <a:pt x="95" y="100"/>
                    <a:pt x="96" y="100"/>
                    <a:pt x="96" y="100"/>
                  </a:cubicBezTo>
                  <a:cubicBezTo>
                    <a:pt x="94" y="102"/>
                    <a:pt x="93" y="103"/>
                    <a:pt x="91" y="104"/>
                  </a:cubicBezTo>
                  <a:cubicBezTo>
                    <a:pt x="91" y="104"/>
                    <a:pt x="90" y="104"/>
                    <a:pt x="90" y="103"/>
                  </a:cubicBezTo>
                  <a:cubicBezTo>
                    <a:pt x="92" y="102"/>
                    <a:pt x="93" y="101"/>
                    <a:pt x="95" y="101"/>
                  </a:cubicBezTo>
                  <a:close/>
                  <a:moveTo>
                    <a:pt x="86" y="107"/>
                  </a:moveTo>
                  <a:cubicBezTo>
                    <a:pt x="86" y="107"/>
                    <a:pt x="86" y="107"/>
                    <a:pt x="86" y="107"/>
                  </a:cubicBezTo>
                  <a:cubicBezTo>
                    <a:pt x="86" y="108"/>
                    <a:pt x="85" y="108"/>
                    <a:pt x="84" y="108"/>
                  </a:cubicBezTo>
                  <a:cubicBezTo>
                    <a:pt x="85" y="108"/>
                    <a:pt x="85" y="107"/>
                    <a:pt x="86" y="107"/>
                  </a:cubicBezTo>
                  <a:close/>
                  <a:moveTo>
                    <a:pt x="115" y="96"/>
                  </a:moveTo>
                  <a:cubicBezTo>
                    <a:pt x="118" y="96"/>
                    <a:pt x="121" y="97"/>
                    <a:pt x="124" y="98"/>
                  </a:cubicBezTo>
                  <a:cubicBezTo>
                    <a:pt x="121" y="104"/>
                    <a:pt x="118" y="110"/>
                    <a:pt x="114" y="114"/>
                  </a:cubicBezTo>
                  <a:cubicBezTo>
                    <a:pt x="110" y="114"/>
                    <a:pt x="106" y="113"/>
                    <a:pt x="102" y="113"/>
                  </a:cubicBezTo>
                  <a:cubicBezTo>
                    <a:pt x="102" y="113"/>
                    <a:pt x="101" y="113"/>
                    <a:pt x="100" y="113"/>
                  </a:cubicBezTo>
                  <a:cubicBezTo>
                    <a:pt x="99" y="113"/>
                    <a:pt x="99" y="113"/>
                    <a:pt x="98" y="112"/>
                  </a:cubicBezTo>
                  <a:cubicBezTo>
                    <a:pt x="105" y="108"/>
                    <a:pt x="111" y="102"/>
                    <a:pt x="115" y="9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4" name="Freeform 63"/>
            <p:cNvSpPr>
              <a:spLocks noChangeArrowheads="1"/>
            </p:cNvSpPr>
            <p:nvPr/>
          </p:nvSpPr>
          <p:spPr bwMode="auto">
            <a:xfrm>
              <a:off x="3445" y="2321"/>
              <a:ext cx="12" cy="21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13 h 14"/>
                <a:gd name="T4" fmla="*/ 8 w 8"/>
                <a:gd name="T5" fmla="*/ 3 h 14"/>
                <a:gd name="T6" fmla="*/ 4 w 8"/>
                <a:gd name="T7" fmla="*/ 2 h 14"/>
                <a:gd name="T8" fmla="*/ 2 w 8"/>
                <a:gd name="T9" fmla="*/ 10 h 14"/>
                <a:gd name="T10" fmla="*/ 4 w 8"/>
                <a:gd name="T11" fmla="*/ 4 h 14"/>
                <a:gd name="T12" fmla="*/ 1 w 8"/>
                <a:gd name="T13" fmla="*/ 14 h 14"/>
                <a:gd name="T14" fmla="*/ 5 w 8"/>
                <a:gd name="T15" fmla="*/ 4 h 14"/>
                <a:gd name="T16" fmla="*/ 1 w 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2" y="4"/>
                    <a:pt x="1" y="9"/>
                    <a:pt x="0" y="13"/>
                  </a:cubicBezTo>
                  <a:cubicBezTo>
                    <a:pt x="6" y="11"/>
                    <a:pt x="6" y="9"/>
                    <a:pt x="8" y="3"/>
                  </a:cubicBezTo>
                  <a:cubicBezTo>
                    <a:pt x="8" y="3"/>
                    <a:pt x="4" y="2"/>
                    <a:pt x="4" y="2"/>
                  </a:cubicBezTo>
                  <a:cubicBezTo>
                    <a:pt x="2" y="7"/>
                    <a:pt x="2" y="6"/>
                    <a:pt x="2" y="10"/>
                  </a:cubicBezTo>
                  <a:cubicBezTo>
                    <a:pt x="2" y="9"/>
                    <a:pt x="4" y="5"/>
                    <a:pt x="4" y="4"/>
                  </a:cubicBezTo>
                  <a:cubicBezTo>
                    <a:pt x="2" y="9"/>
                    <a:pt x="2" y="10"/>
                    <a:pt x="1" y="14"/>
                  </a:cubicBezTo>
                  <a:cubicBezTo>
                    <a:pt x="6" y="9"/>
                    <a:pt x="5" y="9"/>
                    <a:pt x="5" y="4"/>
                  </a:cubicBezTo>
                  <a:cubicBezTo>
                    <a:pt x="3" y="5"/>
                    <a:pt x="3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5" name="Freeform 64"/>
            <p:cNvSpPr>
              <a:spLocks noChangeArrowheads="1"/>
            </p:cNvSpPr>
            <p:nvPr/>
          </p:nvSpPr>
          <p:spPr bwMode="auto">
            <a:xfrm>
              <a:off x="3441" y="2317"/>
              <a:ext cx="20" cy="27"/>
            </a:xfrm>
            <a:custGeom>
              <a:avLst/>
              <a:gdLst>
                <a:gd name="T0" fmla="*/ 4 w 14"/>
                <a:gd name="T1" fmla="*/ 2 h 19"/>
                <a:gd name="T2" fmla="*/ 1 w 14"/>
                <a:gd name="T3" fmla="*/ 13 h 19"/>
                <a:gd name="T4" fmla="*/ 1 w 14"/>
                <a:gd name="T5" fmla="*/ 15 h 19"/>
                <a:gd name="T6" fmla="*/ 0 w 14"/>
                <a:gd name="T7" fmla="*/ 16 h 19"/>
                <a:gd name="T8" fmla="*/ 1 w 14"/>
                <a:gd name="T9" fmla="*/ 18 h 19"/>
                <a:gd name="T10" fmla="*/ 2 w 14"/>
                <a:gd name="T11" fmla="*/ 18 h 19"/>
                <a:gd name="T12" fmla="*/ 3 w 14"/>
                <a:gd name="T13" fmla="*/ 19 h 19"/>
                <a:gd name="T14" fmla="*/ 6 w 14"/>
                <a:gd name="T15" fmla="*/ 18 h 19"/>
                <a:gd name="T16" fmla="*/ 8 w 14"/>
                <a:gd name="T17" fmla="*/ 16 h 19"/>
                <a:gd name="T18" fmla="*/ 13 w 14"/>
                <a:gd name="T19" fmla="*/ 7 h 19"/>
                <a:gd name="T20" fmla="*/ 14 w 14"/>
                <a:gd name="T21" fmla="*/ 6 h 19"/>
                <a:gd name="T22" fmla="*/ 14 w 14"/>
                <a:gd name="T23" fmla="*/ 6 h 19"/>
                <a:gd name="T24" fmla="*/ 9 w 14"/>
                <a:gd name="T25" fmla="*/ 3 h 19"/>
                <a:gd name="T26" fmla="*/ 10 w 14"/>
                <a:gd name="T27" fmla="*/ 3 h 19"/>
                <a:gd name="T28" fmla="*/ 8 w 14"/>
                <a:gd name="T29" fmla="*/ 0 h 19"/>
                <a:gd name="T30" fmla="*/ 4 w 14"/>
                <a:gd name="T3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9">
                  <a:moveTo>
                    <a:pt x="4" y="2"/>
                  </a:moveTo>
                  <a:cubicBezTo>
                    <a:pt x="3" y="5"/>
                    <a:pt x="2" y="10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11" y="14"/>
                    <a:pt x="12" y="11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3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7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6" name="Freeform 65"/>
            <p:cNvSpPr>
              <a:spLocks noEditPoints="1" noChangeArrowheads="1"/>
            </p:cNvSpPr>
            <p:nvPr/>
          </p:nvSpPr>
          <p:spPr bwMode="auto">
            <a:xfrm>
              <a:off x="3473" y="2360"/>
              <a:ext cx="102" cy="91"/>
            </a:xfrm>
            <a:custGeom>
              <a:avLst/>
              <a:gdLst>
                <a:gd name="T0" fmla="*/ 4 w 71"/>
                <a:gd name="T1" fmla="*/ 18 h 63"/>
                <a:gd name="T2" fmla="*/ 0 w 71"/>
                <a:gd name="T3" fmla="*/ 28 h 63"/>
                <a:gd name="T4" fmla="*/ 39 w 71"/>
                <a:gd name="T5" fmla="*/ 63 h 63"/>
                <a:gd name="T6" fmla="*/ 54 w 71"/>
                <a:gd name="T7" fmla="*/ 11 h 63"/>
                <a:gd name="T8" fmla="*/ 51 w 71"/>
                <a:gd name="T9" fmla="*/ 16 h 63"/>
                <a:gd name="T10" fmla="*/ 57 w 71"/>
                <a:gd name="T11" fmla="*/ 31 h 63"/>
                <a:gd name="T12" fmla="*/ 26 w 71"/>
                <a:gd name="T13" fmla="*/ 11 h 63"/>
                <a:gd name="T14" fmla="*/ 51 w 71"/>
                <a:gd name="T15" fmla="*/ 16 h 63"/>
                <a:gd name="T16" fmla="*/ 49 w 71"/>
                <a:gd name="T17" fmla="*/ 24 h 63"/>
                <a:gd name="T18" fmla="*/ 17 w 71"/>
                <a:gd name="T19" fmla="*/ 22 h 63"/>
                <a:gd name="T20" fmla="*/ 13 w 71"/>
                <a:gd name="T21" fmla="*/ 31 h 63"/>
                <a:gd name="T22" fmla="*/ 12 w 71"/>
                <a:gd name="T23" fmla="*/ 20 h 63"/>
                <a:gd name="T24" fmla="*/ 23 w 71"/>
                <a:gd name="T25" fmla="*/ 16 h 63"/>
                <a:gd name="T26" fmla="*/ 15 w 71"/>
                <a:gd name="T27" fmla="*/ 41 h 63"/>
                <a:gd name="T28" fmla="*/ 17 w 71"/>
                <a:gd name="T29" fmla="*/ 43 h 63"/>
                <a:gd name="T30" fmla="*/ 15 w 71"/>
                <a:gd name="T31" fmla="*/ 41 h 63"/>
                <a:gd name="T32" fmla="*/ 20 w 71"/>
                <a:gd name="T33" fmla="*/ 26 h 63"/>
                <a:gd name="T34" fmla="*/ 25 w 71"/>
                <a:gd name="T35" fmla="*/ 30 h 63"/>
                <a:gd name="T36" fmla="*/ 26 w 71"/>
                <a:gd name="T37" fmla="*/ 42 h 63"/>
                <a:gd name="T38" fmla="*/ 19 w 71"/>
                <a:gd name="T39" fmla="*/ 31 h 63"/>
                <a:gd name="T40" fmla="*/ 30 w 71"/>
                <a:gd name="T41" fmla="*/ 31 h 63"/>
                <a:gd name="T42" fmla="*/ 48 w 71"/>
                <a:gd name="T43" fmla="*/ 30 h 63"/>
                <a:gd name="T44" fmla="*/ 47 w 71"/>
                <a:gd name="T45" fmla="*/ 31 h 63"/>
                <a:gd name="T46" fmla="*/ 41 w 71"/>
                <a:gd name="T47" fmla="*/ 38 h 63"/>
                <a:gd name="T48" fmla="*/ 36 w 71"/>
                <a:gd name="T49" fmla="*/ 46 h 63"/>
                <a:gd name="T50" fmla="*/ 46 w 71"/>
                <a:gd name="T51" fmla="*/ 38 h 63"/>
                <a:gd name="T52" fmla="*/ 49 w 71"/>
                <a:gd name="T53" fmla="*/ 36 h 63"/>
                <a:gd name="T54" fmla="*/ 50 w 71"/>
                <a:gd name="T55" fmla="*/ 38 h 63"/>
                <a:gd name="T56" fmla="*/ 49 w 71"/>
                <a:gd name="T57" fmla="*/ 42 h 63"/>
                <a:gd name="T58" fmla="*/ 59 w 71"/>
                <a:gd name="T59" fmla="*/ 39 h 63"/>
                <a:gd name="T60" fmla="*/ 60 w 71"/>
                <a:gd name="T61" fmla="*/ 39 h 63"/>
                <a:gd name="T62" fmla="*/ 59 w 71"/>
                <a:gd name="T63" fmla="*/ 40 h 63"/>
                <a:gd name="T64" fmla="*/ 60 w 71"/>
                <a:gd name="T65" fmla="*/ 45 h 63"/>
                <a:gd name="T66" fmla="*/ 53 w 71"/>
                <a:gd name="T67" fmla="*/ 51 h 63"/>
                <a:gd name="T68" fmla="*/ 60 w 71"/>
                <a:gd name="T69" fmla="*/ 45 h 63"/>
                <a:gd name="T70" fmla="*/ 48 w 71"/>
                <a:gd name="T71" fmla="*/ 56 h 63"/>
                <a:gd name="T72" fmla="*/ 38 w 71"/>
                <a:gd name="T7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63">
                  <a:moveTo>
                    <a:pt x="7" y="13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3" y="19"/>
                    <a:pt x="2" y="20"/>
                    <a:pt x="2" y="21"/>
                  </a:cubicBezTo>
                  <a:cubicBezTo>
                    <a:pt x="1" y="23"/>
                    <a:pt x="0" y="25"/>
                    <a:pt x="0" y="28"/>
                  </a:cubicBezTo>
                  <a:cubicBezTo>
                    <a:pt x="0" y="31"/>
                    <a:pt x="1" y="36"/>
                    <a:pt x="4" y="40"/>
                  </a:cubicBezTo>
                  <a:cubicBezTo>
                    <a:pt x="10" y="51"/>
                    <a:pt x="25" y="63"/>
                    <a:pt x="39" y="63"/>
                  </a:cubicBezTo>
                  <a:cubicBezTo>
                    <a:pt x="52" y="63"/>
                    <a:pt x="63" y="56"/>
                    <a:pt x="67" y="45"/>
                  </a:cubicBezTo>
                  <a:cubicBezTo>
                    <a:pt x="71" y="34"/>
                    <a:pt x="66" y="20"/>
                    <a:pt x="54" y="11"/>
                  </a:cubicBezTo>
                  <a:cubicBezTo>
                    <a:pt x="40" y="0"/>
                    <a:pt x="15" y="3"/>
                    <a:pt x="7" y="13"/>
                  </a:cubicBezTo>
                  <a:close/>
                  <a:moveTo>
                    <a:pt x="51" y="16"/>
                  </a:moveTo>
                  <a:cubicBezTo>
                    <a:pt x="57" y="20"/>
                    <a:pt x="61" y="27"/>
                    <a:pt x="62" y="34"/>
                  </a:cubicBezTo>
                  <a:cubicBezTo>
                    <a:pt x="61" y="32"/>
                    <a:pt x="59" y="31"/>
                    <a:pt x="57" y="31"/>
                  </a:cubicBezTo>
                  <a:cubicBezTo>
                    <a:pt x="57" y="29"/>
                    <a:pt x="57" y="28"/>
                    <a:pt x="56" y="27"/>
                  </a:cubicBezTo>
                  <a:cubicBezTo>
                    <a:pt x="53" y="16"/>
                    <a:pt x="41" y="10"/>
                    <a:pt x="26" y="11"/>
                  </a:cubicBezTo>
                  <a:cubicBezTo>
                    <a:pt x="23" y="11"/>
                    <a:pt x="20" y="11"/>
                    <a:pt x="18" y="12"/>
                  </a:cubicBezTo>
                  <a:cubicBezTo>
                    <a:pt x="27" y="8"/>
                    <a:pt x="42" y="9"/>
                    <a:pt x="51" y="16"/>
                  </a:cubicBezTo>
                  <a:close/>
                  <a:moveTo>
                    <a:pt x="26" y="16"/>
                  </a:moveTo>
                  <a:cubicBezTo>
                    <a:pt x="36" y="15"/>
                    <a:pt x="45" y="18"/>
                    <a:pt x="49" y="24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38" y="16"/>
                    <a:pt x="23" y="16"/>
                    <a:pt x="17" y="22"/>
                  </a:cubicBezTo>
                  <a:cubicBezTo>
                    <a:pt x="15" y="24"/>
                    <a:pt x="13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29"/>
                    <a:pt x="9" y="26"/>
                    <a:pt x="9" y="23"/>
                  </a:cubicBezTo>
                  <a:cubicBezTo>
                    <a:pt x="10" y="21"/>
                    <a:pt x="11" y="20"/>
                    <a:pt x="12" y="20"/>
                  </a:cubicBezTo>
                  <a:cubicBezTo>
                    <a:pt x="14" y="19"/>
                    <a:pt x="17" y="18"/>
                    <a:pt x="20" y="19"/>
                  </a:cubicBezTo>
                  <a:cubicBezTo>
                    <a:pt x="21" y="19"/>
                    <a:pt x="22" y="18"/>
                    <a:pt x="23" y="16"/>
                  </a:cubicBezTo>
                  <a:cubicBezTo>
                    <a:pt x="24" y="16"/>
                    <a:pt x="25" y="16"/>
                    <a:pt x="26" y="16"/>
                  </a:cubicBezTo>
                  <a:close/>
                  <a:moveTo>
                    <a:pt x="15" y="41"/>
                  </a:moveTo>
                  <a:cubicBezTo>
                    <a:pt x="16" y="41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7" y="43"/>
                    <a:pt x="16" y="42"/>
                    <a:pt x="15" y="41"/>
                  </a:cubicBezTo>
                  <a:close/>
                  <a:moveTo>
                    <a:pt x="19" y="31"/>
                  </a:moveTo>
                  <a:cubicBezTo>
                    <a:pt x="19" y="29"/>
                    <a:pt x="19" y="27"/>
                    <a:pt x="20" y="26"/>
                  </a:cubicBezTo>
                  <a:cubicBezTo>
                    <a:pt x="23" y="24"/>
                    <a:pt x="26" y="23"/>
                    <a:pt x="31" y="23"/>
                  </a:cubicBezTo>
                  <a:cubicBezTo>
                    <a:pt x="28" y="24"/>
                    <a:pt x="26" y="27"/>
                    <a:pt x="25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7"/>
                    <a:pt x="25" y="39"/>
                    <a:pt x="26" y="42"/>
                  </a:cubicBezTo>
                  <a:cubicBezTo>
                    <a:pt x="24" y="41"/>
                    <a:pt x="23" y="40"/>
                    <a:pt x="21" y="39"/>
                  </a:cubicBezTo>
                  <a:cubicBezTo>
                    <a:pt x="20" y="36"/>
                    <a:pt x="19" y="33"/>
                    <a:pt x="19" y="31"/>
                  </a:cubicBezTo>
                  <a:close/>
                  <a:moveTo>
                    <a:pt x="29" y="35"/>
                  </a:moveTo>
                  <a:cubicBezTo>
                    <a:pt x="29" y="34"/>
                    <a:pt x="29" y="33"/>
                    <a:pt x="30" y="31"/>
                  </a:cubicBezTo>
                  <a:cubicBezTo>
                    <a:pt x="32" y="26"/>
                    <a:pt x="37" y="26"/>
                    <a:pt x="40" y="27"/>
                  </a:cubicBezTo>
                  <a:cubicBezTo>
                    <a:pt x="43" y="27"/>
                    <a:pt x="46" y="29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3" y="32"/>
                    <a:pt x="41" y="35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41"/>
                    <a:pt x="42" y="43"/>
                    <a:pt x="44" y="45"/>
                  </a:cubicBezTo>
                  <a:cubicBezTo>
                    <a:pt x="42" y="46"/>
                    <a:pt x="39" y="46"/>
                    <a:pt x="36" y="46"/>
                  </a:cubicBezTo>
                  <a:cubicBezTo>
                    <a:pt x="34" y="44"/>
                    <a:pt x="29" y="40"/>
                    <a:pt x="29" y="35"/>
                  </a:cubicBezTo>
                  <a:close/>
                  <a:moveTo>
                    <a:pt x="46" y="38"/>
                  </a:move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7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6"/>
                    <a:pt x="50" y="37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47" y="41"/>
                    <a:pt x="46" y="40"/>
                    <a:pt x="46" y="38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8"/>
                    <a:pt x="58" y="38"/>
                  </a:cubicBezTo>
                  <a:cubicBezTo>
                    <a:pt x="59" y="38"/>
                    <a:pt x="60" y="39"/>
                    <a:pt x="60" y="39"/>
                  </a:cubicBezTo>
                  <a:cubicBezTo>
                    <a:pt x="60" y="39"/>
                    <a:pt x="60" y="40"/>
                    <a:pt x="60" y="40"/>
                  </a:cubicBezTo>
                  <a:cubicBezTo>
                    <a:pt x="60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39"/>
                  </a:cubicBezTo>
                  <a:close/>
                  <a:moveTo>
                    <a:pt x="60" y="45"/>
                  </a:moveTo>
                  <a:cubicBezTo>
                    <a:pt x="60" y="46"/>
                    <a:pt x="59" y="48"/>
                    <a:pt x="57" y="50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5" y="50"/>
                    <a:pt x="56" y="48"/>
                    <a:pt x="57" y="47"/>
                  </a:cubicBezTo>
                  <a:cubicBezTo>
                    <a:pt x="58" y="46"/>
                    <a:pt x="59" y="46"/>
                    <a:pt x="60" y="45"/>
                  </a:cubicBezTo>
                  <a:close/>
                  <a:moveTo>
                    <a:pt x="45" y="56"/>
                  </a:moveTo>
                  <a:cubicBezTo>
                    <a:pt x="46" y="56"/>
                    <a:pt x="47" y="56"/>
                    <a:pt x="48" y="56"/>
                  </a:cubicBezTo>
                  <a:cubicBezTo>
                    <a:pt x="45" y="57"/>
                    <a:pt x="42" y="58"/>
                    <a:pt x="39" y="58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0" y="57"/>
                    <a:pt x="43" y="57"/>
                    <a:pt x="45" y="56"/>
                  </a:cubicBezTo>
                  <a:close/>
                </a:path>
              </a:pathLst>
            </a:custGeom>
            <a:solidFill>
              <a:srgbClr val="EE8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7" name="Freeform 66"/>
            <p:cNvSpPr>
              <a:spLocks noEditPoints="1" noChangeArrowheads="1"/>
            </p:cNvSpPr>
            <p:nvPr/>
          </p:nvSpPr>
          <p:spPr bwMode="auto">
            <a:xfrm>
              <a:off x="3458" y="2139"/>
              <a:ext cx="133" cy="132"/>
            </a:xfrm>
            <a:custGeom>
              <a:avLst/>
              <a:gdLst>
                <a:gd name="T0" fmla="*/ 89 w 92"/>
                <a:gd name="T1" fmla="*/ 0 h 91"/>
                <a:gd name="T2" fmla="*/ 2 w 92"/>
                <a:gd name="T3" fmla="*/ 69 h 91"/>
                <a:gd name="T4" fmla="*/ 3 w 92"/>
                <a:gd name="T5" fmla="*/ 73 h 91"/>
                <a:gd name="T6" fmla="*/ 6 w 92"/>
                <a:gd name="T7" fmla="*/ 73 h 91"/>
                <a:gd name="T8" fmla="*/ 8 w 92"/>
                <a:gd name="T9" fmla="*/ 71 h 91"/>
                <a:gd name="T10" fmla="*/ 1 w 92"/>
                <a:gd name="T11" fmla="*/ 87 h 91"/>
                <a:gd name="T12" fmla="*/ 0 w 92"/>
                <a:gd name="T13" fmla="*/ 88 h 91"/>
                <a:gd name="T14" fmla="*/ 2 w 92"/>
                <a:gd name="T15" fmla="*/ 90 h 91"/>
                <a:gd name="T16" fmla="*/ 5 w 92"/>
                <a:gd name="T17" fmla="*/ 89 h 91"/>
                <a:gd name="T18" fmla="*/ 29 w 92"/>
                <a:gd name="T19" fmla="*/ 57 h 91"/>
                <a:gd name="T20" fmla="*/ 59 w 92"/>
                <a:gd name="T21" fmla="*/ 39 h 91"/>
                <a:gd name="T22" fmla="*/ 42 w 92"/>
                <a:gd name="T23" fmla="*/ 61 h 91"/>
                <a:gd name="T24" fmla="*/ 42 w 92"/>
                <a:gd name="T25" fmla="*/ 61 h 91"/>
                <a:gd name="T26" fmla="*/ 42 w 92"/>
                <a:gd name="T27" fmla="*/ 61 h 91"/>
                <a:gd name="T28" fmla="*/ 42 w 92"/>
                <a:gd name="T29" fmla="*/ 61 h 91"/>
                <a:gd name="T30" fmla="*/ 41 w 92"/>
                <a:gd name="T31" fmla="*/ 62 h 91"/>
                <a:gd name="T32" fmla="*/ 43 w 92"/>
                <a:gd name="T33" fmla="*/ 65 h 91"/>
                <a:gd name="T34" fmla="*/ 46 w 92"/>
                <a:gd name="T35" fmla="*/ 64 h 91"/>
                <a:gd name="T36" fmla="*/ 89 w 92"/>
                <a:gd name="T37" fmla="*/ 32 h 91"/>
                <a:gd name="T38" fmla="*/ 90 w 92"/>
                <a:gd name="T39" fmla="*/ 29 h 91"/>
                <a:gd name="T40" fmla="*/ 86 w 92"/>
                <a:gd name="T41" fmla="*/ 28 h 91"/>
                <a:gd name="T42" fmla="*/ 65 w 92"/>
                <a:gd name="T43" fmla="*/ 40 h 91"/>
                <a:gd name="T44" fmla="*/ 66 w 92"/>
                <a:gd name="T45" fmla="*/ 38 h 91"/>
                <a:gd name="T46" fmla="*/ 71 w 92"/>
                <a:gd name="T47" fmla="*/ 33 h 91"/>
                <a:gd name="T48" fmla="*/ 71 w 92"/>
                <a:gd name="T49" fmla="*/ 32 h 91"/>
                <a:gd name="T50" fmla="*/ 73 w 92"/>
                <a:gd name="T51" fmla="*/ 30 h 91"/>
                <a:gd name="T52" fmla="*/ 92 w 92"/>
                <a:gd name="T53" fmla="*/ 4 h 91"/>
                <a:gd name="T54" fmla="*/ 92 w 92"/>
                <a:gd name="T55" fmla="*/ 3 h 91"/>
                <a:gd name="T56" fmla="*/ 91 w 92"/>
                <a:gd name="T57" fmla="*/ 1 h 91"/>
                <a:gd name="T58" fmla="*/ 89 w 92"/>
                <a:gd name="T59" fmla="*/ 0 h 91"/>
                <a:gd name="T60" fmla="*/ 24 w 92"/>
                <a:gd name="T61" fmla="*/ 46 h 91"/>
                <a:gd name="T62" fmla="*/ 15 w 92"/>
                <a:gd name="T63" fmla="*/ 59 h 91"/>
                <a:gd name="T64" fmla="*/ 13 w 92"/>
                <a:gd name="T65" fmla="*/ 61 h 91"/>
                <a:gd name="T66" fmla="*/ 24 w 92"/>
                <a:gd name="T67" fmla="*/ 46 h 91"/>
                <a:gd name="T68" fmla="*/ 83 w 92"/>
                <a:gd name="T69" fmla="*/ 7 h 91"/>
                <a:gd name="T70" fmla="*/ 68 w 92"/>
                <a:gd name="T71" fmla="*/ 28 h 91"/>
                <a:gd name="T72" fmla="*/ 28 w 92"/>
                <a:gd name="T73" fmla="*/ 50 h 91"/>
                <a:gd name="T74" fmla="*/ 71 w 92"/>
                <a:gd name="T75" fmla="*/ 13 h 91"/>
                <a:gd name="T76" fmla="*/ 72 w 92"/>
                <a:gd name="T77" fmla="*/ 11 h 91"/>
                <a:gd name="T78" fmla="*/ 83 w 92"/>
                <a:gd name="T79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91">
                  <a:moveTo>
                    <a:pt x="89" y="0"/>
                  </a:moveTo>
                  <a:cubicBezTo>
                    <a:pt x="53" y="9"/>
                    <a:pt x="19" y="36"/>
                    <a:pt x="2" y="69"/>
                  </a:cubicBezTo>
                  <a:cubicBezTo>
                    <a:pt x="2" y="71"/>
                    <a:pt x="2" y="72"/>
                    <a:pt x="3" y="73"/>
                  </a:cubicBezTo>
                  <a:cubicBezTo>
                    <a:pt x="4" y="73"/>
                    <a:pt x="5" y="73"/>
                    <a:pt x="6" y="73"/>
                  </a:cubicBezTo>
                  <a:cubicBezTo>
                    <a:pt x="7" y="72"/>
                    <a:pt x="8" y="72"/>
                    <a:pt x="8" y="71"/>
                  </a:cubicBezTo>
                  <a:cubicBezTo>
                    <a:pt x="5" y="76"/>
                    <a:pt x="3" y="82"/>
                    <a:pt x="1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1"/>
                    <a:pt x="5" y="90"/>
                    <a:pt x="5" y="89"/>
                  </a:cubicBezTo>
                  <a:cubicBezTo>
                    <a:pt x="12" y="76"/>
                    <a:pt x="20" y="65"/>
                    <a:pt x="29" y="57"/>
                  </a:cubicBezTo>
                  <a:cubicBezTo>
                    <a:pt x="39" y="50"/>
                    <a:pt x="50" y="44"/>
                    <a:pt x="59" y="39"/>
                  </a:cubicBezTo>
                  <a:cubicBezTo>
                    <a:pt x="53" y="46"/>
                    <a:pt x="47" y="53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1" y="62"/>
                    <a:pt x="41" y="62"/>
                  </a:cubicBezTo>
                  <a:cubicBezTo>
                    <a:pt x="41" y="63"/>
                    <a:pt x="42" y="64"/>
                    <a:pt x="43" y="65"/>
                  </a:cubicBezTo>
                  <a:cubicBezTo>
                    <a:pt x="44" y="66"/>
                    <a:pt x="45" y="65"/>
                    <a:pt x="46" y="64"/>
                  </a:cubicBezTo>
                  <a:cubicBezTo>
                    <a:pt x="57" y="50"/>
                    <a:pt x="73" y="40"/>
                    <a:pt x="89" y="32"/>
                  </a:cubicBezTo>
                  <a:cubicBezTo>
                    <a:pt x="90" y="32"/>
                    <a:pt x="91" y="30"/>
                    <a:pt x="90" y="29"/>
                  </a:cubicBezTo>
                  <a:cubicBezTo>
                    <a:pt x="89" y="28"/>
                    <a:pt x="88" y="27"/>
                    <a:pt x="86" y="28"/>
                  </a:cubicBezTo>
                  <a:cubicBezTo>
                    <a:pt x="79" y="31"/>
                    <a:pt x="72" y="35"/>
                    <a:pt x="65" y="40"/>
                  </a:cubicBezTo>
                  <a:cubicBezTo>
                    <a:pt x="65" y="39"/>
                    <a:pt x="66" y="38"/>
                    <a:pt x="66" y="38"/>
                  </a:cubicBezTo>
                  <a:cubicBezTo>
                    <a:pt x="68" y="36"/>
                    <a:pt x="69" y="34"/>
                    <a:pt x="71" y="33"/>
                  </a:cubicBezTo>
                  <a:cubicBezTo>
                    <a:pt x="71" y="33"/>
                    <a:pt x="71" y="33"/>
                    <a:pt x="71" y="32"/>
                  </a:cubicBezTo>
                  <a:cubicBezTo>
                    <a:pt x="72" y="32"/>
                    <a:pt x="73" y="31"/>
                    <a:pt x="73" y="30"/>
                  </a:cubicBezTo>
                  <a:cubicBezTo>
                    <a:pt x="80" y="22"/>
                    <a:pt x="86" y="13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0"/>
                    <a:pt x="90" y="0"/>
                    <a:pt x="89" y="0"/>
                  </a:cubicBezTo>
                  <a:close/>
                  <a:moveTo>
                    <a:pt x="24" y="46"/>
                  </a:moveTo>
                  <a:cubicBezTo>
                    <a:pt x="21" y="51"/>
                    <a:pt x="18" y="55"/>
                    <a:pt x="15" y="59"/>
                  </a:cubicBezTo>
                  <a:cubicBezTo>
                    <a:pt x="14" y="60"/>
                    <a:pt x="14" y="60"/>
                    <a:pt x="13" y="61"/>
                  </a:cubicBezTo>
                  <a:cubicBezTo>
                    <a:pt x="16" y="56"/>
                    <a:pt x="20" y="51"/>
                    <a:pt x="24" y="46"/>
                  </a:cubicBezTo>
                  <a:close/>
                  <a:moveTo>
                    <a:pt x="83" y="7"/>
                  </a:moveTo>
                  <a:cubicBezTo>
                    <a:pt x="79" y="14"/>
                    <a:pt x="73" y="21"/>
                    <a:pt x="68" y="28"/>
                  </a:cubicBezTo>
                  <a:cubicBezTo>
                    <a:pt x="53" y="32"/>
                    <a:pt x="40" y="39"/>
                    <a:pt x="28" y="50"/>
                  </a:cubicBezTo>
                  <a:cubicBezTo>
                    <a:pt x="40" y="34"/>
                    <a:pt x="55" y="20"/>
                    <a:pt x="71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6" y="10"/>
                    <a:pt x="80" y="8"/>
                    <a:pt x="83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8" name="Freeform 67"/>
            <p:cNvSpPr>
              <a:spLocks noChangeArrowheads="1"/>
            </p:cNvSpPr>
            <p:nvPr/>
          </p:nvSpPr>
          <p:spPr bwMode="auto">
            <a:xfrm>
              <a:off x="3551" y="2557"/>
              <a:ext cx="10" cy="87"/>
            </a:xfrm>
            <a:custGeom>
              <a:avLst/>
              <a:gdLst>
                <a:gd name="T0" fmla="*/ 0 w 7"/>
                <a:gd name="T1" fmla="*/ 0 h 60"/>
                <a:gd name="T2" fmla="*/ 2 w 7"/>
                <a:gd name="T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20"/>
                    <a:pt x="5" y="39"/>
                    <a:pt x="2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9" name="Freeform 68"/>
            <p:cNvSpPr>
              <a:spLocks noChangeArrowheads="1"/>
            </p:cNvSpPr>
            <p:nvPr/>
          </p:nvSpPr>
          <p:spPr bwMode="auto">
            <a:xfrm>
              <a:off x="3546" y="2553"/>
              <a:ext cx="19" cy="94"/>
            </a:xfrm>
            <a:custGeom>
              <a:avLst/>
              <a:gdLst>
                <a:gd name="T0" fmla="*/ 2 w 13"/>
                <a:gd name="T1" fmla="*/ 1 h 65"/>
                <a:gd name="T2" fmla="*/ 1 w 13"/>
                <a:gd name="T3" fmla="*/ 4 h 65"/>
                <a:gd name="T4" fmla="*/ 2 w 13"/>
                <a:gd name="T5" fmla="*/ 62 h 65"/>
                <a:gd name="T6" fmla="*/ 4 w 13"/>
                <a:gd name="T7" fmla="*/ 65 h 65"/>
                <a:gd name="T8" fmla="*/ 7 w 13"/>
                <a:gd name="T9" fmla="*/ 63 h 65"/>
                <a:gd name="T10" fmla="*/ 6 w 13"/>
                <a:gd name="T11" fmla="*/ 3 h 65"/>
                <a:gd name="T12" fmla="*/ 2 w 13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5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24"/>
                    <a:pt x="5" y="43"/>
                    <a:pt x="2" y="62"/>
                  </a:cubicBezTo>
                  <a:cubicBezTo>
                    <a:pt x="2" y="64"/>
                    <a:pt x="3" y="65"/>
                    <a:pt x="4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44"/>
                    <a:pt x="13" y="23"/>
                    <a:pt x="6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0" name="Freeform 69"/>
            <p:cNvSpPr>
              <a:spLocks noChangeArrowheads="1"/>
            </p:cNvSpPr>
            <p:nvPr/>
          </p:nvSpPr>
          <p:spPr bwMode="auto">
            <a:xfrm>
              <a:off x="3570" y="2537"/>
              <a:ext cx="14" cy="65"/>
            </a:xfrm>
            <a:custGeom>
              <a:avLst/>
              <a:gdLst>
                <a:gd name="T0" fmla="*/ 2 w 10"/>
                <a:gd name="T1" fmla="*/ 4 h 45"/>
                <a:gd name="T2" fmla="*/ 3 w 10"/>
                <a:gd name="T3" fmla="*/ 14 h 45"/>
                <a:gd name="T4" fmla="*/ 10 w 1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5">
                  <a:moveTo>
                    <a:pt x="2" y="4"/>
                  </a:moveTo>
                  <a:cubicBezTo>
                    <a:pt x="0" y="0"/>
                    <a:pt x="3" y="11"/>
                    <a:pt x="3" y="14"/>
                  </a:cubicBezTo>
                  <a:cubicBezTo>
                    <a:pt x="4" y="24"/>
                    <a:pt x="8" y="35"/>
                    <a:pt x="1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1" name="Freeform 70"/>
            <p:cNvSpPr>
              <a:spLocks noChangeArrowheads="1"/>
            </p:cNvSpPr>
            <p:nvPr/>
          </p:nvSpPr>
          <p:spPr bwMode="auto">
            <a:xfrm>
              <a:off x="3567" y="2537"/>
              <a:ext cx="21" cy="69"/>
            </a:xfrm>
            <a:custGeom>
              <a:avLst/>
              <a:gdLst>
                <a:gd name="T0" fmla="*/ 2 w 15"/>
                <a:gd name="T1" fmla="*/ 0 h 48"/>
                <a:gd name="T2" fmla="*/ 2 w 15"/>
                <a:gd name="T3" fmla="*/ 10 h 48"/>
                <a:gd name="T4" fmla="*/ 2 w 15"/>
                <a:gd name="T5" fmla="*/ 14 h 48"/>
                <a:gd name="T6" fmla="*/ 8 w 15"/>
                <a:gd name="T7" fmla="*/ 39 h 48"/>
                <a:gd name="T8" fmla="*/ 10 w 15"/>
                <a:gd name="T9" fmla="*/ 45 h 48"/>
                <a:gd name="T10" fmla="*/ 13 w 15"/>
                <a:gd name="T11" fmla="*/ 47 h 48"/>
                <a:gd name="T12" fmla="*/ 15 w 15"/>
                <a:gd name="T13" fmla="*/ 45 h 48"/>
                <a:gd name="T14" fmla="*/ 15 w 15"/>
                <a:gd name="T15" fmla="*/ 44 h 48"/>
                <a:gd name="T16" fmla="*/ 13 w 15"/>
                <a:gd name="T17" fmla="*/ 37 h 48"/>
                <a:gd name="T18" fmla="*/ 8 w 15"/>
                <a:gd name="T19" fmla="*/ 14 h 48"/>
                <a:gd name="T20" fmla="*/ 7 w 15"/>
                <a:gd name="T21" fmla="*/ 9 h 48"/>
                <a:gd name="T22" fmla="*/ 6 w 15"/>
                <a:gd name="T23" fmla="*/ 5 h 48"/>
                <a:gd name="T24" fmla="*/ 7 w 15"/>
                <a:gd name="T25" fmla="*/ 4 h 48"/>
                <a:gd name="T26" fmla="*/ 6 w 15"/>
                <a:gd name="T27" fmla="*/ 2 h 48"/>
                <a:gd name="T28" fmla="*/ 2 w 15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48">
                  <a:moveTo>
                    <a:pt x="2" y="0"/>
                  </a:moveTo>
                  <a:cubicBezTo>
                    <a:pt x="0" y="1"/>
                    <a:pt x="0" y="3"/>
                    <a:pt x="2" y="1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3"/>
                    <a:pt x="6" y="31"/>
                    <a:pt x="8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7"/>
                    <a:pt x="11" y="48"/>
                    <a:pt x="13" y="47"/>
                  </a:cubicBezTo>
                  <a:cubicBezTo>
                    <a:pt x="14" y="47"/>
                    <a:pt x="15" y="46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0"/>
                    <a:pt x="9" y="22"/>
                    <a:pt x="8" y="14"/>
                  </a:cubicBezTo>
                  <a:cubicBezTo>
                    <a:pt x="8" y="14"/>
                    <a:pt x="7" y="9"/>
                    <a:pt x="7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2" name="Freeform 71"/>
            <p:cNvSpPr>
              <a:spLocks noEditPoints="1" noChangeArrowheads="1"/>
            </p:cNvSpPr>
            <p:nvPr/>
          </p:nvSpPr>
          <p:spPr bwMode="auto">
            <a:xfrm>
              <a:off x="3549" y="2041"/>
              <a:ext cx="113" cy="292"/>
            </a:xfrm>
            <a:custGeom>
              <a:avLst/>
              <a:gdLst>
                <a:gd name="T0" fmla="*/ 31 w 78"/>
                <a:gd name="T1" fmla="*/ 3 h 202"/>
                <a:gd name="T2" fmla="*/ 16 w 78"/>
                <a:gd name="T3" fmla="*/ 8 h 202"/>
                <a:gd name="T4" fmla="*/ 17 w 78"/>
                <a:gd name="T5" fmla="*/ 11 h 202"/>
                <a:gd name="T6" fmla="*/ 17 w 78"/>
                <a:gd name="T7" fmla="*/ 13 h 202"/>
                <a:gd name="T8" fmla="*/ 23 w 78"/>
                <a:gd name="T9" fmla="*/ 31 h 202"/>
                <a:gd name="T10" fmla="*/ 34 w 78"/>
                <a:gd name="T11" fmla="*/ 57 h 202"/>
                <a:gd name="T12" fmla="*/ 7 w 78"/>
                <a:gd name="T13" fmla="*/ 13 h 202"/>
                <a:gd name="T14" fmla="*/ 7 w 78"/>
                <a:gd name="T15" fmla="*/ 14 h 202"/>
                <a:gd name="T16" fmla="*/ 2 w 78"/>
                <a:gd name="T17" fmla="*/ 11 h 202"/>
                <a:gd name="T18" fmla="*/ 29 w 78"/>
                <a:gd name="T19" fmla="*/ 59 h 202"/>
                <a:gd name="T20" fmla="*/ 52 w 78"/>
                <a:gd name="T21" fmla="*/ 199 h 202"/>
                <a:gd name="T22" fmla="*/ 56 w 78"/>
                <a:gd name="T23" fmla="*/ 202 h 202"/>
                <a:gd name="T24" fmla="*/ 78 w 78"/>
                <a:gd name="T25" fmla="*/ 147 h 202"/>
                <a:gd name="T26" fmla="*/ 75 w 78"/>
                <a:gd name="T27" fmla="*/ 108 h 202"/>
                <a:gd name="T28" fmla="*/ 78 w 78"/>
                <a:gd name="T29" fmla="*/ 93 h 202"/>
                <a:gd name="T30" fmla="*/ 73 w 78"/>
                <a:gd name="T31" fmla="*/ 51 h 202"/>
                <a:gd name="T32" fmla="*/ 60 w 78"/>
                <a:gd name="T33" fmla="*/ 16 h 202"/>
                <a:gd name="T34" fmla="*/ 56 w 78"/>
                <a:gd name="T35" fmla="*/ 16 h 202"/>
                <a:gd name="T36" fmla="*/ 31 w 78"/>
                <a:gd name="T37" fmla="*/ 1 h 202"/>
                <a:gd name="T38" fmla="*/ 32 w 78"/>
                <a:gd name="T39" fmla="*/ 8 h 202"/>
                <a:gd name="T40" fmla="*/ 37 w 78"/>
                <a:gd name="T41" fmla="*/ 22 h 202"/>
                <a:gd name="T42" fmla="*/ 35 w 78"/>
                <a:gd name="T43" fmla="*/ 26 h 202"/>
                <a:gd name="T44" fmla="*/ 35 w 78"/>
                <a:gd name="T45" fmla="*/ 31 h 202"/>
                <a:gd name="T46" fmla="*/ 26 w 78"/>
                <a:gd name="T47" fmla="*/ 17 h 202"/>
                <a:gd name="T48" fmla="*/ 31 w 78"/>
                <a:gd name="T49" fmla="*/ 8 h 202"/>
                <a:gd name="T50" fmla="*/ 45 w 78"/>
                <a:gd name="T51" fmla="*/ 26 h 202"/>
                <a:gd name="T52" fmla="*/ 57 w 78"/>
                <a:gd name="T53" fmla="*/ 53 h 202"/>
                <a:gd name="T54" fmla="*/ 50 w 78"/>
                <a:gd name="T55" fmla="*/ 38 h 202"/>
                <a:gd name="T56" fmla="*/ 57 w 78"/>
                <a:gd name="T57" fmla="*/ 26 h 202"/>
                <a:gd name="T58" fmla="*/ 42 w 78"/>
                <a:gd name="T59" fmla="*/ 10 h 202"/>
                <a:gd name="T60" fmla="*/ 68 w 78"/>
                <a:gd name="T61" fmla="*/ 55 h 202"/>
                <a:gd name="T62" fmla="*/ 65 w 78"/>
                <a:gd name="T63" fmla="*/ 47 h 202"/>
                <a:gd name="T64" fmla="*/ 54 w 78"/>
                <a:gd name="T65" fmla="*/ 91 h 202"/>
                <a:gd name="T66" fmla="*/ 48 w 78"/>
                <a:gd name="T67" fmla="*/ 68 h 202"/>
                <a:gd name="T68" fmla="*/ 66 w 78"/>
                <a:gd name="T69" fmla="*/ 94 h 202"/>
                <a:gd name="T70" fmla="*/ 70 w 78"/>
                <a:gd name="T71" fmla="*/ 117 h 202"/>
                <a:gd name="T72" fmla="*/ 71 w 78"/>
                <a:gd name="T73" fmla="*/ 146 h 202"/>
                <a:gd name="T74" fmla="*/ 64 w 78"/>
                <a:gd name="T75" fmla="*/ 185 h 202"/>
                <a:gd name="T76" fmla="*/ 68 w 78"/>
                <a:gd name="T77" fmla="*/ 152 h 202"/>
                <a:gd name="T78" fmla="*/ 68 w 78"/>
                <a:gd name="T79" fmla="*/ 134 h 202"/>
                <a:gd name="T80" fmla="*/ 68 w 78"/>
                <a:gd name="T81" fmla="*/ 117 h 202"/>
                <a:gd name="T82" fmla="*/ 63 w 78"/>
                <a:gd name="T83" fmla="*/ 94 h 202"/>
                <a:gd name="T84" fmla="*/ 60 w 78"/>
                <a:gd name="T85" fmla="*/ 82 h 202"/>
                <a:gd name="T86" fmla="*/ 62 w 78"/>
                <a:gd name="T87" fmla="*/ 141 h 202"/>
                <a:gd name="T88" fmla="*/ 61 w 78"/>
                <a:gd name="T89" fmla="*/ 13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202">
                  <a:moveTo>
                    <a:pt x="31" y="1"/>
                  </a:moveTo>
                  <a:cubicBezTo>
                    <a:pt x="31" y="2"/>
                    <a:pt x="31" y="2"/>
                    <a:pt x="31" y="3"/>
                  </a:cubicBezTo>
                  <a:cubicBezTo>
                    <a:pt x="26" y="2"/>
                    <a:pt x="22" y="3"/>
                    <a:pt x="17" y="6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9" y="16"/>
                    <a:pt x="20" y="20"/>
                    <a:pt x="21" y="2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40"/>
                    <a:pt x="31" y="50"/>
                    <a:pt x="35" y="58"/>
                  </a:cubicBezTo>
                  <a:cubicBezTo>
                    <a:pt x="35" y="58"/>
                    <a:pt x="34" y="57"/>
                    <a:pt x="34" y="5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1" y="38"/>
                    <a:pt x="7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1"/>
                    <a:pt x="5" y="10"/>
                  </a:cubicBezTo>
                  <a:cubicBezTo>
                    <a:pt x="4" y="10"/>
                    <a:pt x="2" y="10"/>
                    <a:pt x="2" y="11"/>
                  </a:cubicBezTo>
                  <a:cubicBezTo>
                    <a:pt x="0" y="16"/>
                    <a:pt x="7" y="27"/>
                    <a:pt x="22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2" y="81"/>
                    <a:pt x="50" y="98"/>
                    <a:pt x="53" y="116"/>
                  </a:cubicBezTo>
                  <a:cubicBezTo>
                    <a:pt x="59" y="142"/>
                    <a:pt x="56" y="171"/>
                    <a:pt x="52" y="199"/>
                  </a:cubicBezTo>
                  <a:cubicBezTo>
                    <a:pt x="51" y="200"/>
                    <a:pt x="52" y="201"/>
                    <a:pt x="53" y="202"/>
                  </a:cubicBezTo>
                  <a:cubicBezTo>
                    <a:pt x="54" y="202"/>
                    <a:pt x="55" y="202"/>
                    <a:pt x="56" y="202"/>
                  </a:cubicBezTo>
                  <a:cubicBezTo>
                    <a:pt x="57" y="200"/>
                    <a:pt x="59" y="199"/>
                    <a:pt x="60" y="197"/>
                  </a:cubicBezTo>
                  <a:cubicBezTo>
                    <a:pt x="73" y="188"/>
                    <a:pt x="78" y="169"/>
                    <a:pt x="78" y="147"/>
                  </a:cubicBezTo>
                  <a:cubicBezTo>
                    <a:pt x="78" y="137"/>
                    <a:pt x="77" y="127"/>
                    <a:pt x="75" y="116"/>
                  </a:cubicBezTo>
                  <a:cubicBezTo>
                    <a:pt x="75" y="114"/>
                    <a:pt x="75" y="111"/>
                    <a:pt x="75" y="108"/>
                  </a:cubicBezTo>
                  <a:cubicBezTo>
                    <a:pt x="76" y="108"/>
                    <a:pt x="77" y="107"/>
                    <a:pt x="77" y="107"/>
                  </a:cubicBezTo>
                  <a:cubicBezTo>
                    <a:pt x="78" y="103"/>
                    <a:pt x="78" y="98"/>
                    <a:pt x="78" y="93"/>
                  </a:cubicBezTo>
                  <a:cubicBezTo>
                    <a:pt x="78" y="81"/>
                    <a:pt x="76" y="67"/>
                    <a:pt x="73" y="54"/>
                  </a:cubicBezTo>
                  <a:cubicBezTo>
                    <a:pt x="73" y="53"/>
                    <a:pt x="73" y="52"/>
                    <a:pt x="73" y="51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37"/>
                    <a:pt x="68" y="22"/>
                    <a:pt x="60" y="16"/>
                  </a:cubicBezTo>
                  <a:cubicBezTo>
                    <a:pt x="59" y="15"/>
                    <a:pt x="58" y="15"/>
                    <a:pt x="57" y="16"/>
                  </a:cubicBezTo>
                  <a:cubicBezTo>
                    <a:pt x="56" y="16"/>
                    <a:pt x="57" y="16"/>
                    <a:pt x="56" y="16"/>
                  </a:cubicBezTo>
                  <a:cubicBezTo>
                    <a:pt x="50" y="8"/>
                    <a:pt x="43" y="2"/>
                    <a:pt x="33" y="1"/>
                  </a:cubicBezTo>
                  <a:cubicBezTo>
                    <a:pt x="33" y="0"/>
                    <a:pt x="32" y="1"/>
                    <a:pt x="31" y="1"/>
                  </a:cubicBezTo>
                  <a:close/>
                  <a:moveTo>
                    <a:pt x="31" y="8"/>
                  </a:moveTo>
                  <a:cubicBezTo>
                    <a:pt x="31" y="8"/>
                    <a:pt x="32" y="8"/>
                    <a:pt x="32" y="8"/>
                  </a:cubicBezTo>
                  <a:cubicBezTo>
                    <a:pt x="33" y="13"/>
                    <a:pt x="35" y="18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7" y="31"/>
                    <a:pt x="39" y="36"/>
                    <a:pt x="41" y="41"/>
                  </a:cubicBezTo>
                  <a:cubicBezTo>
                    <a:pt x="39" y="38"/>
                    <a:pt x="37" y="35"/>
                    <a:pt x="35" y="31"/>
                  </a:cubicBezTo>
                  <a:cubicBezTo>
                    <a:pt x="34" y="29"/>
                    <a:pt x="32" y="27"/>
                    <a:pt x="31" y="25"/>
                  </a:cubicBezTo>
                  <a:cubicBezTo>
                    <a:pt x="29" y="22"/>
                    <a:pt x="28" y="19"/>
                    <a:pt x="26" y="17"/>
                  </a:cubicBezTo>
                  <a:cubicBezTo>
                    <a:pt x="25" y="15"/>
                    <a:pt x="23" y="12"/>
                    <a:pt x="22" y="9"/>
                  </a:cubicBezTo>
                  <a:cubicBezTo>
                    <a:pt x="25" y="8"/>
                    <a:pt x="28" y="7"/>
                    <a:pt x="31" y="8"/>
                  </a:cubicBezTo>
                  <a:close/>
                  <a:moveTo>
                    <a:pt x="50" y="38"/>
                  </a:moveTo>
                  <a:cubicBezTo>
                    <a:pt x="50" y="38"/>
                    <a:pt x="45" y="26"/>
                    <a:pt x="45" y="26"/>
                  </a:cubicBezTo>
                  <a:cubicBezTo>
                    <a:pt x="43" y="23"/>
                    <a:pt x="41" y="19"/>
                    <a:pt x="40" y="16"/>
                  </a:cubicBezTo>
                  <a:cubicBezTo>
                    <a:pt x="47" y="24"/>
                    <a:pt x="52" y="39"/>
                    <a:pt x="57" y="53"/>
                  </a:cubicBezTo>
                  <a:cubicBezTo>
                    <a:pt x="55" y="50"/>
                    <a:pt x="54" y="47"/>
                    <a:pt x="52" y="44"/>
                  </a:cubicBezTo>
                  <a:cubicBezTo>
                    <a:pt x="51" y="42"/>
                    <a:pt x="51" y="40"/>
                    <a:pt x="50" y="38"/>
                  </a:cubicBezTo>
                  <a:close/>
                  <a:moveTo>
                    <a:pt x="42" y="10"/>
                  </a:moveTo>
                  <a:cubicBezTo>
                    <a:pt x="48" y="14"/>
                    <a:pt x="53" y="19"/>
                    <a:pt x="57" y="26"/>
                  </a:cubicBezTo>
                  <a:cubicBezTo>
                    <a:pt x="58" y="32"/>
                    <a:pt x="59" y="38"/>
                    <a:pt x="60" y="44"/>
                  </a:cubicBezTo>
                  <a:cubicBezTo>
                    <a:pt x="55" y="32"/>
                    <a:pt x="49" y="18"/>
                    <a:pt x="42" y="10"/>
                  </a:cubicBezTo>
                  <a:close/>
                  <a:moveTo>
                    <a:pt x="65" y="47"/>
                  </a:moveTo>
                  <a:cubicBezTo>
                    <a:pt x="66" y="49"/>
                    <a:pt x="67" y="52"/>
                    <a:pt x="68" y="55"/>
                  </a:cubicBezTo>
                  <a:cubicBezTo>
                    <a:pt x="68" y="58"/>
                    <a:pt x="68" y="62"/>
                    <a:pt x="69" y="65"/>
                  </a:cubicBezTo>
                  <a:cubicBezTo>
                    <a:pt x="68" y="59"/>
                    <a:pt x="66" y="53"/>
                    <a:pt x="65" y="47"/>
                  </a:cubicBezTo>
                  <a:close/>
                  <a:moveTo>
                    <a:pt x="48" y="68"/>
                  </a:moveTo>
                  <a:cubicBezTo>
                    <a:pt x="50" y="75"/>
                    <a:pt x="52" y="83"/>
                    <a:pt x="54" y="91"/>
                  </a:cubicBezTo>
                  <a:cubicBezTo>
                    <a:pt x="54" y="89"/>
                    <a:pt x="53" y="88"/>
                    <a:pt x="52" y="86"/>
                  </a:cubicBezTo>
                  <a:cubicBezTo>
                    <a:pt x="51" y="80"/>
                    <a:pt x="49" y="74"/>
                    <a:pt x="48" y="68"/>
                  </a:cubicBezTo>
                  <a:close/>
                  <a:moveTo>
                    <a:pt x="60" y="82"/>
                  </a:moveTo>
                  <a:cubicBezTo>
                    <a:pt x="62" y="86"/>
                    <a:pt x="64" y="90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101"/>
                    <a:pt x="69" y="109"/>
                    <a:pt x="70" y="117"/>
                  </a:cubicBezTo>
                  <a:cubicBezTo>
                    <a:pt x="70" y="118"/>
                    <a:pt x="70" y="120"/>
                    <a:pt x="70" y="121"/>
                  </a:cubicBezTo>
                  <a:cubicBezTo>
                    <a:pt x="70" y="129"/>
                    <a:pt x="70" y="138"/>
                    <a:pt x="71" y="146"/>
                  </a:cubicBezTo>
                  <a:cubicBezTo>
                    <a:pt x="71" y="147"/>
                    <a:pt x="71" y="148"/>
                    <a:pt x="72" y="148"/>
                  </a:cubicBezTo>
                  <a:cubicBezTo>
                    <a:pt x="72" y="163"/>
                    <a:pt x="70" y="176"/>
                    <a:pt x="64" y="185"/>
                  </a:cubicBezTo>
                  <a:cubicBezTo>
                    <a:pt x="67" y="176"/>
                    <a:pt x="67" y="165"/>
                    <a:pt x="68" y="157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0"/>
                    <a:pt x="69" y="148"/>
                    <a:pt x="69" y="146"/>
                  </a:cubicBezTo>
                  <a:cubicBezTo>
                    <a:pt x="69" y="142"/>
                    <a:pt x="68" y="138"/>
                    <a:pt x="68" y="134"/>
                  </a:cubicBezTo>
                  <a:cubicBezTo>
                    <a:pt x="68" y="133"/>
                    <a:pt x="68" y="131"/>
                    <a:pt x="68" y="130"/>
                  </a:cubicBezTo>
                  <a:cubicBezTo>
                    <a:pt x="68" y="126"/>
                    <a:pt x="68" y="122"/>
                    <a:pt x="68" y="117"/>
                  </a:cubicBezTo>
                  <a:cubicBezTo>
                    <a:pt x="68" y="110"/>
                    <a:pt x="68" y="103"/>
                    <a:pt x="66" y="96"/>
                  </a:cubicBezTo>
                  <a:cubicBezTo>
                    <a:pt x="65" y="95"/>
                    <a:pt x="64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2" y="90"/>
                    <a:pt x="61" y="86"/>
                    <a:pt x="60" y="82"/>
                  </a:cubicBezTo>
                  <a:close/>
                  <a:moveTo>
                    <a:pt x="61" y="139"/>
                  </a:moveTo>
                  <a:cubicBezTo>
                    <a:pt x="61" y="140"/>
                    <a:pt x="61" y="141"/>
                    <a:pt x="62" y="141"/>
                  </a:cubicBezTo>
                  <a:cubicBezTo>
                    <a:pt x="61" y="142"/>
                    <a:pt x="61" y="143"/>
                    <a:pt x="61" y="144"/>
                  </a:cubicBezTo>
                  <a:cubicBezTo>
                    <a:pt x="61" y="142"/>
                    <a:pt x="61" y="141"/>
                    <a:pt x="61" y="139"/>
                  </a:cubicBezTo>
                  <a:close/>
                </a:path>
              </a:pathLst>
            </a:custGeom>
            <a:solidFill>
              <a:srgbClr val="F9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3" name="Freeform 72"/>
            <p:cNvSpPr>
              <a:spLocks noEditPoints="1" noChangeArrowheads="1"/>
            </p:cNvSpPr>
            <p:nvPr/>
          </p:nvSpPr>
          <p:spPr bwMode="auto">
            <a:xfrm>
              <a:off x="3519" y="2023"/>
              <a:ext cx="155" cy="343"/>
            </a:xfrm>
            <a:custGeom>
              <a:avLst/>
              <a:gdLst>
                <a:gd name="T0" fmla="*/ 7 w 107"/>
                <a:gd name="T1" fmla="*/ 21 h 237"/>
                <a:gd name="T2" fmla="*/ 2 w 107"/>
                <a:gd name="T3" fmla="*/ 23 h 237"/>
                <a:gd name="T4" fmla="*/ 0 w 107"/>
                <a:gd name="T5" fmla="*/ 26 h 237"/>
                <a:gd name="T6" fmla="*/ 2 w 107"/>
                <a:gd name="T7" fmla="*/ 28 h 237"/>
                <a:gd name="T8" fmla="*/ 66 w 107"/>
                <a:gd name="T9" fmla="*/ 118 h 237"/>
                <a:gd name="T10" fmla="*/ 65 w 107"/>
                <a:gd name="T11" fmla="*/ 231 h 237"/>
                <a:gd name="T12" fmla="*/ 63 w 107"/>
                <a:gd name="T13" fmla="*/ 235 h 237"/>
                <a:gd name="T14" fmla="*/ 67 w 107"/>
                <a:gd name="T15" fmla="*/ 236 h 237"/>
                <a:gd name="T16" fmla="*/ 67 w 107"/>
                <a:gd name="T17" fmla="*/ 236 h 237"/>
                <a:gd name="T18" fmla="*/ 67 w 107"/>
                <a:gd name="T19" fmla="*/ 236 h 237"/>
                <a:gd name="T20" fmla="*/ 67 w 107"/>
                <a:gd name="T21" fmla="*/ 236 h 237"/>
                <a:gd name="T22" fmla="*/ 105 w 107"/>
                <a:gd name="T23" fmla="*/ 125 h 237"/>
                <a:gd name="T24" fmla="*/ 106 w 107"/>
                <a:gd name="T25" fmla="*/ 121 h 237"/>
                <a:gd name="T26" fmla="*/ 106 w 107"/>
                <a:gd name="T27" fmla="*/ 121 h 237"/>
                <a:gd name="T28" fmla="*/ 83 w 107"/>
                <a:gd name="T29" fmla="*/ 18 h 237"/>
                <a:gd name="T30" fmla="*/ 7 w 107"/>
                <a:gd name="T31" fmla="*/ 21 h 237"/>
                <a:gd name="T32" fmla="*/ 79 w 107"/>
                <a:gd name="T33" fmla="*/ 22 h 237"/>
                <a:gd name="T34" fmla="*/ 101 w 107"/>
                <a:gd name="T35" fmla="*/ 105 h 237"/>
                <a:gd name="T36" fmla="*/ 101 w 107"/>
                <a:gd name="T37" fmla="*/ 121 h 237"/>
                <a:gd name="T38" fmla="*/ 100 w 107"/>
                <a:gd name="T39" fmla="*/ 125 h 237"/>
                <a:gd name="T40" fmla="*/ 74 w 107"/>
                <a:gd name="T41" fmla="*/ 225 h 237"/>
                <a:gd name="T42" fmla="*/ 77 w 107"/>
                <a:gd name="T43" fmla="*/ 193 h 237"/>
                <a:gd name="T44" fmla="*/ 71 w 107"/>
                <a:gd name="T45" fmla="*/ 117 h 237"/>
                <a:gd name="T46" fmla="*/ 10 w 107"/>
                <a:gd name="T47" fmla="*/ 26 h 237"/>
                <a:gd name="T48" fmla="*/ 79 w 107"/>
                <a:gd name="T49" fmla="*/ 22 h 237"/>
                <a:gd name="T50" fmla="*/ 101 w 107"/>
                <a:gd name="T51" fmla="*/ 121 h 237"/>
                <a:gd name="T52" fmla="*/ 101 w 107"/>
                <a:gd name="T53" fmla="*/ 1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237">
                  <a:moveTo>
                    <a:pt x="7" y="21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6" y="41"/>
                    <a:pt x="57" y="72"/>
                    <a:pt x="66" y="118"/>
                  </a:cubicBezTo>
                  <a:cubicBezTo>
                    <a:pt x="69" y="140"/>
                    <a:pt x="76" y="226"/>
                    <a:pt x="65" y="231"/>
                  </a:cubicBezTo>
                  <a:cubicBezTo>
                    <a:pt x="64" y="232"/>
                    <a:pt x="63" y="233"/>
                    <a:pt x="63" y="235"/>
                  </a:cubicBezTo>
                  <a:cubicBezTo>
                    <a:pt x="64" y="236"/>
                    <a:pt x="66" y="237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98" y="223"/>
                    <a:pt x="103" y="159"/>
                    <a:pt x="105" y="125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99"/>
                    <a:pt x="107" y="39"/>
                    <a:pt x="83" y="18"/>
                  </a:cubicBezTo>
                  <a:cubicBezTo>
                    <a:pt x="61" y="0"/>
                    <a:pt x="31" y="12"/>
                    <a:pt x="7" y="21"/>
                  </a:cubicBezTo>
                  <a:close/>
                  <a:moveTo>
                    <a:pt x="79" y="22"/>
                  </a:moveTo>
                  <a:cubicBezTo>
                    <a:pt x="96" y="37"/>
                    <a:pt x="101" y="75"/>
                    <a:pt x="101" y="105"/>
                  </a:cubicBezTo>
                  <a:cubicBezTo>
                    <a:pt x="101" y="110"/>
                    <a:pt x="101" y="116"/>
                    <a:pt x="101" y="121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98" y="152"/>
                    <a:pt x="94" y="205"/>
                    <a:pt x="74" y="225"/>
                  </a:cubicBezTo>
                  <a:cubicBezTo>
                    <a:pt x="76" y="217"/>
                    <a:pt x="77" y="206"/>
                    <a:pt x="77" y="193"/>
                  </a:cubicBezTo>
                  <a:cubicBezTo>
                    <a:pt x="77" y="160"/>
                    <a:pt x="71" y="118"/>
                    <a:pt x="71" y="117"/>
                  </a:cubicBezTo>
                  <a:cubicBezTo>
                    <a:pt x="63" y="71"/>
                    <a:pt x="42" y="41"/>
                    <a:pt x="10" y="26"/>
                  </a:cubicBezTo>
                  <a:cubicBezTo>
                    <a:pt x="32" y="17"/>
                    <a:pt x="60" y="6"/>
                    <a:pt x="79" y="22"/>
                  </a:cubicBezTo>
                  <a:close/>
                  <a:moveTo>
                    <a:pt x="101" y="121"/>
                  </a:moveTo>
                  <a:cubicBezTo>
                    <a:pt x="101" y="121"/>
                    <a:pt x="101" y="121"/>
                    <a:pt x="101" y="12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4" name="Freeform 73"/>
            <p:cNvSpPr>
              <a:spLocks noEditPoints="1" noChangeArrowheads="1"/>
            </p:cNvSpPr>
            <p:nvPr/>
          </p:nvSpPr>
          <p:spPr bwMode="auto">
            <a:xfrm>
              <a:off x="3481" y="2995"/>
              <a:ext cx="173" cy="64"/>
            </a:xfrm>
            <a:custGeom>
              <a:avLst/>
              <a:gdLst>
                <a:gd name="T0" fmla="*/ 50 w 119"/>
                <a:gd name="T1" fmla="*/ 3 h 44"/>
                <a:gd name="T2" fmla="*/ 40 w 119"/>
                <a:gd name="T3" fmla="*/ 5 h 44"/>
                <a:gd name="T4" fmla="*/ 24 w 119"/>
                <a:gd name="T5" fmla="*/ 9 h 44"/>
                <a:gd name="T6" fmla="*/ 5 w 119"/>
                <a:gd name="T7" fmla="*/ 7 h 44"/>
                <a:gd name="T8" fmla="*/ 5 w 119"/>
                <a:gd name="T9" fmla="*/ 8 h 44"/>
                <a:gd name="T10" fmla="*/ 2 w 119"/>
                <a:gd name="T11" fmla="*/ 6 h 44"/>
                <a:gd name="T12" fmla="*/ 0 w 119"/>
                <a:gd name="T13" fmla="*/ 9 h 44"/>
                <a:gd name="T14" fmla="*/ 1 w 119"/>
                <a:gd name="T15" fmla="*/ 16 h 44"/>
                <a:gd name="T16" fmla="*/ 3 w 119"/>
                <a:gd name="T17" fmla="*/ 30 h 44"/>
                <a:gd name="T18" fmla="*/ 6 w 119"/>
                <a:gd name="T19" fmla="*/ 31 h 44"/>
                <a:gd name="T20" fmla="*/ 13 w 119"/>
                <a:gd name="T21" fmla="*/ 32 h 44"/>
                <a:gd name="T22" fmla="*/ 15 w 119"/>
                <a:gd name="T23" fmla="*/ 32 h 44"/>
                <a:gd name="T24" fmla="*/ 28 w 119"/>
                <a:gd name="T25" fmla="*/ 33 h 44"/>
                <a:gd name="T26" fmla="*/ 38 w 119"/>
                <a:gd name="T27" fmla="*/ 31 h 44"/>
                <a:gd name="T28" fmla="*/ 62 w 119"/>
                <a:gd name="T29" fmla="*/ 28 h 44"/>
                <a:gd name="T30" fmla="*/ 82 w 119"/>
                <a:gd name="T31" fmla="*/ 34 h 44"/>
                <a:gd name="T32" fmla="*/ 90 w 119"/>
                <a:gd name="T33" fmla="*/ 38 h 44"/>
                <a:gd name="T34" fmla="*/ 117 w 119"/>
                <a:gd name="T35" fmla="*/ 35 h 44"/>
                <a:gd name="T36" fmla="*/ 119 w 119"/>
                <a:gd name="T37" fmla="*/ 25 h 44"/>
                <a:gd name="T38" fmla="*/ 119 w 119"/>
                <a:gd name="T39" fmla="*/ 19 h 44"/>
                <a:gd name="T40" fmla="*/ 117 w 119"/>
                <a:gd name="T41" fmla="*/ 15 h 44"/>
                <a:gd name="T42" fmla="*/ 93 w 119"/>
                <a:gd name="T43" fmla="*/ 9 h 44"/>
                <a:gd name="T44" fmla="*/ 50 w 119"/>
                <a:gd name="T45" fmla="*/ 3 h 44"/>
                <a:gd name="T46" fmla="*/ 0 w 119"/>
                <a:gd name="T47" fmla="*/ 9 h 44"/>
                <a:gd name="T48" fmla="*/ 1 w 119"/>
                <a:gd name="T49" fmla="*/ 11 h 44"/>
                <a:gd name="T50" fmla="*/ 0 w 119"/>
                <a:gd name="T51" fmla="*/ 9 h 44"/>
                <a:gd name="T52" fmla="*/ 25 w 119"/>
                <a:gd name="T53" fmla="*/ 14 h 44"/>
                <a:gd name="T54" fmla="*/ 41 w 119"/>
                <a:gd name="T55" fmla="*/ 10 h 44"/>
                <a:gd name="T56" fmla="*/ 51 w 119"/>
                <a:gd name="T57" fmla="*/ 8 h 44"/>
                <a:gd name="T58" fmla="*/ 92 w 119"/>
                <a:gd name="T59" fmla="*/ 14 h 44"/>
                <a:gd name="T60" fmla="*/ 114 w 119"/>
                <a:gd name="T61" fmla="*/ 20 h 44"/>
                <a:gd name="T62" fmla="*/ 113 w 119"/>
                <a:gd name="T63" fmla="*/ 24 h 44"/>
                <a:gd name="T64" fmla="*/ 112 w 119"/>
                <a:gd name="T65" fmla="*/ 33 h 44"/>
                <a:gd name="T66" fmla="*/ 92 w 119"/>
                <a:gd name="T67" fmla="*/ 33 h 44"/>
                <a:gd name="T68" fmla="*/ 84 w 119"/>
                <a:gd name="T69" fmla="*/ 30 h 44"/>
                <a:gd name="T70" fmla="*/ 62 w 119"/>
                <a:gd name="T71" fmla="*/ 23 h 44"/>
                <a:gd name="T72" fmla="*/ 37 w 119"/>
                <a:gd name="T73" fmla="*/ 26 h 44"/>
                <a:gd name="T74" fmla="*/ 27 w 119"/>
                <a:gd name="T75" fmla="*/ 28 h 44"/>
                <a:gd name="T76" fmla="*/ 16 w 119"/>
                <a:gd name="T77" fmla="*/ 27 h 44"/>
                <a:gd name="T78" fmla="*/ 15 w 119"/>
                <a:gd name="T79" fmla="*/ 27 h 44"/>
                <a:gd name="T80" fmla="*/ 8 w 119"/>
                <a:gd name="T81" fmla="*/ 26 h 44"/>
                <a:gd name="T82" fmla="*/ 6 w 119"/>
                <a:gd name="T83" fmla="*/ 16 h 44"/>
                <a:gd name="T84" fmla="*/ 6 w 119"/>
                <a:gd name="T85" fmla="*/ 13 h 44"/>
                <a:gd name="T86" fmla="*/ 25 w 119"/>
                <a:gd name="T8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44">
                  <a:moveTo>
                    <a:pt x="50" y="3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5" y="7"/>
                    <a:pt x="30" y="8"/>
                    <a:pt x="24" y="9"/>
                  </a:cubicBezTo>
                  <a:cubicBezTo>
                    <a:pt x="20" y="9"/>
                    <a:pt x="7" y="9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1"/>
                    <a:pt x="2" y="25"/>
                    <a:pt x="3" y="30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9" y="30"/>
                    <a:pt x="10" y="31"/>
                    <a:pt x="1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0" y="34"/>
                    <a:pt x="24" y="34"/>
                    <a:pt x="2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6" y="29"/>
                    <a:pt x="54" y="28"/>
                    <a:pt x="62" y="28"/>
                  </a:cubicBezTo>
                  <a:cubicBezTo>
                    <a:pt x="69" y="29"/>
                    <a:pt x="76" y="32"/>
                    <a:pt x="82" y="34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113" y="44"/>
                    <a:pt x="117" y="35"/>
                  </a:cubicBezTo>
                  <a:cubicBezTo>
                    <a:pt x="118" y="32"/>
                    <a:pt x="119" y="28"/>
                    <a:pt x="119" y="25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7"/>
                    <a:pt x="118" y="16"/>
                    <a:pt x="117" y="15"/>
                  </a:cubicBezTo>
                  <a:cubicBezTo>
                    <a:pt x="109" y="15"/>
                    <a:pt x="101" y="12"/>
                    <a:pt x="93" y="9"/>
                  </a:cubicBezTo>
                  <a:cubicBezTo>
                    <a:pt x="81" y="5"/>
                    <a:pt x="67" y="0"/>
                    <a:pt x="50" y="3"/>
                  </a:cubicBezTo>
                  <a:close/>
                  <a:moveTo>
                    <a:pt x="0" y="9"/>
                  </a:moveTo>
                  <a:cubicBezTo>
                    <a:pt x="0" y="10"/>
                    <a:pt x="1" y="10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lose/>
                  <a:moveTo>
                    <a:pt x="25" y="14"/>
                  </a:moveTo>
                  <a:cubicBezTo>
                    <a:pt x="31" y="13"/>
                    <a:pt x="36" y="12"/>
                    <a:pt x="41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5" y="6"/>
                    <a:pt x="77" y="9"/>
                    <a:pt x="92" y="14"/>
                  </a:cubicBezTo>
                  <a:cubicBezTo>
                    <a:pt x="99" y="17"/>
                    <a:pt x="106" y="19"/>
                    <a:pt x="114" y="20"/>
                  </a:cubicBezTo>
                  <a:cubicBezTo>
                    <a:pt x="114" y="22"/>
                    <a:pt x="113" y="24"/>
                    <a:pt x="113" y="24"/>
                  </a:cubicBezTo>
                  <a:cubicBezTo>
                    <a:pt x="113" y="28"/>
                    <a:pt x="113" y="31"/>
                    <a:pt x="112" y="33"/>
                  </a:cubicBezTo>
                  <a:cubicBezTo>
                    <a:pt x="111" y="36"/>
                    <a:pt x="97" y="35"/>
                    <a:pt x="92" y="33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7" y="26"/>
                    <a:pt x="70" y="23"/>
                    <a:pt x="62" y="23"/>
                  </a:cubicBezTo>
                  <a:cubicBezTo>
                    <a:pt x="53" y="22"/>
                    <a:pt x="45" y="24"/>
                    <a:pt x="37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3" y="28"/>
                    <a:pt x="20" y="29"/>
                    <a:pt x="16" y="27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3" y="26"/>
                    <a:pt x="11" y="25"/>
                    <a:pt x="8" y="26"/>
                  </a:cubicBezTo>
                  <a:cubicBezTo>
                    <a:pt x="7" y="23"/>
                    <a:pt x="7" y="19"/>
                    <a:pt x="6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13" y="15"/>
                    <a:pt x="25" y="14"/>
                    <a:pt x="25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5" name="Freeform 74"/>
            <p:cNvSpPr>
              <a:spLocks noChangeArrowheads="1"/>
            </p:cNvSpPr>
            <p:nvPr/>
          </p:nvSpPr>
          <p:spPr bwMode="auto">
            <a:xfrm>
              <a:off x="3523" y="3007"/>
              <a:ext cx="8" cy="24"/>
            </a:xfrm>
            <a:custGeom>
              <a:avLst/>
              <a:gdLst>
                <a:gd name="T0" fmla="*/ 0 w 5"/>
                <a:gd name="T1" fmla="*/ 3 h 17"/>
                <a:gd name="T2" fmla="*/ 0 w 5"/>
                <a:gd name="T3" fmla="*/ 14 h 17"/>
                <a:gd name="T4" fmla="*/ 2 w 5"/>
                <a:gd name="T5" fmla="*/ 17 h 17"/>
                <a:gd name="T6" fmla="*/ 5 w 5"/>
                <a:gd name="T7" fmla="*/ 14 h 17"/>
                <a:gd name="T8" fmla="*/ 5 w 5"/>
                <a:gd name="T9" fmla="*/ 3 h 17"/>
                <a:gd name="T10" fmla="*/ 2 w 5"/>
                <a:gd name="T11" fmla="*/ 0 h 17"/>
                <a:gd name="T12" fmla="*/ 0 w 5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4" y="17"/>
                    <a:pt x="5" y="15"/>
                    <a:pt x="5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6" name="Freeform 75"/>
            <p:cNvSpPr>
              <a:spLocks noChangeArrowheads="1"/>
            </p:cNvSpPr>
            <p:nvPr/>
          </p:nvSpPr>
          <p:spPr bwMode="auto">
            <a:xfrm>
              <a:off x="3500" y="3011"/>
              <a:ext cx="7" cy="23"/>
            </a:xfrm>
            <a:custGeom>
              <a:avLst/>
              <a:gdLst>
                <a:gd name="T0" fmla="*/ 0 w 5"/>
                <a:gd name="T1" fmla="*/ 2 h 16"/>
                <a:gd name="T2" fmla="*/ 0 w 5"/>
                <a:gd name="T3" fmla="*/ 13 h 16"/>
                <a:gd name="T4" fmla="*/ 3 w 5"/>
                <a:gd name="T5" fmla="*/ 16 h 16"/>
                <a:gd name="T6" fmla="*/ 5 w 5"/>
                <a:gd name="T7" fmla="*/ 13 h 16"/>
                <a:gd name="T8" fmla="*/ 5 w 5"/>
                <a:gd name="T9" fmla="*/ 2 h 16"/>
                <a:gd name="T10" fmla="*/ 3 w 5"/>
                <a:gd name="T11" fmla="*/ 0 h 16"/>
                <a:gd name="T12" fmla="*/ 0 w 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3" y="16"/>
                  </a:cubicBezTo>
                  <a:cubicBezTo>
                    <a:pt x="4" y="16"/>
                    <a:pt x="5" y="15"/>
                    <a:pt x="5" y="1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7" name="Freeform 76"/>
            <p:cNvSpPr>
              <a:spLocks noChangeArrowheads="1"/>
            </p:cNvSpPr>
            <p:nvPr/>
          </p:nvSpPr>
          <p:spPr bwMode="auto">
            <a:xfrm>
              <a:off x="3551" y="3005"/>
              <a:ext cx="9" cy="31"/>
            </a:xfrm>
            <a:custGeom>
              <a:avLst/>
              <a:gdLst>
                <a:gd name="T0" fmla="*/ 1 w 6"/>
                <a:gd name="T1" fmla="*/ 2 h 21"/>
                <a:gd name="T2" fmla="*/ 1 w 6"/>
                <a:gd name="T3" fmla="*/ 19 h 21"/>
                <a:gd name="T4" fmla="*/ 4 w 6"/>
                <a:gd name="T5" fmla="*/ 21 h 21"/>
                <a:gd name="T6" fmla="*/ 6 w 6"/>
                <a:gd name="T7" fmla="*/ 18 h 21"/>
                <a:gd name="T8" fmla="*/ 6 w 6"/>
                <a:gd name="T9" fmla="*/ 3 h 21"/>
                <a:gd name="T10" fmla="*/ 4 w 6"/>
                <a:gd name="T11" fmla="*/ 0 h 21"/>
                <a:gd name="T12" fmla="*/ 1 w 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1" y="2"/>
                  </a:moveTo>
                  <a:cubicBezTo>
                    <a:pt x="0" y="8"/>
                    <a:pt x="0" y="14"/>
                    <a:pt x="1" y="19"/>
                  </a:cubicBezTo>
                  <a:cubicBezTo>
                    <a:pt x="1" y="20"/>
                    <a:pt x="2" y="21"/>
                    <a:pt x="4" y="21"/>
                  </a:cubicBezTo>
                  <a:cubicBezTo>
                    <a:pt x="5" y="21"/>
                    <a:pt x="6" y="20"/>
                    <a:pt x="6" y="18"/>
                  </a:cubicBezTo>
                  <a:cubicBezTo>
                    <a:pt x="5" y="14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8" name="Freeform 77"/>
            <p:cNvSpPr>
              <a:spLocks noChangeArrowheads="1"/>
            </p:cNvSpPr>
            <p:nvPr/>
          </p:nvSpPr>
          <p:spPr bwMode="auto">
            <a:xfrm>
              <a:off x="3581" y="3000"/>
              <a:ext cx="7" cy="36"/>
            </a:xfrm>
            <a:custGeom>
              <a:avLst/>
              <a:gdLst>
                <a:gd name="T0" fmla="*/ 0 w 5"/>
                <a:gd name="T1" fmla="*/ 3 h 25"/>
                <a:gd name="T2" fmla="*/ 0 w 5"/>
                <a:gd name="T3" fmla="*/ 23 h 25"/>
                <a:gd name="T4" fmla="*/ 2 w 5"/>
                <a:gd name="T5" fmla="*/ 25 h 25"/>
                <a:gd name="T6" fmla="*/ 5 w 5"/>
                <a:gd name="T7" fmla="*/ 23 h 25"/>
                <a:gd name="T8" fmla="*/ 5 w 5"/>
                <a:gd name="T9" fmla="*/ 3 h 25"/>
                <a:gd name="T10" fmla="*/ 2 w 5"/>
                <a:gd name="T11" fmla="*/ 0 h 25"/>
                <a:gd name="T12" fmla="*/ 0 w 5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9" name="Freeform 78"/>
            <p:cNvSpPr>
              <a:spLocks noChangeArrowheads="1"/>
            </p:cNvSpPr>
            <p:nvPr/>
          </p:nvSpPr>
          <p:spPr bwMode="auto">
            <a:xfrm>
              <a:off x="3615" y="3007"/>
              <a:ext cx="7" cy="34"/>
            </a:xfrm>
            <a:custGeom>
              <a:avLst/>
              <a:gdLst>
                <a:gd name="T0" fmla="*/ 0 w 5"/>
                <a:gd name="T1" fmla="*/ 3 h 24"/>
                <a:gd name="T2" fmla="*/ 0 w 5"/>
                <a:gd name="T3" fmla="*/ 21 h 24"/>
                <a:gd name="T4" fmla="*/ 3 w 5"/>
                <a:gd name="T5" fmla="*/ 24 h 24"/>
                <a:gd name="T6" fmla="*/ 5 w 5"/>
                <a:gd name="T7" fmla="*/ 21 h 24"/>
                <a:gd name="T8" fmla="*/ 5 w 5"/>
                <a:gd name="T9" fmla="*/ 3 h 24"/>
                <a:gd name="T10" fmla="*/ 3 w 5"/>
                <a:gd name="T11" fmla="*/ 0 h 24"/>
                <a:gd name="T12" fmla="*/ 0 w 5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4">
                  <a:moveTo>
                    <a:pt x="0" y="3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4" y="24"/>
                    <a:pt x="5" y="23"/>
                    <a:pt x="5" y="2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0" name="Freeform 79"/>
            <p:cNvSpPr>
              <a:spLocks noChangeArrowheads="1"/>
            </p:cNvSpPr>
            <p:nvPr/>
          </p:nvSpPr>
          <p:spPr bwMode="auto">
            <a:xfrm>
              <a:off x="3473" y="2666"/>
              <a:ext cx="73" cy="349"/>
            </a:xfrm>
            <a:custGeom>
              <a:avLst/>
              <a:gdLst>
                <a:gd name="T0" fmla="*/ 46 w 51"/>
                <a:gd name="T1" fmla="*/ 2 h 242"/>
                <a:gd name="T2" fmla="*/ 39 w 51"/>
                <a:gd name="T3" fmla="*/ 43 h 242"/>
                <a:gd name="T4" fmla="*/ 34 w 51"/>
                <a:gd name="T5" fmla="*/ 77 h 242"/>
                <a:gd name="T6" fmla="*/ 33 w 51"/>
                <a:gd name="T7" fmla="*/ 83 h 242"/>
                <a:gd name="T8" fmla="*/ 20 w 51"/>
                <a:gd name="T9" fmla="*/ 140 h 242"/>
                <a:gd name="T10" fmla="*/ 19 w 51"/>
                <a:gd name="T11" fmla="*/ 143 h 242"/>
                <a:gd name="T12" fmla="*/ 13 w 51"/>
                <a:gd name="T13" fmla="*/ 163 h 242"/>
                <a:gd name="T14" fmla="*/ 9 w 51"/>
                <a:gd name="T15" fmla="*/ 189 h 242"/>
                <a:gd name="T16" fmla="*/ 5 w 51"/>
                <a:gd name="T17" fmla="*/ 206 h 242"/>
                <a:gd name="T18" fmla="*/ 2 w 51"/>
                <a:gd name="T19" fmla="*/ 214 h 242"/>
                <a:gd name="T20" fmla="*/ 5 w 51"/>
                <a:gd name="T21" fmla="*/ 234 h 242"/>
                <a:gd name="T22" fmla="*/ 21 w 51"/>
                <a:gd name="T23" fmla="*/ 242 h 242"/>
                <a:gd name="T24" fmla="*/ 24 w 51"/>
                <a:gd name="T25" fmla="*/ 239 h 242"/>
                <a:gd name="T26" fmla="*/ 21 w 51"/>
                <a:gd name="T27" fmla="*/ 236 h 242"/>
                <a:gd name="T28" fmla="*/ 9 w 51"/>
                <a:gd name="T29" fmla="*/ 231 h 242"/>
                <a:gd name="T30" fmla="*/ 7 w 51"/>
                <a:gd name="T31" fmla="*/ 216 h 242"/>
                <a:gd name="T32" fmla="*/ 10 w 51"/>
                <a:gd name="T33" fmla="*/ 208 h 242"/>
                <a:gd name="T34" fmla="*/ 14 w 51"/>
                <a:gd name="T35" fmla="*/ 189 h 242"/>
                <a:gd name="T36" fmla="*/ 18 w 51"/>
                <a:gd name="T37" fmla="*/ 165 h 242"/>
                <a:gd name="T38" fmla="*/ 24 w 51"/>
                <a:gd name="T39" fmla="*/ 144 h 242"/>
                <a:gd name="T40" fmla="*/ 25 w 51"/>
                <a:gd name="T41" fmla="*/ 141 h 242"/>
                <a:gd name="T42" fmla="*/ 38 w 51"/>
                <a:gd name="T43" fmla="*/ 84 h 242"/>
                <a:gd name="T44" fmla="*/ 40 w 51"/>
                <a:gd name="T45" fmla="*/ 79 h 242"/>
                <a:gd name="T46" fmla="*/ 44 w 51"/>
                <a:gd name="T47" fmla="*/ 44 h 242"/>
                <a:gd name="T48" fmla="*/ 51 w 51"/>
                <a:gd name="T49" fmla="*/ 4 h 242"/>
                <a:gd name="T50" fmla="*/ 49 w 51"/>
                <a:gd name="T51" fmla="*/ 0 h 242"/>
                <a:gd name="T52" fmla="*/ 46 w 51"/>
                <a:gd name="T53" fmla="*/ 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242">
                  <a:moveTo>
                    <a:pt x="46" y="2"/>
                  </a:moveTo>
                  <a:cubicBezTo>
                    <a:pt x="41" y="14"/>
                    <a:pt x="40" y="29"/>
                    <a:pt x="39" y="43"/>
                  </a:cubicBezTo>
                  <a:cubicBezTo>
                    <a:pt x="38" y="55"/>
                    <a:pt x="37" y="67"/>
                    <a:pt x="34" y="77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8" y="102"/>
                    <a:pt x="24" y="121"/>
                    <a:pt x="20" y="14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8" y="150"/>
                    <a:pt x="16" y="157"/>
                    <a:pt x="13" y="163"/>
                  </a:cubicBezTo>
                  <a:cubicBezTo>
                    <a:pt x="11" y="170"/>
                    <a:pt x="7" y="180"/>
                    <a:pt x="9" y="189"/>
                  </a:cubicBezTo>
                  <a:cubicBezTo>
                    <a:pt x="9" y="195"/>
                    <a:pt x="7" y="200"/>
                    <a:pt x="5" y="206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0" y="221"/>
                    <a:pt x="1" y="228"/>
                    <a:pt x="5" y="234"/>
                  </a:cubicBezTo>
                  <a:cubicBezTo>
                    <a:pt x="9" y="239"/>
                    <a:pt x="15" y="242"/>
                    <a:pt x="21" y="242"/>
                  </a:cubicBezTo>
                  <a:cubicBezTo>
                    <a:pt x="23" y="242"/>
                    <a:pt x="24" y="241"/>
                    <a:pt x="24" y="239"/>
                  </a:cubicBezTo>
                  <a:cubicBezTo>
                    <a:pt x="24" y="238"/>
                    <a:pt x="23" y="237"/>
                    <a:pt x="21" y="236"/>
                  </a:cubicBezTo>
                  <a:cubicBezTo>
                    <a:pt x="16" y="236"/>
                    <a:pt x="12" y="234"/>
                    <a:pt x="9" y="231"/>
                  </a:cubicBezTo>
                  <a:cubicBezTo>
                    <a:pt x="6" y="227"/>
                    <a:pt x="5" y="221"/>
                    <a:pt x="7" y="216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2" y="202"/>
                    <a:pt x="15" y="195"/>
                    <a:pt x="14" y="189"/>
                  </a:cubicBezTo>
                  <a:cubicBezTo>
                    <a:pt x="13" y="181"/>
                    <a:pt x="16" y="172"/>
                    <a:pt x="18" y="165"/>
                  </a:cubicBezTo>
                  <a:cubicBezTo>
                    <a:pt x="21" y="158"/>
                    <a:pt x="23" y="151"/>
                    <a:pt x="24" y="144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9" y="122"/>
                    <a:pt x="34" y="103"/>
                    <a:pt x="38" y="84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68"/>
                    <a:pt x="43" y="56"/>
                    <a:pt x="44" y="44"/>
                  </a:cubicBezTo>
                  <a:cubicBezTo>
                    <a:pt x="45" y="29"/>
                    <a:pt x="47" y="15"/>
                    <a:pt x="51" y="4"/>
                  </a:cubicBezTo>
                  <a:cubicBezTo>
                    <a:pt x="51" y="2"/>
                    <a:pt x="51" y="1"/>
                    <a:pt x="49" y="0"/>
                  </a:cubicBezTo>
                  <a:cubicBezTo>
                    <a:pt x="48" y="0"/>
                    <a:pt x="46" y="0"/>
                    <a:pt x="4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1" name="Freeform 80"/>
            <p:cNvSpPr>
              <a:spLocks noChangeArrowheads="1"/>
            </p:cNvSpPr>
            <p:nvPr/>
          </p:nvSpPr>
          <p:spPr bwMode="auto">
            <a:xfrm>
              <a:off x="3613" y="2615"/>
              <a:ext cx="49" cy="405"/>
            </a:xfrm>
            <a:custGeom>
              <a:avLst/>
              <a:gdLst>
                <a:gd name="T0" fmla="*/ 1 w 34"/>
                <a:gd name="T1" fmla="*/ 3 h 280"/>
                <a:gd name="T2" fmla="*/ 4 w 34"/>
                <a:gd name="T3" fmla="*/ 24 h 280"/>
                <a:gd name="T4" fmla="*/ 6 w 34"/>
                <a:gd name="T5" fmla="*/ 38 h 280"/>
                <a:gd name="T6" fmla="*/ 8 w 34"/>
                <a:gd name="T7" fmla="*/ 79 h 280"/>
                <a:gd name="T8" fmla="*/ 8 w 34"/>
                <a:gd name="T9" fmla="*/ 166 h 280"/>
                <a:gd name="T10" fmla="*/ 9 w 34"/>
                <a:gd name="T11" fmla="*/ 183 h 280"/>
                <a:gd name="T12" fmla="*/ 11 w 34"/>
                <a:gd name="T13" fmla="*/ 222 h 280"/>
                <a:gd name="T14" fmla="*/ 19 w 34"/>
                <a:gd name="T15" fmla="*/ 241 h 280"/>
                <a:gd name="T16" fmla="*/ 26 w 34"/>
                <a:gd name="T17" fmla="*/ 254 h 280"/>
                <a:gd name="T18" fmla="*/ 19 w 34"/>
                <a:gd name="T19" fmla="*/ 275 h 280"/>
                <a:gd name="T20" fmla="*/ 19 w 34"/>
                <a:gd name="T21" fmla="*/ 279 h 280"/>
                <a:gd name="T22" fmla="*/ 23 w 34"/>
                <a:gd name="T23" fmla="*/ 279 h 280"/>
                <a:gd name="T24" fmla="*/ 31 w 34"/>
                <a:gd name="T25" fmla="*/ 252 h 280"/>
                <a:gd name="T26" fmla="*/ 24 w 34"/>
                <a:gd name="T27" fmla="*/ 238 h 280"/>
                <a:gd name="T28" fmla="*/ 17 w 34"/>
                <a:gd name="T29" fmla="*/ 221 h 280"/>
                <a:gd name="T30" fmla="*/ 14 w 34"/>
                <a:gd name="T31" fmla="*/ 182 h 280"/>
                <a:gd name="T32" fmla="*/ 14 w 34"/>
                <a:gd name="T33" fmla="*/ 166 h 280"/>
                <a:gd name="T34" fmla="*/ 14 w 34"/>
                <a:gd name="T35" fmla="*/ 79 h 280"/>
                <a:gd name="T36" fmla="*/ 12 w 34"/>
                <a:gd name="T37" fmla="*/ 37 h 280"/>
                <a:gd name="T38" fmla="*/ 9 w 34"/>
                <a:gd name="T39" fmla="*/ 23 h 280"/>
                <a:gd name="T40" fmla="*/ 6 w 34"/>
                <a:gd name="T41" fmla="*/ 4 h 280"/>
                <a:gd name="T42" fmla="*/ 4 w 34"/>
                <a:gd name="T43" fmla="*/ 1 h 280"/>
                <a:gd name="T44" fmla="*/ 1 w 34"/>
                <a:gd name="T45" fmla="*/ 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80">
                  <a:moveTo>
                    <a:pt x="1" y="3"/>
                  </a:moveTo>
                  <a:cubicBezTo>
                    <a:pt x="0" y="7"/>
                    <a:pt x="2" y="15"/>
                    <a:pt x="4" y="24"/>
                  </a:cubicBezTo>
                  <a:cubicBezTo>
                    <a:pt x="5" y="29"/>
                    <a:pt x="6" y="34"/>
                    <a:pt x="6" y="38"/>
                  </a:cubicBezTo>
                  <a:cubicBezTo>
                    <a:pt x="8" y="51"/>
                    <a:pt x="9" y="65"/>
                    <a:pt x="8" y="79"/>
                  </a:cubicBezTo>
                  <a:cubicBezTo>
                    <a:pt x="7" y="111"/>
                    <a:pt x="7" y="139"/>
                    <a:pt x="8" y="166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96"/>
                    <a:pt x="10" y="209"/>
                    <a:pt x="11" y="222"/>
                  </a:cubicBezTo>
                  <a:cubicBezTo>
                    <a:pt x="12" y="229"/>
                    <a:pt x="16" y="235"/>
                    <a:pt x="19" y="241"/>
                  </a:cubicBezTo>
                  <a:cubicBezTo>
                    <a:pt x="22" y="245"/>
                    <a:pt x="25" y="249"/>
                    <a:pt x="26" y="254"/>
                  </a:cubicBezTo>
                  <a:cubicBezTo>
                    <a:pt x="29" y="263"/>
                    <a:pt x="27" y="269"/>
                    <a:pt x="19" y="275"/>
                  </a:cubicBezTo>
                  <a:cubicBezTo>
                    <a:pt x="18" y="276"/>
                    <a:pt x="18" y="278"/>
                    <a:pt x="19" y="279"/>
                  </a:cubicBezTo>
                  <a:cubicBezTo>
                    <a:pt x="20" y="280"/>
                    <a:pt x="21" y="280"/>
                    <a:pt x="23" y="279"/>
                  </a:cubicBezTo>
                  <a:cubicBezTo>
                    <a:pt x="32" y="272"/>
                    <a:pt x="34" y="264"/>
                    <a:pt x="31" y="252"/>
                  </a:cubicBezTo>
                  <a:cubicBezTo>
                    <a:pt x="29" y="247"/>
                    <a:pt x="27" y="242"/>
                    <a:pt x="24" y="238"/>
                  </a:cubicBezTo>
                  <a:cubicBezTo>
                    <a:pt x="20" y="232"/>
                    <a:pt x="17" y="227"/>
                    <a:pt x="17" y="221"/>
                  </a:cubicBezTo>
                  <a:cubicBezTo>
                    <a:pt x="15" y="208"/>
                    <a:pt x="15" y="195"/>
                    <a:pt x="14" y="182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2" y="139"/>
                    <a:pt x="12" y="111"/>
                    <a:pt x="14" y="79"/>
                  </a:cubicBezTo>
                  <a:cubicBezTo>
                    <a:pt x="14" y="65"/>
                    <a:pt x="13" y="50"/>
                    <a:pt x="12" y="37"/>
                  </a:cubicBezTo>
                  <a:cubicBezTo>
                    <a:pt x="11" y="33"/>
                    <a:pt x="10" y="28"/>
                    <a:pt x="9" y="23"/>
                  </a:cubicBezTo>
                  <a:cubicBezTo>
                    <a:pt x="7" y="15"/>
                    <a:pt x="5" y="7"/>
                    <a:pt x="6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2" name="Freeform 81"/>
            <p:cNvSpPr>
              <a:spLocks noChangeArrowheads="1"/>
            </p:cNvSpPr>
            <p:nvPr/>
          </p:nvSpPr>
          <p:spPr bwMode="auto">
            <a:xfrm>
              <a:off x="3620" y="2611"/>
              <a:ext cx="219" cy="332"/>
            </a:xfrm>
            <a:custGeom>
              <a:avLst/>
              <a:gdLst>
                <a:gd name="T0" fmla="*/ 3 w 151"/>
                <a:gd name="T1" fmla="*/ 2 h 230"/>
                <a:gd name="T2" fmla="*/ 12 w 151"/>
                <a:gd name="T3" fmla="*/ 37 h 230"/>
                <a:gd name="T4" fmla="*/ 12 w 151"/>
                <a:gd name="T5" fmla="*/ 38 h 230"/>
                <a:gd name="T6" fmla="*/ 21 w 151"/>
                <a:gd name="T7" fmla="*/ 51 h 230"/>
                <a:gd name="T8" fmla="*/ 22 w 151"/>
                <a:gd name="T9" fmla="*/ 52 h 230"/>
                <a:gd name="T10" fmla="*/ 30 w 151"/>
                <a:gd name="T11" fmla="*/ 65 h 230"/>
                <a:gd name="T12" fmla="*/ 33 w 151"/>
                <a:gd name="T13" fmla="*/ 72 h 230"/>
                <a:gd name="T14" fmla="*/ 90 w 151"/>
                <a:gd name="T15" fmla="*/ 143 h 230"/>
                <a:gd name="T16" fmla="*/ 138 w 151"/>
                <a:gd name="T17" fmla="*/ 199 h 230"/>
                <a:gd name="T18" fmla="*/ 145 w 151"/>
                <a:gd name="T19" fmla="*/ 222 h 230"/>
                <a:gd name="T20" fmla="*/ 145 w 151"/>
                <a:gd name="T21" fmla="*/ 225 h 230"/>
                <a:gd name="T22" fmla="*/ 146 w 151"/>
                <a:gd name="T23" fmla="*/ 230 h 230"/>
                <a:gd name="T24" fmla="*/ 148 w 151"/>
                <a:gd name="T25" fmla="*/ 227 h 230"/>
                <a:gd name="T26" fmla="*/ 151 w 151"/>
                <a:gd name="T27" fmla="*/ 228 h 230"/>
                <a:gd name="T28" fmla="*/ 151 w 151"/>
                <a:gd name="T29" fmla="*/ 224 h 230"/>
                <a:gd name="T30" fmla="*/ 150 w 151"/>
                <a:gd name="T31" fmla="*/ 221 h 230"/>
                <a:gd name="T32" fmla="*/ 143 w 151"/>
                <a:gd name="T33" fmla="*/ 197 h 230"/>
                <a:gd name="T34" fmla="*/ 94 w 151"/>
                <a:gd name="T35" fmla="*/ 139 h 230"/>
                <a:gd name="T36" fmla="*/ 38 w 151"/>
                <a:gd name="T37" fmla="*/ 70 h 230"/>
                <a:gd name="T38" fmla="*/ 34 w 151"/>
                <a:gd name="T39" fmla="*/ 63 h 230"/>
                <a:gd name="T40" fmla="*/ 26 w 151"/>
                <a:gd name="T41" fmla="*/ 49 h 230"/>
                <a:gd name="T42" fmla="*/ 26 w 151"/>
                <a:gd name="T43" fmla="*/ 48 h 230"/>
                <a:gd name="T44" fmla="*/ 17 w 151"/>
                <a:gd name="T45" fmla="*/ 35 h 230"/>
                <a:gd name="T46" fmla="*/ 17 w 151"/>
                <a:gd name="T47" fmla="*/ 35 h 230"/>
                <a:gd name="T48" fmla="*/ 8 w 151"/>
                <a:gd name="T49" fmla="*/ 3 h 230"/>
                <a:gd name="T50" fmla="*/ 7 w 151"/>
                <a:gd name="T51" fmla="*/ 0 h 230"/>
                <a:gd name="T52" fmla="*/ 3 w 151"/>
                <a:gd name="T53" fmla="*/ 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230">
                  <a:moveTo>
                    <a:pt x="3" y="2"/>
                  </a:moveTo>
                  <a:cubicBezTo>
                    <a:pt x="0" y="13"/>
                    <a:pt x="8" y="28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5" y="43"/>
                    <a:pt x="18" y="47"/>
                    <a:pt x="21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5" y="56"/>
                    <a:pt x="27" y="60"/>
                    <a:pt x="30" y="65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48" y="100"/>
                    <a:pt x="69" y="125"/>
                    <a:pt x="90" y="143"/>
                  </a:cubicBezTo>
                  <a:cubicBezTo>
                    <a:pt x="111" y="160"/>
                    <a:pt x="127" y="176"/>
                    <a:pt x="138" y="199"/>
                  </a:cubicBezTo>
                  <a:cubicBezTo>
                    <a:pt x="142" y="207"/>
                    <a:pt x="144" y="214"/>
                    <a:pt x="145" y="222"/>
                  </a:cubicBezTo>
                  <a:cubicBezTo>
                    <a:pt x="145" y="222"/>
                    <a:pt x="145" y="225"/>
                    <a:pt x="145" y="225"/>
                  </a:cubicBezTo>
                  <a:cubicBezTo>
                    <a:pt x="145" y="227"/>
                    <a:pt x="145" y="228"/>
                    <a:pt x="146" y="230"/>
                  </a:cubicBezTo>
                  <a:cubicBezTo>
                    <a:pt x="146" y="229"/>
                    <a:pt x="146" y="227"/>
                    <a:pt x="148" y="227"/>
                  </a:cubicBezTo>
                  <a:cubicBezTo>
                    <a:pt x="149" y="226"/>
                    <a:pt x="150" y="227"/>
                    <a:pt x="151" y="228"/>
                  </a:cubicBezTo>
                  <a:cubicBezTo>
                    <a:pt x="151" y="227"/>
                    <a:pt x="151" y="226"/>
                    <a:pt x="151" y="224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49" y="212"/>
                    <a:pt x="147" y="205"/>
                    <a:pt x="143" y="197"/>
                  </a:cubicBezTo>
                  <a:cubicBezTo>
                    <a:pt x="132" y="173"/>
                    <a:pt x="115" y="156"/>
                    <a:pt x="94" y="139"/>
                  </a:cubicBezTo>
                  <a:cubicBezTo>
                    <a:pt x="73" y="122"/>
                    <a:pt x="52" y="97"/>
                    <a:pt x="38" y="70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58"/>
                    <a:pt x="30" y="53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2" y="44"/>
                    <a:pt x="20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26"/>
                    <a:pt x="6" y="12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5" y="0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3" name="Freeform 82"/>
            <p:cNvSpPr>
              <a:spLocks noEditPoints="1" noChangeArrowheads="1"/>
            </p:cNvSpPr>
            <p:nvPr/>
          </p:nvSpPr>
          <p:spPr bwMode="auto">
            <a:xfrm>
              <a:off x="3626" y="2742"/>
              <a:ext cx="217" cy="237"/>
            </a:xfrm>
            <a:custGeom>
              <a:avLst/>
              <a:gdLst>
                <a:gd name="T0" fmla="*/ 1 w 150"/>
                <a:gd name="T1" fmla="*/ 1 h 164"/>
                <a:gd name="T2" fmla="*/ 1 w 150"/>
                <a:gd name="T3" fmla="*/ 4 h 164"/>
                <a:gd name="T4" fmla="*/ 4 w 150"/>
                <a:gd name="T5" fmla="*/ 10 h 164"/>
                <a:gd name="T6" fmla="*/ 31 w 150"/>
                <a:gd name="T7" fmla="*/ 46 h 164"/>
                <a:gd name="T8" fmla="*/ 35 w 150"/>
                <a:gd name="T9" fmla="*/ 51 h 164"/>
                <a:gd name="T10" fmla="*/ 67 w 150"/>
                <a:gd name="T11" fmla="*/ 87 h 164"/>
                <a:gd name="T12" fmla="*/ 84 w 150"/>
                <a:gd name="T13" fmla="*/ 162 h 164"/>
                <a:gd name="T14" fmla="*/ 85 w 150"/>
                <a:gd name="T15" fmla="*/ 164 h 164"/>
                <a:gd name="T16" fmla="*/ 88 w 150"/>
                <a:gd name="T17" fmla="*/ 164 h 164"/>
                <a:gd name="T18" fmla="*/ 105 w 150"/>
                <a:gd name="T19" fmla="*/ 160 h 164"/>
                <a:gd name="T20" fmla="*/ 120 w 150"/>
                <a:gd name="T21" fmla="*/ 157 h 164"/>
                <a:gd name="T22" fmla="*/ 124 w 150"/>
                <a:gd name="T23" fmla="*/ 155 h 164"/>
                <a:gd name="T24" fmla="*/ 149 w 150"/>
                <a:gd name="T25" fmla="*/ 143 h 164"/>
                <a:gd name="T26" fmla="*/ 149 w 150"/>
                <a:gd name="T27" fmla="*/ 139 h 164"/>
                <a:gd name="T28" fmla="*/ 146 w 150"/>
                <a:gd name="T29" fmla="*/ 139 h 164"/>
                <a:gd name="T30" fmla="*/ 123 w 150"/>
                <a:gd name="T31" fmla="*/ 150 h 164"/>
                <a:gd name="T32" fmla="*/ 118 w 150"/>
                <a:gd name="T33" fmla="*/ 152 h 164"/>
                <a:gd name="T34" fmla="*/ 104 w 150"/>
                <a:gd name="T35" fmla="*/ 155 h 164"/>
                <a:gd name="T36" fmla="*/ 90 w 150"/>
                <a:gd name="T37" fmla="*/ 158 h 164"/>
                <a:gd name="T38" fmla="*/ 90 w 150"/>
                <a:gd name="T39" fmla="*/ 154 h 164"/>
                <a:gd name="T40" fmla="*/ 71 w 150"/>
                <a:gd name="T41" fmla="*/ 84 h 164"/>
                <a:gd name="T42" fmla="*/ 39 w 150"/>
                <a:gd name="T43" fmla="*/ 47 h 164"/>
                <a:gd name="T44" fmla="*/ 35 w 150"/>
                <a:gd name="T45" fmla="*/ 43 h 164"/>
                <a:gd name="T46" fmla="*/ 9 w 150"/>
                <a:gd name="T47" fmla="*/ 7 h 164"/>
                <a:gd name="T48" fmla="*/ 5 w 150"/>
                <a:gd name="T49" fmla="*/ 1 h 164"/>
                <a:gd name="T50" fmla="*/ 1 w 150"/>
                <a:gd name="T51" fmla="*/ 1 h 164"/>
                <a:gd name="T52" fmla="*/ 90 w 150"/>
                <a:gd name="T53" fmla="*/ 162 h 164"/>
                <a:gd name="T54" fmla="*/ 90 w 150"/>
                <a:gd name="T55" fmla="*/ 162 h 164"/>
                <a:gd name="T56" fmla="*/ 90 w 150"/>
                <a:gd name="T57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64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2" y="23"/>
                    <a:pt x="20" y="35"/>
                    <a:pt x="31" y="46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46" y="62"/>
                    <a:pt x="57" y="74"/>
                    <a:pt x="67" y="87"/>
                  </a:cubicBezTo>
                  <a:cubicBezTo>
                    <a:pt x="84" y="110"/>
                    <a:pt x="85" y="143"/>
                    <a:pt x="84" y="162"/>
                  </a:cubicBezTo>
                  <a:cubicBezTo>
                    <a:pt x="84" y="162"/>
                    <a:pt x="85" y="163"/>
                    <a:pt x="85" y="164"/>
                  </a:cubicBezTo>
                  <a:cubicBezTo>
                    <a:pt x="86" y="164"/>
                    <a:pt x="87" y="164"/>
                    <a:pt x="88" y="164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10" y="159"/>
                    <a:pt x="115" y="159"/>
                    <a:pt x="120" y="157"/>
                  </a:cubicBezTo>
                  <a:cubicBezTo>
                    <a:pt x="120" y="157"/>
                    <a:pt x="124" y="155"/>
                    <a:pt x="124" y="155"/>
                  </a:cubicBezTo>
                  <a:cubicBezTo>
                    <a:pt x="133" y="152"/>
                    <a:pt x="143" y="148"/>
                    <a:pt x="149" y="143"/>
                  </a:cubicBezTo>
                  <a:cubicBezTo>
                    <a:pt x="150" y="142"/>
                    <a:pt x="150" y="140"/>
                    <a:pt x="149" y="139"/>
                  </a:cubicBezTo>
                  <a:cubicBezTo>
                    <a:pt x="148" y="138"/>
                    <a:pt x="147" y="138"/>
                    <a:pt x="146" y="139"/>
                  </a:cubicBezTo>
                  <a:cubicBezTo>
                    <a:pt x="140" y="143"/>
                    <a:pt x="130" y="147"/>
                    <a:pt x="123" y="150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4" y="154"/>
                    <a:pt x="109" y="154"/>
                    <a:pt x="104" y="155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90" y="157"/>
                    <a:pt x="90" y="155"/>
                    <a:pt x="90" y="154"/>
                  </a:cubicBezTo>
                  <a:cubicBezTo>
                    <a:pt x="90" y="134"/>
                    <a:pt x="87" y="105"/>
                    <a:pt x="71" y="84"/>
                  </a:cubicBezTo>
                  <a:cubicBezTo>
                    <a:pt x="61" y="71"/>
                    <a:pt x="50" y="59"/>
                    <a:pt x="39" y="47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4" y="31"/>
                    <a:pt x="17" y="20"/>
                    <a:pt x="9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  <a:close/>
                  <a:moveTo>
                    <a:pt x="90" y="162"/>
                  </a:moveTo>
                  <a:cubicBezTo>
                    <a:pt x="90" y="162"/>
                    <a:pt x="90" y="162"/>
                    <a:pt x="90" y="162"/>
                  </a:cubicBezTo>
                  <a:cubicBezTo>
                    <a:pt x="90" y="162"/>
                    <a:pt x="90" y="162"/>
                    <a:pt x="90" y="16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4" name="Freeform 83"/>
            <p:cNvSpPr>
              <a:spLocks noChangeArrowheads="1"/>
            </p:cNvSpPr>
            <p:nvPr/>
          </p:nvSpPr>
          <p:spPr bwMode="auto">
            <a:xfrm>
              <a:off x="3764" y="2969"/>
              <a:ext cx="14" cy="39"/>
            </a:xfrm>
            <a:custGeom>
              <a:avLst/>
              <a:gdLst>
                <a:gd name="T0" fmla="*/ 2 w 10"/>
                <a:gd name="T1" fmla="*/ 0 h 27"/>
                <a:gd name="T2" fmla="*/ 0 w 10"/>
                <a:gd name="T3" fmla="*/ 3 h 27"/>
                <a:gd name="T4" fmla="*/ 3 w 10"/>
                <a:gd name="T5" fmla="*/ 16 h 27"/>
                <a:gd name="T6" fmla="*/ 5 w 10"/>
                <a:gd name="T7" fmla="*/ 25 h 27"/>
                <a:gd name="T8" fmla="*/ 7 w 10"/>
                <a:gd name="T9" fmla="*/ 27 h 27"/>
                <a:gd name="T10" fmla="*/ 10 w 10"/>
                <a:gd name="T11" fmla="*/ 24 h 27"/>
                <a:gd name="T12" fmla="*/ 8 w 10"/>
                <a:gd name="T13" fmla="*/ 14 h 27"/>
                <a:gd name="T14" fmla="*/ 5 w 10"/>
                <a:gd name="T15" fmla="*/ 3 h 27"/>
                <a:gd name="T16" fmla="*/ 2 w 1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2" y="11"/>
                    <a:pt x="3" y="16"/>
                  </a:cubicBezTo>
                  <a:cubicBezTo>
                    <a:pt x="3" y="19"/>
                    <a:pt x="4" y="23"/>
                    <a:pt x="5" y="25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9" y="27"/>
                    <a:pt x="10" y="26"/>
                    <a:pt x="10" y="24"/>
                  </a:cubicBezTo>
                  <a:cubicBezTo>
                    <a:pt x="10" y="22"/>
                    <a:pt x="9" y="19"/>
                    <a:pt x="8" y="14"/>
                  </a:cubicBezTo>
                  <a:cubicBezTo>
                    <a:pt x="7" y="10"/>
                    <a:pt x="6" y="6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5" name="Freeform 84"/>
            <p:cNvSpPr>
              <a:spLocks noChangeArrowheads="1"/>
            </p:cNvSpPr>
            <p:nvPr/>
          </p:nvSpPr>
          <p:spPr bwMode="auto">
            <a:xfrm>
              <a:off x="3788" y="2966"/>
              <a:ext cx="19" cy="49"/>
            </a:xfrm>
            <a:custGeom>
              <a:avLst/>
              <a:gdLst>
                <a:gd name="T0" fmla="*/ 2 w 13"/>
                <a:gd name="T1" fmla="*/ 1 h 34"/>
                <a:gd name="T2" fmla="*/ 0 w 13"/>
                <a:gd name="T3" fmla="*/ 4 h 34"/>
                <a:gd name="T4" fmla="*/ 4 w 13"/>
                <a:gd name="T5" fmla="*/ 19 h 34"/>
                <a:gd name="T6" fmla="*/ 7 w 13"/>
                <a:gd name="T7" fmla="*/ 32 h 34"/>
                <a:gd name="T8" fmla="*/ 11 w 13"/>
                <a:gd name="T9" fmla="*/ 34 h 34"/>
                <a:gd name="T10" fmla="*/ 13 w 13"/>
                <a:gd name="T11" fmla="*/ 30 h 34"/>
                <a:gd name="T12" fmla="*/ 9 w 13"/>
                <a:gd name="T13" fmla="*/ 18 h 34"/>
                <a:gd name="T14" fmla="*/ 5 w 13"/>
                <a:gd name="T15" fmla="*/ 2 h 34"/>
                <a:gd name="T16" fmla="*/ 2 w 13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4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9"/>
                    <a:pt x="3" y="14"/>
                    <a:pt x="4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9" y="34"/>
                    <a:pt x="11" y="34"/>
                  </a:cubicBezTo>
                  <a:cubicBezTo>
                    <a:pt x="12" y="33"/>
                    <a:pt x="13" y="32"/>
                    <a:pt x="13" y="3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3"/>
                    <a:pt x="7" y="7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6" name="Freeform 85"/>
            <p:cNvSpPr>
              <a:spLocks noChangeArrowheads="1"/>
            </p:cNvSpPr>
            <p:nvPr/>
          </p:nvSpPr>
          <p:spPr bwMode="auto">
            <a:xfrm>
              <a:off x="3809" y="2961"/>
              <a:ext cx="18" cy="44"/>
            </a:xfrm>
            <a:custGeom>
              <a:avLst/>
              <a:gdLst>
                <a:gd name="T0" fmla="*/ 2 w 13"/>
                <a:gd name="T1" fmla="*/ 0 h 31"/>
                <a:gd name="T2" fmla="*/ 0 w 13"/>
                <a:gd name="T3" fmla="*/ 3 h 31"/>
                <a:gd name="T4" fmla="*/ 4 w 13"/>
                <a:gd name="T5" fmla="*/ 17 h 31"/>
                <a:gd name="T6" fmla="*/ 8 w 13"/>
                <a:gd name="T7" fmla="*/ 28 h 31"/>
                <a:gd name="T8" fmla="*/ 11 w 13"/>
                <a:gd name="T9" fmla="*/ 31 h 31"/>
                <a:gd name="T10" fmla="*/ 13 w 13"/>
                <a:gd name="T11" fmla="*/ 27 h 31"/>
                <a:gd name="T12" fmla="*/ 9 w 13"/>
                <a:gd name="T13" fmla="*/ 15 h 31"/>
                <a:gd name="T14" fmla="*/ 5 w 13"/>
                <a:gd name="T15" fmla="*/ 2 h 31"/>
                <a:gd name="T16" fmla="*/ 2 w 1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8"/>
                    <a:pt x="2" y="12"/>
                    <a:pt x="4" y="17"/>
                  </a:cubicBezTo>
                  <a:cubicBezTo>
                    <a:pt x="6" y="21"/>
                    <a:pt x="7" y="24"/>
                    <a:pt x="8" y="28"/>
                  </a:cubicBezTo>
                  <a:cubicBezTo>
                    <a:pt x="8" y="30"/>
                    <a:pt x="9" y="31"/>
                    <a:pt x="11" y="31"/>
                  </a:cubicBezTo>
                  <a:cubicBezTo>
                    <a:pt x="12" y="30"/>
                    <a:pt x="13" y="29"/>
                    <a:pt x="13" y="27"/>
                  </a:cubicBezTo>
                  <a:cubicBezTo>
                    <a:pt x="12" y="23"/>
                    <a:pt x="11" y="19"/>
                    <a:pt x="9" y="15"/>
                  </a:cubicBezTo>
                  <a:cubicBezTo>
                    <a:pt x="7" y="11"/>
                    <a:pt x="5" y="7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7" name="Freeform 86"/>
            <p:cNvSpPr>
              <a:spLocks noChangeArrowheads="1"/>
            </p:cNvSpPr>
            <p:nvPr/>
          </p:nvSpPr>
          <p:spPr bwMode="auto">
            <a:xfrm>
              <a:off x="3827" y="2953"/>
              <a:ext cx="21" cy="38"/>
            </a:xfrm>
            <a:custGeom>
              <a:avLst/>
              <a:gdLst>
                <a:gd name="T0" fmla="*/ 2 w 14"/>
                <a:gd name="T1" fmla="*/ 1 h 26"/>
                <a:gd name="T2" fmla="*/ 0 w 14"/>
                <a:gd name="T3" fmla="*/ 4 h 26"/>
                <a:gd name="T4" fmla="*/ 9 w 14"/>
                <a:gd name="T5" fmla="*/ 25 h 26"/>
                <a:gd name="T6" fmla="*/ 13 w 14"/>
                <a:gd name="T7" fmla="*/ 25 h 26"/>
                <a:gd name="T8" fmla="*/ 13 w 14"/>
                <a:gd name="T9" fmla="*/ 21 h 26"/>
                <a:gd name="T10" fmla="*/ 5 w 14"/>
                <a:gd name="T11" fmla="*/ 3 h 26"/>
                <a:gd name="T12" fmla="*/ 2 w 14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9"/>
                    <a:pt x="4" y="20"/>
                    <a:pt x="9" y="25"/>
                  </a:cubicBezTo>
                  <a:cubicBezTo>
                    <a:pt x="10" y="26"/>
                    <a:pt x="12" y="26"/>
                    <a:pt x="13" y="25"/>
                  </a:cubicBezTo>
                  <a:cubicBezTo>
                    <a:pt x="14" y="24"/>
                    <a:pt x="14" y="22"/>
                    <a:pt x="13" y="21"/>
                  </a:cubicBezTo>
                  <a:cubicBezTo>
                    <a:pt x="10" y="18"/>
                    <a:pt x="7" y="9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8" name="Freeform 87"/>
            <p:cNvSpPr>
              <a:spLocks noChangeArrowheads="1"/>
            </p:cNvSpPr>
            <p:nvPr/>
          </p:nvSpPr>
          <p:spPr bwMode="auto">
            <a:xfrm>
              <a:off x="3432" y="3034"/>
              <a:ext cx="274" cy="148"/>
            </a:xfrm>
            <a:custGeom>
              <a:avLst/>
              <a:gdLst>
                <a:gd name="T0" fmla="*/ 147 w 189"/>
                <a:gd name="T1" fmla="*/ 0 h 102"/>
                <a:gd name="T2" fmla="*/ 144 w 189"/>
                <a:gd name="T3" fmla="*/ 3 h 102"/>
                <a:gd name="T4" fmla="*/ 144 w 189"/>
                <a:gd name="T5" fmla="*/ 3 h 102"/>
                <a:gd name="T6" fmla="*/ 166 w 189"/>
                <a:gd name="T7" fmla="*/ 53 h 102"/>
                <a:gd name="T8" fmla="*/ 183 w 189"/>
                <a:gd name="T9" fmla="*/ 84 h 102"/>
                <a:gd name="T10" fmla="*/ 128 w 189"/>
                <a:gd name="T11" fmla="*/ 89 h 102"/>
                <a:gd name="T12" fmla="*/ 105 w 189"/>
                <a:gd name="T13" fmla="*/ 89 h 102"/>
                <a:gd name="T14" fmla="*/ 72 w 189"/>
                <a:gd name="T15" fmla="*/ 92 h 102"/>
                <a:gd name="T16" fmla="*/ 7 w 189"/>
                <a:gd name="T17" fmla="*/ 94 h 102"/>
                <a:gd name="T18" fmla="*/ 46 w 189"/>
                <a:gd name="T19" fmla="*/ 5 h 102"/>
                <a:gd name="T20" fmla="*/ 46 w 189"/>
                <a:gd name="T21" fmla="*/ 5 h 102"/>
                <a:gd name="T22" fmla="*/ 44 w 189"/>
                <a:gd name="T23" fmla="*/ 2 h 102"/>
                <a:gd name="T24" fmla="*/ 41 w 189"/>
                <a:gd name="T25" fmla="*/ 5 h 102"/>
                <a:gd name="T26" fmla="*/ 0 w 189"/>
                <a:gd name="T27" fmla="*/ 95 h 102"/>
                <a:gd name="T28" fmla="*/ 0 w 189"/>
                <a:gd name="T29" fmla="*/ 98 h 102"/>
                <a:gd name="T30" fmla="*/ 2 w 189"/>
                <a:gd name="T31" fmla="*/ 99 h 102"/>
                <a:gd name="T32" fmla="*/ 72 w 189"/>
                <a:gd name="T33" fmla="*/ 97 h 102"/>
                <a:gd name="T34" fmla="*/ 105 w 189"/>
                <a:gd name="T35" fmla="*/ 95 h 102"/>
                <a:gd name="T36" fmla="*/ 128 w 189"/>
                <a:gd name="T37" fmla="*/ 94 h 102"/>
                <a:gd name="T38" fmla="*/ 187 w 189"/>
                <a:gd name="T39" fmla="*/ 88 h 102"/>
                <a:gd name="T40" fmla="*/ 189 w 189"/>
                <a:gd name="T41" fmla="*/ 85 h 102"/>
                <a:gd name="T42" fmla="*/ 170 w 189"/>
                <a:gd name="T43" fmla="*/ 50 h 102"/>
                <a:gd name="T44" fmla="*/ 149 w 189"/>
                <a:gd name="T45" fmla="*/ 3 h 102"/>
                <a:gd name="T46" fmla="*/ 147 w 189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02">
                  <a:moveTo>
                    <a:pt x="147" y="0"/>
                  </a:moveTo>
                  <a:cubicBezTo>
                    <a:pt x="145" y="1"/>
                    <a:pt x="144" y="2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1"/>
                    <a:pt x="156" y="37"/>
                    <a:pt x="166" y="53"/>
                  </a:cubicBezTo>
                  <a:cubicBezTo>
                    <a:pt x="173" y="64"/>
                    <a:pt x="179" y="74"/>
                    <a:pt x="183" y="84"/>
                  </a:cubicBezTo>
                  <a:cubicBezTo>
                    <a:pt x="167" y="89"/>
                    <a:pt x="147" y="89"/>
                    <a:pt x="128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94" y="90"/>
                    <a:pt x="83" y="91"/>
                    <a:pt x="72" y="92"/>
                  </a:cubicBezTo>
                  <a:cubicBezTo>
                    <a:pt x="50" y="94"/>
                    <a:pt x="28" y="96"/>
                    <a:pt x="7" y="94"/>
                  </a:cubicBezTo>
                  <a:cubicBezTo>
                    <a:pt x="24" y="70"/>
                    <a:pt x="42" y="32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3"/>
                    <a:pt x="44" y="2"/>
                  </a:cubicBezTo>
                  <a:cubicBezTo>
                    <a:pt x="43" y="2"/>
                    <a:pt x="41" y="3"/>
                    <a:pt x="41" y="5"/>
                  </a:cubicBezTo>
                  <a:cubicBezTo>
                    <a:pt x="37" y="31"/>
                    <a:pt x="17" y="71"/>
                    <a:pt x="0" y="95"/>
                  </a:cubicBezTo>
                  <a:cubicBezTo>
                    <a:pt x="0" y="96"/>
                    <a:pt x="0" y="97"/>
                    <a:pt x="0" y="98"/>
                  </a:cubicBezTo>
                  <a:cubicBezTo>
                    <a:pt x="0" y="99"/>
                    <a:pt x="1" y="99"/>
                    <a:pt x="2" y="99"/>
                  </a:cubicBezTo>
                  <a:cubicBezTo>
                    <a:pt x="24" y="102"/>
                    <a:pt x="49" y="100"/>
                    <a:pt x="72" y="97"/>
                  </a:cubicBezTo>
                  <a:cubicBezTo>
                    <a:pt x="84" y="96"/>
                    <a:pt x="95" y="95"/>
                    <a:pt x="105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48" y="95"/>
                    <a:pt x="170" y="95"/>
                    <a:pt x="187" y="88"/>
                  </a:cubicBezTo>
                  <a:cubicBezTo>
                    <a:pt x="188" y="88"/>
                    <a:pt x="189" y="86"/>
                    <a:pt x="189" y="85"/>
                  </a:cubicBezTo>
                  <a:cubicBezTo>
                    <a:pt x="185" y="73"/>
                    <a:pt x="178" y="62"/>
                    <a:pt x="170" y="50"/>
                  </a:cubicBezTo>
                  <a:cubicBezTo>
                    <a:pt x="161" y="35"/>
                    <a:pt x="150" y="19"/>
                    <a:pt x="149" y="3"/>
                  </a:cubicBezTo>
                  <a:cubicBezTo>
                    <a:pt x="149" y="1"/>
                    <a:pt x="148" y="0"/>
                    <a:pt x="147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9" name="Freeform 88"/>
            <p:cNvSpPr>
              <a:spLocks noChangeArrowheads="1"/>
            </p:cNvSpPr>
            <p:nvPr/>
          </p:nvSpPr>
          <p:spPr bwMode="auto">
            <a:xfrm>
              <a:off x="3504" y="3030"/>
              <a:ext cx="25" cy="155"/>
            </a:xfrm>
            <a:custGeom>
              <a:avLst/>
              <a:gdLst>
                <a:gd name="T0" fmla="*/ 14 w 17"/>
                <a:gd name="T1" fmla="*/ 0 h 107"/>
                <a:gd name="T2" fmla="*/ 11 w 17"/>
                <a:gd name="T3" fmla="*/ 3 h 107"/>
                <a:gd name="T4" fmla="*/ 0 w 17"/>
                <a:gd name="T5" fmla="*/ 103 h 107"/>
                <a:gd name="T6" fmla="*/ 2 w 17"/>
                <a:gd name="T7" fmla="*/ 106 h 107"/>
                <a:gd name="T8" fmla="*/ 5 w 17"/>
                <a:gd name="T9" fmla="*/ 105 h 107"/>
                <a:gd name="T10" fmla="*/ 16 w 17"/>
                <a:gd name="T11" fmla="*/ 2 h 107"/>
                <a:gd name="T12" fmla="*/ 14 w 1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7">
                  <a:moveTo>
                    <a:pt x="14" y="0"/>
                  </a:moveTo>
                  <a:cubicBezTo>
                    <a:pt x="12" y="0"/>
                    <a:pt x="11" y="1"/>
                    <a:pt x="11" y="3"/>
                  </a:cubicBezTo>
                  <a:cubicBezTo>
                    <a:pt x="12" y="31"/>
                    <a:pt x="9" y="80"/>
                    <a:pt x="0" y="103"/>
                  </a:cubicBezTo>
                  <a:cubicBezTo>
                    <a:pt x="0" y="104"/>
                    <a:pt x="1" y="106"/>
                    <a:pt x="2" y="106"/>
                  </a:cubicBezTo>
                  <a:cubicBezTo>
                    <a:pt x="3" y="107"/>
                    <a:pt x="5" y="106"/>
                    <a:pt x="5" y="105"/>
                  </a:cubicBezTo>
                  <a:cubicBezTo>
                    <a:pt x="14" y="82"/>
                    <a:pt x="17" y="31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0" name="Freeform 89"/>
            <p:cNvSpPr>
              <a:spLocks noChangeArrowheads="1"/>
            </p:cNvSpPr>
            <p:nvPr/>
          </p:nvSpPr>
          <p:spPr bwMode="auto">
            <a:xfrm>
              <a:off x="3565" y="3040"/>
              <a:ext cx="13" cy="133"/>
            </a:xfrm>
            <a:custGeom>
              <a:avLst/>
              <a:gdLst>
                <a:gd name="T0" fmla="*/ 2 w 9"/>
                <a:gd name="T1" fmla="*/ 3 h 92"/>
                <a:gd name="T2" fmla="*/ 2 w 9"/>
                <a:gd name="T3" fmla="*/ 59 h 92"/>
                <a:gd name="T4" fmla="*/ 3 w 9"/>
                <a:gd name="T5" fmla="*/ 89 h 92"/>
                <a:gd name="T6" fmla="*/ 6 w 9"/>
                <a:gd name="T7" fmla="*/ 92 h 92"/>
                <a:gd name="T8" fmla="*/ 9 w 9"/>
                <a:gd name="T9" fmla="*/ 89 h 92"/>
                <a:gd name="T10" fmla="*/ 8 w 9"/>
                <a:gd name="T11" fmla="*/ 59 h 92"/>
                <a:gd name="T12" fmla="*/ 7 w 9"/>
                <a:gd name="T13" fmla="*/ 3 h 92"/>
                <a:gd name="T14" fmla="*/ 4 w 9"/>
                <a:gd name="T15" fmla="*/ 0 h 92"/>
                <a:gd name="T16" fmla="*/ 2 w 9"/>
                <a:gd name="T17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2">
                  <a:moveTo>
                    <a:pt x="2" y="3"/>
                  </a:moveTo>
                  <a:cubicBezTo>
                    <a:pt x="0" y="20"/>
                    <a:pt x="1" y="41"/>
                    <a:pt x="2" y="5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8" y="92"/>
                    <a:pt x="9" y="91"/>
                    <a:pt x="9" y="8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40"/>
                    <a:pt x="6" y="20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1" name="Freeform 90"/>
            <p:cNvSpPr>
              <a:spLocks noChangeArrowheads="1"/>
            </p:cNvSpPr>
            <p:nvPr/>
          </p:nvSpPr>
          <p:spPr bwMode="auto">
            <a:xfrm>
              <a:off x="3612" y="3056"/>
              <a:ext cx="31" cy="117"/>
            </a:xfrm>
            <a:custGeom>
              <a:avLst/>
              <a:gdLst>
                <a:gd name="T0" fmla="*/ 2 w 22"/>
                <a:gd name="T1" fmla="*/ 0 h 81"/>
                <a:gd name="T2" fmla="*/ 0 w 22"/>
                <a:gd name="T3" fmla="*/ 3 h 81"/>
                <a:gd name="T4" fmla="*/ 6 w 22"/>
                <a:gd name="T5" fmla="*/ 33 h 81"/>
                <a:gd name="T6" fmla="*/ 17 w 22"/>
                <a:gd name="T7" fmla="*/ 79 h 81"/>
                <a:gd name="T8" fmla="*/ 20 w 22"/>
                <a:gd name="T9" fmla="*/ 81 h 81"/>
                <a:gd name="T10" fmla="*/ 22 w 22"/>
                <a:gd name="T11" fmla="*/ 77 h 81"/>
                <a:gd name="T12" fmla="*/ 11 w 22"/>
                <a:gd name="T13" fmla="*/ 32 h 81"/>
                <a:gd name="T14" fmla="*/ 5 w 22"/>
                <a:gd name="T15" fmla="*/ 2 h 81"/>
                <a:gd name="T16" fmla="*/ 2 w 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13"/>
                    <a:pt x="4" y="23"/>
                    <a:pt x="6" y="33"/>
                  </a:cubicBezTo>
                  <a:cubicBezTo>
                    <a:pt x="8" y="49"/>
                    <a:pt x="11" y="65"/>
                    <a:pt x="17" y="79"/>
                  </a:cubicBezTo>
                  <a:cubicBezTo>
                    <a:pt x="17" y="81"/>
                    <a:pt x="19" y="81"/>
                    <a:pt x="20" y="81"/>
                  </a:cubicBezTo>
                  <a:cubicBezTo>
                    <a:pt x="21" y="80"/>
                    <a:pt x="22" y="79"/>
                    <a:pt x="22" y="77"/>
                  </a:cubicBezTo>
                  <a:cubicBezTo>
                    <a:pt x="16" y="64"/>
                    <a:pt x="14" y="48"/>
                    <a:pt x="11" y="32"/>
                  </a:cubicBezTo>
                  <a:cubicBezTo>
                    <a:pt x="10" y="22"/>
                    <a:pt x="8" y="12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2" name="Freeform 91"/>
            <p:cNvSpPr>
              <a:spLocks noEditPoints="1" noChangeArrowheads="1"/>
            </p:cNvSpPr>
            <p:nvPr/>
          </p:nvSpPr>
          <p:spPr bwMode="auto">
            <a:xfrm>
              <a:off x="3512" y="2583"/>
              <a:ext cx="37" cy="68"/>
            </a:xfrm>
            <a:custGeom>
              <a:avLst/>
              <a:gdLst>
                <a:gd name="T0" fmla="*/ 13 w 26"/>
                <a:gd name="T1" fmla="*/ 0 h 47"/>
                <a:gd name="T2" fmla="*/ 12 w 26"/>
                <a:gd name="T3" fmla="*/ 1 h 47"/>
                <a:gd name="T4" fmla="*/ 10 w 26"/>
                <a:gd name="T5" fmla="*/ 8 h 47"/>
                <a:gd name="T6" fmla="*/ 11 w 26"/>
                <a:gd name="T7" fmla="*/ 11 h 47"/>
                <a:gd name="T8" fmla="*/ 11 w 26"/>
                <a:gd name="T9" fmla="*/ 11 h 47"/>
                <a:gd name="T10" fmla="*/ 11 w 26"/>
                <a:gd name="T11" fmla="*/ 12 h 47"/>
                <a:gd name="T12" fmla="*/ 11 w 26"/>
                <a:gd name="T13" fmla="*/ 13 h 47"/>
                <a:gd name="T14" fmla="*/ 10 w 26"/>
                <a:gd name="T15" fmla="*/ 12 h 47"/>
                <a:gd name="T16" fmla="*/ 8 w 26"/>
                <a:gd name="T17" fmla="*/ 12 h 47"/>
                <a:gd name="T18" fmla="*/ 7 w 26"/>
                <a:gd name="T19" fmla="*/ 13 h 47"/>
                <a:gd name="T20" fmla="*/ 7 w 26"/>
                <a:gd name="T21" fmla="*/ 14 h 47"/>
                <a:gd name="T22" fmla="*/ 5 w 26"/>
                <a:gd name="T23" fmla="*/ 9 h 47"/>
                <a:gd name="T24" fmla="*/ 4 w 26"/>
                <a:gd name="T25" fmla="*/ 9 h 47"/>
                <a:gd name="T26" fmla="*/ 5 w 26"/>
                <a:gd name="T27" fmla="*/ 6 h 47"/>
                <a:gd name="T28" fmla="*/ 5 w 26"/>
                <a:gd name="T29" fmla="*/ 5 h 47"/>
                <a:gd name="T30" fmla="*/ 4 w 26"/>
                <a:gd name="T31" fmla="*/ 4 h 47"/>
                <a:gd name="T32" fmla="*/ 2 w 26"/>
                <a:gd name="T33" fmla="*/ 5 h 47"/>
                <a:gd name="T34" fmla="*/ 0 w 26"/>
                <a:gd name="T35" fmla="*/ 12 h 47"/>
                <a:gd name="T36" fmla="*/ 2 w 26"/>
                <a:gd name="T37" fmla="*/ 19 h 47"/>
                <a:gd name="T38" fmla="*/ 7 w 26"/>
                <a:gd name="T39" fmla="*/ 21 h 47"/>
                <a:gd name="T40" fmla="*/ 9 w 26"/>
                <a:gd name="T41" fmla="*/ 27 h 47"/>
                <a:gd name="T42" fmla="*/ 12 w 26"/>
                <a:gd name="T43" fmla="*/ 38 h 47"/>
                <a:gd name="T44" fmla="*/ 14 w 26"/>
                <a:gd name="T45" fmla="*/ 42 h 47"/>
                <a:gd name="T46" fmla="*/ 14 w 26"/>
                <a:gd name="T47" fmla="*/ 43 h 47"/>
                <a:gd name="T48" fmla="*/ 15 w 26"/>
                <a:gd name="T49" fmla="*/ 46 h 47"/>
                <a:gd name="T50" fmla="*/ 15 w 26"/>
                <a:gd name="T51" fmla="*/ 46 h 47"/>
                <a:gd name="T52" fmla="*/ 15 w 26"/>
                <a:gd name="T53" fmla="*/ 46 h 47"/>
                <a:gd name="T54" fmla="*/ 18 w 26"/>
                <a:gd name="T55" fmla="*/ 47 h 47"/>
                <a:gd name="T56" fmla="*/ 19 w 26"/>
                <a:gd name="T57" fmla="*/ 45 h 47"/>
                <a:gd name="T58" fmla="*/ 19 w 26"/>
                <a:gd name="T59" fmla="*/ 44 h 47"/>
                <a:gd name="T60" fmla="*/ 18 w 26"/>
                <a:gd name="T61" fmla="*/ 43 h 47"/>
                <a:gd name="T62" fmla="*/ 17 w 26"/>
                <a:gd name="T63" fmla="*/ 41 h 47"/>
                <a:gd name="T64" fmla="*/ 15 w 26"/>
                <a:gd name="T65" fmla="*/ 37 h 47"/>
                <a:gd name="T66" fmla="*/ 13 w 26"/>
                <a:gd name="T67" fmla="*/ 29 h 47"/>
                <a:gd name="T68" fmla="*/ 12 w 26"/>
                <a:gd name="T69" fmla="*/ 26 h 47"/>
                <a:gd name="T70" fmla="*/ 11 w 26"/>
                <a:gd name="T71" fmla="*/ 18 h 47"/>
                <a:gd name="T72" fmla="*/ 12 w 26"/>
                <a:gd name="T73" fmla="*/ 20 h 47"/>
                <a:gd name="T74" fmla="*/ 15 w 26"/>
                <a:gd name="T75" fmla="*/ 30 h 47"/>
                <a:gd name="T76" fmla="*/ 19 w 26"/>
                <a:gd name="T77" fmla="*/ 41 h 47"/>
                <a:gd name="T78" fmla="*/ 19 w 26"/>
                <a:gd name="T79" fmla="*/ 41 h 47"/>
                <a:gd name="T80" fmla="*/ 19 w 26"/>
                <a:gd name="T81" fmla="*/ 41 h 47"/>
                <a:gd name="T82" fmla="*/ 19 w 26"/>
                <a:gd name="T83" fmla="*/ 42 h 47"/>
                <a:gd name="T84" fmla="*/ 21 w 26"/>
                <a:gd name="T85" fmla="*/ 42 h 47"/>
                <a:gd name="T86" fmla="*/ 21 w 26"/>
                <a:gd name="T87" fmla="*/ 42 h 47"/>
                <a:gd name="T88" fmla="*/ 23 w 26"/>
                <a:gd name="T89" fmla="*/ 45 h 47"/>
                <a:gd name="T90" fmla="*/ 25 w 26"/>
                <a:gd name="T91" fmla="*/ 46 h 47"/>
                <a:gd name="T92" fmla="*/ 26 w 26"/>
                <a:gd name="T93" fmla="*/ 45 h 47"/>
                <a:gd name="T94" fmla="*/ 26 w 26"/>
                <a:gd name="T95" fmla="*/ 44 h 47"/>
                <a:gd name="T96" fmla="*/ 25 w 26"/>
                <a:gd name="T97" fmla="*/ 42 h 47"/>
                <a:gd name="T98" fmla="*/ 26 w 26"/>
                <a:gd name="T99" fmla="*/ 41 h 47"/>
                <a:gd name="T100" fmla="*/ 26 w 26"/>
                <a:gd name="T101" fmla="*/ 40 h 47"/>
                <a:gd name="T102" fmla="*/ 26 w 26"/>
                <a:gd name="T103" fmla="*/ 39 h 47"/>
                <a:gd name="T104" fmla="*/ 14 w 26"/>
                <a:gd name="T105" fmla="*/ 0 h 47"/>
                <a:gd name="T106" fmla="*/ 13 w 26"/>
                <a:gd name="T107" fmla="*/ 0 h 47"/>
                <a:gd name="T108" fmla="*/ 14 w 26"/>
                <a:gd name="T109" fmla="*/ 8 h 47"/>
                <a:gd name="T110" fmla="*/ 14 w 26"/>
                <a:gd name="T111" fmla="*/ 6 h 47"/>
                <a:gd name="T112" fmla="*/ 17 w 26"/>
                <a:gd name="T113" fmla="*/ 12 h 47"/>
                <a:gd name="T114" fmla="*/ 14 w 26"/>
                <a:gd name="T115" fmla="*/ 10 h 47"/>
                <a:gd name="T116" fmla="*/ 14 w 26"/>
                <a:gd name="T117" fmla="*/ 8 h 47"/>
                <a:gd name="T118" fmla="*/ 15 w 26"/>
                <a:gd name="T119" fmla="*/ 15 h 47"/>
                <a:gd name="T120" fmla="*/ 20 w 26"/>
                <a:gd name="T121" fmla="*/ 30 h 47"/>
                <a:gd name="T122" fmla="*/ 15 w 26"/>
                <a:gd name="T123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4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1" y="3"/>
                    <a:pt x="10" y="5"/>
                    <a:pt x="10" y="8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6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0" y="14"/>
                    <a:pt x="1" y="17"/>
                    <a:pt x="2" y="19"/>
                  </a:cubicBezTo>
                  <a:cubicBezTo>
                    <a:pt x="3" y="20"/>
                    <a:pt x="5" y="21"/>
                    <a:pt x="7" y="21"/>
                  </a:cubicBezTo>
                  <a:cubicBezTo>
                    <a:pt x="7" y="23"/>
                    <a:pt x="8" y="25"/>
                    <a:pt x="9" y="27"/>
                  </a:cubicBezTo>
                  <a:cubicBezTo>
                    <a:pt x="10" y="31"/>
                    <a:pt x="11" y="34"/>
                    <a:pt x="12" y="38"/>
                  </a:cubicBezTo>
                  <a:cubicBezTo>
                    <a:pt x="13" y="39"/>
                    <a:pt x="13" y="41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8" y="44"/>
                    <a:pt x="18" y="43"/>
                  </a:cubicBezTo>
                  <a:cubicBezTo>
                    <a:pt x="18" y="42"/>
                    <a:pt x="18" y="42"/>
                    <a:pt x="17" y="41"/>
                  </a:cubicBezTo>
                  <a:cubicBezTo>
                    <a:pt x="17" y="40"/>
                    <a:pt x="16" y="38"/>
                    <a:pt x="15" y="37"/>
                  </a:cubicBezTo>
                  <a:cubicBezTo>
                    <a:pt x="15" y="34"/>
                    <a:pt x="14" y="32"/>
                    <a:pt x="13" y="29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1" y="23"/>
                    <a:pt x="11" y="21"/>
                    <a:pt x="11" y="18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5"/>
                    <a:pt x="17" y="38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20" y="43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3" y="45"/>
                    <a:pt x="23" y="45"/>
                  </a:cubicBezTo>
                  <a:cubicBezTo>
                    <a:pt x="23" y="46"/>
                    <a:pt x="24" y="47"/>
                    <a:pt x="25" y="46"/>
                  </a:cubicBezTo>
                  <a:cubicBezTo>
                    <a:pt x="25" y="46"/>
                    <a:pt x="26" y="45"/>
                    <a:pt x="26" y="45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6" y="44"/>
                    <a:pt x="26" y="43"/>
                    <a:pt x="25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0"/>
                    <a:pt x="26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28"/>
                    <a:pt x="22" y="8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4" y="8"/>
                  </a:moveTo>
                  <a:cubicBezTo>
                    <a:pt x="14" y="7"/>
                    <a:pt x="14" y="7"/>
                    <a:pt x="14" y="6"/>
                  </a:cubicBezTo>
                  <a:cubicBezTo>
                    <a:pt x="15" y="8"/>
                    <a:pt x="16" y="10"/>
                    <a:pt x="17" y="12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5" y="15"/>
                  </a:moveTo>
                  <a:cubicBezTo>
                    <a:pt x="17" y="19"/>
                    <a:pt x="19" y="24"/>
                    <a:pt x="20" y="30"/>
                  </a:cubicBezTo>
                  <a:cubicBezTo>
                    <a:pt x="18" y="25"/>
                    <a:pt x="16" y="20"/>
                    <a:pt x="15" y="15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3" name="Freeform 92"/>
            <p:cNvSpPr>
              <a:spLocks noChangeArrowheads="1"/>
            </p:cNvSpPr>
            <p:nvPr/>
          </p:nvSpPr>
          <p:spPr bwMode="auto">
            <a:xfrm>
              <a:off x="3549" y="2582"/>
              <a:ext cx="41" cy="72"/>
            </a:xfrm>
            <a:custGeom>
              <a:avLst/>
              <a:gdLst>
                <a:gd name="T0" fmla="*/ 18 w 28"/>
                <a:gd name="T1" fmla="*/ 0 h 50"/>
                <a:gd name="T2" fmla="*/ 16 w 28"/>
                <a:gd name="T3" fmla="*/ 2 h 50"/>
                <a:gd name="T4" fmla="*/ 16 w 28"/>
                <a:gd name="T5" fmla="*/ 5 h 50"/>
                <a:gd name="T6" fmla="*/ 18 w 28"/>
                <a:gd name="T7" fmla="*/ 24 h 50"/>
                <a:gd name="T8" fmla="*/ 19 w 28"/>
                <a:gd name="T9" fmla="*/ 31 h 50"/>
                <a:gd name="T10" fmla="*/ 15 w 28"/>
                <a:gd name="T11" fmla="*/ 15 h 50"/>
                <a:gd name="T12" fmla="*/ 13 w 28"/>
                <a:gd name="T13" fmla="*/ 3 h 50"/>
                <a:gd name="T14" fmla="*/ 11 w 28"/>
                <a:gd name="T15" fmla="*/ 1 h 50"/>
                <a:gd name="T16" fmla="*/ 9 w 28"/>
                <a:gd name="T17" fmla="*/ 3 h 50"/>
                <a:gd name="T18" fmla="*/ 9 w 28"/>
                <a:gd name="T19" fmla="*/ 10 h 50"/>
                <a:gd name="T20" fmla="*/ 10 w 28"/>
                <a:gd name="T21" fmla="*/ 23 h 50"/>
                <a:gd name="T22" fmla="*/ 9 w 28"/>
                <a:gd name="T23" fmla="*/ 21 h 50"/>
                <a:gd name="T24" fmla="*/ 7 w 28"/>
                <a:gd name="T25" fmla="*/ 3 h 50"/>
                <a:gd name="T26" fmla="*/ 7 w 28"/>
                <a:gd name="T27" fmla="*/ 3 h 50"/>
                <a:gd name="T28" fmla="*/ 5 w 28"/>
                <a:gd name="T29" fmla="*/ 1 h 50"/>
                <a:gd name="T30" fmla="*/ 3 w 28"/>
                <a:gd name="T31" fmla="*/ 3 h 50"/>
                <a:gd name="T32" fmla="*/ 3 w 28"/>
                <a:gd name="T33" fmla="*/ 3 h 50"/>
                <a:gd name="T34" fmla="*/ 4 w 28"/>
                <a:gd name="T35" fmla="*/ 5 h 50"/>
                <a:gd name="T36" fmla="*/ 3 w 28"/>
                <a:gd name="T37" fmla="*/ 4 h 50"/>
                <a:gd name="T38" fmla="*/ 1 w 28"/>
                <a:gd name="T39" fmla="*/ 3 h 50"/>
                <a:gd name="T40" fmla="*/ 0 w 28"/>
                <a:gd name="T41" fmla="*/ 5 h 50"/>
                <a:gd name="T42" fmla="*/ 0 w 28"/>
                <a:gd name="T43" fmla="*/ 5 h 50"/>
                <a:gd name="T44" fmla="*/ 6 w 28"/>
                <a:gd name="T45" fmla="*/ 26 h 50"/>
                <a:gd name="T46" fmla="*/ 7 w 28"/>
                <a:gd name="T47" fmla="*/ 29 h 50"/>
                <a:gd name="T48" fmla="*/ 11 w 28"/>
                <a:gd name="T49" fmla="*/ 40 h 50"/>
                <a:gd name="T50" fmla="*/ 13 w 28"/>
                <a:gd name="T51" fmla="*/ 48 h 50"/>
                <a:gd name="T52" fmla="*/ 14 w 28"/>
                <a:gd name="T53" fmla="*/ 50 h 50"/>
                <a:gd name="T54" fmla="*/ 16 w 28"/>
                <a:gd name="T55" fmla="*/ 48 h 50"/>
                <a:gd name="T56" fmla="*/ 16 w 28"/>
                <a:gd name="T57" fmla="*/ 48 h 50"/>
                <a:gd name="T58" fmla="*/ 16 w 28"/>
                <a:gd name="T59" fmla="*/ 44 h 50"/>
                <a:gd name="T60" fmla="*/ 16 w 28"/>
                <a:gd name="T61" fmla="*/ 44 h 50"/>
                <a:gd name="T62" fmla="*/ 16 w 28"/>
                <a:gd name="T63" fmla="*/ 44 h 50"/>
                <a:gd name="T64" fmla="*/ 16 w 28"/>
                <a:gd name="T65" fmla="*/ 44 h 50"/>
                <a:gd name="T66" fmla="*/ 14 w 28"/>
                <a:gd name="T67" fmla="*/ 29 h 50"/>
                <a:gd name="T68" fmla="*/ 14 w 28"/>
                <a:gd name="T69" fmla="*/ 25 h 50"/>
                <a:gd name="T70" fmla="*/ 20 w 28"/>
                <a:gd name="T71" fmla="*/ 42 h 50"/>
                <a:gd name="T72" fmla="*/ 22 w 28"/>
                <a:gd name="T73" fmla="*/ 43 h 50"/>
                <a:gd name="T74" fmla="*/ 23 w 28"/>
                <a:gd name="T75" fmla="*/ 41 h 50"/>
                <a:gd name="T76" fmla="*/ 23 w 28"/>
                <a:gd name="T77" fmla="*/ 41 h 50"/>
                <a:gd name="T78" fmla="*/ 22 w 28"/>
                <a:gd name="T79" fmla="*/ 26 h 50"/>
                <a:gd name="T80" fmla="*/ 25 w 28"/>
                <a:gd name="T81" fmla="*/ 33 h 50"/>
                <a:gd name="T82" fmla="*/ 27 w 28"/>
                <a:gd name="T83" fmla="*/ 33 h 50"/>
                <a:gd name="T84" fmla="*/ 28 w 28"/>
                <a:gd name="T85" fmla="*/ 31 h 50"/>
                <a:gd name="T86" fmla="*/ 23 w 28"/>
                <a:gd name="T87" fmla="*/ 15 h 50"/>
                <a:gd name="T88" fmla="*/ 20 w 28"/>
                <a:gd name="T89" fmla="*/ 1 h 50"/>
                <a:gd name="T90" fmla="*/ 18 w 28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50">
                  <a:moveTo>
                    <a:pt x="18" y="0"/>
                  </a:moveTo>
                  <a:cubicBezTo>
                    <a:pt x="17" y="1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12"/>
                    <a:pt x="17" y="18"/>
                    <a:pt x="18" y="24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17" y="26"/>
                    <a:pt x="16" y="21"/>
                    <a:pt x="15" y="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5"/>
                    <a:pt x="9" y="7"/>
                    <a:pt x="9" y="10"/>
                  </a:cubicBezTo>
                  <a:cubicBezTo>
                    <a:pt x="9" y="14"/>
                    <a:pt x="9" y="18"/>
                    <a:pt x="10" y="23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8" y="15"/>
                    <a:pt x="7" y="9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2"/>
                    <a:pt x="4" y="19"/>
                    <a:pt x="6" y="26"/>
                  </a:cubicBezTo>
                  <a:cubicBezTo>
                    <a:pt x="7" y="27"/>
                    <a:pt x="7" y="28"/>
                    <a:pt x="7" y="29"/>
                  </a:cubicBezTo>
                  <a:cubicBezTo>
                    <a:pt x="8" y="33"/>
                    <a:pt x="10" y="36"/>
                    <a:pt x="11" y="40"/>
                  </a:cubicBezTo>
                  <a:cubicBezTo>
                    <a:pt x="11" y="42"/>
                    <a:pt x="12" y="45"/>
                    <a:pt x="13" y="48"/>
                  </a:cubicBezTo>
                  <a:cubicBezTo>
                    <a:pt x="13" y="49"/>
                    <a:pt x="14" y="50"/>
                    <a:pt x="14" y="50"/>
                  </a:cubicBezTo>
                  <a:cubicBezTo>
                    <a:pt x="15" y="49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39"/>
                    <a:pt x="15" y="34"/>
                    <a:pt x="14" y="29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5" y="31"/>
                    <a:pt x="17" y="37"/>
                    <a:pt x="20" y="42"/>
                  </a:cubicBezTo>
                  <a:cubicBezTo>
                    <a:pt x="20" y="43"/>
                    <a:pt x="21" y="43"/>
                    <a:pt x="22" y="43"/>
                  </a:cubicBezTo>
                  <a:cubicBezTo>
                    <a:pt x="23" y="43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6"/>
                    <a:pt x="23" y="31"/>
                    <a:pt x="22" y="26"/>
                  </a:cubicBezTo>
                  <a:cubicBezTo>
                    <a:pt x="23" y="28"/>
                    <a:pt x="23" y="30"/>
                    <a:pt x="25" y="33"/>
                  </a:cubicBezTo>
                  <a:cubicBezTo>
                    <a:pt x="25" y="33"/>
                    <a:pt x="26" y="34"/>
                    <a:pt x="27" y="33"/>
                  </a:cubicBezTo>
                  <a:cubicBezTo>
                    <a:pt x="28" y="33"/>
                    <a:pt x="28" y="32"/>
                    <a:pt x="28" y="31"/>
                  </a:cubicBezTo>
                  <a:cubicBezTo>
                    <a:pt x="25" y="26"/>
                    <a:pt x="24" y="21"/>
                    <a:pt x="23" y="15"/>
                  </a:cubicBezTo>
                  <a:cubicBezTo>
                    <a:pt x="22" y="11"/>
                    <a:pt x="22" y="6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EC7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4" name="Freeform 93"/>
            <p:cNvSpPr>
              <a:spLocks noChangeArrowheads="1"/>
            </p:cNvSpPr>
            <p:nvPr/>
          </p:nvSpPr>
          <p:spPr bwMode="auto">
            <a:xfrm>
              <a:off x="3588" y="2569"/>
              <a:ext cx="40" cy="59"/>
            </a:xfrm>
            <a:custGeom>
              <a:avLst/>
              <a:gdLst>
                <a:gd name="T0" fmla="*/ 18 w 27"/>
                <a:gd name="T1" fmla="*/ 0 h 41"/>
                <a:gd name="T2" fmla="*/ 16 w 27"/>
                <a:gd name="T3" fmla="*/ 2 h 41"/>
                <a:gd name="T4" fmla="*/ 16 w 27"/>
                <a:gd name="T5" fmla="*/ 5 h 41"/>
                <a:gd name="T6" fmla="*/ 16 w 27"/>
                <a:gd name="T7" fmla="*/ 7 h 41"/>
                <a:gd name="T8" fmla="*/ 16 w 27"/>
                <a:gd name="T9" fmla="*/ 6 h 41"/>
                <a:gd name="T10" fmla="*/ 14 w 27"/>
                <a:gd name="T11" fmla="*/ 5 h 41"/>
                <a:gd name="T12" fmla="*/ 13 w 27"/>
                <a:gd name="T13" fmla="*/ 6 h 41"/>
                <a:gd name="T14" fmla="*/ 12 w 27"/>
                <a:gd name="T15" fmla="*/ 11 h 41"/>
                <a:gd name="T16" fmla="*/ 9 w 27"/>
                <a:gd name="T17" fmla="*/ 3 h 41"/>
                <a:gd name="T18" fmla="*/ 7 w 27"/>
                <a:gd name="T19" fmla="*/ 2 h 41"/>
                <a:gd name="T20" fmla="*/ 6 w 27"/>
                <a:gd name="T21" fmla="*/ 3 h 41"/>
                <a:gd name="T22" fmla="*/ 5 w 27"/>
                <a:gd name="T23" fmla="*/ 10 h 41"/>
                <a:gd name="T24" fmla="*/ 5 w 27"/>
                <a:gd name="T25" fmla="*/ 11 h 41"/>
                <a:gd name="T26" fmla="*/ 4 w 27"/>
                <a:gd name="T27" fmla="*/ 7 h 41"/>
                <a:gd name="T28" fmla="*/ 4 w 27"/>
                <a:gd name="T29" fmla="*/ 7 h 41"/>
                <a:gd name="T30" fmla="*/ 4 w 27"/>
                <a:gd name="T31" fmla="*/ 7 h 41"/>
                <a:gd name="T32" fmla="*/ 4 w 27"/>
                <a:gd name="T33" fmla="*/ 4 h 41"/>
                <a:gd name="T34" fmla="*/ 3 w 27"/>
                <a:gd name="T35" fmla="*/ 4 h 41"/>
                <a:gd name="T36" fmla="*/ 3 w 27"/>
                <a:gd name="T37" fmla="*/ 4 h 41"/>
                <a:gd name="T38" fmla="*/ 3 w 27"/>
                <a:gd name="T39" fmla="*/ 4 h 41"/>
                <a:gd name="T40" fmla="*/ 2 w 27"/>
                <a:gd name="T41" fmla="*/ 3 h 41"/>
                <a:gd name="T42" fmla="*/ 0 w 27"/>
                <a:gd name="T43" fmla="*/ 5 h 41"/>
                <a:gd name="T44" fmla="*/ 0 w 27"/>
                <a:gd name="T45" fmla="*/ 6 h 41"/>
                <a:gd name="T46" fmla="*/ 0 w 27"/>
                <a:gd name="T47" fmla="*/ 5 h 41"/>
                <a:gd name="T48" fmla="*/ 1 w 27"/>
                <a:gd name="T49" fmla="*/ 8 h 41"/>
                <a:gd name="T50" fmla="*/ 1 w 27"/>
                <a:gd name="T51" fmla="*/ 9 h 41"/>
                <a:gd name="T52" fmla="*/ 1 w 27"/>
                <a:gd name="T53" fmla="*/ 9 h 41"/>
                <a:gd name="T54" fmla="*/ 3 w 27"/>
                <a:gd name="T55" fmla="*/ 18 h 41"/>
                <a:gd name="T56" fmla="*/ 9 w 27"/>
                <a:gd name="T57" fmla="*/ 40 h 41"/>
                <a:gd name="T58" fmla="*/ 11 w 27"/>
                <a:gd name="T59" fmla="*/ 41 h 41"/>
                <a:gd name="T60" fmla="*/ 12 w 27"/>
                <a:gd name="T61" fmla="*/ 39 h 41"/>
                <a:gd name="T62" fmla="*/ 12 w 27"/>
                <a:gd name="T63" fmla="*/ 38 h 41"/>
                <a:gd name="T64" fmla="*/ 9 w 27"/>
                <a:gd name="T65" fmla="*/ 12 h 41"/>
                <a:gd name="T66" fmla="*/ 11 w 27"/>
                <a:gd name="T67" fmla="*/ 23 h 41"/>
                <a:gd name="T68" fmla="*/ 16 w 27"/>
                <a:gd name="T69" fmla="*/ 38 h 41"/>
                <a:gd name="T70" fmla="*/ 17 w 27"/>
                <a:gd name="T71" fmla="*/ 40 h 41"/>
                <a:gd name="T72" fmla="*/ 19 w 27"/>
                <a:gd name="T73" fmla="*/ 38 h 41"/>
                <a:gd name="T74" fmla="*/ 19 w 27"/>
                <a:gd name="T75" fmla="*/ 37 h 41"/>
                <a:gd name="T76" fmla="*/ 17 w 27"/>
                <a:gd name="T77" fmla="*/ 24 h 41"/>
                <a:gd name="T78" fmla="*/ 16 w 27"/>
                <a:gd name="T79" fmla="*/ 17 h 41"/>
                <a:gd name="T80" fmla="*/ 17 w 27"/>
                <a:gd name="T81" fmla="*/ 20 h 41"/>
                <a:gd name="T82" fmla="*/ 18 w 27"/>
                <a:gd name="T83" fmla="*/ 26 h 41"/>
                <a:gd name="T84" fmla="*/ 20 w 27"/>
                <a:gd name="T85" fmla="*/ 28 h 41"/>
                <a:gd name="T86" fmla="*/ 21 w 27"/>
                <a:gd name="T87" fmla="*/ 26 h 41"/>
                <a:gd name="T88" fmla="*/ 21 w 27"/>
                <a:gd name="T89" fmla="*/ 24 h 41"/>
                <a:gd name="T90" fmla="*/ 21 w 27"/>
                <a:gd name="T91" fmla="*/ 15 h 41"/>
                <a:gd name="T92" fmla="*/ 20 w 27"/>
                <a:gd name="T93" fmla="*/ 13 h 41"/>
                <a:gd name="T94" fmla="*/ 23 w 27"/>
                <a:gd name="T95" fmla="*/ 25 h 41"/>
                <a:gd name="T96" fmla="*/ 25 w 27"/>
                <a:gd name="T97" fmla="*/ 26 h 41"/>
                <a:gd name="T98" fmla="*/ 27 w 27"/>
                <a:gd name="T99" fmla="*/ 24 h 41"/>
                <a:gd name="T100" fmla="*/ 21 w 27"/>
                <a:gd name="T101" fmla="*/ 6 h 41"/>
                <a:gd name="T102" fmla="*/ 20 w 27"/>
                <a:gd name="T103" fmla="*/ 1 h 41"/>
                <a:gd name="T104" fmla="*/ 18 w 27"/>
                <a:gd name="T10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41">
                  <a:moveTo>
                    <a:pt x="18" y="0"/>
                  </a:moveTo>
                  <a:cubicBezTo>
                    <a:pt x="17" y="0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1" y="8"/>
                    <a:pt x="10" y="5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6"/>
                    <a:pt x="5" y="8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4" y="26"/>
                    <a:pt x="6" y="34"/>
                    <a:pt x="9" y="40"/>
                  </a:cubicBezTo>
                  <a:cubicBezTo>
                    <a:pt x="10" y="40"/>
                    <a:pt x="10" y="41"/>
                    <a:pt x="11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1" y="31"/>
                    <a:pt x="9" y="21"/>
                    <a:pt x="9" y="12"/>
                  </a:cubicBezTo>
                  <a:cubicBezTo>
                    <a:pt x="10" y="16"/>
                    <a:pt x="11" y="19"/>
                    <a:pt x="11" y="23"/>
                  </a:cubicBezTo>
                  <a:cubicBezTo>
                    <a:pt x="13" y="28"/>
                    <a:pt x="14" y="34"/>
                    <a:pt x="16" y="38"/>
                  </a:cubicBezTo>
                  <a:cubicBezTo>
                    <a:pt x="16" y="39"/>
                    <a:pt x="17" y="40"/>
                    <a:pt x="17" y="40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3"/>
                    <a:pt x="18" y="28"/>
                    <a:pt x="17" y="24"/>
                  </a:cubicBezTo>
                  <a:cubicBezTo>
                    <a:pt x="17" y="22"/>
                    <a:pt x="16" y="19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8"/>
                    <a:pt x="20" y="28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1"/>
                    <a:pt x="21" y="18"/>
                    <a:pt x="21" y="15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2" y="17"/>
                    <a:pt x="23" y="21"/>
                    <a:pt x="23" y="25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6" y="18"/>
                    <a:pt x="24" y="11"/>
                    <a:pt x="21" y="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5" name="Freeform 94"/>
            <p:cNvSpPr>
              <a:spLocks noEditPoints="1" noChangeArrowheads="1"/>
            </p:cNvSpPr>
            <p:nvPr/>
          </p:nvSpPr>
          <p:spPr bwMode="auto">
            <a:xfrm>
              <a:off x="3504" y="2553"/>
              <a:ext cx="131" cy="110"/>
            </a:xfrm>
            <a:custGeom>
              <a:avLst/>
              <a:gdLst>
                <a:gd name="T0" fmla="*/ 69 w 90"/>
                <a:gd name="T1" fmla="*/ 3 h 76"/>
                <a:gd name="T2" fmla="*/ 67 w 90"/>
                <a:gd name="T3" fmla="*/ 4 h 76"/>
                <a:gd name="T4" fmla="*/ 31 w 90"/>
                <a:gd name="T5" fmla="*/ 16 h 76"/>
                <a:gd name="T6" fmla="*/ 0 w 90"/>
                <a:gd name="T7" fmla="*/ 35 h 76"/>
                <a:gd name="T8" fmla="*/ 0 w 90"/>
                <a:gd name="T9" fmla="*/ 36 h 76"/>
                <a:gd name="T10" fmla="*/ 6 w 90"/>
                <a:gd name="T11" fmla="*/ 42 h 76"/>
                <a:gd name="T12" fmla="*/ 8 w 90"/>
                <a:gd name="T13" fmla="*/ 44 h 76"/>
                <a:gd name="T14" fmla="*/ 10 w 90"/>
                <a:gd name="T15" fmla="*/ 51 h 76"/>
                <a:gd name="T16" fmla="*/ 9 w 90"/>
                <a:gd name="T17" fmla="*/ 59 h 76"/>
                <a:gd name="T18" fmla="*/ 8 w 90"/>
                <a:gd name="T19" fmla="*/ 60 h 76"/>
                <a:gd name="T20" fmla="*/ 9 w 90"/>
                <a:gd name="T21" fmla="*/ 62 h 76"/>
                <a:gd name="T22" fmla="*/ 36 w 90"/>
                <a:gd name="T23" fmla="*/ 74 h 76"/>
                <a:gd name="T24" fmla="*/ 51 w 90"/>
                <a:gd name="T25" fmla="*/ 70 h 76"/>
                <a:gd name="T26" fmla="*/ 55 w 90"/>
                <a:gd name="T27" fmla="*/ 66 h 76"/>
                <a:gd name="T28" fmla="*/ 72 w 90"/>
                <a:gd name="T29" fmla="*/ 53 h 76"/>
                <a:gd name="T30" fmla="*/ 88 w 90"/>
                <a:gd name="T31" fmla="*/ 40 h 76"/>
                <a:gd name="T32" fmla="*/ 89 w 90"/>
                <a:gd name="T33" fmla="*/ 37 h 76"/>
                <a:gd name="T34" fmla="*/ 81 w 90"/>
                <a:gd name="T35" fmla="*/ 10 h 76"/>
                <a:gd name="T36" fmla="*/ 80 w 90"/>
                <a:gd name="T37" fmla="*/ 7 h 76"/>
                <a:gd name="T38" fmla="*/ 75 w 90"/>
                <a:gd name="T39" fmla="*/ 1 h 76"/>
                <a:gd name="T40" fmla="*/ 69 w 90"/>
                <a:gd name="T41" fmla="*/ 3 h 76"/>
                <a:gd name="T42" fmla="*/ 31 w 90"/>
                <a:gd name="T43" fmla="*/ 21 h 76"/>
                <a:gd name="T44" fmla="*/ 70 w 90"/>
                <a:gd name="T45" fmla="*/ 9 h 76"/>
                <a:gd name="T46" fmla="*/ 72 w 90"/>
                <a:gd name="T47" fmla="*/ 7 h 76"/>
                <a:gd name="T48" fmla="*/ 74 w 90"/>
                <a:gd name="T49" fmla="*/ 7 h 76"/>
                <a:gd name="T50" fmla="*/ 75 w 90"/>
                <a:gd name="T51" fmla="*/ 9 h 76"/>
                <a:gd name="T52" fmla="*/ 76 w 90"/>
                <a:gd name="T53" fmla="*/ 12 h 76"/>
                <a:gd name="T54" fmla="*/ 84 w 90"/>
                <a:gd name="T55" fmla="*/ 37 h 76"/>
                <a:gd name="T56" fmla="*/ 69 w 90"/>
                <a:gd name="T57" fmla="*/ 48 h 76"/>
                <a:gd name="T58" fmla="*/ 51 w 90"/>
                <a:gd name="T59" fmla="*/ 62 h 76"/>
                <a:gd name="T60" fmla="*/ 47 w 90"/>
                <a:gd name="T61" fmla="*/ 66 h 76"/>
                <a:gd name="T62" fmla="*/ 37 w 90"/>
                <a:gd name="T63" fmla="*/ 69 h 76"/>
                <a:gd name="T64" fmla="*/ 14 w 90"/>
                <a:gd name="T65" fmla="*/ 58 h 76"/>
                <a:gd name="T66" fmla="*/ 15 w 90"/>
                <a:gd name="T67" fmla="*/ 51 h 76"/>
                <a:gd name="T68" fmla="*/ 13 w 90"/>
                <a:gd name="T69" fmla="*/ 41 h 76"/>
                <a:gd name="T70" fmla="*/ 9 w 90"/>
                <a:gd name="T71" fmla="*/ 37 h 76"/>
                <a:gd name="T72" fmla="*/ 6 w 90"/>
                <a:gd name="T73" fmla="*/ 35 h 76"/>
                <a:gd name="T74" fmla="*/ 31 w 90"/>
                <a:gd name="T75" fmla="*/ 21 h 76"/>
                <a:gd name="T76" fmla="*/ 0 w 90"/>
                <a:gd name="T77" fmla="*/ 36 h 76"/>
                <a:gd name="T78" fmla="*/ 0 w 90"/>
                <a:gd name="T7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76">
                  <a:moveTo>
                    <a:pt x="69" y="3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54" y="13"/>
                    <a:pt x="44" y="15"/>
                    <a:pt x="31" y="16"/>
                  </a:cubicBezTo>
                  <a:cubicBezTo>
                    <a:pt x="25" y="17"/>
                    <a:pt x="0" y="23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6"/>
                    <a:pt x="10" y="48"/>
                    <a:pt x="10" y="51"/>
                  </a:cubicBezTo>
                  <a:cubicBezTo>
                    <a:pt x="10" y="54"/>
                    <a:pt x="9" y="56"/>
                    <a:pt x="9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9" y="61"/>
                    <a:pt x="9" y="62"/>
                  </a:cubicBezTo>
                  <a:cubicBezTo>
                    <a:pt x="17" y="68"/>
                    <a:pt x="31" y="73"/>
                    <a:pt x="36" y="74"/>
                  </a:cubicBezTo>
                  <a:cubicBezTo>
                    <a:pt x="44" y="76"/>
                    <a:pt x="46" y="74"/>
                    <a:pt x="51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0" y="61"/>
                    <a:pt x="66" y="57"/>
                    <a:pt x="72" y="53"/>
                  </a:cubicBezTo>
                  <a:cubicBezTo>
                    <a:pt x="78" y="49"/>
                    <a:pt x="83" y="45"/>
                    <a:pt x="88" y="40"/>
                  </a:cubicBezTo>
                  <a:cubicBezTo>
                    <a:pt x="89" y="39"/>
                    <a:pt x="90" y="38"/>
                    <a:pt x="89" y="37"/>
                  </a:cubicBezTo>
                  <a:cubicBezTo>
                    <a:pt x="87" y="29"/>
                    <a:pt x="85" y="19"/>
                    <a:pt x="81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3"/>
                    <a:pt x="77" y="2"/>
                    <a:pt x="75" y="1"/>
                  </a:cubicBezTo>
                  <a:cubicBezTo>
                    <a:pt x="73" y="0"/>
                    <a:pt x="72" y="1"/>
                    <a:pt x="69" y="3"/>
                  </a:cubicBezTo>
                  <a:close/>
                  <a:moveTo>
                    <a:pt x="31" y="21"/>
                  </a:moveTo>
                  <a:cubicBezTo>
                    <a:pt x="45" y="20"/>
                    <a:pt x="56" y="18"/>
                    <a:pt x="70" y="9"/>
                  </a:cubicBezTo>
                  <a:cubicBezTo>
                    <a:pt x="70" y="9"/>
                    <a:pt x="72" y="7"/>
                    <a:pt x="72" y="7"/>
                  </a:cubicBezTo>
                  <a:cubicBezTo>
                    <a:pt x="72" y="7"/>
                    <a:pt x="73" y="7"/>
                    <a:pt x="74" y="7"/>
                  </a:cubicBezTo>
                  <a:cubicBezTo>
                    <a:pt x="74" y="7"/>
                    <a:pt x="75" y="9"/>
                    <a:pt x="75" y="9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80" y="20"/>
                    <a:pt x="82" y="29"/>
                    <a:pt x="84" y="37"/>
                  </a:cubicBezTo>
                  <a:cubicBezTo>
                    <a:pt x="79" y="41"/>
                    <a:pt x="74" y="45"/>
                    <a:pt x="69" y="48"/>
                  </a:cubicBezTo>
                  <a:cubicBezTo>
                    <a:pt x="63" y="53"/>
                    <a:pt x="57" y="57"/>
                    <a:pt x="51" y="62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3" y="70"/>
                    <a:pt x="43" y="70"/>
                    <a:pt x="37" y="69"/>
                  </a:cubicBezTo>
                  <a:cubicBezTo>
                    <a:pt x="29" y="67"/>
                    <a:pt x="19" y="63"/>
                    <a:pt x="14" y="58"/>
                  </a:cubicBezTo>
                  <a:cubicBezTo>
                    <a:pt x="15" y="56"/>
                    <a:pt x="15" y="53"/>
                    <a:pt x="15" y="51"/>
                  </a:cubicBezTo>
                  <a:cubicBezTo>
                    <a:pt x="15" y="47"/>
                    <a:pt x="14" y="44"/>
                    <a:pt x="13" y="41"/>
                  </a:cubicBezTo>
                  <a:cubicBezTo>
                    <a:pt x="12" y="39"/>
                    <a:pt x="10" y="38"/>
                    <a:pt x="9" y="37"/>
                  </a:cubicBezTo>
                  <a:cubicBezTo>
                    <a:pt x="8" y="37"/>
                    <a:pt x="6" y="36"/>
                    <a:pt x="6" y="35"/>
                  </a:cubicBezTo>
                  <a:cubicBezTo>
                    <a:pt x="6" y="29"/>
                    <a:pt x="24" y="22"/>
                    <a:pt x="31" y="21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6" name="Freeform 95"/>
            <p:cNvSpPr>
              <a:spLocks noChangeArrowheads="1"/>
            </p:cNvSpPr>
            <p:nvPr/>
          </p:nvSpPr>
          <p:spPr bwMode="auto">
            <a:xfrm>
              <a:off x="3575" y="2573"/>
              <a:ext cx="24" cy="61"/>
            </a:xfrm>
            <a:custGeom>
              <a:avLst/>
              <a:gdLst>
                <a:gd name="T0" fmla="*/ 0 w 16"/>
                <a:gd name="T1" fmla="*/ 2 h 42"/>
                <a:gd name="T2" fmla="*/ 2 w 16"/>
                <a:gd name="T3" fmla="*/ 6 h 42"/>
                <a:gd name="T4" fmla="*/ 11 w 16"/>
                <a:gd name="T5" fmla="*/ 39 h 42"/>
                <a:gd name="T6" fmla="*/ 13 w 16"/>
                <a:gd name="T7" fmla="*/ 42 h 42"/>
                <a:gd name="T8" fmla="*/ 16 w 16"/>
                <a:gd name="T9" fmla="*/ 40 h 42"/>
                <a:gd name="T10" fmla="*/ 4 w 16"/>
                <a:gd name="T11" fmla="*/ 1 h 42"/>
                <a:gd name="T12" fmla="*/ 0 w 16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7" y="8"/>
                    <a:pt x="11" y="32"/>
                    <a:pt x="11" y="39"/>
                  </a:cubicBezTo>
                  <a:cubicBezTo>
                    <a:pt x="11" y="41"/>
                    <a:pt x="12" y="42"/>
                    <a:pt x="13" y="42"/>
                  </a:cubicBezTo>
                  <a:cubicBezTo>
                    <a:pt x="15" y="42"/>
                    <a:pt x="16" y="41"/>
                    <a:pt x="16" y="40"/>
                  </a:cubicBezTo>
                  <a:cubicBezTo>
                    <a:pt x="16" y="35"/>
                    <a:pt x="13" y="5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7" name="Freeform 96"/>
            <p:cNvSpPr>
              <a:spLocks noChangeArrowheads="1"/>
            </p:cNvSpPr>
            <p:nvPr/>
          </p:nvSpPr>
          <p:spPr bwMode="auto">
            <a:xfrm>
              <a:off x="3533" y="2576"/>
              <a:ext cx="27" cy="82"/>
            </a:xfrm>
            <a:custGeom>
              <a:avLst/>
              <a:gdLst>
                <a:gd name="T0" fmla="*/ 2 w 18"/>
                <a:gd name="T1" fmla="*/ 1 h 57"/>
                <a:gd name="T2" fmla="*/ 0 w 18"/>
                <a:gd name="T3" fmla="*/ 4 h 57"/>
                <a:gd name="T4" fmla="*/ 8 w 18"/>
                <a:gd name="T5" fmla="*/ 34 h 57"/>
                <a:gd name="T6" fmla="*/ 13 w 18"/>
                <a:gd name="T7" fmla="*/ 54 h 57"/>
                <a:gd name="T8" fmla="*/ 16 w 18"/>
                <a:gd name="T9" fmla="*/ 56 h 57"/>
                <a:gd name="T10" fmla="*/ 18 w 18"/>
                <a:gd name="T11" fmla="*/ 53 h 57"/>
                <a:gd name="T12" fmla="*/ 13 w 18"/>
                <a:gd name="T13" fmla="*/ 33 h 57"/>
                <a:gd name="T14" fmla="*/ 5 w 18"/>
                <a:gd name="T15" fmla="*/ 2 h 57"/>
                <a:gd name="T16" fmla="*/ 2 w 18"/>
                <a:gd name="T1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4"/>
                    <a:pt x="6" y="24"/>
                    <a:pt x="8" y="3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6"/>
                    <a:pt x="15" y="57"/>
                    <a:pt x="16" y="56"/>
                  </a:cubicBezTo>
                  <a:cubicBezTo>
                    <a:pt x="17" y="56"/>
                    <a:pt x="18" y="54"/>
                    <a:pt x="18" y="5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23"/>
                    <a:pt x="9" y="1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8" name="Freeform 97"/>
            <p:cNvSpPr>
              <a:spLocks noChangeArrowheads="1"/>
            </p:cNvSpPr>
            <p:nvPr/>
          </p:nvSpPr>
          <p:spPr bwMode="auto">
            <a:xfrm>
              <a:off x="3629" y="2693"/>
              <a:ext cx="39" cy="39"/>
            </a:xfrm>
            <a:custGeom>
              <a:avLst/>
              <a:gdLst>
                <a:gd name="T0" fmla="*/ 22 w 27"/>
                <a:gd name="T1" fmla="*/ 1 h 27"/>
                <a:gd name="T2" fmla="*/ 11 w 27"/>
                <a:gd name="T3" fmla="*/ 12 h 27"/>
                <a:gd name="T4" fmla="*/ 0 w 27"/>
                <a:gd name="T5" fmla="*/ 24 h 27"/>
                <a:gd name="T6" fmla="*/ 2 w 27"/>
                <a:gd name="T7" fmla="*/ 27 h 27"/>
                <a:gd name="T8" fmla="*/ 5 w 27"/>
                <a:gd name="T9" fmla="*/ 25 h 27"/>
                <a:gd name="T10" fmla="*/ 14 w 27"/>
                <a:gd name="T11" fmla="*/ 16 h 27"/>
                <a:gd name="T12" fmla="*/ 27 w 27"/>
                <a:gd name="T13" fmla="*/ 4 h 27"/>
                <a:gd name="T14" fmla="*/ 25 w 27"/>
                <a:gd name="T15" fmla="*/ 0 h 27"/>
                <a:gd name="T16" fmla="*/ 22 w 27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2" y="1"/>
                  </a:moveTo>
                  <a:cubicBezTo>
                    <a:pt x="21" y="4"/>
                    <a:pt x="15" y="9"/>
                    <a:pt x="11" y="12"/>
                  </a:cubicBezTo>
                  <a:cubicBezTo>
                    <a:pt x="4" y="18"/>
                    <a:pt x="1" y="21"/>
                    <a:pt x="0" y="24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5" y="26"/>
                    <a:pt x="5" y="25"/>
                  </a:cubicBezTo>
                  <a:cubicBezTo>
                    <a:pt x="6" y="23"/>
                    <a:pt x="11" y="19"/>
                    <a:pt x="14" y="16"/>
                  </a:cubicBezTo>
                  <a:cubicBezTo>
                    <a:pt x="19" y="12"/>
                    <a:pt x="25" y="7"/>
                    <a:pt x="27" y="4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9" name="Freeform 98"/>
            <p:cNvSpPr>
              <a:spLocks noChangeArrowheads="1"/>
            </p:cNvSpPr>
            <p:nvPr/>
          </p:nvSpPr>
          <p:spPr bwMode="auto">
            <a:xfrm>
              <a:off x="3648" y="2739"/>
              <a:ext cx="43" cy="39"/>
            </a:xfrm>
            <a:custGeom>
              <a:avLst/>
              <a:gdLst>
                <a:gd name="T0" fmla="*/ 25 w 30"/>
                <a:gd name="T1" fmla="*/ 1 h 27"/>
                <a:gd name="T2" fmla="*/ 10 w 30"/>
                <a:gd name="T3" fmla="*/ 14 h 27"/>
                <a:gd name="T4" fmla="*/ 1 w 30"/>
                <a:gd name="T5" fmla="*/ 22 h 27"/>
                <a:gd name="T6" fmla="*/ 1 w 30"/>
                <a:gd name="T7" fmla="*/ 26 h 27"/>
                <a:gd name="T8" fmla="*/ 5 w 30"/>
                <a:gd name="T9" fmla="*/ 26 h 27"/>
                <a:gd name="T10" fmla="*/ 14 w 30"/>
                <a:gd name="T11" fmla="*/ 18 h 27"/>
                <a:gd name="T12" fmla="*/ 28 w 30"/>
                <a:gd name="T13" fmla="*/ 5 h 27"/>
                <a:gd name="T14" fmla="*/ 29 w 30"/>
                <a:gd name="T15" fmla="*/ 2 h 27"/>
                <a:gd name="T16" fmla="*/ 25 w 30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25" y="1"/>
                  </a:moveTo>
                  <a:cubicBezTo>
                    <a:pt x="20" y="4"/>
                    <a:pt x="15" y="9"/>
                    <a:pt x="10" y="1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5"/>
                    <a:pt x="1" y="26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3"/>
                    <a:pt x="23" y="8"/>
                    <a:pt x="28" y="5"/>
                  </a:cubicBezTo>
                  <a:cubicBezTo>
                    <a:pt x="29" y="4"/>
                    <a:pt x="30" y="3"/>
                    <a:pt x="29" y="2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0" name="Freeform 99"/>
            <p:cNvSpPr>
              <a:spLocks noChangeArrowheads="1"/>
            </p:cNvSpPr>
            <p:nvPr/>
          </p:nvSpPr>
          <p:spPr bwMode="auto">
            <a:xfrm>
              <a:off x="3683" y="2783"/>
              <a:ext cx="44" cy="36"/>
            </a:xfrm>
            <a:custGeom>
              <a:avLst/>
              <a:gdLst>
                <a:gd name="T0" fmla="*/ 26 w 31"/>
                <a:gd name="T1" fmla="*/ 1 h 25"/>
                <a:gd name="T2" fmla="*/ 14 w 31"/>
                <a:gd name="T3" fmla="*/ 10 h 25"/>
                <a:gd name="T4" fmla="*/ 1 w 31"/>
                <a:gd name="T5" fmla="*/ 20 h 25"/>
                <a:gd name="T6" fmla="*/ 1 w 31"/>
                <a:gd name="T7" fmla="*/ 24 h 25"/>
                <a:gd name="T8" fmla="*/ 5 w 31"/>
                <a:gd name="T9" fmla="*/ 23 h 25"/>
                <a:gd name="T10" fmla="*/ 17 w 31"/>
                <a:gd name="T11" fmla="*/ 15 h 25"/>
                <a:gd name="T12" fmla="*/ 30 w 31"/>
                <a:gd name="T13" fmla="*/ 4 h 25"/>
                <a:gd name="T14" fmla="*/ 29 w 31"/>
                <a:gd name="T15" fmla="*/ 1 h 25"/>
                <a:gd name="T16" fmla="*/ 26 w 31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26" y="1"/>
                  </a:moveTo>
                  <a:cubicBezTo>
                    <a:pt x="23" y="5"/>
                    <a:pt x="19" y="8"/>
                    <a:pt x="14" y="10"/>
                  </a:cubicBezTo>
                  <a:cubicBezTo>
                    <a:pt x="9" y="13"/>
                    <a:pt x="4" y="15"/>
                    <a:pt x="1" y="20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2" y="25"/>
                    <a:pt x="4" y="25"/>
                    <a:pt x="5" y="23"/>
                  </a:cubicBezTo>
                  <a:cubicBezTo>
                    <a:pt x="8" y="20"/>
                    <a:pt x="12" y="17"/>
                    <a:pt x="17" y="15"/>
                  </a:cubicBezTo>
                  <a:cubicBezTo>
                    <a:pt x="22" y="12"/>
                    <a:pt x="27" y="9"/>
                    <a:pt x="30" y="4"/>
                  </a:cubicBezTo>
                  <a:cubicBezTo>
                    <a:pt x="31" y="3"/>
                    <a:pt x="31" y="1"/>
                    <a:pt x="29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1" name="Freeform 100"/>
            <p:cNvSpPr>
              <a:spLocks noChangeArrowheads="1"/>
            </p:cNvSpPr>
            <p:nvPr/>
          </p:nvSpPr>
          <p:spPr bwMode="auto">
            <a:xfrm>
              <a:off x="3706" y="2820"/>
              <a:ext cx="66" cy="31"/>
            </a:xfrm>
            <a:custGeom>
              <a:avLst/>
              <a:gdLst>
                <a:gd name="T0" fmla="*/ 43 w 46"/>
                <a:gd name="T1" fmla="*/ 0 h 21"/>
                <a:gd name="T2" fmla="*/ 12 w 46"/>
                <a:gd name="T3" fmla="*/ 12 h 21"/>
                <a:gd name="T4" fmla="*/ 2 w 46"/>
                <a:gd name="T5" fmla="*/ 16 h 21"/>
                <a:gd name="T6" fmla="*/ 0 w 46"/>
                <a:gd name="T7" fmla="*/ 19 h 21"/>
                <a:gd name="T8" fmla="*/ 4 w 46"/>
                <a:gd name="T9" fmla="*/ 21 h 21"/>
                <a:gd name="T10" fmla="*/ 14 w 46"/>
                <a:gd name="T11" fmla="*/ 17 h 21"/>
                <a:gd name="T12" fmla="*/ 44 w 46"/>
                <a:gd name="T13" fmla="*/ 6 h 21"/>
                <a:gd name="T14" fmla="*/ 46 w 46"/>
                <a:gd name="T15" fmla="*/ 2 h 21"/>
                <a:gd name="T16" fmla="*/ 43 w 46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1">
                  <a:moveTo>
                    <a:pt x="43" y="0"/>
                  </a:moveTo>
                  <a:cubicBezTo>
                    <a:pt x="33" y="3"/>
                    <a:pt x="22" y="7"/>
                    <a:pt x="12" y="1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8"/>
                    <a:pt x="0" y="19"/>
                  </a:cubicBezTo>
                  <a:cubicBezTo>
                    <a:pt x="1" y="21"/>
                    <a:pt x="3" y="21"/>
                    <a:pt x="4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4" y="12"/>
                    <a:pt x="35" y="8"/>
                    <a:pt x="44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6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2" name="Freeform 101"/>
            <p:cNvSpPr>
              <a:spLocks noChangeArrowheads="1"/>
            </p:cNvSpPr>
            <p:nvPr/>
          </p:nvSpPr>
          <p:spPr bwMode="auto">
            <a:xfrm>
              <a:off x="3736" y="2856"/>
              <a:ext cx="64" cy="34"/>
            </a:xfrm>
            <a:custGeom>
              <a:avLst/>
              <a:gdLst>
                <a:gd name="T0" fmla="*/ 40 w 44"/>
                <a:gd name="T1" fmla="*/ 1 h 23"/>
                <a:gd name="T2" fmla="*/ 36 w 44"/>
                <a:gd name="T3" fmla="*/ 2 h 23"/>
                <a:gd name="T4" fmla="*/ 1 w 44"/>
                <a:gd name="T5" fmla="*/ 18 h 23"/>
                <a:gd name="T6" fmla="*/ 0 w 44"/>
                <a:gd name="T7" fmla="*/ 22 h 23"/>
                <a:gd name="T8" fmla="*/ 4 w 44"/>
                <a:gd name="T9" fmla="*/ 23 h 23"/>
                <a:gd name="T10" fmla="*/ 38 w 44"/>
                <a:gd name="T11" fmla="*/ 7 h 23"/>
                <a:gd name="T12" fmla="*/ 42 w 44"/>
                <a:gd name="T13" fmla="*/ 6 h 23"/>
                <a:gd name="T14" fmla="*/ 43 w 44"/>
                <a:gd name="T15" fmla="*/ 2 h 23"/>
                <a:gd name="T16" fmla="*/ 40 w 44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0" y="1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5" y="7"/>
                    <a:pt x="12" y="12"/>
                    <a:pt x="1" y="18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4" y="17"/>
                    <a:pt x="27" y="12"/>
                    <a:pt x="38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5"/>
                    <a:pt x="44" y="4"/>
                    <a:pt x="43" y="2"/>
                  </a:cubicBezTo>
                  <a:cubicBezTo>
                    <a:pt x="43" y="1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3" name="Freeform 102"/>
            <p:cNvSpPr>
              <a:spLocks noChangeArrowheads="1"/>
            </p:cNvSpPr>
            <p:nvPr/>
          </p:nvSpPr>
          <p:spPr bwMode="auto">
            <a:xfrm>
              <a:off x="3751" y="2895"/>
              <a:ext cx="78" cy="35"/>
            </a:xfrm>
            <a:custGeom>
              <a:avLst/>
              <a:gdLst>
                <a:gd name="T0" fmla="*/ 51 w 54"/>
                <a:gd name="T1" fmla="*/ 1 h 24"/>
                <a:gd name="T2" fmla="*/ 2 w 54"/>
                <a:gd name="T3" fmla="*/ 18 h 24"/>
                <a:gd name="T4" fmla="*/ 0 w 54"/>
                <a:gd name="T5" fmla="*/ 22 h 24"/>
                <a:gd name="T6" fmla="*/ 4 w 54"/>
                <a:gd name="T7" fmla="*/ 23 h 24"/>
                <a:gd name="T8" fmla="*/ 52 w 54"/>
                <a:gd name="T9" fmla="*/ 6 h 24"/>
                <a:gd name="T10" fmla="*/ 54 w 54"/>
                <a:gd name="T11" fmla="*/ 3 h 24"/>
                <a:gd name="T12" fmla="*/ 51 w 54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">
                  <a:moveTo>
                    <a:pt x="51" y="1"/>
                  </a:moveTo>
                  <a:cubicBezTo>
                    <a:pt x="36" y="6"/>
                    <a:pt x="17" y="12"/>
                    <a:pt x="2" y="18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1" y="23"/>
                    <a:pt x="2" y="24"/>
                    <a:pt x="4" y="23"/>
                  </a:cubicBezTo>
                  <a:cubicBezTo>
                    <a:pt x="19" y="17"/>
                    <a:pt x="37" y="11"/>
                    <a:pt x="52" y="6"/>
                  </a:cubicBezTo>
                  <a:cubicBezTo>
                    <a:pt x="54" y="5"/>
                    <a:pt x="54" y="4"/>
                    <a:pt x="54" y="3"/>
                  </a:cubicBezTo>
                  <a:cubicBezTo>
                    <a:pt x="53" y="1"/>
                    <a:pt x="52" y="0"/>
                    <a:pt x="5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4" name="Freeform 103"/>
            <p:cNvSpPr>
              <a:spLocks noChangeArrowheads="1"/>
            </p:cNvSpPr>
            <p:nvPr/>
          </p:nvSpPr>
          <p:spPr bwMode="auto">
            <a:xfrm>
              <a:off x="3458" y="1941"/>
              <a:ext cx="359" cy="976"/>
            </a:xfrm>
            <a:custGeom>
              <a:avLst/>
              <a:gdLst>
                <a:gd name="T0" fmla="*/ 235 w 248"/>
                <a:gd name="T1" fmla="*/ 0 h 675"/>
                <a:gd name="T2" fmla="*/ 19 w 248"/>
                <a:gd name="T3" fmla="*/ 608 h 675"/>
                <a:gd name="T4" fmla="*/ 0 w 248"/>
                <a:gd name="T5" fmla="*/ 672 h 675"/>
                <a:gd name="T6" fmla="*/ 16 w 248"/>
                <a:gd name="T7" fmla="*/ 675 h 675"/>
                <a:gd name="T8" fmla="*/ 125 w 248"/>
                <a:gd name="T9" fmla="*/ 345 h 675"/>
                <a:gd name="T10" fmla="*/ 248 w 248"/>
                <a:gd name="T11" fmla="*/ 2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675">
                  <a:moveTo>
                    <a:pt x="235" y="0"/>
                  </a:moveTo>
                  <a:cubicBezTo>
                    <a:pt x="151" y="197"/>
                    <a:pt x="89" y="406"/>
                    <a:pt x="19" y="608"/>
                  </a:cubicBezTo>
                  <a:cubicBezTo>
                    <a:pt x="13" y="628"/>
                    <a:pt x="3" y="653"/>
                    <a:pt x="0" y="672"/>
                  </a:cubicBezTo>
                  <a:cubicBezTo>
                    <a:pt x="16" y="675"/>
                    <a:pt x="16" y="675"/>
                    <a:pt x="16" y="675"/>
                  </a:cubicBezTo>
                  <a:cubicBezTo>
                    <a:pt x="16" y="675"/>
                    <a:pt x="117" y="363"/>
                    <a:pt x="125" y="345"/>
                  </a:cubicBezTo>
                  <a:cubicBezTo>
                    <a:pt x="133" y="327"/>
                    <a:pt x="242" y="39"/>
                    <a:pt x="248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5" name="Freeform 104"/>
            <p:cNvSpPr>
              <a:spLocks noChangeArrowheads="1"/>
            </p:cNvSpPr>
            <p:nvPr/>
          </p:nvSpPr>
          <p:spPr bwMode="auto">
            <a:xfrm>
              <a:off x="3455" y="1937"/>
              <a:ext cx="367" cy="983"/>
            </a:xfrm>
            <a:custGeom>
              <a:avLst/>
              <a:gdLst>
                <a:gd name="T0" fmla="*/ 235 w 253"/>
                <a:gd name="T1" fmla="*/ 2 h 680"/>
                <a:gd name="T2" fmla="*/ 70 w 253"/>
                <a:gd name="T3" fmla="*/ 458 h 680"/>
                <a:gd name="T4" fmla="*/ 19 w 253"/>
                <a:gd name="T5" fmla="*/ 610 h 680"/>
                <a:gd name="T6" fmla="*/ 15 w 253"/>
                <a:gd name="T7" fmla="*/ 621 h 680"/>
                <a:gd name="T8" fmla="*/ 0 w 253"/>
                <a:gd name="T9" fmla="*/ 675 h 680"/>
                <a:gd name="T10" fmla="*/ 0 w 253"/>
                <a:gd name="T11" fmla="*/ 677 h 680"/>
                <a:gd name="T12" fmla="*/ 2 w 253"/>
                <a:gd name="T13" fmla="*/ 678 h 680"/>
                <a:gd name="T14" fmla="*/ 18 w 253"/>
                <a:gd name="T15" fmla="*/ 680 h 680"/>
                <a:gd name="T16" fmla="*/ 21 w 253"/>
                <a:gd name="T17" fmla="*/ 678 h 680"/>
                <a:gd name="T18" fmla="*/ 129 w 253"/>
                <a:gd name="T19" fmla="*/ 349 h 680"/>
                <a:gd name="T20" fmla="*/ 253 w 253"/>
                <a:gd name="T21" fmla="*/ 26 h 680"/>
                <a:gd name="T22" fmla="*/ 251 w 253"/>
                <a:gd name="T23" fmla="*/ 23 h 680"/>
                <a:gd name="T24" fmla="*/ 248 w 253"/>
                <a:gd name="T25" fmla="*/ 25 h 680"/>
                <a:gd name="T26" fmla="*/ 125 w 253"/>
                <a:gd name="T27" fmla="*/ 347 h 680"/>
                <a:gd name="T28" fmla="*/ 16 w 253"/>
                <a:gd name="T29" fmla="*/ 675 h 680"/>
                <a:gd name="T30" fmla="*/ 5 w 253"/>
                <a:gd name="T31" fmla="*/ 673 h 680"/>
                <a:gd name="T32" fmla="*/ 20 w 253"/>
                <a:gd name="T33" fmla="*/ 622 h 680"/>
                <a:gd name="T34" fmla="*/ 24 w 253"/>
                <a:gd name="T35" fmla="*/ 612 h 680"/>
                <a:gd name="T36" fmla="*/ 75 w 253"/>
                <a:gd name="T37" fmla="*/ 459 h 680"/>
                <a:gd name="T38" fmla="*/ 240 w 253"/>
                <a:gd name="T39" fmla="*/ 4 h 680"/>
                <a:gd name="T40" fmla="*/ 240 w 253"/>
                <a:gd name="T41" fmla="*/ 3 h 680"/>
                <a:gd name="T42" fmla="*/ 238 w 253"/>
                <a:gd name="T43" fmla="*/ 1 h 680"/>
                <a:gd name="T44" fmla="*/ 235 w 253"/>
                <a:gd name="T45" fmla="*/ 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3" h="680">
                  <a:moveTo>
                    <a:pt x="235" y="2"/>
                  </a:moveTo>
                  <a:cubicBezTo>
                    <a:pt x="172" y="150"/>
                    <a:pt x="120" y="307"/>
                    <a:pt x="70" y="458"/>
                  </a:cubicBezTo>
                  <a:cubicBezTo>
                    <a:pt x="19" y="610"/>
                    <a:pt x="19" y="610"/>
                    <a:pt x="19" y="610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9" y="638"/>
                    <a:pt x="2" y="658"/>
                    <a:pt x="0" y="675"/>
                  </a:cubicBezTo>
                  <a:cubicBezTo>
                    <a:pt x="0" y="676"/>
                    <a:pt x="0" y="676"/>
                    <a:pt x="0" y="677"/>
                  </a:cubicBezTo>
                  <a:cubicBezTo>
                    <a:pt x="1" y="678"/>
                    <a:pt x="1" y="678"/>
                    <a:pt x="2" y="678"/>
                  </a:cubicBezTo>
                  <a:cubicBezTo>
                    <a:pt x="18" y="680"/>
                    <a:pt x="18" y="680"/>
                    <a:pt x="18" y="680"/>
                  </a:cubicBezTo>
                  <a:cubicBezTo>
                    <a:pt x="19" y="680"/>
                    <a:pt x="20" y="680"/>
                    <a:pt x="21" y="678"/>
                  </a:cubicBezTo>
                  <a:cubicBezTo>
                    <a:pt x="22" y="675"/>
                    <a:pt x="122" y="366"/>
                    <a:pt x="129" y="349"/>
                  </a:cubicBezTo>
                  <a:cubicBezTo>
                    <a:pt x="137" y="332"/>
                    <a:pt x="247" y="43"/>
                    <a:pt x="253" y="26"/>
                  </a:cubicBezTo>
                  <a:cubicBezTo>
                    <a:pt x="253" y="25"/>
                    <a:pt x="252" y="24"/>
                    <a:pt x="251" y="23"/>
                  </a:cubicBezTo>
                  <a:cubicBezTo>
                    <a:pt x="250" y="23"/>
                    <a:pt x="248" y="23"/>
                    <a:pt x="248" y="25"/>
                  </a:cubicBezTo>
                  <a:cubicBezTo>
                    <a:pt x="242" y="41"/>
                    <a:pt x="132" y="330"/>
                    <a:pt x="125" y="347"/>
                  </a:cubicBezTo>
                  <a:cubicBezTo>
                    <a:pt x="117" y="364"/>
                    <a:pt x="26" y="645"/>
                    <a:pt x="16" y="675"/>
                  </a:cubicBezTo>
                  <a:cubicBezTo>
                    <a:pt x="14" y="674"/>
                    <a:pt x="9" y="674"/>
                    <a:pt x="5" y="673"/>
                  </a:cubicBezTo>
                  <a:cubicBezTo>
                    <a:pt x="8" y="658"/>
                    <a:pt x="14" y="639"/>
                    <a:pt x="20" y="622"/>
                  </a:cubicBezTo>
                  <a:cubicBezTo>
                    <a:pt x="24" y="612"/>
                    <a:pt x="24" y="612"/>
                    <a:pt x="24" y="612"/>
                  </a:cubicBezTo>
                  <a:cubicBezTo>
                    <a:pt x="75" y="459"/>
                    <a:pt x="75" y="459"/>
                    <a:pt x="75" y="459"/>
                  </a:cubicBezTo>
                  <a:cubicBezTo>
                    <a:pt x="125" y="308"/>
                    <a:pt x="177" y="152"/>
                    <a:pt x="240" y="4"/>
                  </a:cubicBezTo>
                  <a:cubicBezTo>
                    <a:pt x="240" y="4"/>
                    <a:pt x="240" y="4"/>
                    <a:pt x="240" y="3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0"/>
                    <a:pt x="235" y="1"/>
                    <a:pt x="2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6" name="Freeform 105"/>
            <p:cNvSpPr>
              <a:spLocks noChangeArrowheads="1"/>
            </p:cNvSpPr>
            <p:nvPr/>
          </p:nvSpPr>
          <p:spPr bwMode="auto">
            <a:xfrm>
              <a:off x="3548" y="2696"/>
              <a:ext cx="78" cy="13"/>
            </a:xfrm>
            <a:custGeom>
              <a:avLst/>
              <a:gdLst>
                <a:gd name="T0" fmla="*/ 1 w 54"/>
                <a:gd name="T1" fmla="*/ 2 h 9"/>
                <a:gd name="T2" fmla="*/ 2 w 54"/>
                <a:gd name="T3" fmla="*/ 5 h 9"/>
                <a:gd name="T4" fmla="*/ 52 w 54"/>
                <a:gd name="T5" fmla="*/ 5 h 9"/>
                <a:gd name="T6" fmla="*/ 53 w 54"/>
                <a:gd name="T7" fmla="*/ 2 h 9"/>
                <a:gd name="T8" fmla="*/ 49 w 54"/>
                <a:gd name="T9" fmla="*/ 0 h 9"/>
                <a:gd name="T10" fmla="*/ 4 w 54"/>
                <a:gd name="T11" fmla="*/ 0 h 9"/>
                <a:gd name="T12" fmla="*/ 1 w 5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1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" y="9"/>
                    <a:pt x="43" y="9"/>
                    <a:pt x="52" y="5"/>
                  </a:cubicBezTo>
                  <a:cubicBezTo>
                    <a:pt x="53" y="5"/>
                    <a:pt x="54" y="3"/>
                    <a:pt x="53" y="2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2" y="4"/>
                    <a:pt x="15" y="4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7" name="Freeform 106"/>
            <p:cNvSpPr>
              <a:spLocks noEditPoints="1" noChangeArrowheads="1"/>
            </p:cNvSpPr>
            <p:nvPr/>
          </p:nvSpPr>
          <p:spPr bwMode="auto">
            <a:xfrm>
              <a:off x="3360" y="2851"/>
              <a:ext cx="136" cy="128"/>
            </a:xfrm>
            <a:custGeom>
              <a:avLst/>
              <a:gdLst>
                <a:gd name="T0" fmla="*/ 90 w 94"/>
                <a:gd name="T1" fmla="*/ 0 h 89"/>
                <a:gd name="T2" fmla="*/ 89 w 94"/>
                <a:gd name="T3" fmla="*/ 1 h 89"/>
                <a:gd name="T4" fmla="*/ 89 w 94"/>
                <a:gd name="T5" fmla="*/ 1 h 89"/>
                <a:gd name="T6" fmla="*/ 86 w 94"/>
                <a:gd name="T7" fmla="*/ 3 h 89"/>
                <a:gd name="T8" fmla="*/ 86 w 94"/>
                <a:gd name="T9" fmla="*/ 4 h 89"/>
                <a:gd name="T10" fmla="*/ 73 w 94"/>
                <a:gd name="T11" fmla="*/ 32 h 89"/>
                <a:gd name="T12" fmla="*/ 72 w 94"/>
                <a:gd name="T13" fmla="*/ 35 h 89"/>
                <a:gd name="T14" fmla="*/ 82 w 94"/>
                <a:gd name="T15" fmla="*/ 4 h 89"/>
                <a:gd name="T16" fmla="*/ 83 w 94"/>
                <a:gd name="T17" fmla="*/ 3 h 89"/>
                <a:gd name="T18" fmla="*/ 82 w 94"/>
                <a:gd name="T19" fmla="*/ 1 h 89"/>
                <a:gd name="T20" fmla="*/ 78 w 94"/>
                <a:gd name="T21" fmla="*/ 1 h 89"/>
                <a:gd name="T22" fmla="*/ 67 w 94"/>
                <a:gd name="T23" fmla="*/ 35 h 89"/>
                <a:gd name="T24" fmla="*/ 58 w 94"/>
                <a:gd name="T25" fmla="*/ 66 h 89"/>
                <a:gd name="T26" fmla="*/ 47 w 94"/>
                <a:gd name="T27" fmla="*/ 73 h 89"/>
                <a:gd name="T28" fmla="*/ 40 w 94"/>
                <a:gd name="T29" fmla="*/ 74 h 89"/>
                <a:gd name="T30" fmla="*/ 34 w 94"/>
                <a:gd name="T31" fmla="*/ 71 h 89"/>
                <a:gd name="T32" fmla="*/ 28 w 94"/>
                <a:gd name="T33" fmla="*/ 65 h 89"/>
                <a:gd name="T34" fmla="*/ 16 w 94"/>
                <a:gd name="T35" fmla="*/ 37 h 89"/>
                <a:gd name="T36" fmla="*/ 20 w 94"/>
                <a:gd name="T37" fmla="*/ 24 h 89"/>
                <a:gd name="T38" fmla="*/ 21 w 94"/>
                <a:gd name="T39" fmla="*/ 23 h 89"/>
                <a:gd name="T40" fmla="*/ 20 w 94"/>
                <a:gd name="T41" fmla="*/ 21 h 89"/>
                <a:gd name="T42" fmla="*/ 16 w 94"/>
                <a:gd name="T43" fmla="*/ 21 h 89"/>
                <a:gd name="T44" fmla="*/ 16 w 94"/>
                <a:gd name="T45" fmla="*/ 21 h 89"/>
                <a:gd name="T46" fmla="*/ 16 w 94"/>
                <a:gd name="T47" fmla="*/ 21 h 89"/>
                <a:gd name="T48" fmla="*/ 16 w 94"/>
                <a:gd name="T49" fmla="*/ 21 h 89"/>
                <a:gd name="T50" fmla="*/ 12 w 94"/>
                <a:gd name="T51" fmla="*/ 27 h 89"/>
                <a:gd name="T52" fmla="*/ 12 w 94"/>
                <a:gd name="T53" fmla="*/ 26 h 89"/>
                <a:gd name="T54" fmla="*/ 8 w 94"/>
                <a:gd name="T55" fmla="*/ 27 h 89"/>
                <a:gd name="T56" fmla="*/ 8 w 94"/>
                <a:gd name="T57" fmla="*/ 27 h 89"/>
                <a:gd name="T58" fmla="*/ 8 w 94"/>
                <a:gd name="T59" fmla="*/ 27 h 89"/>
                <a:gd name="T60" fmla="*/ 8 w 94"/>
                <a:gd name="T61" fmla="*/ 27 h 89"/>
                <a:gd name="T62" fmla="*/ 0 w 94"/>
                <a:gd name="T63" fmla="*/ 46 h 89"/>
                <a:gd name="T64" fmla="*/ 3 w 94"/>
                <a:gd name="T65" fmla="*/ 57 h 89"/>
                <a:gd name="T66" fmla="*/ 38 w 94"/>
                <a:gd name="T67" fmla="*/ 80 h 89"/>
                <a:gd name="T68" fmla="*/ 67 w 94"/>
                <a:gd name="T69" fmla="*/ 84 h 89"/>
                <a:gd name="T70" fmla="*/ 68 w 94"/>
                <a:gd name="T71" fmla="*/ 81 h 89"/>
                <a:gd name="T72" fmla="*/ 68 w 94"/>
                <a:gd name="T73" fmla="*/ 80 h 89"/>
                <a:gd name="T74" fmla="*/ 66 w 94"/>
                <a:gd name="T75" fmla="*/ 79 h 89"/>
                <a:gd name="T76" fmla="*/ 77 w 94"/>
                <a:gd name="T77" fmla="*/ 70 h 89"/>
                <a:gd name="T78" fmla="*/ 92 w 94"/>
                <a:gd name="T79" fmla="*/ 16 h 89"/>
                <a:gd name="T80" fmla="*/ 91 w 94"/>
                <a:gd name="T81" fmla="*/ 6 h 89"/>
                <a:gd name="T82" fmla="*/ 92 w 94"/>
                <a:gd name="T83" fmla="*/ 5 h 89"/>
                <a:gd name="T84" fmla="*/ 94 w 94"/>
                <a:gd name="T85" fmla="*/ 3 h 89"/>
                <a:gd name="T86" fmla="*/ 93 w 94"/>
                <a:gd name="T87" fmla="*/ 2 h 89"/>
                <a:gd name="T88" fmla="*/ 90 w 94"/>
                <a:gd name="T89" fmla="*/ 0 h 89"/>
                <a:gd name="T90" fmla="*/ 86 w 94"/>
                <a:gd name="T91" fmla="*/ 21 h 89"/>
                <a:gd name="T92" fmla="*/ 73 w 94"/>
                <a:gd name="T93" fmla="*/ 67 h 89"/>
                <a:gd name="T94" fmla="*/ 58 w 94"/>
                <a:gd name="T95" fmla="*/ 76 h 89"/>
                <a:gd name="T96" fmla="*/ 86 w 94"/>
                <a:gd name="T97" fmla="*/ 21 h 89"/>
                <a:gd name="T98" fmla="*/ 66 w 94"/>
                <a:gd name="T99" fmla="*/ 84 h 89"/>
                <a:gd name="T100" fmla="*/ 66 w 94"/>
                <a:gd name="T101" fmla="*/ 84 h 89"/>
                <a:gd name="T102" fmla="*/ 66 w 94"/>
                <a:gd name="T103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89">
                  <a:moveTo>
                    <a:pt x="90" y="0"/>
                  </a:moveTo>
                  <a:cubicBezTo>
                    <a:pt x="90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7" y="1"/>
                    <a:pt x="86" y="2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0" y="10"/>
                    <a:pt x="77" y="21"/>
                    <a:pt x="73" y="32"/>
                  </a:cubicBezTo>
                  <a:cubicBezTo>
                    <a:pt x="73" y="33"/>
                    <a:pt x="73" y="34"/>
                    <a:pt x="72" y="35"/>
                  </a:cubicBezTo>
                  <a:cubicBezTo>
                    <a:pt x="74" y="24"/>
                    <a:pt x="76" y="13"/>
                    <a:pt x="82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3" y="1"/>
                    <a:pt x="82" y="1"/>
                  </a:cubicBezTo>
                  <a:cubicBezTo>
                    <a:pt x="81" y="0"/>
                    <a:pt x="79" y="0"/>
                    <a:pt x="78" y="1"/>
                  </a:cubicBezTo>
                  <a:cubicBezTo>
                    <a:pt x="71" y="11"/>
                    <a:pt x="69" y="23"/>
                    <a:pt x="67" y="35"/>
                  </a:cubicBezTo>
                  <a:cubicBezTo>
                    <a:pt x="65" y="46"/>
                    <a:pt x="63" y="57"/>
                    <a:pt x="58" y="66"/>
                  </a:cubicBezTo>
                  <a:cubicBezTo>
                    <a:pt x="55" y="69"/>
                    <a:pt x="51" y="72"/>
                    <a:pt x="47" y="73"/>
                  </a:cubicBezTo>
                  <a:cubicBezTo>
                    <a:pt x="45" y="74"/>
                    <a:pt x="43" y="74"/>
                    <a:pt x="40" y="74"/>
                  </a:cubicBezTo>
                  <a:cubicBezTo>
                    <a:pt x="38" y="73"/>
                    <a:pt x="36" y="72"/>
                    <a:pt x="34" y="71"/>
                  </a:cubicBezTo>
                  <a:cubicBezTo>
                    <a:pt x="32" y="69"/>
                    <a:pt x="30" y="67"/>
                    <a:pt x="28" y="65"/>
                  </a:cubicBezTo>
                  <a:cubicBezTo>
                    <a:pt x="21" y="57"/>
                    <a:pt x="16" y="47"/>
                    <a:pt x="16" y="37"/>
                  </a:cubicBezTo>
                  <a:cubicBezTo>
                    <a:pt x="16" y="33"/>
                    <a:pt x="17" y="28"/>
                    <a:pt x="20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2"/>
                    <a:pt x="21" y="21"/>
                    <a:pt x="20" y="21"/>
                  </a:cubicBezTo>
                  <a:cubicBezTo>
                    <a:pt x="19" y="20"/>
                    <a:pt x="17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0" y="25"/>
                    <a:pt x="9" y="2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" y="34"/>
                    <a:pt x="0" y="41"/>
                    <a:pt x="0" y="46"/>
                  </a:cubicBezTo>
                  <a:cubicBezTo>
                    <a:pt x="0" y="50"/>
                    <a:pt x="2" y="54"/>
                    <a:pt x="3" y="57"/>
                  </a:cubicBezTo>
                  <a:cubicBezTo>
                    <a:pt x="9" y="68"/>
                    <a:pt x="23" y="76"/>
                    <a:pt x="38" y="80"/>
                  </a:cubicBezTo>
                  <a:cubicBezTo>
                    <a:pt x="48" y="86"/>
                    <a:pt x="58" y="89"/>
                    <a:pt x="67" y="84"/>
                  </a:cubicBezTo>
                  <a:cubicBezTo>
                    <a:pt x="68" y="83"/>
                    <a:pt x="68" y="82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8" y="79"/>
                    <a:pt x="67" y="79"/>
                    <a:pt x="66" y="79"/>
                  </a:cubicBezTo>
                  <a:cubicBezTo>
                    <a:pt x="70" y="77"/>
                    <a:pt x="74" y="74"/>
                    <a:pt x="77" y="70"/>
                  </a:cubicBezTo>
                  <a:cubicBezTo>
                    <a:pt x="88" y="58"/>
                    <a:pt x="92" y="35"/>
                    <a:pt x="92" y="16"/>
                  </a:cubicBezTo>
                  <a:cubicBezTo>
                    <a:pt x="92" y="12"/>
                    <a:pt x="91" y="9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3" y="5"/>
                    <a:pt x="94" y="4"/>
                    <a:pt x="94" y="3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0"/>
                    <a:pt x="91" y="0"/>
                    <a:pt x="90" y="0"/>
                  </a:cubicBezTo>
                  <a:close/>
                  <a:moveTo>
                    <a:pt x="86" y="21"/>
                  </a:moveTo>
                  <a:cubicBezTo>
                    <a:pt x="86" y="38"/>
                    <a:pt x="82" y="56"/>
                    <a:pt x="73" y="67"/>
                  </a:cubicBezTo>
                  <a:cubicBezTo>
                    <a:pt x="69" y="72"/>
                    <a:pt x="64" y="75"/>
                    <a:pt x="58" y="76"/>
                  </a:cubicBezTo>
                  <a:cubicBezTo>
                    <a:pt x="70" y="62"/>
                    <a:pt x="80" y="41"/>
                    <a:pt x="86" y="21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lose/>
                </a:path>
              </a:pathLst>
            </a:custGeom>
            <a:solidFill>
              <a:srgbClr val="E95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8" name="Freeform 107"/>
            <p:cNvSpPr>
              <a:spLocks noEditPoints="1" noChangeArrowheads="1"/>
            </p:cNvSpPr>
            <p:nvPr/>
          </p:nvSpPr>
          <p:spPr bwMode="auto">
            <a:xfrm>
              <a:off x="3351" y="2827"/>
              <a:ext cx="164" cy="162"/>
            </a:xfrm>
            <a:custGeom>
              <a:avLst/>
              <a:gdLst>
                <a:gd name="T0" fmla="*/ 80 w 113"/>
                <a:gd name="T1" fmla="*/ 0 h 112"/>
                <a:gd name="T2" fmla="*/ 78 w 113"/>
                <a:gd name="T3" fmla="*/ 3 h 112"/>
                <a:gd name="T4" fmla="*/ 59 w 113"/>
                <a:gd name="T5" fmla="*/ 71 h 112"/>
                <a:gd name="T6" fmla="*/ 37 w 113"/>
                <a:gd name="T7" fmla="*/ 77 h 112"/>
                <a:gd name="T8" fmla="*/ 35 w 113"/>
                <a:gd name="T9" fmla="*/ 58 h 112"/>
                <a:gd name="T10" fmla="*/ 39 w 113"/>
                <a:gd name="T11" fmla="*/ 53 h 112"/>
                <a:gd name="T12" fmla="*/ 44 w 113"/>
                <a:gd name="T13" fmla="*/ 40 h 112"/>
                <a:gd name="T14" fmla="*/ 38 w 113"/>
                <a:gd name="T15" fmla="*/ 31 h 112"/>
                <a:gd name="T16" fmla="*/ 7 w 113"/>
                <a:gd name="T17" fmla="*/ 43 h 112"/>
                <a:gd name="T18" fmla="*/ 2 w 113"/>
                <a:gd name="T19" fmla="*/ 73 h 112"/>
                <a:gd name="T20" fmla="*/ 31 w 113"/>
                <a:gd name="T21" fmla="*/ 105 h 112"/>
                <a:gd name="T22" fmla="*/ 31 w 113"/>
                <a:gd name="T23" fmla="*/ 105 h 112"/>
                <a:gd name="T24" fmla="*/ 67 w 113"/>
                <a:gd name="T25" fmla="*/ 108 h 112"/>
                <a:gd name="T26" fmla="*/ 100 w 113"/>
                <a:gd name="T27" fmla="*/ 47 h 112"/>
                <a:gd name="T28" fmla="*/ 112 w 113"/>
                <a:gd name="T29" fmla="*/ 12 h 112"/>
                <a:gd name="T30" fmla="*/ 112 w 113"/>
                <a:gd name="T31" fmla="*/ 9 h 112"/>
                <a:gd name="T32" fmla="*/ 110 w 113"/>
                <a:gd name="T33" fmla="*/ 8 h 112"/>
                <a:gd name="T34" fmla="*/ 90 w 113"/>
                <a:gd name="T35" fmla="*/ 4 h 112"/>
                <a:gd name="T36" fmla="*/ 82 w 113"/>
                <a:gd name="T37" fmla="*/ 0 h 112"/>
                <a:gd name="T38" fmla="*/ 80 w 113"/>
                <a:gd name="T39" fmla="*/ 0 h 112"/>
                <a:gd name="T40" fmla="*/ 63 w 113"/>
                <a:gd name="T41" fmla="*/ 75 h 112"/>
                <a:gd name="T42" fmla="*/ 83 w 113"/>
                <a:gd name="T43" fmla="*/ 7 h 112"/>
                <a:gd name="T44" fmla="*/ 87 w 113"/>
                <a:gd name="T45" fmla="*/ 8 h 112"/>
                <a:gd name="T46" fmla="*/ 106 w 113"/>
                <a:gd name="T47" fmla="*/ 13 h 112"/>
                <a:gd name="T48" fmla="*/ 95 w 113"/>
                <a:gd name="T49" fmla="*/ 46 h 112"/>
                <a:gd name="T50" fmla="*/ 65 w 113"/>
                <a:gd name="T51" fmla="*/ 103 h 112"/>
                <a:gd name="T52" fmla="*/ 33 w 113"/>
                <a:gd name="T53" fmla="*/ 100 h 112"/>
                <a:gd name="T54" fmla="*/ 8 w 113"/>
                <a:gd name="T55" fmla="*/ 71 h 112"/>
                <a:gd name="T56" fmla="*/ 6 w 113"/>
                <a:gd name="T57" fmla="*/ 63 h 112"/>
                <a:gd name="T58" fmla="*/ 12 w 113"/>
                <a:gd name="T59" fmla="*/ 46 h 112"/>
                <a:gd name="T60" fmla="*/ 35 w 113"/>
                <a:gd name="T61" fmla="*/ 36 h 112"/>
                <a:gd name="T62" fmla="*/ 39 w 113"/>
                <a:gd name="T63" fmla="*/ 41 h 112"/>
                <a:gd name="T64" fmla="*/ 34 w 113"/>
                <a:gd name="T65" fmla="*/ 50 h 112"/>
                <a:gd name="T66" fmla="*/ 31 w 113"/>
                <a:gd name="T67" fmla="*/ 55 h 112"/>
                <a:gd name="T68" fmla="*/ 34 w 113"/>
                <a:gd name="T69" fmla="*/ 82 h 112"/>
                <a:gd name="T70" fmla="*/ 63 w 113"/>
                <a:gd name="T71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12">
                  <a:moveTo>
                    <a:pt x="80" y="0"/>
                  </a:moveTo>
                  <a:cubicBezTo>
                    <a:pt x="79" y="1"/>
                    <a:pt x="79" y="2"/>
                    <a:pt x="78" y="3"/>
                  </a:cubicBezTo>
                  <a:cubicBezTo>
                    <a:pt x="77" y="24"/>
                    <a:pt x="71" y="55"/>
                    <a:pt x="59" y="71"/>
                  </a:cubicBezTo>
                  <a:cubicBezTo>
                    <a:pt x="52" y="81"/>
                    <a:pt x="43" y="81"/>
                    <a:pt x="37" y="77"/>
                  </a:cubicBezTo>
                  <a:cubicBezTo>
                    <a:pt x="33" y="74"/>
                    <a:pt x="30" y="67"/>
                    <a:pt x="35" y="58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2" y="49"/>
                    <a:pt x="45" y="45"/>
                    <a:pt x="44" y="40"/>
                  </a:cubicBezTo>
                  <a:cubicBezTo>
                    <a:pt x="44" y="37"/>
                    <a:pt x="41" y="34"/>
                    <a:pt x="38" y="31"/>
                  </a:cubicBezTo>
                  <a:cubicBezTo>
                    <a:pt x="27" y="25"/>
                    <a:pt x="12" y="36"/>
                    <a:pt x="7" y="43"/>
                  </a:cubicBezTo>
                  <a:cubicBezTo>
                    <a:pt x="1" y="52"/>
                    <a:pt x="0" y="62"/>
                    <a:pt x="2" y="73"/>
                  </a:cubicBezTo>
                  <a:cubicBezTo>
                    <a:pt x="6" y="86"/>
                    <a:pt x="17" y="98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5" y="111"/>
                    <a:pt x="57" y="112"/>
                    <a:pt x="67" y="108"/>
                  </a:cubicBezTo>
                  <a:cubicBezTo>
                    <a:pt x="86" y="99"/>
                    <a:pt x="93" y="73"/>
                    <a:pt x="100" y="47"/>
                  </a:cubicBezTo>
                  <a:cubicBezTo>
                    <a:pt x="104" y="33"/>
                    <a:pt x="107" y="21"/>
                    <a:pt x="112" y="12"/>
                  </a:cubicBezTo>
                  <a:cubicBezTo>
                    <a:pt x="113" y="11"/>
                    <a:pt x="113" y="10"/>
                    <a:pt x="112" y="9"/>
                  </a:cubicBezTo>
                  <a:cubicBezTo>
                    <a:pt x="112" y="8"/>
                    <a:pt x="111" y="8"/>
                    <a:pt x="110" y="8"/>
                  </a:cubicBezTo>
                  <a:cubicBezTo>
                    <a:pt x="100" y="9"/>
                    <a:pt x="97" y="7"/>
                    <a:pt x="90" y="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80" y="0"/>
                  </a:cubicBezTo>
                  <a:close/>
                  <a:moveTo>
                    <a:pt x="63" y="75"/>
                  </a:moveTo>
                  <a:cubicBezTo>
                    <a:pt x="75" y="59"/>
                    <a:pt x="82" y="30"/>
                    <a:pt x="83" y="7"/>
                  </a:cubicBezTo>
                  <a:cubicBezTo>
                    <a:pt x="85" y="7"/>
                    <a:pt x="87" y="8"/>
                    <a:pt x="87" y="8"/>
                  </a:cubicBezTo>
                  <a:cubicBezTo>
                    <a:pt x="93" y="11"/>
                    <a:pt x="98" y="13"/>
                    <a:pt x="106" y="13"/>
                  </a:cubicBezTo>
                  <a:cubicBezTo>
                    <a:pt x="101" y="22"/>
                    <a:pt x="98" y="34"/>
                    <a:pt x="95" y="46"/>
                  </a:cubicBezTo>
                  <a:cubicBezTo>
                    <a:pt x="88" y="70"/>
                    <a:pt x="81" y="95"/>
                    <a:pt x="65" y="103"/>
                  </a:cubicBezTo>
                  <a:cubicBezTo>
                    <a:pt x="56" y="107"/>
                    <a:pt x="46" y="106"/>
                    <a:pt x="33" y="100"/>
                  </a:cubicBezTo>
                  <a:cubicBezTo>
                    <a:pt x="21" y="94"/>
                    <a:pt x="11" y="83"/>
                    <a:pt x="8" y="71"/>
                  </a:cubicBezTo>
                  <a:cubicBezTo>
                    <a:pt x="7" y="68"/>
                    <a:pt x="6" y="66"/>
                    <a:pt x="6" y="63"/>
                  </a:cubicBezTo>
                  <a:cubicBezTo>
                    <a:pt x="6" y="57"/>
                    <a:pt x="8" y="51"/>
                    <a:pt x="12" y="46"/>
                  </a:cubicBezTo>
                  <a:cubicBezTo>
                    <a:pt x="16" y="39"/>
                    <a:pt x="28" y="32"/>
                    <a:pt x="35" y="36"/>
                  </a:cubicBezTo>
                  <a:cubicBezTo>
                    <a:pt x="37" y="38"/>
                    <a:pt x="39" y="39"/>
                    <a:pt x="39" y="41"/>
                  </a:cubicBezTo>
                  <a:cubicBezTo>
                    <a:pt x="40" y="43"/>
                    <a:pt x="37" y="47"/>
                    <a:pt x="34" y="5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4" y="67"/>
                    <a:pt x="27" y="77"/>
                    <a:pt x="34" y="82"/>
                  </a:cubicBezTo>
                  <a:cubicBezTo>
                    <a:pt x="42" y="87"/>
                    <a:pt x="54" y="86"/>
                    <a:pt x="63" y="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9" name="Freeform 108"/>
            <p:cNvSpPr>
              <a:spLocks noChangeArrowheads="1"/>
            </p:cNvSpPr>
            <p:nvPr/>
          </p:nvSpPr>
          <p:spPr bwMode="auto">
            <a:xfrm>
              <a:off x="3447" y="2778"/>
              <a:ext cx="104" cy="91"/>
            </a:xfrm>
            <a:custGeom>
              <a:avLst/>
              <a:gdLst>
                <a:gd name="T0" fmla="*/ 72 w 72"/>
                <a:gd name="T1" fmla="*/ 45 h 63"/>
                <a:gd name="T2" fmla="*/ 51 w 72"/>
                <a:gd name="T3" fmla="*/ 7 h 63"/>
                <a:gd name="T4" fmla="*/ 30 w 72"/>
                <a:gd name="T5" fmla="*/ 1 h 63"/>
                <a:gd name="T6" fmla="*/ 10 w 72"/>
                <a:gd name="T7" fmla="*/ 21 h 63"/>
                <a:gd name="T8" fmla="*/ 34 w 72"/>
                <a:gd name="T9" fmla="*/ 16 h 63"/>
                <a:gd name="T10" fmla="*/ 11 w 72"/>
                <a:gd name="T11" fmla="*/ 34 h 63"/>
                <a:gd name="T12" fmla="*/ 32 w 72"/>
                <a:gd name="T13" fmla="*/ 26 h 63"/>
                <a:gd name="T14" fmla="*/ 8 w 72"/>
                <a:gd name="T15" fmla="*/ 39 h 63"/>
                <a:gd name="T16" fmla="*/ 31 w 72"/>
                <a:gd name="T17" fmla="*/ 37 h 63"/>
                <a:gd name="T18" fmla="*/ 11 w 72"/>
                <a:gd name="T19" fmla="*/ 53 h 63"/>
                <a:gd name="T20" fmla="*/ 31 w 72"/>
                <a:gd name="T21" fmla="*/ 47 h 63"/>
                <a:gd name="T22" fmla="*/ 48 w 72"/>
                <a:gd name="T23" fmla="*/ 63 h 63"/>
                <a:gd name="T24" fmla="*/ 66 w 72"/>
                <a:gd name="T2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3">
                  <a:moveTo>
                    <a:pt x="72" y="45"/>
                  </a:moveTo>
                  <a:cubicBezTo>
                    <a:pt x="60" y="33"/>
                    <a:pt x="61" y="19"/>
                    <a:pt x="51" y="7"/>
                  </a:cubicBezTo>
                  <a:cubicBezTo>
                    <a:pt x="45" y="1"/>
                    <a:pt x="38" y="0"/>
                    <a:pt x="30" y="1"/>
                  </a:cubicBezTo>
                  <a:cubicBezTo>
                    <a:pt x="22" y="3"/>
                    <a:pt x="11" y="21"/>
                    <a:pt x="10" y="21"/>
                  </a:cubicBezTo>
                  <a:cubicBezTo>
                    <a:pt x="19" y="21"/>
                    <a:pt x="26" y="12"/>
                    <a:pt x="34" y="16"/>
                  </a:cubicBezTo>
                  <a:cubicBezTo>
                    <a:pt x="25" y="13"/>
                    <a:pt x="0" y="24"/>
                    <a:pt x="11" y="34"/>
                  </a:cubicBezTo>
                  <a:cubicBezTo>
                    <a:pt x="17" y="27"/>
                    <a:pt x="22" y="25"/>
                    <a:pt x="32" y="26"/>
                  </a:cubicBezTo>
                  <a:cubicBezTo>
                    <a:pt x="26" y="28"/>
                    <a:pt x="7" y="29"/>
                    <a:pt x="8" y="39"/>
                  </a:cubicBezTo>
                  <a:cubicBezTo>
                    <a:pt x="9" y="49"/>
                    <a:pt x="24" y="34"/>
                    <a:pt x="31" y="37"/>
                  </a:cubicBezTo>
                  <a:cubicBezTo>
                    <a:pt x="22" y="38"/>
                    <a:pt x="9" y="41"/>
                    <a:pt x="11" y="53"/>
                  </a:cubicBezTo>
                  <a:cubicBezTo>
                    <a:pt x="10" y="48"/>
                    <a:pt x="28" y="47"/>
                    <a:pt x="31" y="47"/>
                  </a:cubicBezTo>
                  <a:cubicBezTo>
                    <a:pt x="39" y="49"/>
                    <a:pt x="43" y="57"/>
                    <a:pt x="48" y="63"/>
                  </a:cubicBezTo>
                  <a:cubicBezTo>
                    <a:pt x="54" y="61"/>
                    <a:pt x="60" y="60"/>
                    <a:pt x="66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0" name="Freeform 109"/>
            <p:cNvSpPr>
              <a:spLocks noEditPoints="1" noChangeArrowheads="1"/>
            </p:cNvSpPr>
            <p:nvPr/>
          </p:nvSpPr>
          <p:spPr bwMode="auto">
            <a:xfrm>
              <a:off x="3455" y="2774"/>
              <a:ext cx="100" cy="100"/>
            </a:xfrm>
            <a:custGeom>
              <a:avLst/>
              <a:gdLst>
                <a:gd name="T0" fmla="*/ 5 w 69"/>
                <a:gd name="T1" fmla="*/ 19 h 69"/>
                <a:gd name="T2" fmla="*/ 2 w 69"/>
                <a:gd name="T3" fmla="*/ 22 h 69"/>
                <a:gd name="T4" fmla="*/ 1 w 69"/>
                <a:gd name="T5" fmla="*/ 25 h 69"/>
                <a:gd name="T6" fmla="*/ 1 w 69"/>
                <a:gd name="T7" fmla="*/ 27 h 69"/>
                <a:gd name="T8" fmla="*/ 1 w 69"/>
                <a:gd name="T9" fmla="*/ 36 h 69"/>
                <a:gd name="T10" fmla="*/ 0 w 69"/>
                <a:gd name="T11" fmla="*/ 43 h 69"/>
                <a:gd name="T12" fmla="*/ 3 w 69"/>
                <a:gd name="T13" fmla="*/ 48 h 69"/>
                <a:gd name="T14" fmla="*/ 2 w 69"/>
                <a:gd name="T15" fmla="*/ 56 h 69"/>
                <a:gd name="T16" fmla="*/ 6 w 69"/>
                <a:gd name="T17" fmla="*/ 58 h 69"/>
                <a:gd name="T18" fmla="*/ 24 w 69"/>
                <a:gd name="T19" fmla="*/ 53 h 69"/>
                <a:gd name="T20" fmla="*/ 40 w 69"/>
                <a:gd name="T21" fmla="*/ 68 h 69"/>
                <a:gd name="T22" fmla="*/ 58 w 69"/>
                <a:gd name="T23" fmla="*/ 66 h 69"/>
                <a:gd name="T24" fmla="*/ 63 w 69"/>
                <a:gd name="T25" fmla="*/ 62 h 69"/>
                <a:gd name="T26" fmla="*/ 57 w 69"/>
                <a:gd name="T27" fmla="*/ 60 h 69"/>
                <a:gd name="T28" fmla="*/ 25 w 69"/>
                <a:gd name="T29" fmla="*/ 48 h 69"/>
                <a:gd name="T30" fmla="*/ 24 w 69"/>
                <a:gd name="T31" fmla="*/ 42 h 69"/>
                <a:gd name="T32" fmla="*/ 27 w 69"/>
                <a:gd name="T33" fmla="*/ 40 h 69"/>
                <a:gd name="T34" fmla="*/ 26 w 69"/>
                <a:gd name="T35" fmla="*/ 37 h 69"/>
                <a:gd name="T36" fmla="*/ 5 w 69"/>
                <a:gd name="T37" fmla="*/ 43 h 69"/>
                <a:gd name="T38" fmla="*/ 5 w 69"/>
                <a:gd name="T39" fmla="*/ 42 h 69"/>
                <a:gd name="T40" fmla="*/ 7 w 69"/>
                <a:gd name="T41" fmla="*/ 39 h 69"/>
                <a:gd name="T42" fmla="*/ 21 w 69"/>
                <a:gd name="T43" fmla="*/ 33 h 69"/>
                <a:gd name="T44" fmla="*/ 29 w 69"/>
                <a:gd name="T45" fmla="*/ 29 h 69"/>
                <a:gd name="T46" fmla="*/ 26 w 69"/>
                <a:gd name="T47" fmla="*/ 26 h 69"/>
                <a:gd name="T48" fmla="*/ 5 w 69"/>
                <a:gd name="T49" fmla="*/ 33 h 69"/>
                <a:gd name="T50" fmla="*/ 5 w 69"/>
                <a:gd name="T51" fmla="*/ 30 h 69"/>
                <a:gd name="T52" fmla="*/ 14 w 69"/>
                <a:gd name="T53" fmla="*/ 24 h 69"/>
                <a:gd name="T54" fmla="*/ 30 w 69"/>
                <a:gd name="T55" fmla="*/ 20 h 69"/>
                <a:gd name="T56" fmla="*/ 29 w 69"/>
                <a:gd name="T57" fmla="*/ 17 h 69"/>
                <a:gd name="T58" fmla="*/ 28 w 69"/>
                <a:gd name="T59" fmla="*/ 17 h 69"/>
                <a:gd name="T60" fmla="*/ 12 w 69"/>
                <a:gd name="T61" fmla="*/ 19 h 69"/>
                <a:gd name="T62" fmla="*/ 24 w 69"/>
                <a:gd name="T63" fmla="*/ 7 h 69"/>
                <a:gd name="T64" fmla="*/ 52 w 69"/>
                <a:gd name="T65" fmla="*/ 29 h 69"/>
                <a:gd name="T66" fmla="*/ 68 w 69"/>
                <a:gd name="T67" fmla="*/ 50 h 69"/>
                <a:gd name="T68" fmla="*/ 57 w 69"/>
                <a:gd name="T69" fmla="*/ 27 h 69"/>
                <a:gd name="T70" fmla="*/ 23 w 69"/>
                <a:gd name="T71" fmla="*/ 2 h 69"/>
                <a:gd name="T72" fmla="*/ 29 w 69"/>
                <a:gd name="T73" fmla="*/ 17 h 69"/>
                <a:gd name="T74" fmla="*/ 29 w 69"/>
                <a:gd name="T7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9">
                  <a:moveTo>
                    <a:pt x="23" y="2"/>
                  </a:moveTo>
                  <a:cubicBezTo>
                    <a:pt x="17" y="3"/>
                    <a:pt x="10" y="11"/>
                    <a:pt x="5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9"/>
                    <a:pt x="0" y="30"/>
                    <a:pt x="0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1"/>
                    <a:pt x="2" y="53"/>
                  </a:cubicBezTo>
                  <a:cubicBezTo>
                    <a:pt x="2" y="54"/>
                    <a:pt x="2" y="55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8"/>
                    <a:pt x="4" y="59"/>
                    <a:pt x="6" y="58"/>
                  </a:cubicBezTo>
                  <a:cubicBezTo>
                    <a:pt x="7" y="58"/>
                    <a:pt x="8" y="57"/>
                    <a:pt x="8" y="56"/>
                  </a:cubicBezTo>
                  <a:cubicBezTo>
                    <a:pt x="9" y="54"/>
                    <a:pt x="22" y="52"/>
                    <a:pt x="24" y="53"/>
                  </a:cubicBezTo>
                  <a:cubicBezTo>
                    <a:pt x="30" y="55"/>
                    <a:pt x="35" y="61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9"/>
                    <a:pt x="42" y="69"/>
                    <a:pt x="43" y="69"/>
                  </a:cubicBezTo>
                  <a:cubicBezTo>
                    <a:pt x="47" y="67"/>
                    <a:pt x="52" y="66"/>
                    <a:pt x="58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2"/>
                  </a:cubicBezTo>
                  <a:cubicBezTo>
                    <a:pt x="63" y="61"/>
                    <a:pt x="61" y="60"/>
                    <a:pt x="60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2" y="61"/>
                    <a:pt x="47" y="62"/>
                    <a:pt x="43" y="63"/>
                  </a:cubicBezTo>
                  <a:cubicBezTo>
                    <a:pt x="39" y="57"/>
                    <a:pt x="34" y="50"/>
                    <a:pt x="25" y="48"/>
                  </a:cubicBezTo>
                  <a:cubicBezTo>
                    <a:pt x="23" y="47"/>
                    <a:pt x="15" y="48"/>
                    <a:pt x="9" y="50"/>
                  </a:cubicBezTo>
                  <a:cubicBezTo>
                    <a:pt x="11" y="46"/>
                    <a:pt x="17" y="44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8"/>
                    <a:pt x="26" y="37"/>
                  </a:cubicBezTo>
                  <a:cubicBezTo>
                    <a:pt x="22" y="35"/>
                    <a:pt x="17" y="38"/>
                    <a:pt x="12" y="40"/>
                  </a:cubicBezTo>
                  <a:cubicBezTo>
                    <a:pt x="10" y="41"/>
                    <a:pt x="6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12" y="35"/>
                    <a:pt x="16" y="34"/>
                    <a:pt x="21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8" y="26"/>
                    <a:pt x="26" y="26"/>
                  </a:cubicBezTo>
                  <a:cubicBezTo>
                    <a:pt x="17" y="25"/>
                    <a:pt x="12" y="27"/>
                    <a:pt x="6" y="32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7" y="28"/>
                    <a:pt x="10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9" y="22"/>
                    <a:pt x="24" y="21"/>
                    <a:pt x="27" y="22"/>
                  </a:cubicBezTo>
                  <a:cubicBezTo>
                    <a:pt x="28" y="22"/>
                    <a:pt x="30" y="22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3" y="14"/>
                    <a:pt x="17" y="16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5" y="14"/>
                    <a:pt x="21" y="8"/>
                    <a:pt x="24" y="7"/>
                  </a:cubicBezTo>
                  <a:cubicBezTo>
                    <a:pt x="32" y="5"/>
                    <a:pt x="38" y="7"/>
                    <a:pt x="43" y="12"/>
                  </a:cubicBezTo>
                  <a:cubicBezTo>
                    <a:pt x="47" y="17"/>
                    <a:pt x="49" y="23"/>
                    <a:pt x="52" y="29"/>
                  </a:cubicBezTo>
                  <a:cubicBezTo>
                    <a:pt x="55" y="36"/>
                    <a:pt x="57" y="43"/>
                    <a:pt x="64" y="50"/>
                  </a:cubicBezTo>
                  <a:cubicBezTo>
                    <a:pt x="65" y="51"/>
                    <a:pt x="67" y="51"/>
                    <a:pt x="68" y="50"/>
                  </a:cubicBezTo>
                  <a:cubicBezTo>
                    <a:pt x="69" y="49"/>
                    <a:pt x="69" y="47"/>
                    <a:pt x="68" y="46"/>
                  </a:cubicBezTo>
                  <a:cubicBezTo>
                    <a:pt x="62" y="40"/>
                    <a:pt x="59" y="34"/>
                    <a:pt x="57" y="27"/>
                  </a:cubicBezTo>
                  <a:cubicBezTo>
                    <a:pt x="54" y="21"/>
                    <a:pt x="52" y="14"/>
                    <a:pt x="47" y="8"/>
                  </a:cubicBezTo>
                  <a:cubicBezTo>
                    <a:pt x="41" y="2"/>
                    <a:pt x="33" y="0"/>
                    <a:pt x="23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1" name="Freeform 110"/>
            <p:cNvSpPr>
              <a:spLocks noEditPoints="1" noChangeArrowheads="1"/>
            </p:cNvSpPr>
            <p:nvPr/>
          </p:nvSpPr>
          <p:spPr bwMode="auto">
            <a:xfrm>
              <a:off x="4217" y="2187"/>
              <a:ext cx="43" cy="56"/>
            </a:xfrm>
            <a:custGeom>
              <a:avLst/>
              <a:gdLst>
                <a:gd name="T0" fmla="*/ 13 w 30"/>
                <a:gd name="T1" fmla="*/ 1 h 39"/>
                <a:gd name="T2" fmla="*/ 7 w 30"/>
                <a:gd name="T3" fmla="*/ 15 h 39"/>
                <a:gd name="T4" fmla="*/ 0 w 30"/>
                <a:gd name="T5" fmla="*/ 29 h 39"/>
                <a:gd name="T6" fmla="*/ 0 w 30"/>
                <a:gd name="T7" fmla="*/ 30 h 39"/>
                <a:gd name="T8" fmla="*/ 0 w 30"/>
                <a:gd name="T9" fmla="*/ 30 h 39"/>
                <a:gd name="T10" fmla="*/ 0 w 30"/>
                <a:gd name="T11" fmla="*/ 33 h 39"/>
                <a:gd name="T12" fmla="*/ 0 w 30"/>
                <a:gd name="T13" fmla="*/ 33 h 39"/>
                <a:gd name="T14" fmla="*/ 1 w 30"/>
                <a:gd name="T15" fmla="*/ 36 h 39"/>
                <a:gd name="T16" fmla="*/ 21 w 30"/>
                <a:gd name="T17" fmla="*/ 36 h 39"/>
                <a:gd name="T18" fmla="*/ 21 w 30"/>
                <a:gd name="T19" fmla="*/ 35 h 39"/>
                <a:gd name="T20" fmla="*/ 24 w 30"/>
                <a:gd name="T21" fmla="*/ 33 h 39"/>
                <a:gd name="T22" fmla="*/ 27 w 30"/>
                <a:gd name="T23" fmla="*/ 28 h 39"/>
                <a:gd name="T24" fmla="*/ 30 w 30"/>
                <a:gd name="T25" fmla="*/ 15 h 39"/>
                <a:gd name="T26" fmla="*/ 29 w 30"/>
                <a:gd name="T27" fmla="*/ 12 h 39"/>
                <a:gd name="T28" fmla="*/ 27 w 30"/>
                <a:gd name="T29" fmla="*/ 9 h 39"/>
                <a:gd name="T30" fmla="*/ 24 w 30"/>
                <a:gd name="T31" fmla="*/ 9 h 39"/>
                <a:gd name="T32" fmla="*/ 22 w 30"/>
                <a:gd name="T33" fmla="*/ 7 h 39"/>
                <a:gd name="T34" fmla="*/ 13 w 30"/>
                <a:gd name="T35" fmla="*/ 1 h 39"/>
                <a:gd name="T36" fmla="*/ 14 w 30"/>
                <a:gd name="T37" fmla="*/ 6 h 39"/>
                <a:gd name="T38" fmla="*/ 18 w 30"/>
                <a:gd name="T39" fmla="*/ 10 h 39"/>
                <a:gd name="T40" fmla="*/ 12 w 30"/>
                <a:gd name="T41" fmla="*/ 12 h 39"/>
                <a:gd name="T42" fmla="*/ 14 w 30"/>
                <a:gd name="T43" fmla="*/ 6 h 39"/>
                <a:gd name="T44" fmla="*/ 20 w 30"/>
                <a:gd name="T45" fmla="*/ 15 h 39"/>
                <a:gd name="T46" fmla="*/ 21 w 30"/>
                <a:gd name="T47" fmla="*/ 16 h 39"/>
                <a:gd name="T48" fmla="*/ 20 w 30"/>
                <a:gd name="T49" fmla="*/ 16 h 39"/>
                <a:gd name="T50" fmla="*/ 16 w 30"/>
                <a:gd name="T51" fmla="*/ 17 h 39"/>
                <a:gd name="T52" fmla="*/ 13 w 30"/>
                <a:gd name="T53" fmla="*/ 17 h 39"/>
                <a:gd name="T54" fmla="*/ 20 w 30"/>
                <a:gd name="T55" fmla="*/ 15 h 39"/>
                <a:gd name="T56" fmla="*/ 16 w 30"/>
                <a:gd name="T57" fmla="*/ 22 h 39"/>
                <a:gd name="T58" fmla="*/ 21 w 30"/>
                <a:gd name="T59" fmla="*/ 21 h 39"/>
                <a:gd name="T60" fmla="*/ 22 w 30"/>
                <a:gd name="T61" fmla="*/ 20 h 39"/>
                <a:gd name="T62" fmla="*/ 22 w 30"/>
                <a:gd name="T63" fmla="*/ 24 h 39"/>
                <a:gd name="T64" fmla="*/ 22 w 30"/>
                <a:gd name="T65" fmla="*/ 26 h 39"/>
                <a:gd name="T66" fmla="*/ 18 w 30"/>
                <a:gd name="T67" fmla="*/ 31 h 39"/>
                <a:gd name="T68" fmla="*/ 6 w 30"/>
                <a:gd name="T69" fmla="*/ 28 h 39"/>
                <a:gd name="T70" fmla="*/ 16 w 30"/>
                <a:gd name="T7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39">
                  <a:moveTo>
                    <a:pt x="13" y="1"/>
                  </a:moveTo>
                  <a:cubicBezTo>
                    <a:pt x="9" y="2"/>
                    <a:pt x="7" y="7"/>
                    <a:pt x="7" y="15"/>
                  </a:cubicBezTo>
                  <a:cubicBezTo>
                    <a:pt x="3" y="18"/>
                    <a:pt x="1" y="23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8" y="39"/>
                    <a:pt x="15" y="39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2" y="35"/>
                    <a:pt x="23" y="34"/>
                    <a:pt x="24" y="33"/>
                  </a:cubicBezTo>
                  <a:cubicBezTo>
                    <a:pt x="26" y="32"/>
                    <a:pt x="26" y="30"/>
                    <a:pt x="27" y="28"/>
                  </a:cubicBezTo>
                  <a:cubicBezTo>
                    <a:pt x="29" y="25"/>
                    <a:pt x="30" y="20"/>
                    <a:pt x="30" y="15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19" y="2"/>
                    <a:pt x="16" y="0"/>
                    <a:pt x="13" y="1"/>
                  </a:cubicBezTo>
                  <a:close/>
                  <a:moveTo>
                    <a:pt x="14" y="6"/>
                  </a:moveTo>
                  <a:cubicBezTo>
                    <a:pt x="15" y="6"/>
                    <a:pt x="16" y="7"/>
                    <a:pt x="18" y="10"/>
                  </a:cubicBezTo>
                  <a:cubicBezTo>
                    <a:pt x="16" y="10"/>
                    <a:pt x="14" y="11"/>
                    <a:pt x="12" y="12"/>
                  </a:cubicBezTo>
                  <a:cubicBezTo>
                    <a:pt x="13" y="7"/>
                    <a:pt x="14" y="6"/>
                    <a:pt x="14" y="6"/>
                  </a:cubicBezTo>
                  <a:close/>
                  <a:moveTo>
                    <a:pt x="20" y="15"/>
                  </a:moveTo>
                  <a:cubicBezTo>
                    <a:pt x="20" y="15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5" y="16"/>
                    <a:pt x="17" y="15"/>
                    <a:pt x="20" y="15"/>
                  </a:cubicBezTo>
                  <a:close/>
                  <a:moveTo>
                    <a:pt x="16" y="22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0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1" y="28"/>
                    <a:pt x="20" y="30"/>
                    <a:pt x="18" y="31"/>
                  </a:cubicBezTo>
                  <a:cubicBezTo>
                    <a:pt x="16" y="32"/>
                    <a:pt x="11" y="31"/>
                    <a:pt x="6" y="28"/>
                  </a:cubicBezTo>
                  <a:cubicBezTo>
                    <a:pt x="7" y="24"/>
                    <a:pt x="10" y="23"/>
                    <a:pt x="16" y="22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2" name="Freeform 111"/>
            <p:cNvSpPr>
              <a:spLocks noEditPoints="1" noChangeArrowheads="1"/>
            </p:cNvSpPr>
            <p:nvPr/>
          </p:nvSpPr>
          <p:spPr bwMode="auto">
            <a:xfrm>
              <a:off x="3557" y="2622"/>
              <a:ext cx="137" cy="339"/>
            </a:xfrm>
            <a:custGeom>
              <a:avLst/>
              <a:gdLst>
                <a:gd name="T0" fmla="*/ 45 w 95"/>
                <a:gd name="T1" fmla="*/ 4 h 234"/>
                <a:gd name="T2" fmla="*/ 39 w 95"/>
                <a:gd name="T3" fmla="*/ 21 h 234"/>
                <a:gd name="T4" fmla="*/ 32 w 95"/>
                <a:gd name="T5" fmla="*/ 20 h 234"/>
                <a:gd name="T6" fmla="*/ 26 w 95"/>
                <a:gd name="T7" fmla="*/ 20 h 234"/>
                <a:gd name="T8" fmla="*/ 27 w 95"/>
                <a:gd name="T9" fmla="*/ 23 h 234"/>
                <a:gd name="T10" fmla="*/ 38 w 95"/>
                <a:gd name="T11" fmla="*/ 52 h 234"/>
                <a:gd name="T12" fmla="*/ 41 w 95"/>
                <a:gd name="T13" fmla="*/ 41 h 234"/>
                <a:gd name="T14" fmla="*/ 67 w 95"/>
                <a:gd name="T15" fmla="*/ 134 h 234"/>
                <a:gd name="T16" fmla="*/ 73 w 95"/>
                <a:gd name="T17" fmla="*/ 178 h 234"/>
                <a:gd name="T18" fmla="*/ 35 w 95"/>
                <a:gd name="T19" fmla="*/ 181 h 234"/>
                <a:gd name="T20" fmla="*/ 17 w 95"/>
                <a:gd name="T21" fmla="*/ 161 h 234"/>
                <a:gd name="T22" fmla="*/ 3 w 95"/>
                <a:gd name="T23" fmla="*/ 187 h 234"/>
                <a:gd name="T24" fmla="*/ 30 w 95"/>
                <a:gd name="T25" fmla="*/ 205 h 234"/>
                <a:gd name="T26" fmla="*/ 48 w 95"/>
                <a:gd name="T27" fmla="*/ 210 h 234"/>
                <a:gd name="T28" fmla="*/ 95 w 95"/>
                <a:gd name="T29" fmla="*/ 224 h 234"/>
                <a:gd name="T30" fmla="*/ 95 w 95"/>
                <a:gd name="T31" fmla="*/ 215 h 234"/>
                <a:gd name="T32" fmla="*/ 76 w 95"/>
                <a:gd name="T33" fmla="*/ 80 h 234"/>
                <a:gd name="T34" fmla="*/ 68 w 95"/>
                <a:gd name="T35" fmla="*/ 47 h 234"/>
                <a:gd name="T36" fmla="*/ 47 w 95"/>
                <a:gd name="T37" fmla="*/ 32 h 234"/>
                <a:gd name="T38" fmla="*/ 49 w 95"/>
                <a:gd name="T39" fmla="*/ 39 h 234"/>
                <a:gd name="T40" fmla="*/ 54 w 95"/>
                <a:gd name="T41" fmla="*/ 30 h 234"/>
                <a:gd name="T42" fmla="*/ 65 w 95"/>
                <a:gd name="T43" fmla="*/ 62 h 234"/>
                <a:gd name="T44" fmla="*/ 54 w 95"/>
                <a:gd name="T45" fmla="*/ 30 h 234"/>
                <a:gd name="T46" fmla="*/ 23 w 95"/>
                <a:gd name="T47" fmla="*/ 158 h 234"/>
                <a:gd name="T48" fmla="*/ 22 w 95"/>
                <a:gd name="T49" fmla="*/ 165 h 234"/>
                <a:gd name="T50" fmla="*/ 9 w 95"/>
                <a:gd name="T51" fmla="*/ 180 h 234"/>
                <a:gd name="T52" fmla="*/ 15 w 95"/>
                <a:gd name="T53" fmla="*/ 181 h 234"/>
                <a:gd name="T54" fmla="*/ 15 w 95"/>
                <a:gd name="T55" fmla="*/ 184 h 234"/>
                <a:gd name="T56" fmla="*/ 23 w 95"/>
                <a:gd name="T57" fmla="*/ 173 h 234"/>
                <a:gd name="T58" fmla="*/ 23 w 95"/>
                <a:gd name="T59" fmla="*/ 173 h 234"/>
                <a:gd name="T60" fmla="*/ 23 w 95"/>
                <a:gd name="T61" fmla="*/ 194 h 234"/>
                <a:gd name="T62" fmla="*/ 29 w 95"/>
                <a:gd name="T63" fmla="*/ 189 h 234"/>
                <a:gd name="T64" fmla="*/ 33 w 95"/>
                <a:gd name="T65" fmla="*/ 192 h 234"/>
                <a:gd name="T66" fmla="*/ 33 w 95"/>
                <a:gd name="T67" fmla="*/ 192 h 234"/>
                <a:gd name="T68" fmla="*/ 24 w 95"/>
                <a:gd name="T69" fmla="*/ 199 h 234"/>
                <a:gd name="T70" fmla="*/ 50 w 95"/>
                <a:gd name="T71" fmla="*/ 203 h 234"/>
                <a:gd name="T72" fmla="*/ 75 w 95"/>
                <a:gd name="T73" fmla="*/ 124 h 234"/>
                <a:gd name="T74" fmla="*/ 83 w 95"/>
                <a:gd name="T75" fmla="*/ 154 h 234"/>
                <a:gd name="T76" fmla="*/ 81 w 95"/>
                <a:gd name="T77" fmla="*/ 161 h 234"/>
                <a:gd name="T78" fmla="*/ 76 w 95"/>
                <a:gd name="T79" fmla="*/ 133 h 234"/>
                <a:gd name="T80" fmla="*/ 82 w 95"/>
                <a:gd name="T81" fmla="*/ 180 h 234"/>
                <a:gd name="T82" fmla="*/ 84 w 95"/>
                <a:gd name="T83" fmla="*/ 177 h 234"/>
                <a:gd name="T84" fmla="*/ 85 w 95"/>
                <a:gd name="T85" fmla="*/ 206 h 234"/>
                <a:gd name="T86" fmla="*/ 85 w 95"/>
                <a:gd name="T87" fmla="*/ 213 h 234"/>
                <a:gd name="T88" fmla="*/ 84 w 95"/>
                <a:gd name="T89" fmla="*/ 219 h 234"/>
                <a:gd name="T90" fmla="*/ 81 w 95"/>
                <a:gd name="T91" fmla="*/ 226 h 234"/>
                <a:gd name="T92" fmla="*/ 90 w 95"/>
                <a:gd name="T93" fmla="*/ 223 h 234"/>
                <a:gd name="T94" fmla="*/ 89 w 95"/>
                <a:gd name="T95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" h="234">
                  <a:moveTo>
                    <a:pt x="50" y="0"/>
                  </a:moveTo>
                  <a:cubicBezTo>
                    <a:pt x="49" y="0"/>
                    <a:pt x="49" y="1"/>
                    <a:pt x="48" y="2"/>
                  </a:cubicBezTo>
                  <a:cubicBezTo>
                    <a:pt x="48" y="3"/>
                    <a:pt x="47" y="5"/>
                    <a:pt x="47" y="7"/>
                  </a:cubicBezTo>
                  <a:cubicBezTo>
                    <a:pt x="46" y="6"/>
                    <a:pt x="46" y="5"/>
                    <a:pt x="45" y="4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7"/>
                    <a:pt x="39" y="19"/>
                    <a:pt x="39" y="21"/>
                  </a:cubicBezTo>
                  <a:cubicBezTo>
                    <a:pt x="39" y="20"/>
                    <a:pt x="38" y="19"/>
                    <a:pt x="38" y="18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5" y="17"/>
                    <a:pt x="34" y="17"/>
                    <a:pt x="34" y="18"/>
                  </a:cubicBezTo>
                  <a:cubicBezTo>
                    <a:pt x="33" y="18"/>
                    <a:pt x="32" y="19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1" y="17"/>
                    <a:pt x="30" y="16"/>
                    <a:pt x="28" y="17"/>
                  </a:cubicBezTo>
                  <a:cubicBezTo>
                    <a:pt x="27" y="17"/>
                    <a:pt x="26" y="18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8"/>
                    <a:pt x="29" y="28"/>
                  </a:cubicBezTo>
                  <a:cubicBezTo>
                    <a:pt x="32" y="36"/>
                    <a:pt x="34" y="44"/>
                    <a:pt x="38" y="52"/>
                  </a:cubicBezTo>
                  <a:cubicBezTo>
                    <a:pt x="39" y="53"/>
                    <a:pt x="40" y="53"/>
                    <a:pt x="42" y="53"/>
                  </a:cubicBezTo>
                  <a:cubicBezTo>
                    <a:pt x="43" y="53"/>
                    <a:pt x="43" y="52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8"/>
                    <a:pt x="42" y="44"/>
                    <a:pt x="41" y="41"/>
                  </a:cubicBezTo>
                  <a:cubicBezTo>
                    <a:pt x="39" y="37"/>
                    <a:pt x="38" y="33"/>
                    <a:pt x="37" y="29"/>
                  </a:cubicBezTo>
                  <a:cubicBezTo>
                    <a:pt x="41" y="38"/>
                    <a:pt x="44" y="47"/>
                    <a:pt x="46" y="57"/>
                  </a:cubicBezTo>
                  <a:cubicBezTo>
                    <a:pt x="48" y="64"/>
                    <a:pt x="51" y="71"/>
                    <a:pt x="53" y="78"/>
                  </a:cubicBezTo>
                  <a:cubicBezTo>
                    <a:pt x="56" y="97"/>
                    <a:pt x="61" y="117"/>
                    <a:pt x="67" y="134"/>
                  </a:cubicBezTo>
                  <a:cubicBezTo>
                    <a:pt x="67" y="136"/>
                    <a:pt x="67" y="138"/>
                    <a:pt x="68" y="141"/>
                  </a:cubicBezTo>
                  <a:cubicBezTo>
                    <a:pt x="68" y="141"/>
                    <a:pt x="72" y="162"/>
                    <a:pt x="72" y="162"/>
                  </a:cubicBezTo>
                  <a:cubicBezTo>
                    <a:pt x="72" y="162"/>
                    <a:pt x="73" y="167"/>
                    <a:pt x="73" y="170"/>
                  </a:cubicBezTo>
                  <a:cubicBezTo>
                    <a:pt x="73" y="173"/>
                    <a:pt x="73" y="175"/>
                    <a:pt x="73" y="178"/>
                  </a:cubicBezTo>
                  <a:cubicBezTo>
                    <a:pt x="73" y="189"/>
                    <a:pt x="75" y="203"/>
                    <a:pt x="78" y="211"/>
                  </a:cubicBezTo>
                  <a:cubicBezTo>
                    <a:pt x="69" y="202"/>
                    <a:pt x="53" y="192"/>
                    <a:pt x="46" y="189"/>
                  </a:cubicBezTo>
                  <a:cubicBezTo>
                    <a:pt x="44" y="189"/>
                    <a:pt x="43" y="188"/>
                    <a:pt x="42" y="188"/>
                  </a:cubicBezTo>
                  <a:cubicBezTo>
                    <a:pt x="40" y="185"/>
                    <a:pt x="38" y="183"/>
                    <a:pt x="35" y="181"/>
                  </a:cubicBezTo>
                  <a:cubicBezTo>
                    <a:pt x="34" y="164"/>
                    <a:pt x="29" y="154"/>
                    <a:pt x="22" y="151"/>
                  </a:cubicBezTo>
                  <a:cubicBezTo>
                    <a:pt x="22" y="150"/>
                    <a:pt x="21" y="150"/>
                    <a:pt x="20" y="150"/>
                  </a:cubicBezTo>
                  <a:cubicBezTo>
                    <a:pt x="19" y="151"/>
                    <a:pt x="19" y="151"/>
                    <a:pt x="19" y="152"/>
                  </a:cubicBezTo>
                  <a:cubicBezTo>
                    <a:pt x="18" y="155"/>
                    <a:pt x="17" y="158"/>
                    <a:pt x="17" y="161"/>
                  </a:cubicBezTo>
                  <a:cubicBezTo>
                    <a:pt x="15" y="162"/>
                    <a:pt x="13" y="164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6" y="171"/>
                    <a:pt x="3" y="178"/>
                    <a:pt x="3" y="184"/>
                  </a:cubicBezTo>
                  <a:cubicBezTo>
                    <a:pt x="3" y="185"/>
                    <a:pt x="3" y="186"/>
                    <a:pt x="3" y="187"/>
                  </a:cubicBezTo>
                  <a:cubicBezTo>
                    <a:pt x="2" y="187"/>
                    <a:pt x="1" y="188"/>
                    <a:pt x="1" y="189"/>
                  </a:cubicBezTo>
                  <a:cubicBezTo>
                    <a:pt x="0" y="189"/>
                    <a:pt x="0" y="190"/>
                    <a:pt x="0" y="191"/>
                  </a:cubicBezTo>
                  <a:cubicBezTo>
                    <a:pt x="0" y="191"/>
                    <a:pt x="0" y="192"/>
                    <a:pt x="1" y="192"/>
                  </a:cubicBezTo>
                  <a:cubicBezTo>
                    <a:pt x="4" y="197"/>
                    <a:pt x="20" y="205"/>
                    <a:pt x="30" y="205"/>
                  </a:cubicBezTo>
                  <a:cubicBezTo>
                    <a:pt x="32" y="205"/>
                    <a:pt x="33" y="205"/>
                    <a:pt x="34" y="204"/>
                  </a:cubicBezTo>
                  <a:cubicBezTo>
                    <a:pt x="38" y="207"/>
                    <a:pt x="40" y="207"/>
                    <a:pt x="42" y="207"/>
                  </a:cubicBezTo>
                  <a:cubicBezTo>
                    <a:pt x="43" y="207"/>
                    <a:pt x="44" y="207"/>
                    <a:pt x="44" y="207"/>
                  </a:cubicBezTo>
                  <a:cubicBezTo>
                    <a:pt x="46" y="208"/>
                    <a:pt x="47" y="209"/>
                    <a:pt x="48" y="210"/>
                  </a:cubicBezTo>
                  <a:cubicBezTo>
                    <a:pt x="51" y="213"/>
                    <a:pt x="53" y="216"/>
                    <a:pt x="56" y="218"/>
                  </a:cubicBezTo>
                  <a:cubicBezTo>
                    <a:pt x="60" y="221"/>
                    <a:pt x="78" y="234"/>
                    <a:pt x="88" y="231"/>
                  </a:cubicBezTo>
                  <a:cubicBezTo>
                    <a:pt x="94" y="229"/>
                    <a:pt x="95" y="226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1"/>
                    <a:pt x="93" y="218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1" y="217"/>
                    <a:pt x="92" y="218"/>
                    <a:pt x="93" y="218"/>
                  </a:cubicBezTo>
                  <a:cubicBezTo>
                    <a:pt x="94" y="217"/>
                    <a:pt x="95" y="216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ubicBezTo>
                    <a:pt x="94" y="198"/>
                    <a:pt x="92" y="181"/>
                    <a:pt x="90" y="165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5" y="128"/>
                    <a:pt x="81" y="103"/>
                    <a:pt x="76" y="80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2"/>
                    <a:pt x="74" y="68"/>
                    <a:pt x="71" y="63"/>
                  </a:cubicBezTo>
                  <a:cubicBezTo>
                    <a:pt x="71" y="63"/>
                    <a:pt x="71" y="62"/>
                    <a:pt x="71" y="62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31"/>
                    <a:pt x="62" y="12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  <a:close/>
                  <a:moveTo>
                    <a:pt x="47" y="34"/>
                  </a:moveTo>
                  <a:cubicBezTo>
                    <a:pt x="47" y="32"/>
                    <a:pt x="47" y="32"/>
                    <a:pt x="47" y="32"/>
                  </a:cubicBezTo>
                  <a:cubicBezTo>
                    <a:pt x="45" y="27"/>
                    <a:pt x="44" y="20"/>
                    <a:pt x="44" y="15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6" y="19"/>
                    <a:pt x="47" y="25"/>
                    <a:pt x="48" y="3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2"/>
                    <a:pt x="52" y="53"/>
                  </a:cubicBezTo>
                  <a:cubicBezTo>
                    <a:pt x="50" y="47"/>
                    <a:pt x="49" y="40"/>
                    <a:pt x="47" y="34"/>
                  </a:cubicBezTo>
                  <a:close/>
                  <a:moveTo>
                    <a:pt x="54" y="30"/>
                  </a:moveTo>
                  <a:cubicBezTo>
                    <a:pt x="53" y="24"/>
                    <a:pt x="52" y="17"/>
                    <a:pt x="52" y="11"/>
                  </a:cubicBezTo>
                  <a:cubicBezTo>
                    <a:pt x="52" y="11"/>
                    <a:pt x="52" y="10"/>
                    <a:pt x="52" y="9"/>
                  </a:cubicBezTo>
                  <a:cubicBezTo>
                    <a:pt x="58" y="19"/>
                    <a:pt x="61" y="34"/>
                    <a:pt x="63" y="48"/>
                  </a:cubicBezTo>
                  <a:cubicBezTo>
                    <a:pt x="63" y="48"/>
                    <a:pt x="65" y="61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3" y="53"/>
                    <a:pt x="61" y="44"/>
                    <a:pt x="57" y="35"/>
                  </a:cubicBezTo>
                  <a:cubicBezTo>
                    <a:pt x="57" y="35"/>
                    <a:pt x="56" y="34"/>
                    <a:pt x="55" y="34"/>
                  </a:cubicBezTo>
                  <a:cubicBezTo>
                    <a:pt x="55" y="32"/>
                    <a:pt x="54" y="30"/>
                    <a:pt x="54" y="30"/>
                  </a:cubicBezTo>
                  <a:close/>
                  <a:moveTo>
                    <a:pt x="23" y="158"/>
                  </a:moveTo>
                  <a:cubicBezTo>
                    <a:pt x="23" y="158"/>
                    <a:pt x="24" y="159"/>
                    <a:pt x="25" y="160"/>
                  </a:cubicBezTo>
                  <a:cubicBezTo>
                    <a:pt x="24" y="160"/>
                    <a:pt x="23" y="160"/>
                    <a:pt x="23" y="160"/>
                  </a:cubicBezTo>
                  <a:cubicBezTo>
                    <a:pt x="23" y="159"/>
                    <a:pt x="23" y="158"/>
                    <a:pt x="23" y="158"/>
                  </a:cubicBezTo>
                  <a:close/>
                  <a:moveTo>
                    <a:pt x="22" y="165"/>
                  </a:moveTo>
                  <a:cubicBezTo>
                    <a:pt x="24" y="166"/>
                    <a:pt x="25" y="167"/>
                    <a:pt x="26" y="169"/>
                  </a:cubicBezTo>
                  <a:cubicBezTo>
                    <a:pt x="25" y="168"/>
                    <a:pt x="24" y="167"/>
                    <a:pt x="22" y="166"/>
                  </a:cubicBezTo>
                  <a:cubicBezTo>
                    <a:pt x="22" y="166"/>
                    <a:pt x="22" y="166"/>
                    <a:pt x="22" y="165"/>
                  </a:cubicBezTo>
                  <a:close/>
                  <a:moveTo>
                    <a:pt x="9" y="180"/>
                  </a:moveTo>
                  <a:cubicBezTo>
                    <a:pt x="9" y="181"/>
                    <a:pt x="9" y="182"/>
                    <a:pt x="9" y="184"/>
                  </a:cubicBezTo>
                  <a:cubicBezTo>
                    <a:pt x="9" y="184"/>
                    <a:pt x="8" y="184"/>
                    <a:pt x="8" y="184"/>
                  </a:cubicBezTo>
                  <a:cubicBezTo>
                    <a:pt x="8" y="183"/>
                    <a:pt x="8" y="181"/>
                    <a:pt x="9" y="180"/>
                  </a:cubicBezTo>
                  <a:close/>
                  <a:moveTo>
                    <a:pt x="17" y="171"/>
                  </a:moveTo>
                  <a:cubicBezTo>
                    <a:pt x="18" y="174"/>
                    <a:pt x="19" y="177"/>
                    <a:pt x="20" y="180"/>
                  </a:cubicBezTo>
                  <a:cubicBezTo>
                    <a:pt x="19" y="179"/>
                    <a:pt x="18" y="179"/>
                    <a:pt x="18" y="179"/>
                  </a:cubicBezTo>
                  <a:cubicBezTo>
                    <a:pt x="17" y="179"/>
                    <a:pt x="16" y="180"/>
                    <a:pt x="15" y="181"/>
                  </a:cubicBezTo>
                  <a:cubicBezTo>
                    <a:pt x="15" y="181"/>
                    <a:pt x="15" y="181"/>
                    <a:pt x="15" y="182"/>
                  </a:cubicBezTo>
                  <a:cubicBezTo>
                    <a:pt x="15" y="182"/>
                    <a:pt x="15" y="183"/>
                    <a:pt x="16" y="183"/>
                  </a:cubicBezTo>
                  <a:cubicBezTo>
                    <a:pt x="16" y="183"/>
                    <a:pt x="16" y="184"/>
                    <a:pt x="16" y="184"/>
                  </a:cubicBezTo>
                  <a:cubicBezTo>
                    <a:pt x="16" y="184"/>
                    <a:pt x="15" y="184"/>
                    <a:pt x="15" y="184"/>
                  </a:cubicBezTo>
                  <a:cubicBezTo>
                    <a:pt x="14" y="182"/>
                    <a:pt x="14" y="179"/>
                    <a:pt x="14" y="177"/>
                  </a:cubicBezTo>
                  <a:cubicBezTo>
                    <a:pt x="14" y="175"/>
                    <a:pt x="14" y="173"/>
                    <a:pt x="15" y="171"/>
                  </a:cubicBezTo>
                  <a:cubicBezTo>
                    <a:pt x="16" y="171"/>
                    <a:pt x="17" y="171"/>
                    <a:pt x="17" y="171"/>
                  </a:cubicBezTo>
                  <a:close/>
                  <a:moveTo>
                    <a:pt x="23" y="173"/>
                  </a:moveTo>
                  <a:cubicBezTo>
                    <a:pt x="24" y="174"/>
                    <a:pt x="24" y="174"/>
                    <a:pt x="25" y="174"/>
                  </a:cubicBezTo>
                  <a:cubicBezTo>
                    <a:pt x="25" y="175"/>
                    <a:pt x="25" y="176"/>
                    <a:pt x="26" y="176"/>
                  </a:cubicBezTo>
                  <a:cubicBezTo>
                    <a:pt x="25" y="176"/>
                    <a:pt x="25" y="177"/>
                    <a:pt x="24" y="177"/>
                  </a:cubicBezTo>
                  <a:cubicBezTo>
                    <a:pt x="24" y="176"/>
                    <a:pt x="24" y="175"/>
                    <a:pt x="23" y="173"/>
                  </a:cubicBezTo>
                  <a:close/>
                  <a:moveTo>
                    <a:pt x="12" y="189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4" y="192"/>
                    <a:pt x="18" y="193"/>
                    <a:pt x="22" y="192"/>
                  </a:cubicBezTo>
                  <a:cubicBezTo>
                    <a:pt x="23" y="193"/>
                    <a:pt x="23" y="193"/>
                    <a:pt x="23" y="194"/>
                  </a:cubicBezTo>
                  <a:cubicBezTo>
                    <a:pt x="23" y="194"/>
                    <a:pt x="22" y="194"/>
                    <a:pt x="19" y="194"/>
                  </a:cubicBezTo>
                  <a:cubicBezTo>
                    <a:pt x="14" y="194"/>
                    <a:pt x="11" y="192"/>
                    <a:pt x="9" y="189"/>
                  </a:cubicBezTo>
                  <a:cubicBezTo>
                    <a:pt x="10" y="189"/>
                    <a:pt x="11" y="189"/>
                    <a:pt x="12" y="189"/>
                  </a:cubicBezTo>
                  <a:close/>
                  <a:moveTo>
                    <a:pt x="29" y="189"/>
                  </a:moveTo>
                  <a:cubicBezTo>
                    <a:pt x="30" y="190"/>
                    <a:pt x="30" y="190"/>
                    <a:pt x="31" y="190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0" y="191"/>
                    <a:pt x="30" y="190"/>
                    <a:pt x="29" y="189"/>
                  </a:cubicBezTo>
                  <a:close/>
                  <a:moveTo>
                    <a:pt x="33" y="192"/>
                  </a:moveTo>
                  <a:cubicBezTo>
                    <a:pt x="33" y="192"/>
                    <a:pt x="34" y="193"/>
                    <a:pt x="34" y="193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4" y="194"/>
                    <a:pt x="33" y="193"/>
                    <a:pt x="33" y="19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lose/>
                  <a:moveTo>
                    <a:pt x="27" y="197"/>
                  </a:moveTo>
                  <a:cubicBezTo>
                    <a:pt x="28" y="198"/>
                    <a:pt x="28" y="199"/>
                    <a:pt x="29" y="200"/>
                  </a:cubicBezTo>
                  <a:cubicBezTo>
                    <a:pt x="28" y="200"/>
                    <a:pt x="26" y="199"/>
                    <a:pt x="24" y="199"/>
                  </a:cubicBezTo>
                  <a:cubicBezTo>
                    <a:pt x="25" y="199"/>
                    <a:pt x="26" y="198"/>
                    <a:pt x="27" y="197"/>
                  </a:cubicBezTo>
                  <a:close/>
                  <a:moveTo>
                    <a:pt x="48" y="200"/>
                  </a:moveTo>
                  <a:cubicBezTo>
                    <a:pt x="54" y="203"/>
                    <a:pt x="61" y="208"/>
                    <a:pt x="66" y="212"/>
                  </a:cubicBezTo>
                  <a:cubicBezTo>
                    <a:pt x="61" y="210"/>
                    <a:pt x="55" y="206"/>
                    <a:pt x="50" y="203"/>
                  </a:cubicBezTo>
                  <a:cubicBezTo>
                    <a:pt x="49" y="202"/>
                    <a:pt x="48" y="201"/>
                    <a:pt x="48" y="200"/>
                  </a:cubicBezTo>
                  <a:cubicBezTo>
                    <a:pt x="48" y="200"/>
                    <a:pt x="48" y="200"/>
                    <a:pt x="48" y="200"/>
                  </a:cubicBezTo>
                  <a:close/>
                  <a:moveTo>
                    <a:pt x="76" y="133"/>
                  </a:moveTo>
                  <a:cubicBezTo>
                    <a:pt x="76" y="130"/>
                    <a:pt x="75" y="127"/>
                    <a:pt x="75" y="124"/>
                  </a:cubicBezTo>
                  <a:cubicBezTo>
                    <a:pt x="75" y="124"/>
                    <a:pt x="75" y="124"/>
                    <a:pt x="75" y="125"/>
                  </a:cubicBezTo>
                  <a:cubicBezTo>
                    <a:pt x="76" y="126"/>
                    <a:pt x="77" y="126"/>
                    <a:pt x="78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81" y="135"/>
                    <a:pt x="82" y="144"/>
                    <a:pt x="83" y="154"/>
                  </a:cubicBezTo>
                  <a:cubicBezTo>
                    <a:pt x="83" y="154"/>
                    <a:pt x="84" y="158"/>
                    <a:pt x="84" y="161"/>
                  </a:cubicBezTo>
                  <a:cubicBezTo>
                    <a:pt x="84" y="161"/>
                    <a:pt x="83" y="161"/>
                    <a:pt x="83" y="161"/>
                  </a:cubicBezTo>
                  <a:cubicBezTo>
                    <a:pt x="82" y="161"/>
                    <a:pt x="82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59"/>
                    <a:pt x="81" y="159"/>
                    <a:pt x="81" y="158"/>
                  </a:cubicBezTo>
                  <a:cubicBezTo>
                    <a:pt x="79" y="150"/>
                    <a:pt x="77" y="141"/>
                    <a:pt x="76" y="133"/>
                  </a:cubicBezTo>
                  <a:close/>
                  <a:moveTo>
                    <a:pt x="82" y="166"/>
                  </a:moveTo>
                  <a:cubicBezTo>
                    <a:pt x="84" y="167"/>
                    <a:pt x="87" y="180"/>
                    <a:pt x="87" y="196"/>
                  </a:cubicBezTo>
                  <a:cubicBezTo>
                    <a:pt x="87" y="197"/>
                    <a:pt x="87" y="197"/>
                    <a:pt x="87" y="198"/>
                  </a:cubicBezTo>
                  <a:cubicBezTo>
                    <a:pt x="85" y="192"/>
                    <a:pt x="83" y="186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3" y="170"/>
                    <a:pt x="82" y="166"/>
                  </a:cubicBezTo>
                  <a:close/>
                  <a:moveTo>
                    <a:pt x="85" y="213"/>
                  </a:moveTo>
                  <a:cubicBezTo>
                    <a:pt x="85" y="211"/>
                    <a:pt x="85" y="208"/>
                    <a:pt x="85" y="206"/>
                  </a:cubicBezTo>
                  <a:cubicBezTo>
                    <a:pt x="85" y="207"/>
                    <a:pt x="86" y="208"/>
                    <a:pt x="87" y="209"/>
                  </a:cubicBezTo>
                  <a:cubicBezTo>
                    <a:pt x="86" y="211"/>
                    <a:pt x="86" y="213"/>
                    <a:pt x="86" y="214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85" y="214"/>
                    <a:pt x="85" y="214"/>
                    <a:pt x="85" y="213"/>
                  </a:cubicBezTo>
                  <a:close/>
                  <a:moveTo>
                    <a:pt x="84" y="219"/>
                  </a:moveTo>
                  <a:cubicBezTo>
                    <a:pt x="84" y="219"/>
                    <a:pt x="84" y="219"/>
                    <a:pt x="84" y="219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4" y="220"/>
                    <a:pt x="84" y="219"/>
                    <a:pt x="84" y="219"/>
                  </a:cubicBezTo>
                  <a:close/>
                  <a:moveTo>
                    <a:pt x="80" y="225"/>
                  </a:moveTo>
                  <a:cubicBezTo>
                    <a:pt x="80" y="224"/>
                    <a:pt x="80" y="224"/>
                    <a:pt x="80" y="224"/>
                  </a:cubicBezTo>
                  <a:cubicBezTo>
                    <a:pt x="80" y="224"/>
                    <a:pt x="81" y="225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0" y="226"/>
                    <a:pt x="79" y="225"/>
                  </a:cubicBezTo>
                  <a:cubicBezTo>
                    <a:pt x="79" y="225"/>
                    <a:pt x="80" y="225"/>
                    <a:pt x="80" y="225"/>
                  </a:cubicBezTo>
                  <a:close/>
                  <a:moveTo>
                    <a:pt x="89" y="222"/>
                  </a:moveTo>
                  <a:cubicBezTo>
                    <a:pt x="89" y="222"/>
                    <a:pt x="90" y="223"/>
                    <a:pt x="90" y="223"/>
                  </a:cubicBezTo>
                  <a:cubicBezTo>
                    <a:pt x="90" y="224"/>
                    <a:pt x="90" y="224"/>
                    <a:pt x="90" y="224"/>
                  </a:cubicBezTo>
                  <a:cubicBezTo>
                    <a:pt x="90" y="225"/>
                    <a:pt x="88" y="225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6" y="225"/>
                    <a:pt x="87" y="224"/>
                    <a:pt x="89" y="222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" name="Freeform 112"/>
            <p:cNvSpPr>
              <a:spLocks noEditPoints="1" noChangeArrowheads="1"/>
            </p:cNvSpPr>
            <p:nvPr/>
          </p:nvSpPr>
          <p:spPr bwMode="auto">
            <a:xfrm>
              <a:off x="3529" y="2741"/>
              <a:ext cx="106" cy="34"/>
            </a:xfrm>
            <a:custGeom>
              <a:avLst/>
              <a:gdLst>
                <a:gd name="T0" fmla="*/ 70 w 73"/>
                <a:gd name="T1" fmla="*/ 0 h 24"/>
                <a:gd name="T2" fmla="*/ 68 w 73"/>
                <a:gd name="T3" fmla="*/ 3 h 24"/>
                <a:gd name="T4" fmla="*/ 65 w 73"/>
                <a:gd name="T5" fmla="*/ 12 h 24"/>
                <a:gd name="T6" fmla="*/ 20 w 73"/>
                <a:gd name="T7" fmla="*/ 15 h 24"/>
                <a:gd name="T8" fmla="*/ 5 w 73"/>
                <a:gd name="T9" fmla="*/ 14 h 24"/>
                <a:gd name="T10" fmla="*/ 5 w 73"/>
                <a:gd name="T11" fmla="*/ 13 h 24"/>
                <a:gd name="T12" fmla="*/ 3 w 73"/>
                <a:gd name="T13" fmla="*/ 11 h 24"/>
                <a:gd name="T14" fmla="*/ 0 w 73"/>
                <a:gd name="T15" fmla="*/ 14 h 24"/>
                <a:gd name="T16" fmla="*/ 0 w 73"/>
                <a:gd name="T17" fmla="*/ 15 h 24"/>
                <a:gd name="T18" fmla="*/ 0 w 73"/>
                <a:gd name="T19" fmla="*/ 18 h 24"/>
                <a:gd name="T20" fmla="*/ 3 w 73"/>
                <a:gd name="T21" fmla="*/ 20 h 24"/>
                <a:gd name="T22" fmla="*/ 20 w 73"/>
                <a:gd name="T23" fmla="*/ 21 h 24"/>
                <a:gd name="T24" fmla="*/ 68 w 73"/>
                <a:gd name="T25" fmla="*/ 15 h 24"/>
                <a:gd name="T26" fmla="*/ 73 w 73"/>
                <a:gd name="T27" fmla="*/ 2 h 24"/>
                <a:gd name="T28" fmla="*/ 70 w 73"/>
                <a:gd name="T29" fmla="*/ 0 h 24"/>
                <a:gd name="T30" fmla="*/ 3 w 73"/>
                <a:gd name="T31" fmla="*/ 15 h 24"/>
                <a:gd name="T32" fmla="*/ 3 w 73"/>
                <a:gd name="T33" fmla="*/ 15 h 24"/>
                <a:gd name="T34" fmla="*/ 3 w 73"/>
                <a:gd name="T3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24">
                  <a:moveTo>
                    <a:pt x="70" y="0"/>
                  </a:moveTo>
                  <a:cubicBezTo>
                    <a:pt x="69" y="0"/>
                    <a:pt x="68" y="1"/>
                    <a:pt x="68" y="3"/>
                  </a:cubicBezTo>
                  <a:cubicBezTo>
                    <a:pt x="68" y="6"/>
                    <a:pt x="67" y="9"/>
                    <a:pt x="65" y="12"/>
                  </a:cubicBezTo>
                  <a:cubicBezTo>
                    <a:pt x="57" y="19"/>
                    <a:pt x="36" y="17"/>
                    <a:pt x="20" y="15"/>
                  </a:cubicBezTo>
                  <a:cubicBezTo>
                    <a:pt x="14" y="15"/>
                    <a:pt x="9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7" y="20"/>
                    <a:pt x="13" y="20"/>
                    <a:pt x="20" y="21"/>
                  </a:cubicBezTo>
                  <a:cubicBezTo>
                    <a:pt x="37" y="22"/>
                    <a:pt x="59" y="24"/>
                    <a:pt x="68" y="15"/>
                  </a:cubicBezTo>
                  <a:cubicBezTo>
                    <a:pt x="72" y="12"/>
                    <a:pt x="73" y="8"/>
                    <a:pt x="73" y="2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" name="Freeform 113"/>
            <p:cNvSpPr>
              <a:spLocks noChangeArrowheads="1"/>
            </p:cNvSpPr>
            <p:nvPr/>
          </p:nvSpPr>
          <p:spPr bwMode="auto">
            <a:xfrm>
              <a:off x="3574" y="2809"/>
              <a:ext cx="62" cy="29"/>
            </a:xfrm>
            <a:custGeom>
              <a:avLst/>
              <a:gdLst>
                <a:gd name="T0" fmla="*/ 38 w 43"/>
                <a:gd name="T1" fmla="*/ 3 h 20"/>
                <a:gd name="T2" fmla="*/ 34 w 43"/>
                <a:gd name="T3" fmla="*/ 9 h 20"/>
                <a:gd name="T4" fmla="*/ 4 w 43"/>
                <a:gd name="T5" fmla="*/ 10 h 20"/>
                <a:gd name="T6" fmla="*/ 0 w 43"/>
                <a:gd name="T7" fmla="*/ 11 h 20"/>
                <a:gd name="T8" fmla="*/ 2 w 43"/>
                <a:gd name="T9" fmla="*/ 15 h 20"/>
                <a:gd name="T10" fmla="*/ 37 w 43"/>
                <a:gd name="T11" fmla="*/ 14 h 20"/>
                <a:gd name="T12" fmla="*/ 43 w 43"/>
                <a:gd name="T13" fmla="*/ 3 h 20"/>
                <a:gd name="T14" fmla="*/ 41 w 43"/>
                <a:gd name="T15" fmla="*/ 0 h 20"/>
                <a:gd name="T16" fmla="*/ 38 w 43"/>
                <a:gd name="T1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0">
                  <a:moveTo>
                    <a:pt x="38" y="3"/>
                  </a:moveTo>
                  <a:cubicBezTo>
                    <a:pt x="38" y="6"/>
                    <a:pt x="37" y="8"/>
                    <a:pt x="34" y="9"/>
                  </a:cubicBezTo>
                  <a:cubicBezTo>
                    <a:pt x="27" y="14"/>
                    <a:pt x="11" y="13"/>
                    <a:pt x="4" y="10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3"/>
                    <a:pt x="0" y="14"/>
                    <a:pt x="2" y="15"/>
                  </a:cubicBezTo>
                  <a:cubicBezTo>
                    <a:pt x="10" y="18"/>
                    <a:pt x="28" y="20"/>
                    <a:pt x="37" y="14"/>
                  </a:cubicBezTo>
                  <a:cubicBezTo>
                    <a:pt x="41" y="11"/>
                    <a:pt x="43" y="7"/>
                    <a:pt x="43" y="3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39" y="0"/>
                    <a:pt x="38" y="1"/>
                    <a:pt x="3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5" name="Freeform 114"/>
            <p:cNvSpPr>
              <a:spLocks noChangeArrowheads="1"/>
            </p:cNvSpPr>
            <p:nvPr/>
          </p:nvSpPr>
          <p:spPr bwMode="auto">
            <a:xfrm>
              <a:off x="3486" y="2913"/>
              <a:ext cx="147" cy="32"/>
            </a:xfrm>
            <a:custGeom>
              <a:avLst/>
              <a:gdLst>
                <a:gd name="T0" fmla="*/ 2 w 102"/>
                <a:gd name="T1" fmla="*/ 2 h 22"/>
                <a:gd name="T2" fmla="*/ 4 w 102"/>
                <a:gd name="T3" fmla="*/ 14 h 22"/>
                <a:gd name="T4" fmla="*/ 43 w 102"/>
                <a:gd name="T5" fmla="*/ 17 h 22"/>
                <a:gd name="T6" fmla="*/ 51 w 102"/>
                <a:gd name="T7" fmla="*/ 16 h 22"/>
                <a:gd name="T8" fmla="*/ 68 w 102"/>
                <a:gd name="T9" fmla="*/ 18 h 22"/>
                <a:gd name="T10" fmla="*/ 101 w 102"/>
                <a:gd name="T11" fmla="*/ 17 h 22"/>
                <a:gd name="T12" fmla="*/ 101 w 102"/>
                <a:gd name="T13" fmla="*/ 13 h 22"/>
                <a:gd name="T14" fmla="*/ 97 w 102"/>
                <a:gd name="T15" fmla="*/ 13 h 22"/>
                <a:gd name="T16" fmla="*/ 68 w 102"/>
                <a:gd name="T17" fmla="*/ 12 h 22"/>
                <a:gd name="T18" fmla="*/ 50 w 102"/>
                <a:gd name="T19" fmla="*/ 11 h 22"/>
                <a:gd name="T20" fmla="*/ 42 w 102"/>
                <a:gd name="T21" fmla="*/ 12 h 22"/>
                <a:gd name="T22" fmla="*/ 8 w 102"/>
                <a:gd name="T23" fmla="*/ 11 h 22"/>
                <a:gd name="T24" fmla="*/ 7 w 102"/>
                <a:gd name="T25" fmla="*/ 3 h 22"/>
                <a:gd name="T26" fmla="*/ 5 w 102"/>
                <a:gd name="T27" fmla="*/ 0 h 22"/>
                <a:gd name="T28" fmla="*/ 2 w 102"/>
                <a:gd name="T2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2">
                  <a:moveTo>
                    <a:pt x="2" y="2"/>
                  </a:moveTo>
                  <a:cubicBezTo>
                    <a:pt x="0" y="7"/>
                    <a:pt x="1" y="11"/>
                    <a:pt x="4" y="14"/>
                  </a:cubicBezTo>
                  <a:cubicBezTo>
                    <a:pt x="11" y="22"/>
                    <a:pt x="30" y="19"/>
                    <a:pt x="43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6"/>
                    <a:pt x="61" y="17"/>
                    <a:pt x="68" y="18"/>
                  </a:cubicBezTo>
                  <a:cubicBezTo>
                    <a:pt x="85" y="20"/>
                    <a:pt x="96" y="21"/>
                    <a:pt x="101" y="17"/>
                  </a:cubicBezTo>
                  <a:cubicBezTo>
                    <a:pt x="102" y="16"/>
                    <a:pt x="102" y="14"/>
                    <a:pt x="101" y="13"/>
                  </a:cubicBezTo>
                  <a:cubicBezTo>
                    <a:pt x="100" y="12"/>
                    <a:pt x="98" y="12"/>
                    <a:pt x="97" y="13"/>
                  </a:cubicBezTo>
                  <a:cubicBezTo>
                    <a:pt x="94" y="15"/>
                    <a:pt x="79" y="13"/>
                    <a:pt x="68" y="12"/>
                  </a:cubicBezTo>
                  <a:cubicBezTo>
                    <a:pt x="61" y="11"/>
                    <a:pt x="55" y="11"/>
                    <a:pt x="50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2" y="13"/>
                    <a:pt x="13" y="16"/>
                    <a:pt x="8" y="11"/>
                  </a:cubicBezTo>
                  <a:cubicBezTo>
                    <a:pt x="6" y="9"/>
                    <a:pt x="6" y="7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6" name="Freeform 115"/>
            <p:cNvSpPr>
              <a:spLocks noChangeArrowheads="1"/>
            </p:cNvSpPr>
            <p:nvPr/>
          </p:nvSpPr>
          <p:spPr bwMode="auto">
            <a:xfrm>
              <a:off x="3620" y="2690"/>
              <a:ext cx="45" cy="22"/>
            </a:xfrm>
            <a:custGeom>
              <a:avLst/>
              <a:gdLst>
                <a:gd name="T0" fmla="*/ 0 w 31"/>
                <a:gd name="T1" fmla="*/ 8 h 15"/>
                <a:gd name="T2" fmla="*/ 19 w 31"/>
                <a:gd name="T3" fmla="*/ 8 h 15"/>
                <a:gd name="T4" fmla="*/ 31 w 3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7" y="15"/>
                    <a:pt x="11" y="13"/>
                    <a:pt x="19" y="8"/>
                  </a:cubicBezTo>
                  <a:cubicBezTo>
                    <a:pt x="24" y="6"/>
                    <a:pt x="30" y="5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7" name="Freeform 116"/>
            <p:cNvSpPr>
              <a:spLocks noChangeArrowheads="1"/>
            </p:cNvSpPr>
            <p:nvPr/>
          </p:nvSpPr>
          <p:spPr bwMode="auto">
            <a:xfrm>
              <a:off x="3616" y="2686"/>
              <a:ext cx="54" cy="30"/>
            </a:xfrm>
            <a:custGeom>
              <a:avLst/>
              <a:gdLst>
                <a:gd name="T0" fmla="*/ 32 w 37"/>
                <a:gd name="T1" fmla="*/ 2 h 21"/>
                <a:gd name="T2" fmla="*/ 24 w 37"/>
                <a:gd name="T3" fmla="*/ 8 h 21"/>
                <a:gd name="T4" fmla="*/ 21 w 37"/>
                <a:gd name="T5" fmla="*/ 9 h 21"/>
                <a:gd name="T6" fmla="*/ 20 w 37"/>
                <a:gd name="T7" fmla="*/ 9 h 21"/>
                <a:gd name="T8" fmla="*/ 4 w 37"/>
                <a:gd name="T9" fmla="*/ 9 h 21"/>
                <a:gd name="T10" fmla="*/ 1 w 37"/>
                <a:gd name="T11" fmla="*/ 9 h 21"/>
                <a:gd name="T12" fmla="*/ 1 w 37"/>
                <a:gd name="T13" fmla="*/ 13 h 21"/>
                <a:gd name="T14" fmla="*/ 23 w 37"/>
                <a:gd name="T15" fmla="*/ 14 h 21"/>
                <a:gd name="T16" fmla="*/ 24 w 37"/>
                <a:gd name="T17" fmla="*/ 14 h 21"/>
                <a:gd name="T18" fmla="*/ 26 w 37"/>
                <a:gd name="T19" fmla="*/ 12 h 21"/>
                <a:gd name="T20" fmla="*/ 37 w 37"/>
                <a:gd name="T21" fmla="*/ 4 h 21"/>
                <a:gd name="T22" fmla="*/ 35 w 37"/>
                <a:gd name="T23" fmla="*/ 1 h 21"/>
                <a:gd name="T24" fmla="*/ 32 w 37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1">
                  <a:moveTo>
                    <a:pt x="32" y="2"/>
                  </a:moveTo>
                  <a:cubicBezTo>
                    <a:pt x="31" y="5"/>
                    <a:pt x="27" y="6"/>
                    <a:pt x="24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3" y="13"/>
                    <a:pt x="10" y="15"/>
                    <a:pt x="4" y="9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9" y="21"/>
                    <a:pt x="15" y="18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11"/>
                    <a:pt x="35" y="9"/>
                    <a:pt x="37" y="4"/>
                  </a:cubicBezTo>
                  <a:cubicBezTo>
                    <a:pt x="37" y="3"/>
                    <a:pt x="36" y="1"/>
                    <a:pt x="35" y="1"/>
                  </a:cubicBezTo>
                  <a:cubicBezTo>
                    <a:pt x="34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8" name="Freeform 117"/>
            <p:cNvSpPr>
              <a:spLocks noChangeArrowheads="1"/>
            </p:cNvSpPr>
            <p:nvPr/>
          </p:nvSpPr>
          <p:spPr bwMode="auto">
            <a:xfrm>
              <a:off x="3628" y="2742"/>
              <a:ext cx="52" cy="26"/>
            </a:xfrm>
            <a:custGeom>
              <a:avLst/>
              <a:gdLst>
                <a:gd name="T0" fmla="*/ 30 w 36"/>
                <a:gd name="T1" fmla="*/ 2 h 18"/>
                <a:gd name="T2" fmla="*/ 8 w 36"/>
                <a:gd name="T3" fmla="*/ 10 h 18"/>
                <a:gd name="T4" fmla="*/ 6 w 36"/>
                <a:gd name="T5" fmla="*/ 5 h 18"/>
                <a:gd name="T6" fmla="*/ 4 w 36"/>
                <a:gd name="T7" fmla="*/ 2 h 18"/>
                <a:gd name="T8" fmla="*/ 1 w 36"/>
                <a:gd name="T9" fmla="*/ 4 h 18"/>
                <a:gd name="T10" fmla="*/ 6 w 36"/>
                <a:gd name="T11" fmla="*/ 15 h 18"/>
                <a:gd name="T12" fmla="*/ 35 w 36"/>
                <a:gd name="T13" fmla="*/ 4 h 18"/>
                <a:gd name="T14" fmla="*/ 34 w 36"/>
                <a:gd name="T15" fmla="*/ 1 h 18"/>
                <a:gd name="T16" fmla="*/ 30 w 36"/>
                <a:gd name="T1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8">
                  <a:moveTo>
                    <a:pt x="30" y="2"/>
                  </a:moveTo>
                  <a:cubicBezTo>
                    <a:pt x="27" y="6"/>
                    <a:pt x="14" y="12"/>
                    <a:pt x="8" y="10"/>
                  </a:cubicBezTo>
                  <a:cubicBezTo>
                    <a:pt x="7" y="9"/>
                    <a:pt x="6" y="8"/>
                    <a:pt x="6" y="5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9"/>
                    <a:pt x="2" y="13"/>
                    <a:pt x="6" y="15"/>
                  </a:cubicBezTo>
                  <a:cubicBezTo>
                    <a:pt x="14" y="18"/>
                    <a:pt x="31" y="12"/>
                    <a:pt x="35" y="4"/>
                  </a:cubicBezTo>
                  <a:cubicBezTo>
                    <a:pt x="36" y="3"/>
                    <a:pt x="35" y="1"/>
                    <a:pt x="34" y="1"/>
                  </a:cubicBezTo>
                  <a:cubicBezTo>
                    <a:pt x="33" y="0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9" name="Freeform 118"/>
            <p:cNvSpPr>
              <a:spLocks noChangeArrowheads="1"/>
            </p:cNvSpPr>
            <p:nvPr/>
          </p:nvSpPr>
          <p:spPr bwMode="auto">
            <a:xfrm>
              <a:off x="3630" y="2788"/>
              <a:ext cx="58" cy="28"/>
            </a:xfrm>
            <a:custGeom>
              <a:avLst/>
              <a:gdLst>
                <a:gd name="T0" fmla="*/ 34 w 40"/>
                <a:gd name="T1" fmla="*/ 2 h 19"/>
                <a:gd name="T2" fmla="*/ 19 w 40"/>
                <a:gd name="T3" fmla="*/ 12 h 19"/>
                <a:gd name="T4" fmla="*/ 5 w 40"/>
                <a:gd name="T5" fmla="*/ 9 h 19"/>
                <a:gd name="T6" fmla="*/ 1 w 40"/>
                <a:gd name="T7" fmla="*/ 8 h 19"/>
                <a:gd name="T8" fmla="*/ 0 w 40"/>
                <a:gd name="T9" fmla="*/ 12 h 19"/>
                <a:gd name="T10" fmla="*/ 20 w 40"/>
                <a:gd name="T11" fmla="*/ 17 h 19"/>
                <a:gd name="T12" fmla="*/ 39 w 40"/>
                <a:gd name="T13" fmla="*/ 3 h 19"/>
                <a:gd name="T14" fmla="*/ 38 w 40"/>
                <a:gd name="T15" fmla="*/ 0 h 19"/>
                <a:gd name="T16" fmla="*/ 34 w 4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9">
                  <a:moveTo>
                    <a:pt x="34" y="2"/>
                  </a:moveTo>
                  <a:cubicBezTo>
                    <a:pt x="33" y="6"/>
                    <a:pt x="27" y="10"/>
                    <a:pt x="19" y="12"/>
                  </a:cubicBezTo>
                  <a:cubicBezTo>
                    <a:pt x="13" y="13"/>
                    <a:pt x="7" y="12"/>
                    <a:pt x="5" y="9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4" y="17"/>
                    <a:pt x="12" y="19"/>
                    <a:pt x="20" y="17"/>
                  </a:cubicBezTo>
                  <a:cubicBezTo>
                    <a:pt x="28" y="15"/>
                    <a:pt x="37" y="11"/>
                    <a:pt x="39" y="3"/>
                  </a:cubicBezTo>
                  <a:cubicBezTo>
                    <a:pt x="40" y="2"/>
                    <a:pt x="39" y="0"/>
                    <a:pt x="38" y="0"/>
                  </a:cubicBezTo>
                  <a:cubicBezTo>
                    <a:pt x="36" y="0"/>
                    <a:pt x="35" y="0"/>
                    <a:pt x="3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0" name="Freeform 119"/>
            <p:cNvSpPr>
              <a:spLocks noChangeArrowheads="1"/>
            </p:cNvSpPr>
            <p:nvPr/>
          </p:nvSpPr>
          <p:spPr bwMode="auto">
            <a:xfrm>
              <a:off x="3646" y="2842"/>
              <a:ext cx="47" cy="22"/>
            </a:xfrm>
            <a:custGeom>
              <a:avLst/>
              <a:gdLst>
                <a:gd name="T0" fmla="*/ 27 w 32"/>
                <a:gd name="T1" fmla="*/ 1 h 15"/>
                <a:gd name="T2" fmla="*/ 9 w 32"/>
                <a:gd name="T3" fmla="*/ 8 h 15"/>
                <a:gd name="T4" fmla="*/ 6 w 32"/>
                <a:gd name="T5" fmla="*/ 5 h 15"/>
                <a:gd name="T6" fmla="*/ 2 w 32"/>
                <a:gd name="T7" fmla="*/ 4 h 15"/>
                <a:gd name="T8" fmla="*/ 1 w 32"/>
                <a:gd name="T9" fmla="*/ 7 h 15"/>
                <a:gd name="T10" fmla="*/ 8 w 32"/>
                <a:gd name="T11" fmla="*/ 13 h 15"/>
                <a:gd name="T12" fmla="*/ 30 w 32"/>
                <a:gd name="T13" fmla="*/ 5 h 15"/>
                <a:gd name="T14" fmla="*/ 31 w 32"/>
                <a:gd name="T15" fmla="*/ 2 h 15"/>
                <a:gd name="T16" fmla="*/ 27 w 32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7" y="1"/>
                  </a:moveTo>
                  <a:cubicBezTo>
                    <a:pt x="23" y="4"/>
                    <a:pt x="15" y="9"/>
                    <a:pt x="9" y="8"/>
                  </a:cubicBezTo>
                  <a:cubicBezTo>
                    <a:pt x="8" y="7"/>
                    <a:pt x="6" y="6"/>
                    <a:pt x="6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2" y="10"/>
                    <a:pt x="5" y="12"/>
                    <a:pt x="8" y="13"/>
                  </a:cubicBezTo>
                  <a:cubicBezTo>
                    <a:pt x="16" y="15"/>
                    <a:pt x="26" y="9"/>
                    <a:pt x="30" y="5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1"/>
                    <a:pt x="28" y="0"/>
                    <a:pt x="2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1" name="Freeform 120"/>
            <p:cNvSpPr>
              <a:spLocks noChangeArrowheads="1"/>
            </p:cNvSpPr>
            <p:nvPr/>
          </p:nvSpPr>
          <p:spPr bwMode="auto">
            <a:xfrm>
              <a:off x="3651" y="2881"/>
              <a:ext cx="46" cy="22"/>
            </a:xfrm>
            <a:custGeom>
              <a:avLst/>
              <a:gdLst>
                <a:gd name="T0" fmla="*/ 2 w 32"/>
                <a:gd name="T1" fmla="*/ 0 h 15"/>
                <a:gd name="T2" fmla="*/ 1 w 32"/>
                <a:gd name="T3" fmla="*/ 4 h 15"/>
                <a:gd name="T4" fmla="*/ 25 w 32"/>
                <a:gd name="T5" fmla="*/ 11 h 15"/>
                <a:gd name="T6" fmla="*/ 30 w 32"/>
                <a:gd name="T7" fmla="*/ 10 h 15"/>
                <a:gd name="T8" fmla="*/ 32 w 32"/>
                <a:gd name="T9" fmla="*/ 7 h 15"/>
                <a:gd name="T10" fmla="*/ 29 w 32"/>
                <a:gd name="T11" fmla="*/ 4 h 15"/>
                <a:gd name="T12" fmla="*/ 23 w 32"/>
                <a:gd name="T13" fmla="*/ 6 h 15"/>
                <a:gd name="T14" fmla="*/ 5 w 32"/>
                <a:gd name="T15" fmla="*/ 2 h 15"/>
                <a:gd name="T16" fmla="*/ 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5" y="15"/>
                    <a:pt x="16" y="13"/>
                    <a:pt x="25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4" y="8"/>
                    <a:pt x="8" y="9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2" name="Freeform 121"/>
            <p:cNvSpPr>
              <a:spLocks noChangeArrowheads="1"/>
            </p:cNvSpPr>
            <p:nvPr/>
          </p:nvSpPr>
          <p:spPr bwMode="auto">
            <a:xfrm>
              <a:off x="3659" y="2914"/>
              <a:ext cx="47" cy="33"/>
            </a:xfrm>
            <a:custGeom>
              <a:avLst/>
              <a:gdLst>
                <a:gd name="T0" fmla="*/ 1 w 32"/>
                <a:gd name="T1" fmla="*/ 3 h 23"/>
                <a:gd name="T2" fmla="*/ 17 w 32"/>
                <a:gd name="T3" fmla="*/ 18 h 23"/>
                <a:gd name="T4" fmla="*/ 27 w 32"/>
                <a:gd name="T5" fmla="*/ 22 h 23"/>
                <a:gd name="T6" fmla="*/ 30 w 32"/>
                <a:gd name="T7" fmla="*/ 22 h 23"/>
                <a:gd name="T8" fmla="*/ 31 w 32"/>
                <a:gd name="T9" fmla="*/ 18 h 23"/>
                <a:gd name="T10" fmla="*/ 18 w 32"/>
                <a:gd name="T11" fmla="*/ 13 h 23"/>
                <a:gd name="T12" fmla="*/ 6 w 32"/>
                <a:gd name="T13" fmla="*/ 3 h 23"/>
                <a:gd name="T14" fmla="*/ 3 w 32"/>
                <a:gd name="T15" fmla="*/ 0 h 23"/>
                <a:gd name="T16" fmla="*/ 1 w 32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1" y="3"/>
                  </a:moveTo>
                  <a:cubicBezTo>
                    <a:pt x="0" y="15"/>
                    <a:pt x="10" y="17"/>
                    <a:pt x="17" y="18"/>
                  </a:cubicBezTo>
                  <a:cubicBezTo>
                    <a:pt x="21" y="19"/>
                    <a:pt x="25" y="20"/>
                    <a:pt x="27" y="22"/>
                  </a:cubicBezTo>
                  <a:cubicBezTo>
                    <a:pt x="28" y="23"/>
                    <a:pt x="29" y="23"/>
                    <a:pt x="30" y="22"/>
                  </a:cubicBezTo>
                  <a:cubicBezTo>
                    <a:pt x="31" y="21"/>
                    <a:pt x="32" y="20"/>
                    <a:pt x="31" y="18"/>
                  </a:cubicBezTo>
                  <a:cubicBezTo>
                    <a:pt x="28" y="15"/>
                    <a:pt x="23" y="14"/>
                    <a:pt x="18" y="13"/>
                  </a:cubicBezTo>
                  <a:cubicBezTo>
                    <a:pt x="10" y="12"/>
                    <a:pt x="6" y="10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3" name="Freeform 122"/>
            <p:cNvSpPr>
              <a:spLocks noChangeArrowheads="1"/>
            </p:cNvSpPr>
            <p:nvPr/>
          </p:nvSpPr>
          <p:spPr bwMode="auto">
            <a:xfrm>
              <a:off x="3638" y="2916"/>
              <a:ext cx="16" cy="29"/>
            </a:xfrm>
            <a:custGeom>
              <a:avLst/>
              <a:gdLst>
                <a:gd name="T0" fmla="*/ 6 w 11"/>
                <a:gd name="T1" fmla="*/ 2 h 20"/>
                <a:gd name="T2" fmla="*/ 2 w 11"/>
                <a:gd name="T3" fmla="*/ 12 h 20"/>
                <a:gd name="T4" fmla="*/ 1 w 11"/>
                <a:gd name="T5" fmla="*/ 19 h 20"/>
                <a:gd name="T6" fmla="*/ 4 w 11"/>
                <a:gd name="T7" fmla="*/ 20 h 20"/>
                <a:gd name="T8" fmla="*/ 5 w 11"/>
                <a:gd name="T9" fmla="*/ 18 h 20"/>
                <a:gd name="T10" fmla="*/ 7 w 11"/>
                <a:gd name="T11" fmla="*/ 14 h 20"/>
                <a:gd name="T12" fmla="*/ 11 w 11"/>
                <a:gd name="T13" fmla="*/ 4 h 20"/>
                <a:gd name="T14" fmla="*/ 9 w 11"/>
                <a:gd name="T15" fmla="*/ 0 h 20"/>
                <a:gd name="T16" fmla="*/ 6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6" y="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4" name="Freeform 123"/>
            <p:cNvSpPr>
              <a:spLocks noChangeArrowheads="1"/>
            </p:cNvSpPr>
            <p:nvPr/>
          </p:nvSpPr>
          <p:spPr bwMode="auto">
            <a:xfrm>
              <a:off x="3590" y="2869"/>
              <a:ext cx="39" cy="57"/>
            </a:xfrm>
            <a:custGeom>
              <a:avLst/>
              <a:gdLst>
                <a:gd name="T0" fmla="*/ 17 w 27"/>
                <a:gd name="T1" fmla="*/ 1 h 39"/>
                <a:gd name="T2" fmla="*/ 15 w 27"/>
                <a:gd name="T3" fmla="*/ 4 h 39"/>
                <a:gd name="T4" fmla="*/ 1 w 27"/>
                <a:gd name="T5" fmla="*/ 33 h 39"/>
                <a:gd name="T6" fmla="*/ 0 w 27"/>
                <a:gd name="T7" fmla="*/ 37 h 39"/>
                <a:gd name="T8" fmla="*/ 4 w 27"/>
                <a:gd name="T9" fmla="*/ 38 h 39"/>
                <a:gd name="T10" fmla="*/ 20 w 27"/>
                <a:gd name="T11" fmla="*/ 2 h 39"/>
                <a:gd name="T12" fmla="*/ 17 w 27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7" y="1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21" y="17"/>
                    <a:pt x="11" y="29"/>
                    <a:pt x="1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1" y="38"/>
                    <a:pt x="2" y="39"/>
                    <a:pt x="4" y="38"/>
                  </a:cubicBezTo>
                  <a:cubicBezTo>
                    <a:pt x="17" y="31"/>
                    <a:pt x="27" y="16"/>
                    <a:pt x="20" y="2"/>
                  </a:cubicBezTo>
                  <a:cubicBezTo>
                    <a:pt x="20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5" name="Freeform 124"/>
            <p:cNvSpPr>
              <a:spLocks noChangeArrowheads="1"/>
            </p:cNvSpPr>
            <p:nvPr/>
          </p:nvSpPr>
          <p:spPr bwMode="auto">
            <a:xfrm>
              <a:off x="3541" y="2609"/>
              <a:ext cx="169" cy="367"/>
            </a:xfrm>
            <a:custGeom>
              <a:avLst/>
              <a:gdLst>
                <a:gd name="T0" fmla="*/ 55 w 117"/>
                <a:gd name="T1" fmla="*/ 4 h 254"/>
                <a:gd name="T2" fmla="*/ 55 w 117"/>
                <a:gd name="T3" fmla="*/ 8 h 254"/>
                <a:gd name="T4" fmla="*/ 59 w 117"/>
                <a:gd name="T5" fmla="*/ 8 h 254"/>
                <a:gd name="T6" fmla="*/ 63 w 117"/>
                <a:gd name="T7" fmla="*/ 6 h 254"/>
                <a:gd name="T8" fmla="*/ 83 w 117"/>
                <a:gd name="T9" fmla="*/ 55 h 254"/>
                <a:gd name="T10" fmla="*/ 92 w 117"/>
                <a:gd name="T11" fmla="*/ 106 h 254"/>
                <a:gd name="T12" fmla="*/ 104 w 117"/>
                <a:gd name="T13" fmla="*/ 174 h 254"/>
                <a:gd name="T14" fmla="*/ 105 w 117"/>
                <a:gd name="T15" fmla="*/ 187 h 254"/>
                <a:gd name="T16" fmla="*/ 109 w 117"/>
                <a:gd name="T17" fmla="*/ 222 h 254"/>
                <a:gd name="T18" fmla="*/ 107 w 117"/>
                <a:gd name="T19" fmla="*/ 244 h 254"/>
                <a:gd name="T20" fmla="*/ 101 w 117"/>
                <a:gd name="T21" fmla="*/ 248 h 254"/>
                <a:gd name="T22" fmla="*/ 73 w 117"/>
                <a:gd name="T23" fmla="*/ 234 h 254"/>
                <a:gd name="T24" fmla="*/ 51 w 117"/>
                <a:gd name="T25" fmla="*/ 220 h 254"/>
                <a:gd name="T26" fmla="*/ 49 w 117"/>
                <a:gd name="T27" fmla="*/ 219 h 254"/>
                <a:gd name="T28" fmla="*/ 9 w 117"/>
                <a:gd name="T29" fmla="*/ 196 h 254"/>
                <a:gd name="T30" fmla="*/ 20 w 117"/>
                <a:gd name="T31" fmla="*/ 166 h 254"/>
                <a:gd name="T32" fmla="*/ 31 w 117"/>
                <a:gd name="T33" fmla="*/ 161 h 254"/>
                <a:gd name="T34" fmla="*/ 49 w 117"/>
                <a:gd name="T35" fmla="*/ 181 h 254"/>
                <a:gd name="T36" fmla="*/ 83 w 117"/>
                <a:gd name="T37" fmla="*/ 218 h 254"/>
                <a:gd name="T38" fmla="*/ 86 w 117"/>
                <a:gd name="T39" fmla="*/ 218 h 254"/>
                <a:gd name="T40" fmla="*/ 87 w 117"/>
                <a:gd name="T41" fmla="*/ 215 h 254"/>
                <a:gd name="T42" fmla="*/ 83 w 117"/>
                <a:gd name="T43" fmla="*/ 192 h 254"/>
                <a:gd name="T44" fmla="*/ 80 w 117"/>
                <a:gd name="T45" fmla="*/ 170 h 254"/>
                <a:gd name="T46" fmla="*/ 75 w 117"/>
                <a:gd name="T47" fmla="*/ 154 h 254"/>
                <a:gd name="T48" fmla="*/ 68 w 117"/>
                <a:gd name="T49" fmla="*/ 124 h 254"/>
                <a:gd name="T50" fmla="*/ 59 w 117"/>
                <a:gd name="T51" fmla="*/ 73 h 254"/>
                <a:gd name="T52" fmla="*/ 57 w 117"/>
                <a:gd name="T53" fmla="*/ 64 h 254"/>
                <a:gd name="T54" fmla="*/ 55 w 117"/>
                <a:gd name="T55" fmla="*/ 52 h 254"/>
                <a:gd name="T56" fmla="*/ 52 w 117"/>
                <a:gd name="T57" fmla="*/ 51 h 254"/>
                <a:gd name="T58" fmla="*/ 50 w 117"/>
                <a:gd name="T59" fmla="*/ 53 h 254"/>
                <a:gd name="T60" fmla="*/ 50 w 117"/>
                <a:gd name="T61" fmla="*/ 54 h 254"/>
                <a:gd name="T62" fmla="*/ 52 w 117"/>
                <a:gd name="T63" fmla="*/ 64 h 254"/>
                <a:gd name="T64" fmla="*/ 54 w 117"/>
                <a:gd name="T65" fmla="*/ 74 h 254"/>
                <a:gd name="T66" fmla="*/ 63 w 117"/>
                <a:gd name="T67" fmla="*/ 125 h 254"/>
                <a:gd name="T68" fmla="*/ 70 w 117"/>
                <a:gd name="T69" fmla="*/ 156 h 254"/>
                <a:gd name="T70" fmla="*/ 75 w 117"/>
                <a:gd name="T71" fmla="*/ 172 h 254"/>
                <a:gd name="T72" fmla="*/ 78 w 117"/>
                <a:gd name="T73" fmla="*/ 193 h 254"/>
                <a:gd name="T74" fmla="*/ 81 w 117"/>
                <a:gd name="T75" fmla="*/ 210 h 254"/>
                <a:gd name="T76" fmla="*/ 54 w 117"/>
                <a:gd name="T77" fmla="*/ 179 h 254"/>
                <a:gd name="T78" fmla="*/ 32 w 117"/>
                <a:gd name="T79" fmla="*/ 156 h 254"/>
                <a:gd name="T80" fmla="*/ 16 w 117"/>
                <a:gd name="T81" fmla="*/ 162 h 254"/>
                <a:gd name="T82" fmla="*/ 4 w 117"/>
                <a:gd name="T83" fmla="*/ 198 h 254"/>
                <a:gd name="T84" fmla="*/ 47 w 117"/>
                <a:gd name="T85" fmla="*/ 224 h 254"/>
                <a:gd name="T86" fmla="*/ 49 w 117"/>
                <a:gd name="T87" fmla="*/ 225 h 254"/>
                <a:gd name="T88" fmla="*/ 70 w 117"/>
                <a:gd name="T89" fmla="*/ 238 h 254"/>
                <a:gd name="T90" fmla="*/ 101 w 117"/>
                <a:gd name="T91" fmla="*/ 253 h 254"/>
                <a:gd name="T92" fmla="*/ 112 w 117"/>
                <a:gd name="T93" fmla="*/ 247 h 254"/>
                <a:gd name="T94" fmla="*/ 114 w 117"/>
                <a:gd name="T95" fmla="*/ 221 h 254"/>
                <a:gd name="T96" fmla="*/ 110 w 117"/>
                <a:gd name="T97" fmla="*/ 187 h 254"/>
                <a:gd name="T98" fmla="*/ 109 w 117"/>
                <a:gd name="T99" fmla="*/ 174 h 254"/>
                <a:gd name="T100" fmla="*/ 98 w 117"/>
                <a:gd name="T101" fmla="*/ 105 h 254"/>
                <a:gd name="T102" fmla="*/ 88 w 117"/>
                <a:gd name="T103" fmla="*/ 54 h 254"/>
                <a:gd name="T104" fmla="*/ 64 w 117"/>
                <a:gd name="T105" fmla="*/ 1 h 254"/>
                <a:gd name="T106" fmla="*/ 55 w 117"/>
                <a:gd name="T107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254">
                  <a:moveTo>
                    <a:pt x="55" y="4"/>
                  </a:moveTo>
                  <a:cubicBezTo>
                    <a:pt x="54" y="5"/>
                    <a:pt x="54" y="7"/>
                    <a:pt x="55" y="8"/>
                  </a:cubicBezTo>
                  <a:cubicBezTo>
                    <a:pt x="56" y="9"/>
                    <a:pt x="58" y="9"/>
                    <a:pt x="59" y="8"/>
                  </a:cubicBezTo>
                  <a:cubicBezTo>
                    <a:pt x="61" y="6"/>
                    <a:pt x="62" y="6"/>
                    <a:pt x="63" y="6"/>
                  </a:cubicBezTo>
                  <a:cubicBezTo>
                    <a:pt x="72" y="9"/>
                    <a:pt x="82" y="45"/>
                    <a:pt x="83" y="55"/>
                  </a:cubicBezTo>
                  <a:cubicBezTo>
                    <a:pt x="85" y="72"/>
                    <a:pt x="89" y="89"/>
                    <a:pt x="92" y="106"/>
                  </a:cubicBezTo>
                  <a:cubicBezTo>
                    <a:pt x="97" y="128"/>
                    <a:pt x="102" y="151"/>
                    <a:pt x="104" y="174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5" y="199"/>
                    <a:pt x="106" y="210"/>
                    <a:pt x="109" y="222"/>
                  </a:cubicBezTo>
                  <a:cubicBezTo>
                    <a:pt x="109" y="226"/>
                    <a:pt x="112" y="238"/>
                    <a:pt x="107" y="244"/>
                  </a:cubicBezTo>
                  <a:cubicBezTo>
                    <a:pt x="106" y="246"/>
                    <a:pt x="104" y="247"/>
                    <a:pt x="101" y="248"/>
                  </a:cubicBezTo>
                  <a:cubicBezTo>
                    <a:pt x="91" y="248"/>
                    <a:pt x="82" y="241"/>
                    <a:pt x="73" y="234"/>
                  </a:cubicBezTo>
                  <a:cubicBezTo>
                    <a:pt x="66" y="228"/>
                    <a:pt x="59" y="222"/>
                    <a:pt x="51" y="220"/>
                  </a:cubicBezTo>
                  <a:cubicBezTo>
                    <a:pt x="51" y="220"/>
                    <a:pt x="49" y="219"/>
                    <a:pt x="49" y="219"/>
                  </a:cubicBezTo>
                  <a:cubicBezTo>
                    <a:pt x="35" y="216"/>
                    <a:pt x="14" y="210"/>
                    <a:pt x="9" y="196"/>
                  </a:cubicBezTo>
                  <a:cubicBezTo>
                    <a:pt x="6" y="189"/>
                    <a:pt x="13" y="173"/>
                    <a:pt x="20" y="166"/>
                  </a:cubicBezTo>
                  <a:cubicBezTo>
                    <a:pt x="23" y="162"/>
                    <a:pt x="27" y="161"/>
                    <a:pt x="31" y="161"/>
                  </a:cubicBezTo>
                  <a:cubicBezTo>
                    <a:pt x="37" y="162"/>
                    <a:pt x="44" y="170"/>
                    <a:pt x="49" y="181"/>
                  </a:cubicBezTo>
                  <a:cubicBezTo>
                    <a:pt x="57" y="197"/>
                    <a:pt x="67" y="208"/>
                    <a:pt x="83" y="218"/>
                  </a:cubicBezTo>
                  <a:cubicBezTo>
                    <a:pt x="84" y="219"/>
                    <a:pt x="85" y="219"/>
                    <a:pt x="86" y="218"/>
                  </a:cubicBezTo>
                  <a:cubicBezTo>
                    <a:pt x="87" y="218"/>
                    <a:pt x="87" y="216"/>
                    <a:pt x="87" y="215"/>
                  </a:cubicBezTo>
                  <a:cubicBezTo>
                    <a:pt x="85" y="208"/>
                    <a:pt x="84" y="200"/>
                    <a:pt x="83" y="192"/>
                  </a:cubicBezTo>
                  <a:cubicBezTo>
                    <a:pt x="82" y="185"/>
                    <a:pt x="82" y="178"/>
                    <a:pt x="80" y="170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2" y="144"/>
                    <a:pt x="69" y="135"/>
                    <a:pt x="68" y="124"/>
                  </a:cubicBezTo>
                  <a:cubicBezTo>
                    <a:pt x="67" y="109"/>
                    <a:pt x="64" y="92"/>
                    <a:pt x="59" y="73"/>
                  </a:cubicBezTo>
                  <a:cubicBezTo>
                    <a:pt x="58" y="70"/>
                    <a:pt x="58" y="67"/>
                    <a:pt x="57" y="64"/>
                  </a:cubicBezTo>
                  <a:cubicBezTo>
                    <a:pt x="57" y="60"/>
                    <a:pt x="57" y="56"/>
                    <a:pt x="55" y="52"/>
                  </a:cubicBezTo>
                  <a:cubicBezTo>
                    <a:pt x="55" y="51"/>
                    <a:pt x="53" y="50"/>
                    <a:pt x="52" y="51"/>
                  </a:cubicBezTo>
                  <a:cubicBezTo>
                    <a:pt x="51" y="51"/>
                    <a:pt x="50" y="52"/>
                    <a:pt x="50" y="53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7"/>
                    <a:pt x="52" y="61"/>
                    <a:pt x="52" y="64"/>
                  </a:cubicBezTo>
                  <a:cubicBezTo>
                    <a:pt x="52" y="68"/>
                    <a:pt x="53" y="71"/>
                    <a:pt x="54" y="74"/>
                  </a:cubicBezTo>
                  <a:cubicBezTo>
                    <a:pt x="59" y="93"/>
                    <a:pt x="62" y="110"/>
                    <a:pt x="63" y="125"/>
                  </a:cubicBezTo>
                  <a:cubicBezTo>
                    <a:pt x="64" y="136"/>
                    <a:pt x="67" y="146"/>
                    <a:pt x="70" y="156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8"/>
                    <a:pt x="77" y="186"/>
                    <a:pt x="78" y="193"/>
                  </a:cubicBezTo>
                  <a:cubicBezTo>
                    <a:pt x="79" y="199"/>
                    <a:pt x="80" y="204"/>
                    <a:pt x="81" y="210"/>
                  </a:cubicBezTo>
                  <a:cubicBezTo>
                    <a:pt x="68" y="202"/>
                    <a:pt x="60" y="192"/>
                    <a:pt x="54" y="179"/>
                  </a:cubicBezTo>
                  <a:cubicBezTo>
                    <a:pt x="51" y="173"/>
                    <a:pt x="43" y="158"/>
                    <a:pt x="32" y="156"/>
                  </a:cubicBezTo>
                  <a:cubicBezTo>
                    <a:pt x="26" y="155"/>
                    <a:pt x="21" y="157"/>
                    <a:pt x="16" y="162"/>
                  </a:cubicBezTo>
                  <a:cubicBezTo>
                    <a:pt x="9" y="170"/>
                    <a:pt x="0" y="187"/>
                    <a:pt x="4" y="198"/>
                  </a:cubicBezTo>
                  <a:cubicBezTo>
                    <a:pt x="10" y="215"/>
                    <a:pt x="32" y="220"/>
                    <a:pt x="47" y="224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56" y="227"/>
                    <a:pt x="63" y="232"/>
                    <a:pt x="70" y="238"/>
                  </a:cubicBezTo>
                  <a:cubicBezTo>
                    <a:pt x="79" y="246"/>
                    <a:pt x="89" y="254"/>
                    <a:pt x="101" y="253"/>
                  </a:cubicBezTo>
                  <a:cubicBezTo>
                    <a:pt x="106" y="252"/>
                    <a:pt x="109" y="250"/>
                    <a:pt x="112" y="247"/>
                  </a:cubicBezTo>
                  <a:cubicBezTo>
                    <a:pt x="117" y="240"/>
                    <a:pt x="115" y="229"/>
                    <a:pt x="114" y="221"/>
                  </a:cubicBezTo>
                  <a:cubicBezTo>
                    <a:pt x="111" y="209"/>
                    <a:pt x="111" y="198"/>
                    <a:pt x="110" y="187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7" y="151"/>
                    <a:pt x="102" y="127"/>
                    <a:pt x="98" y="105"/>
                  </a:cubicBezTo>
                  <a:cubicBezTo>
                    <a:pt x="94" y="88"/>
                    <a:pt x="91" y="71"/>
                    <a:pt x="88" y="54"/>
                  </a:cubicBezTo>
                  <a:cubicBezTo>
                    <a:pt x="88" y="53"/>
                    <a:pt x="79" y="6"/>
                    <a:pt x="64" y="1"/>
                  </a:cubicBezTo>
                  <a:cubicBezTo>
                    <a:pt x="62" y="0"/>
                    <a:pt x="59" y="0"/>
                    <a:pt x="55" y="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6" name="Freeform 125"/>
            <p:cNvSpPr>
              <a:spLocks noChangeArrowheads="1"/>
            </p:cNvSpPr>
            <p:nvPr/>
          </p:nvSpPr>
          <p:spPr bwMode="auto">
            <a:xfrm>
              <a:off x="3535" y="2832"/>
              <a:ext cx="33" cy="48"/>
            </a:xfrm>
            <a:custGeom>
              <a:avLst/>
              <a:gdLst>
                <a:gd name="T0" fmla="*/ 17 w 23"/>
                <a:gd name="T1" fmla="*/ 1 h 33"/>
                <a:gd name="T2" fmla="*/ 17 w 23"/>
                <a:gd name="T3" fmla="*/ 1 h 33"/>
                <a:gd name="T4" fmla="*/ 17 w 23"/>
                <a:gd name="T5" fmla="*/ 1 h 33"/>
                <a:gd name="T6" fmla="*/ 14 w 23"/>
                <a:gd name="T7" fmla="*/ 1 h 33"/>
                <a:gd name="T8" fmla="*/ 0 w 23"/>
                <a:gd name="T9" fmla="*/ 24 h 33"/>
                <a:gd name="T10" fmla="*/ 1 w 23"/>
                <a:gd name="T11" fmla="*/ 27 h 33"/>
                <a:gd name="T12" fmla="*/ 5 w 23"/>
                <a:gd name="T13" fmla="*/ 26 h 33"/>
                <a:gd name="T14" fmla="*/ 6 w 23"/>
                <a:gd name="T15" fmla="*/ 24 h 33"/>
                <a:gd name="T16" fmla="*/ 6 w 23"/>
                <a:gd name="T17" fmla="*/ 25 h 33"/>
                <a:gd name="T18" fmla="*/ 7 w 23"/>
                <a:gd name="T19" fmla="*/ 27 h 33"/>
                <a:gd name="T20" fmla="*/ 6 w 23"/>
                <a:gd name="T21" fmla="*/ 29 h 33"/>
                <a:gd name="T22" fmla="*/ 6 w 23"/>
                <a:gd name="T23" fmla="*/ 29 h 33"/>
                <a:gd name="T24" fmla="*/ 6 w 23"/>
                <a:gd name="T25" fmla="*/ 29 h 33"/>
                <a:gd name="T26" fmla="*/ 6 w 23"/>
                <a:gd name="T27" fmla="*/ 29 h 33"/>
                <a:gd name="T28" fmla="*/ 6 w 23"/>
                <a:gd name="T29" fmla="*/ 30 h 33"/>
                <a:gd name="T30" fmla="*/ 8 w 23"/>
                <a:gd name="T31" fmla="*/ 32 h 33"/>
                <a:gd name="T32" fmla="*/ 11 w 23"/>
                <a:gd name="T33" fmla="*/ 31 h 33"/>
                <a:gd name="T34" fmla="*/ 14 w 23"/>
                <a:gd name="T35" fmla="*/ 26 h 33"/>
                <a:gd name="T36" fmla="*/ 14 w 23"/>
                <a:gd name="T37" fmla="*/ 25 h 33"/>
                <a:gd name="T38" fmla="*/ 16 w 23"/>
                <a:gd name="T39" fmla="*/ 21 h 33"/>
                <a:gd name="T40" fmla="*/ 19 w 23"/>
                <a:gd name="T41" fmla="*/ 22 h 33"/>
                <a:gd name="T42" fmla="*/ 23 w 23"/>
                <a:gd name="T43" fmla="*/ 12 h 33"/>
                <a:gd name="T44" fmla="*/ 22 w 23"/>
                <a:gd name="T45" fmla="*/ 10 h 33"/>
                <a:gd name="T46" fmla="*/ 19 w 23"/>
                <a:gd name="T47" fmla="*/ 10 h 33"/>
                <a:gd name="T48" fmla="*/ 20 w 23"/>
                <a:gd name="T49" fmla="*/ 8 h 33"/>
                <a:gd name="T50" fmla="*/ 21 w 23"/>
                <a:gd name="T51" fmla="*/ 4 h 33"/>
                <a:gd name="T52" fmla="*/ 22 w 23"/>
                <a:gd name="T53" fmla="*/ 3 h 33"/>
                <a:gd name="T54" fmla="*/ 20 w 23"/>
                <a:gd name="T55" fmla="*/ 1 h 33"/>
                <a:gd name="T56" fmla="*/ 17 w 23"/>
                <a:gd name="T5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3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7"/>
                    <a:pt x="3" y="15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5" y="25"/>
                    <a:pt x="6" y="25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2"/>
                    <a:pt x="8" y="32"/>
                  </a:cubicBezTo>
                  <a:cubicBezTo>
                    <a:pt x="9" y="33"/>
                    <a:pt x="11" y="32"/>
                    <a:pt x="11" y="3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5" y="24"/>
                    <a:pt x="16" y="22"/>
                    <a:pt x="16" y="21"/>
                  </a:cubicBezTo>
                  <a:cubicBezTo>
                    <a:pt x="17" y="22"/>
                    <a:pt x="19" y="22"/>
                    <a:pt x="19" y="22"/>
                  </a:cubicBezTo>
                  <a:cubicBezTo>
                    <a:pt x="23" y="21"/>
                    <a:pt x="23" y="12"/>
                    <a:pt x="23" y="12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1" y="4"/>
                    <a:pt x="22" y="4"/>
                    <a:pt x="22" y="3"/>
                  </a:cubicBezTo>
                  <a:cubicBezTo>
                    <a:pt x="22" y="2"/>
                    <a:pt x="21" y="2"/>
                    <a:pt x="20" y="1"/>
                  </a:cubicBezTo>
                  <a:cubicBezTo>
                    <a:pt x="19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7" name="Freeform 126"/>
            <p:cNvSpPr>
              <a:spLocks noEditPoints="1" noChangeArrowheads="1"/>
            </p:cNvSpPr>
            <p:nvPr/>
          </p:nvSpPr>
          <p:spPr bwMode="auto">
            <a:xfrm>
              <a:off x="3526" y="2816"/>
              <a:ext cx="58" cy="75"/>
            </a:xfrm>
            <a:custGeom>
              <a:avLst/>
              <a:gdLst>
                <a:gd name="T0" fmla="*/ 20 w 40"/>
                <a:gd name="T1" fmla="*/ 1 h 52"/>
                <a:gd name="T2" fmla="*/ 18 w 40"/>
                <a:gd name="T3" fmla="*/ 2 h 52"/>
                <a:gd name="T4" fmla="*/ 13 w 40"/>
                <a:gd name="T5" fmla="*/ 12 h 52"/>
                <a:gd name="T6" fmla="*/ 0 w 40"/>
                <a:gd name="T7" fmla="*/ 40 h 52"/>
                <a:gd name="T8" fmla="*/ 2 w 40"/>
                <a:gd name="T9" fmla="*/ 43 h 52"/>
                <a:gd name="T10" fmla="*/ 17 w 40"/>
                <a:gd name="T11" fmla="*/ 50 h 52"/>
                <a:gd name="T12" fmla="*/ 17 w 40"/>
                <a:gd name="T13" fmla="*/ 49 h 52"/>
                <a:gd name="T14" fmla="*/ 18 w 40"/>
                <a:gd name="T15" fmla="*/ 51 h 52"/>
                <a:gd name="T16" fmla="*/ 22 w 40"/>
                <a:gd name="T17" fmla="*/ 50 h 52"/>
                <a:gd name="T18" fmla="*/ 39 w 40"/>
                <a:gd name="T19" fmla="*/ 25 h 52"/>
                <a:gd name="T20" fmla="*/ 40 w 40"/>
                <a:gd name="T21" fmla="*/ 23 h 52"/>
                <a:gd name="T22" fmla="*/ 22 w 40"/>
                <a:gd name="T23" fmla="*/ 1 h 52"/>
                <a:gd name="T24" fmla="*/ 20 w 40"/>
                <a:gd name="T25" fmla="*/ 1 h 52"/>
                <a:gd name="T26" fmla="*/ 18 w 40"/>
                <a:gd name="T27" fmla="*/ 14 h 52"/>
                <a:gd name="T28" fmla="*/ 22 w 40"/>
                <a:gd name="T29" fmla="*/ 7 h 52"/>
                <a:gd name="T30" fmla="*/ 34 w 40"/>
                <a:gd name="T31" fmla="*/ 23 h 52"/>
                <a:gd name="T32" fmla="*/ 19 w 40"/>
                <a:gd name="T33" fmla="*/ 45 h 52"/>
                <a:gd name="T34" fmla="*/ 6 w 40"/>
                <a:gd name="T35" fmla="*/ 39 h 52"/>
                <a:gd name="T36" fmla="*/ 18 w 40"/>
                <a:gd name="T37" fmla="*/ 14 h 52"/>
                <a:gd name="T38" fmla="*/ 17 w 40"/>
                <a:gd name="T39" fmla="*/ 49 h 52"/>
                <a:gd name="T40" fmla="*/ 17 w 40"/>
                <a:gd name="T41" fmla="*/ 48 h 52"/>
                <a:gd name="T42" fmla="*/ 17 w 40"/>
                <a:gd name="T4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52">
                  <a:moveTo>
                    <a:pt x="20" y="1"/>
                  </a:moveTo>
                  <a:cubicBezTo>
                    <a:pt x="19" y="1"/>
                    <a:pt x="19" y="1"/>
                    <a:pt x="18" y="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21"/>
                    <a:pt x="2" y="30"/>
                    <a:pt x="0" y="40"/>
                  </a:cubicBezTo>
                  <a:cubicBezTo>
                    <a:pt x="0" y="41"/>
                    <a:pt x="1" y="42"/>
                    <a:pt x="2" y="43"/>
                  </a:cubicBezTo>
                  <a:cubicBezTo>
                    <a:pt x="6" y="44"/>
                    <a:pt x="16" y="49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50"/>
                    <a:pt x="17" y="51"/>
                    <a:pt x="18" y="51"/>
                  </a:cubicBezTo>
                  <a:cubicBezTo>
                    <a:pt x="19" y="52"/>
                    <a:pt x="21" y="52"/>
                    <a:pt x="22" y="50"/>
                  </a:cubicBezTo>
                  <a:cubicBezTo>
                    <a:pt x="27" y="41"/>
                    <a:pt x="32" y="33"/>
                    <a:pt x="39" y="25"/>
                  </a:cubicBezTo>
                  <a:cubicBezTo>
                    <a:pt x="40" y="25"/>
                    <a:pt x="40" y="24"/>
                    <a:pt x="40" y="23"/>
                  </a:cubicBezTo>
                  <a:cubicBezTo>
                    <a:pt x="38" y="15"/>
                    <a:pt x="28" y="5"/>
                    <a:pt x="22" y="1"/>
                  </a:cubicBezTo>
                  <a:cubicBezTo>
                    <a:pt x="22" y="1"/>
                    <a:pt x="21" y="0"/>
                    <a:pt x="20" y="1"/>
                  </a:cubicBezTo>
                  <a:close/>
                  <a:moveTo>
                    <a:pt x="18" y="14"/>
                  </a:moveTo>
                  <a:cubicBezTo>
                    <a:pt x="18" y="14"/>
                    <a:pt x="20" y="10"/>
                    <a:pt x="22" y="7"/>
                  </a:cubicBezTo>
                  <a:cubicBezTo>
                    <a:pt x="26" y="11"/>
                    <a:pt x="32" y="18"/>
                    <a:pt x="34" y="23"/>
                  </a:cubicBezTo>
                  <a:cubicBezTo>
                    <a:pt x="28" y="30"/>
                    <a:pt x="24" y="37"/>
                    <a:pt x="19" y="45"/>
                  </a:cubicBezTo>
                  <a:cubicBezTo>
                    <a:pt x="15" y="43"/>
                    <a:pt x="10" y="40"/>
                    <a:pt x="6" y="39"/>
                  </a:cubicBezTo>
                  <a:cubicBezTo>
                    <a:pt x="8" y="31"/>
                    <a:pt x="13" y="22"/>
                    <a:pt x="18" y="14"/>
                  </a:cubicBezTo>
                  <a:close/>
                  <a:moveTo>
                    <a:pt x="17" y="49"/>
                  </a:moveTo>
                  <a:cubicBezTo>
                    <a:pt x="17" y="49"/>
                    <a:pt x="17" y="48"/>
                    <a:pt x="17" y="48"/>
                  </a:cubicBezTo>
                  <a:cubicBezTo>
                    <a:pt x="17" y="48"/>
                    <a:pt x="17" y="49"/>
                    <a:pt x="17" y="4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8" name="Freeform 127"/>
            <p:cNvSpPr>
              <a:spLocks noChangeArrowheads="1"/>
            </p:cNvSpPr>
            <p:nvPr/>
          </p:nvSpPr>
          <p:spPr bwMode="auto">
            <a:xfrm>
              <a:off x="3539" y="2852"/>
              <a:ext cx="26" cy="20"/>
            </a:xfrm>
            <a:custGeom>
              <a:avLst/>
              <a:gdLst>
                <a:gd name="T0" fmla="*/ 0 w 18"/>
                <a:gd name="T1" fmla="*/ 2 h 14"/>
                <a:gd name="T2" fmla="*/ 2 w 18"/>
                <a:gd name="T3" fmla="*/ 5 h 14"/>
                <a:gd name="T4" fmla="*/ 13 w 18"/>
                <a:gd name="T5" fmla="*/ 12 h 14"/>
                <a:gd name="T6" fmla="*/ 17 w 18"/>
                <a:gd name="T7" fmla="*/ 13 h 14"/>
                <a:gd name="T8" fmla="*/ 17 w 18"/>
                <a:gd name="T9" fmla="*/ 9 h 14"/>
                <a:gd name="T10" fmla="*/ 3 w 18"/>
                <a:gd name="T11" fmla="*/ 0 h 14"/>
                <a:gd name="T12" fmla="*/ 0 w 18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5" y="6"/>
                    <a:pt x="10" y="9"/>
                    <a:pt x="13" y="12"/>
                  </a:cubicBezTo>
                  <a:cubicBezTo>
                    <a:pt x="14" y="14"/>
                    <a:pt x="15" y="14"/>
                    <a:pt x="17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4" y="5"/>
                    <a:pt x="8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9" name="Freeform 128"/>
            <p:cNvSpPr>
              <a:spLocks noChangeArrowheads="1"/>
            </p:cNvSpPr>
            <p:nvPr/>
          </p:nvSpPr>
          <p:spPr bwMode="auto">
            <a:xfrm>
              <a:off x="3549" y="2832"/>
              <a:ext cx="26" cy="21"/>
            </a:xfrm>
            <a:custGeom>
              <a:avLst/>
              <a:gdLst>
                <a:gd name="T0" fmla="*/ 0 w 18"/>
                <a:gd name="T1" fmla="*/ 2 h 15"/>
                <a:gd name="T2" fmla="*/ 1 w 18"/>
                <a:gd name="T3" fmla="*/ 5 h 15"/>
                <a:gd name="T4" fmla="*/ 5 w 18"/>
                <a:gd name="T5" fmla="*/ 9 h 15"/>
                <a:gd name="T6" fmla="*/ 14 w 18"/>
                <a:gd name="T7" fmla="*/ 15 h 15"/>
                <a:gd name="T8" fmla="*/ 18 w 18"/>
                <a:gd name="T9" fmla="*/ 13 h 15"/>
                <a:gd name="T10" fmla="*/ 16 w 18"/>
                <a:gd name="T11" fmla="*/ 10 h 15"/>
                <a:gd name="T12" fmla="*/ 8 w 18"/>
                <a:gd name="T13" fmla="*/ 4 h 15"/>
                <a:gd name="T14" fmla="*/ 4 w 18"/>
                <a:gd name="T15" fmla="*/ 1 h 15"/>
                <a:gd name="T16" fmla="*/ 0 w 18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1" y="14"/>
                    <a:pt x="14" y="15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7" y="10"/>
                    <a:pt x="16" y="10"/>
                  </a:cubicBezTo>
                  <a:cubicBezTo>
                    <a:pt x="14" y="9"/>
                    <a:pt x="11" y="7"/>
                    <a:pt x="8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0" name="Freeform 129"/>
            <p:cNvSpPr>
              <a:spLocks noChangeArrowheads="1"/>
            </p:cNvSpPr>
            <p:nvPr/>
          </p:nvSpPr>
          <p:spPr bwMode="auto">
            <a:xfrm>
              <a:off x="3063" y="2501"/>
              <a:ext cx="489" cy="238"/>
            </a:xfrm>
            <a:custGeom>
              <a:avLst/>
              <a:gdLst>
                <a:gd name="T0" fmla="*/ 18 w 338"/>
                <a:gd name="T1" fmla="*/ 10 h 165"/>
                <a:gd name="T2" fmla="*/ 3 w 338"/>
                <a:gd name="T3" fmla="*/ 53 h 165"/>
                <a:gd name="T4" fmla="*/ 27 w 338"/>
                <a:gd name="T5" fmla="*/ 84 h 165"/>
                <a:gd name="T6" fmla="*/ 68 w 338"/>
                <a:gd name="T7" fmla="*/ 111 h 165"/>
                <a:gd name="T8" fmla="*/ 97 w 338"/>
                <a:gd name="T9" fmla="*/ 129 h 165"/>
                <a:gd name="T10" fmla="*/ 185 w 338"/>
                <a:gd name="T11" fmla="*/ 159 h 165"/>
                <a:gd name="T12" fmla="*/ 266 w 338"/>
                <a:gd name="T13" fmla="*/ 163 h 165"/>
                <a:gd name="T14" fmla="*/ 307 w 338"/>
                <a:gd name="T15" fmla="*/ 153 h 165"/>
                <a:gd name="T16" fmla="*/ 327 w 338"/>
                <a:gd name="T17" fmla="*/ 141 h 165"/>
                <a:gd name="T18" fmla="*/ 336 w 338"/>
                <a:gd name="T19" fmla="*/ 133 h 165"/>
                <a:gd name="T20" fmla="*/ 337 w 338"/>
                <a:gd name="T21" fmla="*/ 129 h 165"/>
                <a:gd name="T22" fmla="*/ 333 w 338"/>
                <a:gd name="T23" fmla="*/ 129 h 165"/>
                <a:gd name="T24" fmla="*/ 323 w 338"/>
                <a:gd name="T25" fmla="*/ 137 h 165"/>
                <a:gd name="T26" fmla="*/ 306 w 338"/>
                <a:gd name="T27" fmla="*/ 148 h 165"/>
                <a:gd name="T28" fmla="*/ 266 w 338"/>
                <a:gd name="T29" fmla="*/ 158 h 165"/>
                <a:gd name="T30" fmla="*/ 186 w 338"/>
                <a:gd name="T31" fmla="*/ 154 h 165"/>
                <a:gd name="T32" fmla="*/ 100 w 338"/>
                <a:gd name="T33" fmla="*/ 124 h 165"/>
                <a:gd name="T34" fmla="*/ 71 w 338"/>
                <a:gd name="T35" fmla="*/ 106 h 165"/>
                <a:gd name="T36" fmla="*/ 31 w 338"/>
                <a:gd name="T37" fmla="*/ 80 h 165"/>
                <a:gd name="T38" fmla="*/ 9 w 338"/>
                <a:gd name="T39" fmla="*/ 52 h 165"/>
                <a:gd name="T40" fmla="*/ 22 w 338"/>
                <a:gd name="T41" fmla="*/ 14 h 165"/>
                <a:gd name="T42" fmla="*/ 39 w 338"/>
                <a:gd name="T43" fmla="*/ 7 h 165"/>
                <a:gd name="T44" fmla="*/ 60 w 338"/>
                <a:gd name="T45" fmla="*/ 24 h 165"/>
                <a:gd name="T46" fmla="*/ 63 w 338"/>
                <a:gd name="T47" fmla="*/ 28 h 165"/>
                <a:gd name="T48" fmla="*/ 77 w 338"/>
                <a:gd name="T49" fmla="*/ 53 h 165"/>
                <a:gd name="T50" fmla="*/ 96 w 338"/>
                <a:gd name="T51" fmla="*/ 80 h 165"/>
                <a:gd name="T52" fmla="*/ 189 w 338"/>
                <a:gd name="T53" fmla="*/ 133 h 165"/>
                <a:gd name="T54" fmla="*/ 332 w 338"/>
                <a:gd name="T55" fmla="*/ 100 h 165"/>
                <a:gd name="T56" fmla="*/ 331 w 338"/>
                <a:gd name="T57" fmla="*/ 96 h 165"/>
                <a:gd name="T58" fmla="*/ 328 w 338"/>
                <a:gd name="T59" fmla="*/ 96 h 165"/>
                <a:gd name="T60" fmla="*/ 190 w 338"/>
                <a:gd name="T61" fmla="*/ 128 h 165"/>
                <a:gd name="T62" fmla="*/ 100 w 338"/>
                <a:gd name="T63" fmla="*/ 76 h 165"/>
                <a:gd name="T64" fmla="*/ 82 w 338"/>
                <a:gd name="T65" fmla="*/ 51 h 165"/>
                <a:gd name="T66" fmla="*/ 67 w 338"/>
                <a:gd name="T67" fmla="*/ 24 h 165"/>
                <a:gd name="T68" fmla="*/ 64 w 338"/>
                <a:gd name="T69" fmla="*/ 21 h 165"/>
                <a:gd name="T70" fmla="*/ 41 w 338"/>
                <a:gd name="T71" fmla="*/ 2 h 165"/>
                <a:gd name="T72" fmla="*/ 18 w 338"/>
                <a:gd name="T73" fmla="*/ 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8" h="165">
                  <a:moveTo>
                    <a:pt x="18" y="10"/>
                  </a:moveTo>
                  <a:cubicBezTo>
                    <a:pt x="7" y="21"/>
                    <a:pt x="0" y="42"/>
                    <a:pt x="3" y="53"/>
                  </a:cubicBezTo>
                  <a:cubicBezTo>
                    <a:pt x="7" y="66"/>
                    <a:pt x="17" y="75"/>
                    <a:pt x="27" y="84"/>
                  </a:cubicBezTo>
                  <a:cubicBezTo>
                    <a:pt x="40" y="94"/>
                    <a:pt x="54" y="103"/>
                    <a:pt x="68" y="111"/>
                  </a:cubicBezTo>
                  <a:cubicBezTo>
                    <a:pt x="78" y="117"/>
                    <a:pt x="88" y="122"/>
                    <a:pt x="97" y="129"/>
                  </a:cubicBezTo>
                  <a:cubicBezTo>
                    <a:pt x="126" y="149"/>
                    <a:pt x="152" y="154"/>
                    <a:pt x="185" y="159"/>
                  </a:cubicBezTo>
                  <a:cubicBezTo>
                    <a:pt x="217" y="164"/>
                    <a:pt x="243" y="165"/>
                    <a:pt x="266" y="163"/>
                  </a:cubicBezTo>
                  <a:cubicBezTo>
                    <a:pt x="281" y="162"/>
                    <a:pt x="295" y="157"/>
                    <a:pt x="307" y="153"/>
                  </a:cubicBezTo>
                  <a:cubicBezTo>
                    <a:pt x="316" y="151"/>
                    <a:pt x="321" y="146"/>
                    <a:pt x="327" y="141"/>
                  </a:cubicBezTo>
                  <a:cubicBezTo>
                    <a:pt x="330" y="138"/>
                    <a:pt x="333" y="135"/>
                    <a:pt x="336" y="133"/>
                  </a:cubicBezTo>
                  <a:cubicBezTo>
                    <a:pt x="338" y="132"/>
                    <a:pt x="338" y="130"/>
                    <a:pt x="337" y="129"/>
                  </a:cubicBezTo>
                  <a:cubicBezTo>
                    <a:pt x="336" y="128"/>
                    <a:pt x="335" y="128"/>
                    <a:pt x="333" y="129"/>
                  </a:cubicBezTo>
                  <a:cubicBezTo>
                    <a:pt x="330" y="131"/>
                    <a:pt x="326" y="134"/>
                    <a:pt x="323" y="137"/>
                  </a:cubicBezTo>
                  <a:cubicBezTo>
                    <a:pt x="318" y="142"/>
                    <a:pt x="313" y="146"/>
                    <a:pt x="306" y="148"/>
                  </a:cubicBezTo>
                  <a:cubicBezTo>
                    <a:pt x="293" y="152"/>
                    <a:pt x="280" y="156"/>
                    <a:pt x="266" y="158"/>
                  </a:cubicBezTo>
                  <a:cubicBezTo>
                    <a:pt x="243" y="160"/>
                    <a:pt x="217" y="159"/>
                    <a:pt x="186" y="154"/>
                  </a:cubicBezTo>
                  <a:cubicBezTo>
                    <a:pt x="153" y="148"/>
                    <a:pt x="128" y="144"/>
                    <a:pt x="100" y="124"/>
                  </a:cubicBezTo>
                  <a:cubicBezTo>
                    <a:pt x="91" y="118"/>
                    <a:pt x="81" y="112"/>
                    <a:pt x="71" y="106"/>
                  </a:cubicBezTo>
                  <a:cubicBezTo>
                    <a:pt x="57" y="98"/>
                    <a:pt x="43" y="90"/>
                    <a:pt x="31" y="80"/>
                  </a:cubicBezTo>
                  <a:cubicBezTo>
                    <a:pt x="21" y="72"/>
                    <a:pt x="12" y="64"/>
                    <a:pt x="9" y="52"/>
                  </a:cubicBezTo>
                  <a:cubicBezTo>
                    <a:pt x="6" y="42"/>
                    <a:pt x="12" y="24"/>
                    <a:pt x="22" y="14"/>
                  </a:cubicBezTo>
                  <a:cubicBezTo>
                    <a:pt x="26" y="10"/>
                    <a:pt x="32" y="5"/>
                    <a:pt x="39" y="7"/>
                  </a:cubicBezTo>
                  <a:cubicBezTo>
                    <a:pt x="45" y="9"/>
                    <a:pt x="54" y="18"/>
                    <a:pt x="60" y="24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70" y="36"/>
                    <a:pt x="73" y="42"/>
                    <a:pt x="77" y="53"/>
                  </a:cubicBezTo>
                  <a:cubicBezTo>
                    <a:pt x="80" y="63"/>
                    <a:pt x="88" y="72"/>
                    <a:pt x="96" y="80"/>
                  </a:cubicBezTo>
                  <a:cubicBezTo>
                    <a:pt x="123" y="106"/>
                    <a:pt x="155" y="125"/>
                    <a:pt x="189" y="133"/>
                  </a:cubicBezTo>
                  <a:cubicBezTo>
                    <a:pt x="248" y="148"/>
                    <a:pt x="300" y="135"/>
                    <a:pt x="332" y="100"/>
                  </a:cubicBezTo>
                  <a:cubicBezTo>
                    <a:pt x="333" y="99"/>
                    <a:pt x="333" y="97"/>
                    <a:pt x="331" y="96"/>
                  </a:cubicBezTo>
                  <a:cubicBezTo>
                    <a:pt x="330" y="95"/>
                    <a:pt x="329" y="95"/>
                    <a:pt x="328" y="96"/>
                  </a:cubicBezTo>
                  <a:cubicBezTo>
                    <a:pt x="285" y="145"/>
                    <a:pt x="217" y="135"/>
                    <a:pt x="190" y="128"/>
                  </a:cubicBezTo>
                  <a:cubicBezTo>
                    <a:pt x="157" y="120"/>
                    <a:pt x="126" y="102"/>
                    <a:pt x="100" y="76"/>
                  </a:cubicBezTo>
                  <a:cubicBezTo>
                    <a:pt x="92" y="69"/>
                    <a:pt x="85" y="60"/>
                    <a:pt x="82" y="51"/>
                  </a:cubicBezTo>
                  <a:cubicBezTo>
                    <a:pt x="78" y="40"/>
                    <a:pt x="75" y="33"/>
                    <a:pt x="67" y="2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7" y="14"/>
                    <a:pt x="48" y="4"/>
                    <a:pt x="41" y="2"/>
                  </a:cubicBezTo>
                  <a:cubicBezTo>
                    <a:pt x="33" y="0"/>
                    <a:pt x="25" y="3"/>
                    <a:pt x="18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1" name="Freeform 130"/>
            <p:cNvSpPr>
              <a:spLocks noChangeArrowheads="1"/>
            </p:cNvSpPr>
            <p:nvPr/>
          </p:nvSpPr>
          <p:spPr bwMode="auto">
            <a:xfrm>
              <a:off x="3031" y="2475"/>
              <a:ext cx="68" cy="81"/>
            </a:xfrm>
            <a:custGeom>
              <a:avLst/>
              <a:gdLst>
                <a:gd name="T0" fmla="*/ 29 w 47"/>
                <a:gd name="T1" fmla="*/ 0 h 56"/>
                <a:gd name="T2" fmla="*/ 27 w 47"/>
                <a:gd name="T3" fmla="*/ 1 h 56"/>
                <a:gd name="T4" fmla="*/ 14 w 47"/>
                <a:gd name="T5" fmla="*/ 19 h 56"/>
                <a:gd name="T6" fmla="*/ 1 w 47"/>
                <a:gd name="T7" fmla="*/ 38 h 56"/>
                <a:gd name="T8" fmla="*/ 1 w 47"/>
                <a:gd name="T9" fmla="*/ 41 h 56"/>
                <a:gd name="T10" fmla="*/ 10 w 47"/>
                <a:gd name="T11" fmla="*/ 47 h 56"/>
                <a:gd name="T12" fmla="*/ 20 w 47"/>
                <a:gd name="T13" fmla="*/ 55 h 56"/>
                <a:gd name="T14" fmla="*/ 24 w 47"/>
                <a:gd name="T15" fmla="*/ 55 h 56"/>
                <a:gd name="T16" fmla="*/ 25 w 47"/>
                <a:gd name="T17" fmla="*/ 53 h 56"/>
                <a:gd name="T18" fmla="*/ 24 w 47"/>
                <a:gd name="T19" fmla="*/ 52 h 56"/>
                <a:gd name="T20" fmla="*/ 13 w 47"/>
                <a:gd name="T21" fmla="*/ 43 h 56"/>
                <a:gd name="T22" fmla="*/ 7 w 47"/>
                <a:gd name="T23" fmla="*/ 38 h 56"/>
                <a:gd name="T24" fmla="*/ 18 w 47"/>
                <a:gd name="T25" fmla="*/ 22 h 56"/>
                <a:gd name="T26" fmla="*/ 29 w 47"/>
                <a:gd name="T27" fmla="*/ 7 h 56"/>
                <a:gd name="T28" fmla="*/ 41 w 47"/>
                <a:gd name="T29" fmla="*/ 26 h 56"/>
                <a:gd name="T30" fmla="*/ 45 w 47"/>
                <a:gd name="T31" fmla="*/ 26 h 56"/>
                <a:gd name="T32" fmla="*/ 46 w 47"/>
                <a:gd name="T33" fmla="*/ 23 h 56"/>
                <a:gd name="T34" fmla="*/ 32 w 47"/>
                <a:gd name="T35" fmla="*/ 1 h 56"/>
                <a:gd name="T36" fmla="*/ 29 w 4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6">
                  <a:moveTo>
                    <a:pt x="29" y="0"/>
                  </a:moveTo>
                  <a:cubicBezTo>
                    <a:pt x="28" y="0"/>
                    <a:pt x="27" y="0"/>
                    <a:pt x="27" y="1"/>
                  </a:cubicBezTo>
                  <a:cubicBezTo>
                    <a:pt x="23" y="7"/>
                    <a:pt x="19" y="13"/>
                    <a:pt x="14" y="19"/>
                  </a:cubicBezTo>
                  <a:cubicBezTo>
                    <a:pt x="9" y="25"/>
                    <a:pt x="5" y="31"/>
                    <a:pt x="1" y="38"/>
                  </a:cubicBezTo>
                  <a:cubicBezTo>
                    <a:pt x="0" y="39"/>
                    <a:pt x="0" y="40"/>
                    <a:pt x="1" y="41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4" y="50"/>
                    <a:pt x="18" y="52"/>
                    <a:pt x="20" y="55"/>
                  </a:cubicBezTo>
                  <a:cubicBezTo>
                    <a:pt x="21" y="56"/>
                    <a:pt x="23" y="56"/>
                    <a:pt x="24" y="55"/>
                  </a:cubicBezTo>
                  <a:cubicBezTo>
                    <a:pt x="25" y="55"/>
                    <a:pt x="25" y="54"/>
                    <a:pt x="25" y="53"/>
                  </a:cubicBezTo>
                  <a:cubicBezTo>
                    <a:pt x="25" y="53"/>
                    <a:pt x="25" y="52"/>
                    <a:pt x="24" y="52"/>
                  </a:cubicBezTo>
                  <a:cubicBezTo>
                    <a:pt x="21" y="48"/>
                    <a:pt x="17" y="45"/>
                    <a:pt x="13" y="43"/>
                  </a:cubicBezTo>
                  <a:cubicBezTo>
                    <a:pt x="11" y="41"/>
                    <a:pt x="9" y="40"/>
                    <a:pt x="7" y="38"/>
                  </a:cubicBezTo>
                  <a:cubicBezTo>
                    <a:pt x="10" y="33"/>
                    <a:pt x="14" y="27"/>
                    <a:pt x="18" y="22"/>
                  </a:cubicBezTo>
                  <a:cubicBezTo>
                    <a:pt x="22" y="17"/>
                    <a:pt x="26" y="12"/>
                    <a:pt x="29" y="7"/>
                  </a:cubicBezTo>
                  <a:cubicBezTo>
                    <a:pt x="33" y="13"/>
                    <a:pt x="37" y="20"/>
                    <a:pt x="41" y="26"/>
                  </a:cubicBezTo>
                  <a:cubicBezTo>
                    <a:pt x="42" y="27"/>
                    <a:pt x="44" y="27"/>
                    <a:pt x="45" y="26"/>
                  </a:cubicBezTo>
                  <a:cubicBezTo>
                    <a:pt x="46" y="25"/>
                    <a:pt x="47" y="24"/>
                    <a:pt x="46" y="23"/>
                  </a:cubicBezTo>
                  <a:cubicBezTo>
                    <a:pt x="41" y="15"/>
                    <a:pt x="36" y="8"/>
                    <a:pt x="32" y="1"/>
                  </a:cubicBezTo>
                  <a:cubicBezTo>
                    <a:pt x="31" y="0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2" name="Freeform 131"/>
            <p:cNvSpPr>
              <a:spLocks noChangeArrowheads="1"/>
            </p:cNvSpPr>
            <p:nvPr/>
          </p:nvSpPr>
          <p:spPr bwMode="auto">
            <a:xfrm>
              <a:off x="2977" y="2424"/>
              <a:ext cx="86" cy="88"/>
            </a:xfrm>
            <a:custGeom>
              <a:avLst/>
              <a:gdLst>
                <a:gd name="T0" fmla="*/ 59 w 59"/>
                <a:gd name="T1" fmla="*/ 39 h 61"/>
                <a:gd name="T2" fmla="*/ 51 w 59"/>
                <a:gd name="T3" fmla="*/ 7 h 61"/>
                <a:gd name="T4" fmla="*/ 47 w 59"/>
                <a:gd name="T5" fmla="*/ 24 h 61"/>
                <a:gd name="T6" fmla="*/ 14 w 59"/>
                <a:gd name="T7" fmla="*/ 0 h 61"/>
                <a:gd name="T8" fmla="*/ 26 w 59"/>
                <a:gd name="T9" fmla="*/ 18 h 61"/>
                <a:gd name="T10" fmla="*/ 6 w 59"/>
                <a:gd name="T11" fmla="*/ 9 h 61"/>
                <a:gd name="T12" fmla="*/ 20 w 59"/>
                <a:gd name="T13" fmla="*/ 28 h 61"/>
                <a:gd name="T14" fmla="*/ 3 w 59"/>
                <a:gd name="T15" fmla="*/ 21 h 61"/>
                <a:gd name="T16" fmla="*/ 19 w 59"/>
                <a:gd name="T17" fmla="*/ 39 h 61"/>
                <a:gd name="T18" fmla="*/ 0 w 59"/>
                <a:gd name="T19" fmla="*/ 34 h 61"/>
                <a:gd name="T20" fmla="*/ 23 w 59"/>
                <a:gd name="T21" fmla="*/ 49 h 61"/>
                <a:gd name="T22" fmla="*/ 44 w 59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1">
                  <a:moveTo>
                    <a:pt x="59" y="39"/>
                  </a:moveTo>
                  <a:cubicBezTo>
                    <a:pt x="57" y="28"/>
                    <a:pt x="52" y="18"/>
                    <a:pt x="51" y="7"/>
                  </a:cubicBezTo>
                  <a:cubicBezTo>
                    <a:pt x="46" y="9"/>
                    <a:pt x="47" y="18"/>
                    <a:pt x="47" y="24"/>
                  </a:cubicBezTo>
                  <a:cubicBezTo>
                    <a:pt x="33" y="23"/>
                    <a:pt x="26" y="1"/>
                    <a:pt x="14" y="0"/>
                  </a:cubicBezTo>
                  <a:cubicBezTo>
                    <a:pt x="14" y="6"/>
                    <a:pt x="22" y="14"/>
                    <a:pt x="26" y="18"/>
                  </a:cubicBezTo>
                  <a:cubicBezTo>
                    <a:pt x="23" y="16"/>
                    <a:pt x="9" y="3"/>
                    <a:pt x="6" y="9"/>
                  </a:cubicBezTo>
                  <a:cubicBezTo>
                    <a:pt x="4" y="12"/>
                    <a:pt x="18" y="26"/>
                    <a:pt x="20" y="28"/>
                  </a:cubicBezTo>
                  <a:cubicBezTo>
                    <a:pt x="17" y="24"/>
                    <a:pt x="8" y="21"/>
                    <a:pt x="3" y="21"/>
                  </a:cubicBezTo>
                  <a:cubicBezTo>
                    <a:pt x="4" y="30"/>
                    <a:pt x="12" y="35"/>
                    <a:pt x="19" y="39"/>
                  </a:cubicBezTo>
                  <a:cubicBezTo>
                    <a:pt x="13" y="35"/>
                    <a:pt x="7" y="35"/>
                    <a:pt x="0" y="34"/>
                  </a:cubicBezTo>
                  <a:cubicBezTo>
                    <a:pt x="0" y="44"/>
                    <a:pt x="16" y="46"/>
                    <a:pt x="23" y="49"/>
                  </a:cubicBezTo>
                  <a:cubicBezTo>
                    <a:pt x="30" y="53"/>
                    <a:pt x="36" y="61"/>
                    <a:pt x="4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3" name="Freeform 132"/>
            <p:cNvSpPr>
              <a:spLocks noChangeArrowheads="1"/>
            </p:cNvSpPr>
            <p:nvPr/>
          </p:nvSpPr>
          <p:spPr bwMode="auto">
            <a:xfrm>
              <a:off x="2975" y="2420"/>
              <a:ext cx="92" cy="95"/>
            </a:xfrm>
            <a:custGeom>
              <a:avLst/>
              <a:gdLst>
                <a:gd name="T0" fmla="*/ 13 w 64"/>
                <a:gd name="T1" fmla="*/ 3 h 66"/>
                <a:gd name="T2" fmla="*/ 15 w 64"/>
                <a:gd name="T3" fmla="*/ 9 h 66"/>
                <a:gd name="T4" fmla="*/ 5 w 64"/>
                <a:gd name="T5" fmla="*/ 10 h 66"/>
                <a:gd name="T6" fmla="*/ 10 w 64"/>
                <a:gd name="T7" fmla="*/ 22 h 66"/>
                <a:gd name="T8" fmla="*/ 3 w 64"/>
                <a:gd name="T9" fmla="*/ 22 h 66"/>
                <a:gd name="T10" fmla="*/ 2 w 64"/>
                <a:gd name="T11" fmla="*/ 25 h 66"/>
                <a:gd name="T12" fmla="*/ 4 w 64"/>
                <a:gd name="T13" fmla="*/ 35 h 66"/>
                <a:gd name="T14" fmla="*/ 1 w 64"/>
                <a:gd name="T15" fmla="*/ 36 h 66"/>
                <a:gd name="T16" fmla="*/ 17 w 64"/>
                <a:gd name="T17" fmla="*/ 52 h 66"/>
                <a:gd name="T18" fmla="*/ 29 w 64"/>
                <a:gd name="T19" fmla="*/ 59 h 66"/>
                <a:gd name="T20" fmla="*/ 49 w 64"/>
                <a:gd name="T21" fmla="*/ 63 h 66"/>
                <a:gd name="T22" fmla="*/ 32 w 64"/>
                <a:gd name="T23" fmla="*/ 54 h 66"/>
                <a:gd name="T24" fmla="*/ 18 w 64"/>
                <a:gd name="T25" fmla="*/ 47 h 66"/>
                <a:gd name="T26" fmla="*/ 19 w 64"/>
                <a:gd name="T27" fmla="*/ 44 h 66"/>
                <a:gd name="T28" fmla="*/ 23 w 64"/>
                <a:gd name="T29" fmla="*/ 43 h 66"/>
                <a:gd name="T30" fmla="*/ 22 w 64"/>
                <a:gd name="T31" fmla="*/ 39 h 66"/>
                <a:gd name="T32" fmla="*/ 22 w 64"/>
                <a:gd name="T33" fmla="*/ 39 h 66"/>
                <a:gd name="T34" fmla="*/ 20 w 64"/>
                <a:gd name="T35" fmla="*/ 32 h 66"/>
                <a:gd name="T36" fmla="*/ 24 w 64"/>
                <a:gd name="T37" fmla="*/ 33 h 66"/>
                <a:gd name="T38" fmla="*/ 24 w 64"/>
                <a:gd name="T39" fmla="*/ 29 h 66"/>
                <a:gd name="T40" fmla="*/ 24 w 64"/>
                <a:gd name="T41" fmla="*/ 29 h 66"/>
                <a:gd name="T42" fmla="*/ 10 w 64"/>
                <a:gd name="T43" fmla="*/ 13 h 66"/>
                <a:gd name="T44" fmla="*/ 27 w 64"/>
                <a:gd name="T45" fmla="*/ 23 h 66"/>
                <a:gd name="T46" fmla="*/ 27 w 64"/>
                <a:gd name="T47" fmla="*/ 23 h 66"/>
                <a:gd name="T48" fmla="*/ 31 w 64"/>
                <a:gd name="T49" fmla="*/ 21 h 66"/>
                <a:gd name="T50" fmla="*/ 20 w 64"/>
                <a:gd name="T51" fmla="*/ 8 h 66"/>
                <a:gd name="T52" fmla="*/ 49 w 64"/>
                <a:gd name="T53" fmla="*/ 29 h 66"/>
                <a:gd name="T54" fmla="*/ 52 w 64"/>
                <a:gd name="T55" fmla="*/ 27 h 66"/>
                <a:gd name="T56" fmla="*/ 52 w 64"/>
                <a:gd name="T57" fmla="*/ 18 h 66"/>
                <a:gd name="T58" fmla="*/ 59 w 64"/>
                <a:gd name="T59" fmla="*/ 42 h 66"/>
                <a:gd name="T60" fmla="*/ 64 w 64"/>
                <a:gd name="T61" fmla="*/ 41 h 66"/>
                <a:gd name="T62" fmla="*/ 56 w 64"/>
                <a:gd name="T63" fmla="*/ 10 h 66"/>
                <a:gd name="T64" fmla="*/ 52 w 64"/>
                <a:gd name="T65" fmla="*/ 8 h 66"/>
                <a:gd name="T66" fmla="*/ 33 w 64"/>
                <a:gd name="T67" fmla="*/ 12 h 66"/>
                <a:gd name="T68" fmla="*/ 14 w 64"/>
                <a:gd name="T6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6">
                  <a:moveTo>
                    <a:pt x="14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4" y="7"/>
                    <a:pt x="15" y="9"/>
                  </a:cubicBezTo>
                  <a:cubicBezTo>
                    <a:pt x="13" y="8"/>
                    <a:pt x="11" y="7"/>
                    <a:pt x="9" y="8"/>
                  </a:cubicBezTo>
                  <a:cubicBezTo>
                    <a:pt x="8" y="8"/>
                    <a:pt x="6" y="9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5"/>
                    <a:pt x="7" y="19"/>
                    <a:pt x="10" y="22"/>
                  </a:cubicBezTo>
                  <a:cubicBezTo>
                    <a:pt x="8" y="22"/>
                    <a:pt x="6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2"/>
                    <a:pt x="7" y="35"/>
                  </a:cubicBezTo>
                  <a:cubicBezTo>
                    <a:pt x="6" y="35"/>
                    <a:pt x="5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5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47"/>
                    <a:pt x="9" y="50"/>
                    <a:pt x="17" y="52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9" y="59"/>
                    <a:pt x="29" y="59"/>
                  </a:cubicBezTo>
                  <a:cubicBezTo>
                    <a:pt x="34" y="62"/>
                    <a:pt x="40" y="66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9" y="61"/>
                    <a:pt x="48" y="60"/>
                    <a:pt x="46" y="60"/>
                  </a:cubicBezTo>
                  <a:cubicBezTo>
                    <a:pt x="41" y="61"/>
                    <a:pt x="37" y="58"/>
                    <a:pt x="32" y="5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8" y="47"/>
                  </a:cubicBezTo>
                  <a:cubicBezTo>
                    <a:pt x="12" y="45"/>
                    <a:pt x="8" y="43"/>
                    <a:pt x="6" y="40"/>
                  </a:cubicBezTo>
                  <a:cubicBezTo>
                    <a:pt x="11" y="41"/>
                    <a:pt x="15" y="41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1"/>
                    <a:pt x="23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6"/>
                    <a:pt x="11" y="33"/>
                    <a:pt x="9" y="27"/>
                  </a:cubicBezTo>
                  <a:cubicBezTo>
                    <a:pt x="13" y="28"/>
                    <a:pt x="17" y="30"/>
                    <a:pt x="20" y="32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26"/>
                    <a:pt x="11" y="16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2"/>
                    <a:pt x="21" y="19"/>
                    <a:pt x="24" y="21"/>
                  </a:cubicBezTo>
                  <a:cubicBezTo>
                    <a:pt x="24" y="21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30" y="24"/>
                    <a:pt x="31" y="23"/>
                  </a:cubicBezTo>
                  <a:cubicBezTo>
                    <a:pt x="31" y="23"/>
                    <a:pt x="31" y="22"/>
                    <a:pt x="31" y="21"/>
                  </a:cubicBezTo>
                  <a:cubicBezTo>
                    <a:pt x="31" y="21"/>
                    <a:pt x="31" y="20"/>
                    <a:pt x="30" y="19"/>
                  </a:cubicBezTo>
                  <a:cubicBezTo>
                    <a:pt x="27" y="16"/>
                    <a:pt x="23" y="12"/>
                    <a:pt x="20" y="8"/>
                  </a:cubicBezTo>
                  <a:cubicBezTo>
                    <a:pt x="23" y="9"/>
                    <a:pt x="26" y="13"/>
                    <a:pt x="29" y="16"/>
                  </a:cubicBezTo>
                  <a:cubicBezTo>
                    <a:pt x="34" y="22"/>
                    <a:pt x="40" y="29"/>
                    <a:pt x="49" y="29"/>
                  </a:cubicBezTo>
                  <a:cubicBezTo>
                    <a:pt x="50" y="29"/>
                    <a:pt x="50" y="29"/>
                    <a:pt x="51" y="29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2" y="20"/>
                    <a:pt x="52" y="18"/>
                  </a:cubicBezTo>
                  <a:cubicBezTo>
                    <a:pt x="53" y="23"/>
                    <a:pt x="54" y="27"/>
                    <a:pt x="56" y="3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4"/>
                    <a:pt x="61" y="45"/>
                    <a:pt x="62" y="44"/>
                  </a:cubicBezTo>
                  <a:cubicBezTo>
                    <a:pt x="64" y="44"/>
                    <a:pt x="64" y="43"/>
                    <a:pt x="64" y="4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8" y="23"/>
                    <a:pt x="56" y="17"/>
                    <a:pt x="56" y="10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7"/>
                    <a:pt x="53" y="7"/>
                    <a:pt x="52" y="8"/>
                  </a:cubicBezTo>
                  <a:cubicBezTo>
                    <a:pt x="47" y="10"/>
                    <a:pt x="46" y="17"/>
                    <a:pt x="46" y="23"/>
                  </a:cubicBezTo>
                  <a:cubicBezTo>
                    <a:pt x="41" y="22"/>
                    <a:pt x="37" y="17"/>
                    <a:pt x="33" y="12"/>
                  </a:cubicBezTo>
                  <a:cubicBezTo>
                    <a:pt x="28" y="7"/>
                    <a:pt x="23" y="1"/>
                    <a:pt x="16" y="0"/>
                  </a:cubicBezTo>
                  <a:cubicBezTo>
                    <a:pt x="15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4" name="Freeform 133"/>
            <p:cNvSpPr>
              <a:spLocks noChangeArrowheads="1"/>
            </p:cNvSpPr>
            <p:nvPr/>
          </p:nvSpPr>
          <p:spPr bwMode="auto">
            <a:xfrm>
              <a:off x="3099" y="2532"/>
              <a:ext cx="61" cy="86"/>
            </a:xfrm>
            <a:custGeom>
              <a:avLst/>
              <a:gdLst>
                <a:gd name="T0" fmla="*/ 36 w 42"/>
                <a:gd name="T1" fmla="*/ 0 h 59"/>
                <a:gd name="T2" fmla="*/ 34 w 42"/>
                <a:gd name="T3" fmla="*/ 4 h 59"/>
                <a:gd name="T4" fmla="*/ 16 w 42"/>
                <a:gd name="T5" fmla="*/ 34 h 59"/>
                <a:gd name="T6" fmla="*/ 0 w 42"/>
                <a:gd name="T7" fmla="*/ 55 h 59"/>
                <a:gd name="T8" fmla="*/ 2 w 42"/>
                <a:gd name="T9" fmla="*/ 58 h 59"/>
                <a:gd name="T10" fmla="*/ 5 w 42"/>
                <a:gd name="T11" fmla="*/ 57 h 59"/>
                <a:gd name="T12" fmla="*/ 20 w 42"/>
                <a:gd name="T13" fmla="*/ 38 h 59"/>
                <a:gd name="T14" fmla="*/ 39 w 42"/>
                <a:gd name="T15" fmla="*/ 2 h 59"/>
                <a:gd name="T16" fmla="*/ 36 w 4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9">
                  <a:moveTo>
                    <a:pt x="36" y="0"/>
                  </a:moveTo>
                  <a:cubicBezTo>
                    <a:pt x="35" y="1"/>
                    <a:pt x="34" y="2"/>
                    <a:pt x="34" y="4"/>
                  </a:cubicBezTo>
                  <a:cubicBezTo>
                    <a:pt x="36" y="12"/>
                    <a:pt x="26" y="24"/>
                    <a:pt x="16" y="34"/>
                  </a:cubicBezTo>
                  <a:cubicBezTo>
                    <a:pt x="9" y="41"/>
                    <a:pt x="3" y="48"/>
                    <a:pt x="0" y="55"/>
                  </a:cubicBezTo>
                  <a:cubicBezTo>
                    <a:pt x="0" y="56"/>
                    <a:pt x="1" y="58"/>
                    <a:pt x="2" y="58"/>
                  </a:cubicBezTo>
                  <a:cubicBezTo>
                    <a:pt x="3" y="59"/>
                    <a:pt x="5" y="58"/>
                    <a:pt x="5" y="57"/>
                  </a:cubicBezTo>
                  <a:cubicBezTo>
                    <a:pt x="8" y="51"/>
                    <a:pt x="14" y="45"/>
                    <a:pt x="20" y="38"/>
                  </a:cubicBezTo>
                  <a:cubicBezTo>
                    <a:pt x="31" y="26"/>
                    <a:pt x="42" y="14"/>
                    <a:pt x="39" y="2"/>
                  </a:cubicBezTo>
                  <a:cubicBezTo>
                    <a:pt x="39" y="1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5" name="Freeform 134"/>
            <p:cNvSpPr>
              <a:spLocks noChangeArrowheads="1"/>
            </p:cNvSpPr>
            <p:nvPr/>
          </p:nvSpPr>
          <p:spPr bwMode="auto">
            <a:xfrm>
              <a:off x="3140" y="2582"/>
              <a:ext cx="50" cy="73"/>
            </a:xfrm>
            <a:custGeom>
              <a:avLst/>
              <a:gdLst>
                <a:gd name="T0" fmla="*/ 26 w 35"/>
                <a:gd name="T1" fmla="*/ 1 h 51"/>
                <a:gd name="T2" fmla="*/ 26 w 35"/>
                <a:gd name="T3" fmla="*/ 5 h 51"/>
                <a:gd name="T4" fmla="*/ 23 w 35"/>
                <a:gd name="T5" fmla="*/ 24 h 51"/>
                <a:gd name="T6" fmla="*/ 4 w 35"/>
                <a:gd name="T7" fmla="*/ 44 h 51"/>
                <a:gd name="T8" fmla="*/ 1 w 35"/>
                <a:gd name="T9" fmla="*/ 45 h 51"/>
                <a:gd name="T10" fmla="*/ 3 w 35"/>
                <a:gd name="T11" fmla="*/ 49 h 51"/>
                <a:gd name="T12" fmla="*/ 28 w 35"/>
                <a:gd name="T13" fmla="*/ 27 h 51"/>
                <a:gd name="T14" fmla="*/ 30 w 35"/>
                <a:gd name="T15" fmla="*/ 1 h 51"/>
                <a:gd name="T16" fmla="*/ 26 w 35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1">
                  <a:moveTo>
                    <a:pt x="26" y="1"/>
                  </a:moveTo>
                  <a:cubicBezTo>
                    <a:pt x="25" y="2"/>
                    <a:pt x="25" y="4"/>
                    <a:pt x="26" y="5"/>
                  </a:cubicBezTo>
                  <a:cubicBezTo>
                    <a:pt x="29" y="8"/>
                    <a:pt x="28" y="15"/>
                    <a:pt x="23" y="24"/>
                  </a:cubicBezTo>
                  <a:cubicBezTo>
                    <a:pt x="17" y="36"/>
                    <a:pt x="8" y="45"/>
                    <a:pt x="4" y="44"/>
                  </a:cubicBezTo>
                  <a:cubicBezTo>
                    <a:pt x="3" y="43"/>
                    <a:pt x="1" y="44"/>
                    <a:pt x="1" y="45"/>
                  </a:cubicBezTo>
                  <a:cubicBezTo>
                    <a:pt x="0" y="47"/>
                    <a:pt x="1" y="48"/>
                    <a:pt x="3" y="49"/>
                  </a:cubicBezTo>
                  <a:cubicBezTo>
                    <a:pt x="11" y="51"/>
                    <a:pt x="23" y="36"/>
                    <a:pt x="28" y="27"/>
                  </a:cubicBezTo>
                  <a:cubicBezTo>
                    <a:pt x="34" y="15"/>
                    <a:pt x="35" y="5"/>
                    <a:pt x="30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6" name="Freeform 135"/>
            <p:cNvSpPr>
              <a:spLocks noChangeArrowheads="1"/>
            </p:cNvSpPr>
            <p:nvPr/>
          </p:nvSpPr>
          <p:spPr bwMode="auto">
            <a:xfrm>
              <a:off x="3189" y="2632"/>
              <a:ext cx="42" cy="52"/>
            </a:xfrm>
            <a:custGeom>
              <a:avLst/>
              <a:gdLst>
                <a:gd name="T0" fmla="*/ 22 w 29"/>
                <a:gd name="T1" fmla="*/ 1 h 36"/>
                <a:gd name="T2" fmla="*/ 22 w 29"/>
                <a:gd name="T3" fmla="*/ 5 h 36"/>
                <a:gd name="T4" fmla="*/ 23 w 29"/>
                <a:gd name="T5" fmla="*/ 10 h 36"/>
                <a:gd name="T6" fmla="*/ 2 w 29"/>
                <a:gd name="T7" fmla="*/ 30 h 36"/>
                <a:gd name="T8" fmla="*/ 1 w 29"/>
                <a:gd name="T9" fmla="*/ 34 h 36"/>
                <a:gd name="T10" fmla="*/ 4 w 29"/>
                <a:gd name="T11" fmla="*/ 35 h 36"/>
                <a:gd name="T12" fmla="*/ 28 w 29"/>
                <a:gd name="T13" fmla="*/ 11 h 36"/>
                <a:gd name="T14" fmla="*/ 25 w 29"/>
                <a:gd name="T15" fmla="*/ 1 h 36"/>
                <a:gd name="T16" fmla="*/ 22 w 29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2" y="1"/>
                  </a:moveTo>
                  <a:cubicBezTo>
                    <a:pt x="21" y="2"/>
                    <a:pt x="21" y="4"/>
                    <a:pt x="22" y="5"/>
                  </a:cubicBezTo>
                  <a:cubicBezTo>
                    <a:pt x="23" y="6"/>
                    <a:pt x="23" y="8"/>
                    <a:pt x="23" y="10"/>
                  </a:cubicBezTo>
                  <a:cubicBezTo>
                    <a:pt x="21" y="18"/>
                    <a:pt x="8" y="28"/>
                    <a:pt x="2" y="30"/>
                  </a:cubicBezTo>
                  <a:cubicBezTo>
                    <a:pt x="1" y="31"/>
                    <a:pt x="0" y="32"/>
                    <a:pt x="1" y="34"/>
                  </a:cubicBezTo>
                  <a:cubicBezTo>
                    <a:pt x="1" y="35"/>
                    <a:pt x="3" y="36"/>
                    <a:pt x="4" y="35"/>
                  </a:cubicBezTo>
                  <a:cubicBezTo>
                    <a:pt x="11" y="33"/>
                    <a:pt x="26" y="22"/>
                    <a:pt x="28" y="11"/>
                  </a:cubicBezTo>
                  <a:cubicBezTo>
                    <a:pt x="29" y="8"/>
                    <a:pt x="28" y="4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7" name="Freeform 136"/>
            <p:cNvSpPr>
              <a:spLocks noChangeArrowheads="1"/>
            </p:cNvSpPr>
            <p:nvPr/>
          </p:nvSpPr>
          <p:spPr bwMode="auto">
            <a:xfrm>
              <a:off x="3248" y="2664"/>
              <a:ext cx="31" cy="48"/>
            </a:xfrm>
            <a:custGeom>
              <a:avLst/>
              <a:gdLst>
                <a:gd name="T0" fmla="*/ 18 w 21"/>
                <a:gd name="T1" fmla="*/ 0 h 33"/>
                <a:gd name="T2" fmla="*/ 15 w 21"/>
                <a:gd name="T3" fmla="*/ 3 h 33"/>
                <a:gd name="T4" fmla="*/ 1 w 21"/>
                <a:gd name="T5" fmla="*/ 28 h 33"/>
                <a:gd name="T6" fmla="*/ 1 w 21"/>
                <a:gd name="T7" fmla="*/ 32 h 33"/>
                <a:gd name="T8" fmla="*/ 5 w 21"/>
                <a:gd name="T9" fmla="*/ 32 h 33"/>
                <a:gd name="T10" fmla="*/ 20 w 21"/>
                <a:gd name="T11" fmla="*/ 2 h 33"/>
                <a:gd name="T12" fmla="*/ 18 w 2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16" y="0"/>
                    <a:pt x="15" y="1"/>
                    <a:pt x="15" y="3"/>
                  </a:cubicBezTo>
                  <a:cubicBezTo>
                    <a:pt x="16" y="9"/>
                    <a:pt x="7" y="21"/>
                    <a:pt x="1" y="28"/>
                  </a:cubicBezTo>
                  <a:cubicBezTo>
                    <a:pt x="0" y="29"/>
                    <a:pt x="0" y="31"/>
                    <a:pt x="1" y="32"/>
                  </a:cubicBezTo>
                  <a:cubicBezTo>
                    <a:pt x="2" y="33"/>
                    <a:pt x="4" y="33"/>
                    <a:pt x="5" y="32"/>
                  </a:cubicBezTo>
                  <a:cubicBezTo>
                    <a:pt x="6" y="31"/>
                    <a:pt x="21" y="1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8" name="Freeform 137"/>
            <p:cNvSpPr>
              <a:spLocks noChangeArrowheads="1"/>
            </p:cNvSpPr>
            <p:nvPr/>
          </p:nvSpPr>
          <p:spPr bwMode="auto">
            <a:xfrm>
              <a:off x="3299" y="2681"/>
              <a:ext cx="26" cy="44"/>
            </a:xfrm>
            <a:custGeom>
              <a:avLst/>
              <a:gdLst>
                <a:gd name="T0" fmla="*/ 14 w 18"/>
                <a:gd name="T1" fmla="*/ 0 h 30"/>
                <a:gd name="T2" fmla="*/ 11 w 18"/>
                <a:gd name="T3" fmla="*/ 3 h 30"/>
                <a:gd name="T4" fmla="*/ 2 w 18"/>
                <a:gd name="T5" fmla="*/ 25 h 30"/>
                <a:gd name="T6" fmla="*/ 1 w 18"/>
                <a:gd name="T7" fmla="*/ 28 h 30"/>
                <a:gd name="T8" fmla="*/ 4 w 18"/>
                <a:gd name="T9" fmla="*/ 30 h 30"/>
                <a:gd name="T10" fmla="*/ 17 w 18"/>
                <a:gd name="T11" fmla="*/ 3 h 30"/>
                <a:gd name="T12" fmla="*/ 14 w 18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4" y="0"/>
                  </a:moveTo>
                  <a:cubicBezTo>
                    <a:pt x="12" y="0"/>
                    <a:pt x="11" y="2"/>
                    <a:pt x="11" y="3"/>
                  </a:cubicBezTo>
                  <a:cubicBezTo>
                    <a:pt x="12" y="15"/>
                    <a:pt x="9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3" y="30"/>
                    <a:pt x="4" y="30"/>
                  </a:cubicBezTo>
                  <a:cubicBezTo>
                    <a:pt x="13" y="26"/>
                    <a:pt x="18" y="17"/>
                    <a:pt x="17" y="3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9" name="Freeform 138"/>
            <p:cNvSpPr>
              <a:spLocks noChangeArrowheads="1"/>
            </p:cNvSpPr>
            <p:nvPr/>
          </p:nvSpPr>
          <p:spPr bwMode="auto">
            <a:xfrm>
              <a:off x="3363" y="2697"/>
              <a:ext cx="18" cy="34"/>
            </a:xfrm>
            <a:custGeom>
              <a:avLst/>
              <a:gdLst>
                <a:gd name="T0" fmla="*/ 8 w 13"/>
                <a:gd name="T1" fmla="*/ 2 h 23"/>
                <a:gd name="T2" fmla="*/ 7 w 13"/>
                <a:gd name="T3" fmla="*/ 7 h 23"/>
                <a:gd name="T4" fmla="*/ 2 w 13"/>
                <a:gd name="T5" fmla="*/ 18 h 23"/>
                <a:gd name="T6" fmla="*/ 0 w 13"/>
                <a:gd name="T7" fmla="*/ 20 h 23"/>
                <a:gd name="T8" fmla="*/ 2 w 13"/>
                <a:gd name="T9" fmla="*/ 23 h 23"/>
                <a:gd name="T10" fmla="*/ 12 w 13"/>
                <a:gd name="T11" fmla="*/ 8 h 23"/>
                <a:gd name="T12" fmla="*/ 13 w 13"/>
                <a:gd name="T13" fmla="*/ 3 h 23"/>
                <a:gd name="T14" fmla="*/ 11 w 13"/>
                <a:gd name="T15" fmla="*/ 0 h 23"/>
                <a:gd name="T16" fmla="*/ 8 w 13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3">
                  <a:moveTo>
                    <a:pt x="8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13"/>
                    <a:pt x="5" y="18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0" y="23"/>
                    <a:pt x="11" y="14"/>
                    <a:pt x="12" y="8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0" name="Freeform 139"/>
            <p:cNvSpPr>
              <a:spLocks noChangeArrowheads="1"/>
            </p:cNvSpPr>
            <p:nvPr/>
          </p:nvSpPr>
          <p:spPr bwMode="auto">
            <a:xfrm>
              <a:off x="3416" y="2693"/>
              <a:ext cx="19" cy="43"/>
            </a:xfrm>
            <a:custGeom>
              <a:avLst/>
              <a:gdLst>
                <a:gd name="T0" fmla="*/ 10 w 13"/>
                <a:gd name="T1" fmla="*/ 1 h 30"/>
                <a:gd name="T2" fmla="*/ 7 w 13"/>
                <a:gd name="T3" fmla="*/ 3 h 30"/>
                <a:gd name="T4" fmla="*/ 2 w 13"/>
                <a:gd name="T5" fmla="*/ 25 h 30"/>
                <a:gd name="T6" fmla="*/ 1 w 13"/>
                <a:gd name="T7" fmla="*/ 29 h 30"/>
                <a:gd name="T8" fmla="*/ 5 w 13"/>
                <a:gd name="T9" fmla="*/ 29 h 30"/>
                <a:gd name="T10" fmla="*/ 13 w 13"/>
                <a:gd name="T11" fmla="*/ 3 h 30"/>
                <a:gd name="T12" fmla="*/ 10 w 13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0">
                  <a:moveTo>
                    <a:pt x="10" y="1"/>
                  </a:moveTo>
                  <a:cubicBezTo>
                    <a:pt x="9" y="1"/>
                    <a:pt x="7" y="2"/>
                    <a:pt x="7" y="3"/>
                  </a:cubicBezTo>
                  <a:cubicBezTo>
                    <a:pt x="8" y="12"/>
                    <a:pt x="8" y="20"/>
                    <a:pt x="2" y="25"/>
                  </a:cubicBezTo>
                  <a:cubicBezTo>
                    <a:pt x="1" y="26"/>
                    <a:pt x="0" y="28"/>
                    <a:pt x="1" y="29"/>
                  </a:cubicBezTo>
                  <a:cubicBezTo>
                    <a:pt x="2" y="30"/>
                    <a:pt x="4" y="30"/>
                    <a:pt x="5" y="29"/>
                  </a:cubicBezTo>
                  <a:cubicBezTo>
                    <a:pt x="13" y="23"/>
                    <a:pt x="13" y="12"/>
                    <a:pt x="13" y="3"/>
                  </a:cubicBezTo>
                  <a:cubicBezTo>
                    <a:pt x="13" y="2"/>
                    <a:pt x="12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1" name="Freeform 140"/>
            <p:cNvSpPr>
              <a:spLocks noChangeArrowheads="1"/>
            </p:cNvSpPr>
            <p:nvPr/>
          </p:nvSpPr>
          <p:spPr bwMode="auto">
            <a:xfrm>
              <a:off x="3480" y="2680"/>
              <a:ext cx="16" cy="48"/>
            </a:xfrm>
            <a:custGeom>
              <a:avLst/>
              <a:gdLst>
                <a:gd name="T0" fmla="*/ 2 w 11"/>
                <a:gd name="T1" fmla="*/ 0 h 33"/>
                <a:gd name="T2" fmla="*/ 0 w 11"/>
                <a:gd name="T3" fmla="*/ 3 h 33"/>
                <a:gd name="T4" fmla="*/ 1 w 11"/>
                <a:gd name="T5" fmla="*/ 28 h 33"/>
                <a:gd name="T6" fmla="*/ 1 w 11"/>
                <a:gd name="T7" fmla="*/ 31 h 33"/>
                <a:gd name="T8" fmla="*/ 5 w 11"/>
                <a:gd name="T9" fmla="*/ 32 h 33"/>
                <a:gd name="T10" fmla="*/ 5 w 11"/>
                <a:gd name="T11" fmla="*/ 2 h 33"/>
                <a:gd name="T12" fmla="*/ 2 w 1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9"/>
                    <a:pt x="5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2"/>
                    <a:pt x="3" y="33"/>
                    <a:pt x="5" y="32"/>
                  </a:cubicBezTo>
                  <a:cubicBezTo>
                    <a:pt x="11" y="26"/>
                    <a:pt x="7" y="10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2" name="Freeform 141"/>
            <p:cNvSpPr>
              <a:spLocks noChangeArrowheads="1"/>
            </p:cNvSpPr>
            <p:nvPr/>
          </p:nvSpPr>
          <p:spPr bwMode="auto">
            <a:xfrm>
              <a:off x="3518" y="2666"/>
              <a:ext cx="14" cy="41"/>
            </a:xfrm>
            <a:custGeom>
              <a:avLst/>
              <a:gdLst>
                <a:gd name="T0" fmla="*/ 0 w 10"/>
                <a:gd name="T1" fmla="*/ 2 h 29"/>
                <a:gd name="T2" fmla="*/ 1 w 10"/>
                <a:gd name="T3" fmla="*/ 5 h 29"/>
                <a:gd name="T4" fmla="*/ 1 w 10"/>
                <a:gd name="T5" fmla="*/ 5 h 29"/>
                <a:gd name="T6" fmla="*/ 4 w 10"/>
                <a:gd name="T7" fmla="*/ 26 h 29"/>
                <a:gd name="T8" fmla="*/ 6 w 10"/>
                <a:gd name="T9" fmla="*/ 29 h 29"/>
                <a:gd name="T10" fmla="*/ 9 w 10"/>
                <a:gd name="T11" fmla="*/ 26 h 29"/>
                <a:gd name="T12" fmla="*/ 4 w 10"/>
                <a:gd name="T13" fmla="*/ 1 h 29"/>
                <a:gd name="T14" fmla="*/ 0 w 10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4" y="16"/>
                    <a:pt x="4" y="26"/>
                  </a:cubicBezTo>
                  <a:cubicBezTo>
                    <a:pt x="4" y="27"/>
                    <a:pt x="5" y="29"/>
                    <a:pt x="6" y="29"/>
                  </a:cubicBezTo>
                  <a:cubicBezTo>
                    <a:pt x="8" y="29"/>
                    <a:pt x="9" y="28"/>
                    <a:pt x="9" y="26"/>
                  </a:cubicBezTo>
                  <a:cubicBezTo>
                    <a:pt x="9" y="24"/>
                    <a:pt x="10" y="4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3" name="Freeform 142"/>
            <p:cNvSpPr>
              <a:spLocks noChangeArrowheads="1"/>
            </p:cNvSpPr>
            <p:nvPr/>
          </p:nvSpPr>
          <p:spPr bwMode="auto">
            <a:xfrm>
              <a:off x="3045" y="2508"/>
              <a:ext cx="34" cy="32"/>
            </a:xfrm>
            <a:custGeom>
              <a:avLst/>
              <a:gdLst>
                <a:gd name="T0" fmla="*/ 1 w 23"/>
                <a:gd name="T1" fmla="*/ 1 h 22"/>
                <a:gd name="T2" fmla="*/ 2 w 23"/>
                <a:gd name="T3" fmla="*/ 5 h 22"/>
                <a:gd name="T4" fmla="*/ 12 w 23"/>
                <a:gd name="T5" fmla="*/ 14 h 22"/>
                <a:gd name="T6" fmla="*/ 19 w 23"/>
                <a:gd name="T7" fmla="*/ 21 h 22"/>
                <a:gd name="T8" fmla="*/ 22 w 23"/>
                <a:gd name="T9" fmla="*/ 21 h 22"/>
                <a:gd name="T10" fmla="*/ 22 w 23"/>
                <a:gd name="T11" fmla="*/ 17 h 22"/>
                <a:gd name="T12" fmla="*/ 15 w 23"/>
                <a:gd name="T13" fmla="*/ 10 h 22"/>
                <a:gd name="T14" fmla="*/ 5 w 23"/>
                <a:gd name="T15" fmla="*/ 1 h 22"/>
                <a:gd name="T16" fmla="*/ 1 w 23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7"/>
                    <a:pt x="8" y="10"/>
                    <a:pt x="12" y="1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1" y="22"/>
                    <a:pt x="22" y="21"/>
                  </a:cubicBezTo>
                  <a:cubicBezTo>
                    <a:pt x="23" y="20"/>
                    <a:pt x="23" y="18"/>
                    <a:pt x="22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6"/>
                    <a:pt x="8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4" name="Freeform 143"/>
            <p:cNvSpPr>
              <a:spLocks noChangeArrowheads="1"/>
            </p:cNvSpPr>
            <p:nvPr/>
          </p:nvSpPr>
          <p:spPr bwMode="auto">
            <a:xfrm>
              <a:off x="3061" y="2491"/>
              <a:ext cx="26" cy="33"/>
            </a:xfrm>
            <a:custGeom>
              <a:avLst/>
              <a:gdLst>
                <a:gd name="T0" fmla="*/ 1 w 18"/>
                <a:gd name="T1" fmla="*/ 1 h 23"/>
                <a:gd name="T2" fmla="*/ 1 w 18"/>
                <a:gd name="T3" fmla="*/ 5 h 23"/>
                <a:gd name="T4" fmla="*/ 12 w 18"/>
                <a:gd name="T5" fmla="*/ 21 h 23"/>
                <a:gd name="T6" fmla="*/ 16 w 18"/>
                <a:gd name="T7" fmla="*/ 23 h 23"/>
                <a:gd name="T8" fmla="*/ 17 w 18"/>
                <a:gd name="T9" fmla="*/ 19 h 23"/>
                <a:gd name="T10" fmla="*/ 5 w 18"/>
                <a:gd name="T11" fmla="*/ 1 h 23"/>
                <a:gd name="T12" fmla="*/ 1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9"/>
                    <a:pt x="11" y="18"/>
                    <a:pt x="12" y="21"/>
                  </a:cubicBezTo>
                  <a:cubicBezTo>
                    <a:pt x="13" y="23"/>
                    <a:pt x="15" y="23"/>
                    <a:pt x="16" y="23"/>
                  </a:cubicBezTo>
                  <a:cubicBezTo>
                    <a:pt x="17" y="22"/>
                    <a:pt x="18" y="20"/>
                    <a:pt x="17" y="19"/>
                  </a:cubicBezTo>
                  <a:cubicBezTo>
                    <a:pt x="15" y="15"/>
                    <a:pt x="9" y="6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5" name="Freeform 144"/>
            <p:cNvSpPr>
              <a:spLocks noEditPoints="1" noChangeArrowheads="1"/>
            </p:cNvSpPr>
            <p:nvPr/>
          </p:nvSpPr>
          <p:spPr bwMode="auto">
            <a:xfrm>
              <a:off x="3977" y="871"/>
              <a:ext cx="107" cy="58"/>
            </a:xfrm>
            <a:custGeom>
              <a:avLst/>
              <a:gdLst>
                <a:gd name="T0" fmla="*/ 65 w 74"/>
                <a:gd name="T1" fmla="*/ 0 h 40"/>
                <a:gd name="T2" fmla="*/ 7 w 74"/>
                <a:gd name="T3" fmla="*/ 8 h 40"/>
                <a:gd name="T4" fmla="*/ 6 w 74"/>
                <a:gd name="T5" fmla="*/ 8 h 40"/>
                <a:gd name="T6" fmla="*/ 6 w 74"/>
                <a:gd name="T7" fmla="*/ 8 h 40"/>
                <a:gd name="T8" fmla="*/ 4 w 74"/>
                <a:gd name="T9" fmla="*/ 5 h 40"/>
                <a:gd name="T10" fmla="*/ 1 w 74"/>
                <a:gd name="T11" fmla="*/ 7 h 40"/>
                <a:gd name="T12" fmla="*/ 1 w 74"/>
                <a:gd name="T13" fmla="*/ 30 h 40"/>
                <a:gd name="T14" fmla="*/ 1 w 74"/>
                <a:gd name="T15" fmla="*/ 34 h 40"/>
                <a:gd name="T16" fmla="*/ 2 w 74"/>
                <a:gd name="T17" fmla="*/ 36 h 40"/>
                <a:gd name="T18" fmla="*/ 4 w 74"/>
                <a:gd name="T19" fmla="*/ 37 h 40"/>
                <a:gd name="T20" fmla="*/ 28 w 74"/>
                <a:gd name="T21" fmla="*/ 38 h 40"/>
                <a:gd name="T22" fmla="*/ 72 w 74"/>
                <a:gd name="T23" fmla="*/ 34 h 40"/>
                <a:gd name="T24" fmla="*/ 74 w 74"/>
                <a:gd name="T25" fmla="*/ 31 h 40"/>
                <a:gd name="T26" fmla="*/ 72 w 74"/>
                <a:gd name="T27" fmla="*/ 21 h 40"/>
                <a:gd name="T28" fmla="*/ 68 w 74"/>
                <a:gd name="T29" fmla="*/ 1 h 40"/>
                <a:gd name="T30" fmla="*/ 65 w 74"/>
                <a:gd name="T31" fmla="*/ 0 h 40"/>
                <a:gd name="T32" fmla="*/ 64 w 74"/>
                <a:gd name="T33" fmla="*/ 6 h 40"/>
                <a:gd name="T34" fmla="*/ 67 w 74"/>
                <a:gd name="T35" fmla="*/ 22 h 40"/>
                <a:gd name="T36" fmla="*/ 68 w 74"/>
                <a:gd name="T37" fmla="*/ 30 h 40"/>
                <a:gd name="T38" fmla="*/ 28 w 74"/>
                <a:gd name="T39" fmla="*/ 32 h 40"/>
                <a:gd name="T40" fmla="*/ 7 w 74"/>
                <a:gd name="T41" fmla="*/ 31 h 40"/>
                <a:gd name="T42" fmla="*/ 6 w 74"/>
                <a:gd name="T43" fmla="*/ 29 h 40"/>
                <a:gd name="T44" fmla="*/ 6 w 74"/>
                <a:gd name="T45" fmla="*/ 16 h 40"/>
                <a:gd name="T46" fmla="*/ 6 w 74"/>
                <a:gd name="T47" fmla="*/ 13 h 40"/>
                <a:gd name="T48" fmla="*/ 64 w 74"/>
                <a:gd name="T49" fmla="*/ 6 h 40"/>
                <a:gd name="T50" fmla="*/ 4 w 74"/>
                <a:gd name="T51" fmla="*/ 32 h 40"/>
                <a:gd name="T52" fmla="*/ 4 w 74"/>
                <a:gd name="T53" fmla="*/ 32 h 40"/>
                <a:gd name="T54" fmla="*/ 4 w 74"/>
                <a:gd name="T5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48" y="3"/>
                    <a:pt x="18" y="10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3" y="5"/>
                    <a:pt x="1" y="6"/>
                    <a:pt x="1" y="7"/>
                  </a:cubicBezTo>
                  <a:cubicBezTo>
                    <a:pt x="0" y="14"/>
                    <a:pt x="1" y="22"/>
                    <a:pt x="1" y="30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12" y="36"/>
                    <a:pt x="20" y="37"/>
                    <a:pt x="28" y="38"/>
                  </a:cubicBezTo>
                  <a:cubicBezTo>
                    <a:pt x="43" y="39"/>
                    <a:pt x="58" y="40"/>
                    <a:pt x="72" y="34"/>
                  </a:cubicBezTo>
                  <a:cubicBezTo>
                    <a:pt x="73" y="33"/>
                    <a:pt x="74" y="32"/>
                    <a:pt x="74" y="3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1" y="15"/>
                    <a:pt x="71" y="8"/>
                    <a:pt x="68" y="1"/>
                  </a:cubicBezTo>
                  <a:cubicBezTo>
                    <a:pt x="67" y="0"/>
                    <a:pt x="66" y="0"/>
                    <a:pt x="65" y="0"/>
                  </a:cubicBezTo>
                  <a:close/>
                  <a:moveTo>
                    <a:pt x="64" y="6"/>
                  </a:moveTo>
                  <a:cubicBezTo>
                    <a:pt x="65" y="11"/>
                    <a:pt x="66" y="17"/>
                    <a:pt x="67" y="22"/>
                  </a:cubicBezTo>
                  <a:cubicBezTo>
                    <a:pt x="67" y="22"/>
                    <a:pt x="68" y="27"/>
                    <a:pt x="68" y="30"/>
                  </a:cubicBezTo>
                  <a:cubicBezTo>
                    <a:pt x="55" y="34"/>
                    <a:pt x="42" y="33"/>
                    <a:pt x="28" y="32"/>
                  </a:cubicBezTo>
                  <a:cubicBezTo>
                    <a:pt x="21" y="32"/>
                    <a:pt x="14" y="31"/>
                    <a:pt x="7" y="31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5"/>
                    <a:pt x="6" y="21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18" y="15"/>
                    <a:pt x="46" y="9"/>
                    <a:pt x="64" y="6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6" name="Freeform 145"/>
            <p:cNvSpPr>
              <a:spLocks noChangeArrowheads="1"/>
            </p:cNvSpPr>
            <p:nvPr/>
          </p:nvSpPr>
          <p:spPr bwMode="auto">
            <a:xfrm>
              <a:off x="4046" y="926"/>
              <a:ext cx="487" cy="156"/>
            </a:xfrm>
            <a:custGeom>
              <a:avLst/>
              <a:gdLst>
                <a:gd name="T0" fmla="*/ 11 w 336"/>
                <a:gd name="T1" fmla="*/ 9 h 108"/>
                <a:gd name="T2" fmla="*/ 7 w 336"/>
                <a:gd name="T3" fmla="*/ 47 h 108"/>
                <a:gd name="T4" fmla="*/ 142 w 336"/>
                <a:gd name="T5" fmla="*/ 39 h 108"/>
                <a:gd name="T6" fmla="*/ 145 w 336"/>
                <a:gd name="T7" fmla="*/ 37 h 108"/>
                <a:gd name="T8" fmla="*/ 287 w 336"/>
                <a:gd name="T9" fmla="*/ 26 h 108"/>
                <a:gd name="T10" fmla="*/ 328 w 336"/>
                <a:gd name="T11" fmla="*/ 75 h 108"/>
                <a:gd name="T12" fmla="*/ 310 w 336"/>
                <a:gd name="T13" fmla="*/ 102 h 108"/>
                <a:gd name="T14" fmla="*/ 283 w 336"/>
                <a:gd name="T15" fmla="*/ 84 h 108"/>
                <a:gd name="T16" fmla="*/ 290 w 336"/>
                <a:gd name="T17" fmla="*/ 66 h 108"/>
                <a:gd name="T18" fmla="*/ 305 w 336"/>
                <a:gd name="T19" fmla="*/ 67 h 108"/>
                <a:gd name="T20" fmla="*/ 310 w 336"/>
                <a:gd name="T21" fmla="*/ 78 h 108"/>
                <a:gd name="T22" fmla="*/ 303 w 336"/>
                <a:gd name="T23" fmla="*/ 82 h 108"/>
                <a:gd name="T24" fmla="*/ 300 w 336"/>
                <a:gd name="T25" fmla="*/ 85 h 108"/>
                <a:gd name="T26" fmla="*/ 303 w 336"/>
                <a:gd name="T27" fmla="*/ 87 h 108"/>
                <a:gd name="T28" fmla="*/ 315 w 336"/>
                <a:gd name="T29" fmla="*/ 80 h 108"/>
                <a:gd name="T30" fmla="*/ 308 w 336"/>
                <a:gd name="T31" fmla="*/ 63 h 108"/>
                <a:gd name="T32" fmla="*/ 287 w 336"/>
                <a:gd name="T33" fmla="*/ 62 h 108"/>
                <a:gd name="T34" fmla="*/ 278 w 336"/>
                <a:gd name="T35" fmla="*/ 85 h 108"/>
                <a:gd name="T36" fmla="*/ 311 w 336"/>
                <a:gd name="T37" fmla="*/ 107 h 108"/>
                <a:gd name="T38" fmla="*/ 333 w 336"/>
                <a:gd name="T39" fmla="*/ 76 h 108"/>
                <a:gd name="T40" fmla="*/ 289 w 336"/>
                <a:gd name="T41" fmla="*/ 21 h 108"/>
                <a:gd name="T42" fmla="*/ 143 w 336"/>
                <a:gd name="T43" fmla="*/ 33 h 108"/>
                <a:gd name="T44" fmla="*/ 139 w 336"/>
                <a:gd name="T45" fmla="*/ 35 h 108"/>
                <a:gd name="T46" fmla="*/ 11 w 336"/>
                <a:gd name="T47" fmla="*/ 45 h 108"/>
                <a:gd name="T48" fmla="*/ 15 w 336"/>
                <a:gd name="T49" fmla="*/ 13 h 108"/>
                <a:gd name="T50" fmla="*/ 37 w 336"/>
                <a:gd name="T51" fmla="*/ 10 h 108"/>
                <a:gd name="T52" fmla="*/ 45 w 336"/>
                <a:gd name="T53" fmla="*/ 25 h 108"/>
                <a:gd name="T54" fmla="*/ 30 w 336"/>
                <a:gd name="T55" fmla="*/ 35 h 108"/>
                <a:gd name="T56" fmla="*/ 25 w 336"/>
                <a:gd name="T57" fmla="*/ 24 h 108"/>
                <a:gd name="T58" fmla="*/ 22 w 336"/>
                <a:gd name="T59" fmla="*/ 21 h 108"/>
                <a:gd name="T60" fmla="*/ 20 w 336"/>
                <a:gd name="T61" fmla="*/ 24 h 108"/>
                <a:gd name="T62" fmla="*/ 29 w 336"/>
                <a:gd name="T63" fmla="*/ 40 h 108"/>
                <a:gd name="T64" fmla="*/ 50 w 336"/>
                <a:gd name="T65" fmla="*/ 27 h 108"/>
                <a:gd name="T66" fmla="*/ 39 w 336"/>
                <a:gd name="T67" fmla="*/ 5 h 108"/>
                <a:gd name="T68" fmla="*/ 11 w 336"/>
                <a:gd name="T69" fmla="*/ 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8">
                  <a:moveTo>
                    <a:pt x="11" y="9"/>
                  </a:moveTo>
                  <a:cubicBezTo>
                    <a:pt x="2" y="19"/>
                    <a:pt x="0" y="36"/>
                    <a:pt x="7" y="47"/>
                  </a:cubicBezTo>
                  <a:cubicBezTo>
                    <a:pt x="34" y="94"/>
                    <a:pt x="109" y="56"/>
                    <a:pt x="142" y="39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93" y="14"/>
                    <a:pt x="244" y="10"/>
                    <a:pt x="287" y="26"/>
                  </a:cubicBezTo>
                  <a:cubicBezTo>
                    <a:pt x="307" y="34"/>
                    <a:pt x="330" y="52"/>
                    <a:pt x="328" y="75"/>
                  </a:cubicBezTo>
                  <a:cubicBezTo>
                    <a:pt x="326" y="91"/>
                    <a:pt x="320" y="100"/>
                    <a:pt x="310" y="102"/>
                  </a:cubicBezTo>
                  <a:cubicBezTo>
                    <a:pt x="300" y="103"/>
                    <a:pt x="287" y="94"/>
                    <a:pt x="283" y="84"/>
                  </a:cubicBezTo>
                  <a:cubicBezTo>
                    <a:pt x="282" y="79"/>
                    <a:pt x="281" y="72"/>
                    <a:pt x="290" y="66"/>
                  </a:cubicBezTo>
                  <a:cubicBezTo>
                    <a:pt x="297" y="62"/>
                    <a:pt x="303" y="65"/>
                    <a:pt x="305" y="67"/>
                  </a:cubicBezTo>
                  <a:cubicBezTo>
                    <a:pt x="309" y="70"/>
                    <a:pt x="311" y="75"/>
                    <a:pt x="310" y="78"/>
                  </a:cubicBezTo>
                  <a:cubicBezTo>
                    <a:pt x="309" y="81"/>
                    <a:pt x="306" y="82"/>
                    <a:pt x="303" y="82"/>
                  </a:cubicBezTo>
                  <a:cubicBezTo>
                    <a:pt x="301" y="82"/>
                    <a:pt x="300" y="83"/>
                    <a:pt x="300" y="85"/>
                  </a:cubicBezTo>
                  <a:cubicBezTo>
                    <a:pt x="300" y="86"/>
                    <a:pt x="302" y="87"/>
                    <a:pt x="303" y="87"/>
                  </a:cubicBezTo>
                  <a:cubicBezTo>
                    <a:pt x="312" y="87"/>
                    <a:pt x="315" y="83"/>
                    <a:pt x="315" y="80"/>
                  </a:cubicBezTo>
                  <a:cubicBezTo>
                    <a:pt x="317" y="75"/>
                    <a:pt x="314" y="68"/>
                    <a:pt x="308" y="63"/>
                  </a:cubicBezTo>
                  <a:cubicBezTo>
                    <a:pt x="302" y="58"/>
                    <a:pt x="294" y="57"/>
                    <a:pt x="287" y="62"/>
                  </a:cubicBezTo>
                  <a:cubicBezTo>
                    <a:pt x="278" y="67"/>
                    <a:pt x="275" y="76"/>
                    <a:pt x="278" y="85"/>
                  </a:cubicBezTo>
                  <a:cubicBezTo>
                    <a:pt x="283" y="98"/>
                    <a:pt x="298" y="108"/>
                    <a:pt x="311" y="107"/>
                  </a:cubicBezTo>
                  <a:cubicBezTo>
                    <a:pt x="318" y="106"/>
                    <a:pt x="331" y="101"/>
                    <a:pt x="333" y="76"/>
                  </a:cubicBezTo>
                  <a:cubicBezTo>
                    <a:pt x="336" y="49"/>
                    <a:pt x="311" y="30"/>
                    <a:pt x="289" y="21"/>
                  </a:cubicBezTo>
                  <a:cubicBezTo>
                    <a:pt x="245" y="4"/>
                    <a:pt x="192" y="8"/>
                    <a:pt x="143" y="33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08" y="50"/>
                    <a:pt x="36" y="87"/>
                    <a:pt x="11" y="45"/>
                  </a:cubicBezTo>
                  <a:cubicBezTo>
                    <a:pt x="6" y="35"/>
                    <a:pt x="7" y="21"/>
                    <a:pt x="15" y="13"/>
                  </a:cubicBezTo>
                  <a:cubicBezTo>
                    <a:pt x="21" y="7"/>
                    <a:pt x="29" y="6"/>
                    <a:pt x="37" y="10"/>
                  </a:cubicBezTo>
                  <a:cubicBezTo>
                    <a:pt x="45" y="14"/>
                    <a:pt x="47" y="19"/>
                    <a:pt x="45" y="25"/>
                  </a:cubicBezTo>
                  <a:cubicBezTo>
                    <a:pt x="43" y="31"/>
                    <a:pt x="35" y="36"/>
                    <a:pt x="30" y="35"/>
                  </a:cubicBezTo>
                  <a:cubicBezTo>
                    <a:pt x="25" y="34"/>
                    <a:pt x="25" y="29"/>
                    <a:pt x="25" y="24"/>
                  </a:cubicBezTo>
                  <a:cubicBezTo>
                    <a:pt x="25" y="22"/>
                    <a:pt x="24" y="21"/>
                    <a:pt x="22" y="21"/>
                  </a:cubicBezTo>
                  <a:cubicBezTo>
                    <a:pt x="21" y="21"/>
                    <a:pt x="20" y="22"/>
                    <a:pt x="20" y="24"/>
                  </a:cubicBezTo>
                  <a:cubicBezTo>
                    <a:pt x="19" y="37"/>
                    <a:pt x="26" y="40"/>
                    <a:pt x="29" y="40"/>
                  </a:cubicBezTo>
                  <a:cubicBezTo>
                    <a:pt x="37" y="42"/>
                    <a:pt x="47" y="35"/>
                    <a:pt x="50" y="27"/>
                  </a:cubicBezTo>
                  <a:cubicBezTo>
                    <a:pt x="52" y="23"/>
                    <a:pt x="54" y="13"/>
                    <a:pt x="39" y="5"/>
                  </a:cubicBezTo>
                  <a:cubicBezTo>
                    <a:pt x="29" y="0"/>
                    <a:pt x="19" y="1"/>
                    <a:pt x="11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7" name="Freeform 146"/>
            <p:cNvSpPr>
              <a:spLocks noEditPoints="1" noChangeArrowheads="1"/>
            </p:cNvSpPr>
            <p:nvPr/>
          </p:nvSpPr>
          <p:spPr bwMode="auto">
            <a:xfrm>
              <a:off x="4136" y="1018"/>
              <a:ext cx="328" cy="339"/>
            </a:xfrm>
            <a:custGeom>
              <a:avLst/>
              <a:gdLst>
                <a:gd name="T0" fmla="*/ 18 w 227"/>
                <a:gd name="T1" fmla="*/ 71 h 234"/>
                <a:gd name="T2" fmla="*/ 9 w 227"/>
                <a:gd name="T3" fmla="*/ 93 h 234"/>
                <a:gd name="T4" fmla="*/ 9 w 227"/>
                <a:gd name="T5" fmla="*/ 93 h 234"/>
                <a:gd name="T6" fmla="*/ 36 w 227"/>
                <a:gd name="T7" fmla="*/ 191 h 234"/>
                <a:gd name="T8" fmla="*/ 137 w 227"/>
                <a:gd name="T9" fmla="*/ 227 h 234"/>
                <a:gd name="T10" fmla="*/ 227 w 227"/>
                <a:gd name="T11" fmla="*/ 121 h 234"/>
                <a:gd name="T12" fmla="*/ 134 w 227"/>
                <a:gd name="T13" fmla="*/ 9 h 234"/>
                <a:gd name="T14" fmla="*/ 18 w 227"/>
                <a:gd name="T15" fmla="*/ 71 h 234"/>
                <a:gd name="T16" fmla="*/ 23 w 227"/>
                <a:gd name="T17" fmla="*/ 74 h 234"/>
                <a:gd name="T18" fmla="*/ 133 w 227"/>
                <a:gd name="T19" fmla="*/ 15 h 234"/>
                <a:gd name="T20" fmla="*/ 222 w 227"/>
                <a:gd name="T21" fmla="*/ 121 h 234"/>
                <a:gd name="T22" fmla="*/ 136 w 227"/>
                <a:gd name="T23" fmla="*/ 222 h 234"/>
                <a:gd name="T24" fmla="*/ 40 w 227"/>
                <a:gd name="T25" fmla="*/ 187 h 234"/>
                <a:gd name="T26" fmla="*/ 11 w 227"/>
                <a:gd name="T27" fmla="*/ 117 h 234"/>
                <a:gd name="T28" fmla="*/ 14 w 227"/>
                <a:gd name="T29" fmla="*/ 95 h 234"/>
                <a:gd name="T30" fmla="*/ 23 w 227"/>
                <a:gd name="T31" fmla="*/ 7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34">
                  <a:moveTo>
                    <a:pt x="18" y="71"/>
                  </a:moveTo>
                  <a:cubicBezTo>
                    <a:pt x="14" y="78"/>
                    <a:pt x="11" y="86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0" y="126"/>
                    <a:pt x="10" y="162"/>
                    <a:pt x="36" y="191"/>
                  </a:cubicBezTo>
                  <a:cubicBezTo>
                    <a:pt x="63" y="220"/>
                    <a:pt x="101" y="234"/>
                    <a:pt x="137" y="227"/>
                  </a:cubicBezTo>
                  <a:cubicBezTo>
                    <a:pt x="203" y="215"/>
                    <a:pt x="227" y="162"/>
                    <a:pt x="227" y="121"/>
                  </a:cubicBezTo>
                  <a:cubicBezTo>
                    <a:pt x="227" y="74"/>
                    <a:pt x="199" y="21"/>
                    <a:pt x="134" y="9"/>
                  </a:cubicBezTo>
                  <a:cubicBezTo>
                    <a:pt x="81" y="0"/>
                    <a:pt x="39" y="35"/>
                    <a:pt x="18" y="71"/>
                  </a:cubicBezTo>
                  <a:close/>
                  <a:moveTo>
                    <a:pt x="23" y="74"/>
                  </a:moveTo>
                  <a:cubicBezTo>
                    <a:pt x="43" y="39"/>
                    <a:pt x="83" y="5"/>
                    <a:pt x="133" y="15"/>
                  </a:cubicBezTo>
                  <a:cubicBezTo>
                    <a:pt x="195" y="26"/>
                    <a:pt x="222" y="76"/>
                    <a:pt x="222" y="121"/>
                  </a:cubicBezTo>
                  <a:cubicBezTo>
                    <a:pt x="222" y="160"/>
                    <a:pt x="199" y="211"/>
                    <a:pt x="136" y="222"/>
                  </a:cubicBezTo>
                  <a:cubicBezTo>
                    <a:pt x="102" y="228"/>
                    <a:pt x="66" y="215"/>
                    <a:pt x="40" y="187"/>
                  </a:cubicBezTo>
                  <a:cubicBezTo>
                    <a:pt x="21" y="166"/>
                    <a:pt x="11" y="141"/>
                    <a:pt x="11" y="117"/>
                  </a:cubicBezTo>
                  <a:cubicBezTo>
                    <a:pt x="11" y="109"/>
                    <a:pt x="12" y="102"/>
                    <a:pt x="14" y="95"/>
                  </a:cubicBezTo>
                  <a:cubicBezTo>
                    <a:pt x="16" y="87"/>
                    <a:pt x="19" y="80"/>
                    <a:pt x="23" y="7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8" name="Freeform 147"/>
            <p:cNvSpPr>
              <a:spLocks noChangeArrowheads="1"/>
            </p:cNvSpPr>
            <p:nvPr/>
          </p:nvSpPr>
          <p:spPr bwMode="auto">
            <a:xfrm>
              <a:off x="4227" y="1036"/>
              <a:ext cx="77" cy="312"/>
            </a:xfrm>
            <a:custGeom>
              <a:avLst/>
              <a:gdLst>
                <a:gd name="T0" fmla="*/ 49 w 53"/>
                <a:gd name="T1" fmla="*/ 0 h 216"/>
                <a:gd name="T2" fmla="*/ 1 w 53"/>
                <a:gd name="T3" fmla="*/ 122 h 216"/>
                <a:gd name="T4" fmla="*/ 39 w 53"/>
                <a:gd name="T5" fmla="*/ 215 h 216"/>
                <a:gd name="T6" fmla="*/ 42 w 53"/>
                <a:gd name="T7" fmla="*/ 215 h 216"/>
                <a:gd name="T8" fmla="*/ 43 w 53"/>
                <a:gd name="T9" fmla="*/ 211 h 216"/>
                <a:gd name="T10" fmla="*/ 7 w 53"/>
                <a:gd name="T11" fmla="*/ 122 h 216"/>
                <a:gd name="T12" fmla="*/ 51 w 53"/>
                <a:gd name="T13" fmla="*/ 5 h 216"/>
                <a:gd name="T14" fmla="*/ 52 w 53"/>
                <a:gd name="T15" fmla="*/ 1 h 216"/>
                <a:gd name="T16" fmla="*/ 49 w 53"/>
                <a:gd name="T1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16">
                  <a:moveTo>
                    <a:pt x="49" y="0"/>
                  </a:moveTo>
                  <a:cubicBezTo>
                    <a:pt x="16" y="16"/>
                    <a:pt x="3" y="95"/>
                    <a:pt x="1" y="122"/>
                  </a:cubicBezTo>
                  <a:cubicBezTo>
                    <a:pt x="0" y="159"/>
                    <a:pt x="10" y="186"/>
                    <a:pt x="39" y="215"/>
                  </a:cubicBezTo>
                  <a:cubicBezTo>
                    <a:pt x="40" y="216"/>
                    <a:pt x="41" y="216"/>
                    <a:pt x="42" y="215"/>
                  </a:cubicBezTo>
                  <a:cubicBezTo>
                    <a:pt x="44" y="214"/>
                    <a:pt x="44" y="212"/>
                    <a:pt x="43" y="211"/>
                  </a:cubicBezTo>
                  <a:cubicBezTo>
                    <a:pt x="15" y="183"/>
                    <a:pt x="5" y="157"/>
                    <a:pt x="7" y="122"/>
                  </a:cubicBezTo>
                  <a:cubicBezTo>
                    <a:pt x="8" y="87"/>
                    <a:pt x="25" y="18"/>
                    <a:pt x="51" y="5"/>
                  </a:cubicBezTo>
                  <a:cubicBezTo>
                    <a:pt x="52" y="4"/>
                    <a:pt x="53" y="3"/>
                    <a:pt x="52" y="1"/>
                  </a:cubicBezTo>
                  <a:cubicBezTo>
                    <a:pt x="52" y="0"/>
                    <a:pt x="50" y="0"/>
                    <a:pt x="4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9" name="Freeform 148"/>
            <p:cNvSpPr>
              <a:spLocks noChangeArrowheads="1"/>
            </p:cNvSpPr>
            <p:nvPr/>
          </p:nvSpPr>
          <p:spPr bwMode="auto">
            <a:xfrm>
              <a:off x="4291" y="1040"/>
              <a:ext cx="103" cy="304"/>
            </a:xfrm>
            <a:custGeom>
              <a:avLst/>
              <a:gdLst>
                <a:gd name="T0" fmla="*/ 3 w 71"/>
                <a:gd name="T1" fmla="*/ 0 h 210"/>
                <a:gd name="T2" fmla="*/ 0 w 71"/>
                <a:gd name="T3" fmla="*/ 3 h 210"/>
                <a:gd name="T4" fmla="*/ 3 w 71"/>
                <a:gd name="T5" fmla="*/ 5 h 210"/>
                <a:gd name="T6" fmla="*/ 28 w 71"/>
                <a:gd name="T7" fmla="*/ 17 h 210"/>
                <a:gd name="T8" fmla="*/ 64 w 71"/>
                <a:gd name="T9" fmla="*/ 131 h 210"/>
                <a:gd name="T10" fmla="*/ 17 w 71"/>
                <a:gd name="T11" fmla="*/ 205 h 210"/>
                <a:gd name="T12" fmla="*/ 15 w 71"/>
                <a:gd name="T13" fmla="*/ 208 h 210"/>
                <a:gd name="T14" fmla="*/ 19 w 71"/>
                <a:gd name="T15" fmla="*/ 210 h 210"/>
                <a:gd name="T16" fmla="*/ 69 w 71"/>
                <a:gd name="T17" fmla="*/ 132 h 210"/>
                <a:gd name="T18" fmla="*/ 31 w 71"/>
                <a:gd name="T19" fmla="*/ 14 h 210"/>
                <a:gd name="T20" fmla="*/ 3 w 71"/>
                <a:gd name="T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10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1" y="5"/>
                    <a:pt x="20" y="9"/>
                    <a:pt x="28" y="17"/>
                  </a:cubicBezTo>
                  <a:cubicBezTo>
                    <a:pt x="53" y="44"/>
                    <a:pt x="66" y="106"/>
                    <a:pt x="64" y="131"/>
                  </a:cubicBezTo>
                  <a:cubicBezTo>
                    <a:pt x="62" y="162"/>
                    <a:pt x="44" y="197"/>
                    <a:pt x="17" y="205"/>
                  </a:cubicBezTo>
                  <a:cubicBezTo>
                    <a:pt x="16" y="205"/>
                    <a:pt x="15" y="206"/>
                    <a:pt x="15" y="208"/>
                  </a:cubicBezTo>
                  <a:cubicBezTo>
                    <a:pt x="16" y="209"/>
                    <a:pt x="17" y="210"/>
                    <a:pt x="19" y="210"/>
                  </a:cubicBezTo>
                  <a:cubicBezTo>
                    <a:pt x="49" y="201"/>
                    <a:pt x="67" y="163"/>
                    <a:pt x="69" y="132"/>
                  </a:cubicBezTo>
                  <a:cubicBezTo>
                    <a:pt x="71" y="106"/>
                    <a:pt x="58" y="42"/>
                    <a:pt x="31" y="14"/>
                  </a:cubicBezTo>
                  <a:cubicBezTo>
                    <a:pt x="23" y="4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0" name="Freeform 149"/>
            <p:cNvSpPr>
              <a:spLocks noChangeArrowheads="1"/>
            </p:cNvSpPr>
            <p:nvPr/>
          </p:nvSpPr>
          <p:spPr bwMode="auto">
            <a:xfrm>
              <a:off x="4270" y="1344"/>
              <a:ext cx="80" cy="46"/>
            </a:xfrm>
            <a:custGeom>
              <a:avLst/>
              <a:gdLst>
                <a:gd name="T0" fmla="*/ 49 w 55"/>
                <a:gd name="T1" fmla="*/ 1 h 32"/>
                <a:gd name="T2" fmla="*/ 48 w 55"/>
                <a:gd name="T3" fmla="*/ 3 h 32"/>
                <a:gd name="T4" fmla="*/ 48 w 55"/>
                <a:gd name="T5" fmla="*/ 4 h 32"/>
                <a:gd name="T6" fmla="*/ 48 w 55"/>
                <a:gd name="T7" fmla="*/ 10 h 32"/>
                <a:gd name="T8" fmla="*/ 48 w 55"/>
                <a:gd name="T9" fmla="*/ 12 h 32"/>
                <a:gd name="T10" fmla="*/ 48 w 55"/>
                <a:gd name="T11" fmla="*/ 15 h 32"/>
                <a:gd name="T12" fmla="*/ 49 w 55"/>
                <a:gd name="T13" fmla="*/ 20 h 32"/>
                <a:gd name="T14" fmla="*/ 10 w 55"/>
                <a:gd name="T15" fmla="*/ 19 h 32"/>
                <a:gd name="T16" fmla="*/ 7 w 55"/>
                <a:gd name="T17" fmla="*/ 4 h 32"/>
                <a:gd name="T18" fmla="*/ 5 w 55"/>
                <a:gd name="T19" fmla="*/ 1 h 32"/>
                <a:gd name="T20" fmla="*/ 2 w 55"/>
                <a:gd name="T21" fmla="*/ 3 h 32"/>
                <a:gd name="T22" fmla="*/ 6 w 55"/>
                <a:gd name="T23" fmla="*/ 23 h 32"/>
                <a:gd name="T24" fmla="*/ 53 w 55"/>
                <a:gd name="T25" fmla="*/ 24 h 32"/>
                <a:gd name="T26" fmla="*/ 54 w 55"/>
                <a:gd name="T27" fmla="*/ 23 h 32"/>
                <a:gd name="T28" fmla="*/ 55 w 55"/>
                <a:gd name="T29" fmla="*/ 21 h 32"/>
                <a:gd name="T30" fmla="*/ 54 w 55"/>
                <a:gd name="T31" fmla="*/ 12 h 32"/>
                <a:gd name="T32" fmla="*/ 53 w 55"/>
                <a:gd name="T33" fmla="*/ 2 h 32"/>
                <a:gd name="T34" fmla="*/ 49 w 55"/>
                <a:gd name="T3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49" y="1"/>
                  </a:moveTo>
                  <a:cubicBezTo>
                    <a:pt x="48" y="1"/>
                    <a:pt x="48" y="2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4"/>
                    <a:pt x="48" y="15"/>
                  </a:cubicBezTo>
                  <a:cubicBezTo>
                    <a:pt x="48" y="16"/>
                    <a:pt x="49" y="18"/>
                    <a:pt x="49" y="20"/>
                  </a:cubicBezTo>
                  <a:cubicBezTo>
                    <a:pt x="37" y="24"/>
                    <a:pt x="18" y="26"/>
                    <a:pt x="10" y="19"/>
                  </a:cubicBezTo>
                  <a:cubicBezTo>
                    <a:pt x="6" y="16"/>
                    <a:pt x="5" y="11"/>
                    <a:pt x="7" y="4"/>
                  </a:cubicBezTo>
                  <a:cubicBezTo>
                    <a:pt x="7" y="3"/>
                    <a:pt x="7" y="1"/>
                    <a:pt x="5" y="1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0" y="12"/>
                    <a:pt x="1" y="18"/>
                    <a:pt x="6" y="23"/>
                  </a:cubicBezTo>
                  <a:cubicBezTo>
                    <a:pt x="16" y="32"/>
                    <a:pt x="40" y="29"/>
                    <a:pt x="53" y="24"/>
                  </a:cubicBezTo>
                  <a:cubicBezTo>
                    <a:pt x="54" y="24"/>
                    <a:pt x="54" y="23"/>
                    <a:pt x="54" y="23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4" y="18"/>
                    <a:pt x="54" y="15"/>
                    <a:pt x="54" y="12"/>
                  </a:cubicBezTo>
                  <a:cubicBezTo>
                    <a:pt x="54" y="9"/>
                    <a:pt x="54" y="6"/>
                    <a:pt x="53" y="2"/>
                  </a:cubicBezTo>
                  <a:cubicBezTo>
                    <a:pt x="52" y="1"/>
                    <a:pt x="51" y="0"/>
                    <a:pt x="4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1" name="Freeform 150"/>
            <p:cNvSpPr>
              <a:spLocks noEditPoints="1" noChangeArrowheads="1"/>
            </p:cNvSpPr>
            <p:nvPr/>
          </p:nvSpPr>
          <p:spPr bwMode="auto">
            <a:xfrm>
              <a:off x="4268" y="995"/>
              <a:ext cx="72" cy="52"/>
            </a:xfrm>
            <a:custGeom>
              <a:avLst/>
              <a:gdLst>
                <a:gd name="T0" fmla="*/ 1 w 50"/>
                <a:gd name="T1" fmla="*/ 3 h 36"/>
                <a:gd name="T2" fmla="*/ 1 w 50"/>
                <a:gd name="T3" fmla="*/ 28 h 36"/>
                <a:gd name="T4" fmla="*/ 1 w 50"/>
                <a:gd name="T5" fmla="*/ 33 h 36"/>
                <a:gd name="T6" fmla="*/ 2 w 50"/>
                <a:gd name="T7" fmla="*/ 35 h 36"/>
                <a:gd name="T8" fmla="*/ 4 w 50"/>
                <a:gd name="T9" fmla="*/ 36 h 36"/>
                <a:gd name="T10" fmla="*/ 28 w 50"/>
                <a:gd name="T11" fmla="*/ 32 h 36"/>
                <a:gd name="T12" fmla="*/ 46 w 50"/>
                <a:gd name="T13" fmla="*/ 30 h 36"/>
                <a:gd name="T14" fmla="*/ 48 w 50"/>
                <a:gd name="T15" fmla="*/ 28 h 36"/>
                <a:gd name="T16" fmla="*/ 48 w 50"/>
                <a:gd name="T17" fmla="*/ 3 h 36"/>
                <a:gd name="T18" fmla="*/ 46 w 50"/>
                <a:gd name="T19" fmla="*/ 1 h 36"/>
                <a:gd name="T20" fmla="*/ 28 w 50"/>
                <a:gd name="T21" fmla="*/ 2 h 36"/>
                <a:gd name="T22" fmla="*/ 7 w 50"/>
                <a:gd name="T23" fmla="*/ 4 h 36"/>
                <a:gd name="T24" fmla="*/ 6 w 50"/>
                <a:gd name="T25" fmla="*/ 4 h 36"/>
                <a:gd name="T26" fmla="*/ 6 w 50"/>
                <a:gd name="T27" fmla="*/ 4 h 36"/>
                <a:gd name="T28" fmla="*/ 6 w 50"/>
                <a:gd name="T29" fmla="*/ 3 h 36"/>
                <a:gd name="T30" fmla="*/ 4 w 50"/>
                <a:gd name="T31" fmla="*/ 1 h 36"/>
                <a:gd name="T32" fmla="*/ 1 w 50"/>
                <a:gd name="T33" fmla="*/ 3 h 36"/>
                <a:gd name="T34" fmla="*/ 29 w 50"/>
                <a:gd name="T35" fmla="*/ 8 h 36"/>
                <a:gd name="T36" fmla="*/ 44 w 50"/>
                <a:gd name="T37" fmla="*/ 6 h 36"/>
                <a:gd name="T38" fmla="*/ 44 w 50"/>
                <a:gd name="T39" fmla="*/ 15 h 36"/>
                <a:gd name="T40" fmla="*/ 43 w 50"/>
                <a:gd name="T41" fmla="*/ 25 h 36"/>
                <a:gd name="T42" fmla="*/ 27 w 50"/>
                <a:gd name="T43" fmla="*/ 27 h 36"/>
                <a:gd name="T44" fmla="*/ 6 w 50"/>
                <a:gd name="T45" fmla="*/ 30 h 36"/>
                <a:gd name="T46" fmla="*/ 6 w 50"/>
                <a:gd name="T47" fmla="*/ 28 h 36"/>
                <a:gd name="T48" fmla="*/ 6 w 50"/>
                <a:gd name="T49" fmla="*/ 13 h 36"/>
                <a:gd name="T50" fmla="*/ 6 w 50"/>
                <a:gd name="T51" fmla="*/ 9 h 36"/>
                <a:gd name="T52" fmla="*/ 6 w 50"/>
                <a:gd name="T53" fmla="*/ 9 h 36"/>
                <a:gd name="T54" fmla="*/ 29 w 50"/>
                <a:gd name="T55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36">
                  <a:moveTo>
                    <a:pt x="1" y="3"/>
                  </a:moveTo>
                  <a:cubicBezTo>
                    <a:pt x="0" y="11"/>
                    <a:pt x="0" y="20"/>
                    <a:pt x="1" y="28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8" y="29"/>
                    <a:pt x="48" y="28"/>
                  </a:cubicBezTo>
                  <a:cubicBezTo>
                    <a:pt x="50" y="22"/>
                    <a:pt x="50" y="9"/>
                    <a:pt x="48" y="3"/>
                  </a:cubicBezTo>
                  <a:cubicBezTo>
                    <a:pt x="48" y="2"/>
                    <a:pt x="47" y="1"/>
                    <a:pt x="46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1" y="3"/>
                    <a:pt x="14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29" y="8"/>
                  </a:moveTo>
                  <a:cubicBezTo>
                    <a:pt x="29" y="8"/>
                    <a:pt x="40" y="7"/>
                    <a:pt x="44" y="6"/>
                  </a:cubicBezTo>
                  <a:cubicBezTo>
                    <a:pt x="44" y="9"/>
                    <a:pt x="44" y="12"/>
                    <a:pt x="44" y="15"/>
                  </a:cubicBezTo>
                  <a:cubicBezTo>
                    <a:pt x="44" y="19"/>
                    <a:pt x="44" y="22"/>
                    <a:pt x="43" y="25"/>
                  </a:cubicBezTo>
                  <a:cubicBezTo>
                    <a:pt x="40" y="25"/>
                    <a:pt x="27" y="27"/>
                    <a:pt x="27" y="27"/>
                  </a:cubicBezTo>
                  <a:cubicBezTo>
                    <a:pt x="27" y="27"/>
                    <a:pt x="11" y="30"/>
                    <a:pt x="6" y="30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3"/>
                    <a:pt x="6" y="18"/>
                    <a:pt x="6" y="13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4" y="9"/>
                    <a:pt x="22" y="8"/>
                    <a:pt x="29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2" name="Freeform 151"/>
            <p:cNvSpPr>
              <a:spLocks noChangeArrowheads="1"/>
            </p:cNvSpPr>
            <p:nvPr/>
          </p:nvSpPr>
          <p:spPr bwMode="auto">
            <a:xfrm>
              <a:off x="4291" y="956"/>
              <a:ext cx="21" cy="44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4 h 30"/>
                <a:gd name="T4" fmla="*/ 9 w 15"/>
                <a:gd name="T5" fmla="*/ 28 h 30"/>
                <a:gd name="T6" fmla="*/ 12 w 15"/>
                <a:gd name="T7" fmla="*/ 30 h 30"/>
                <a:gd name="T8" fmla="*/ 14 w 15"/>
                <a:gd name="T9" fmla="*/ 27 h 30"/>
                <a:gd name="T10" fmla="*/ 5 w 15"/>
                <a:gd name="T11" fmla="*/ 1 h 30"/>
                <a:gd name="T12" fmla="*/ 1 w 15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0"/>
                    <a:pt x="8" y="21"/>
                    <a:pt x="9" y="28"/>
                  </a:cubicBezTo>
                  <a:cubicBezTo>
                    <a:pt x="9" y="29"/>
                    <a:pt x="11" y="30"/>
                    <a:pt x="12" y="30"/>
                  </a:cubicBezTo>
                  <a:cubicBezTo>
                    <a:pt x="14" y="30"/>
                    <a:pt x="15" y="28"/>
                    <a:pt x="14" y="27"/>
                  </a:cubicBezTo>
                  <a:cubicBezTo>
                    <a:pt x="13" y="20"/>
                    <a:pt x="9" y="8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3" name="Freeform 152"/>
            <p:cNvSpPr>
              <a:spLocks noChangeArrowheads="1"/>
            </p:cNvSpPr>
            <p:nvPr/>
          </p:nvSpPr>
          <p:spPr bwMode="auto">
            <a:xfrm>
              <a:off x="3522" y="903"/>
              <a:ext cx="486" cy="147"/>
            </a:xfrm>
            <a:custGeom>
              <a:avLst/>
              <a:gdLst>
                <a:gd name="T0" fmla="*/ 297 w 336"/>
                <a:gd name="T1" fmla="*/ 8 h 102"/>
                <a:gd name="T2" fmla="*/ 285 w 336"/>
                <a:gd name="T3" fmla="*/ 29 h 102"/>
                <a:gd name="T4" fmla="*/ 307 w 336"/>
                <a:gd name="T5" fmla="*/ 44 h 102"/>
                <a:gd name="T6" fmla="*/ 316 w 336"/>
                <a:gd name="T7" fmla="*/ 27 h 102"/>
                <a:gd name="T8" fmla="*/ 314 w 336"/>
                <a:gd name="T9" fmla="*/ 25 h 102"/>
                <a:gd name="T10" fmla="*/ 311 w 336"/>
                <a:gd name="T11" fmla="*/ 27 h 102"/>
                <a:gd name="T12" fmla="*/ 306 w 336"/>
                <a:gd name="T13" fmla="*/ 39 h 102"/>
                <a:gd name="T14" fmla="*/ 291 w 336"/>
                <a:gd name="T15" fmla="*/ 28 h 102"/>
                <a:gd name="T16" fmla="*/ 300 w 336"/>
                <a:gd name="T17" fmla="*/ 13 h 102"/>
                <a:gd name="T18" fmla="*/ 321 w 336"/>
                <a:gd name="T19" fmla="*/ 17 h 102"/>
                <a:gd name="T20" fmla="*/ 324 w 336"/>
                <a:gd name="T21" fmla="*/ 49 h 102"/>
                <a:gd name="T22" fmla="*/ 196 w 336"/>
                <a:gd name="T23" fmla="*/ 34 h 102"/>
                <a:gd name="T24" fmla="*/ 193 w 336"/>
                <a:gd name="T25" fmla="*/ 32 h 102"/>
                <a:gd name="T26" fmla="*/ 47 w 336"/>
                <a:gd name="T27" fmla="*/ 15 h 102"/>
                <a:gd name="T28" fmla="*/ 1 w 336"/>
                <a:gd name="T29" fmla="*/ 68 h 102"/>
                <a:gd name="T30" fmla="*/ 22 w 336"/>
                <a:gd name="T31" fmla="*/ 100 h 102"/>
                <a:gd name="T32" fmla="*/ 56 w 336"/>
                <a:gd name="T33" fmla="*/ 80 h 102"/>
                <a:gd name="T34" fmla="*/ 48 w 336"/>
                <a:gd name="T35" fmla="*/ 56 h 102"/>
                <a:gd name="T36" fmla="*/ 27 w 336"/>
                <a:gd name="T37" fmla="*/ 56 h 102"/>
                <a:gd name="T38" fmla="*/ 19 w 336"/>
                <a:gd name="T39" fmla="*/ 73 h 102"/>
                <a:gd name="T40" fmla="*/ 31 w 336"/>
                <a:gd name="T41" fmla="*/ 81 h 102"/>
                <a:gd name="T42" fmla="*/ 34 w 336"/>
                <a:gd name="T43" fmla="*/ 79 h 102"/>
                <a:gd name="T44" fmla="*/ 31 w 336"/>
                <a:gd name="T45" fmla="*/ 76 h 102"/>
                <a:gd name="T46" fmla="*/ 24 w 336"/>
                <a:gd name="T47" fmla="*/ 72 h 102"/>
                <a:gd name="T48" fmla="*/ 30 w 336"/>
                <a:gd name="T49" fmla="*/ 61 h 102"/>
                <a:gd name="T50" fmla="*/ 45 w 336"/>
                <a:gd name="T51" fmla="*/ 60 h 102"/>
                <a:gd name="T52" fmla="*/ 51 w 336"/>
                <a:gd name="T53" fmla="*/ 78 h 102"/>
                <a:gd name="T54" fmla="*/ 23 w 336"/>
                <a:gd name="T55" fmla="*/ 95 h 102"/>
                <a:gd name="T56" fmla="*/ 7 w 336"/>
                <a:gd name="T57" fmla="*/ 68 h 102"/>
                <a:gd name="T58" fmla="*/ 49 w 336"/>
                <a:gd name="T59" fmla="*/ 20 h 102"/>
                <a:gd name="T60" fmla="*/ 190 w 336"/>
                <a:gd name="T61" fmla="*/ 37 h 102"/>
                <a:gd name="T62" fmla="*/ 194 w 336"/>
                <a:gd name="T63" fmla="*/ 39 h 102"/>
                <a:gd name="T64" fmla="*/ 328 w 336"/>
                <a:gd name="T65" fmla="*/ 51 h 102"/>
                <a:gd name="T66" fmla="*/ 325 w 336"/>
                <a:gd name="T67" fmla="*/ 13 h 102"/>
                <a:gd name="T68" fmla="*/ 297 w 336"/>
                <a:gd name="T69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2">
                  <a:moveTo>
                    <a:pt x="297" y="8"/>
                  </a:moveTo>
                  <a:cubicBezTo>
                    <a:pt x="283" y="15"/>
                    <a:pt x="284" y="25"/>
                    <a:pt x="285" y="29"/>
                  </a:cubicBezTo>
                  <a:cubicBezTo>
                    <a:pt x="288" y="38"/>
                    <a:pt x="299" y="45"/>
                    <a:pt x="307" y="44"/>
                  </a:cubicBezTo>
                  <a:cubicBezTo>
                    <a:pt x="310" y="43"/>
                    <a:pt x="317" y="41"/>
                    <a:pt x="316" y="27"/>
                  </a:cubicBezTo>
                  <a:cubicBezTo>
                    <a:pt x="316" y="26"/>
                    <a:pt x="315" y="25"/>
                    <a:pt x="314" y="25"/>
                  </a:cubicBezTo>
                  <a:cubicBezTo>
                    <a:pt x="312" y="25"/>
                    <a:pt x="311" y="26"/>
                    <a:pt x="311" y="27"/>
                  </a:cubicBezTo>
                  <a:cubicBezTo>
                    <a:pt x="311" y="32"/>
                    <a:pt x="311" y="38"/>
                    <a:pt x="306" y="39"/>
                  </a:cubicBezTo>
                  <a:cubicBezTo>
                    <a:pt x="300" y="40"/>
                    <a:pt x="293" y="34"/>
                    <a:pt x="291" y="28"/>
                  </a:cubicBezTo>
                  <a:cubicBezTo>
                    <a:pt x="289" y="22"/>
                    <a:pt x="292" y="17"/>
                    <a:pt x="300" y="13"/>
                  </a:cubicBezTo>
                  <a:cubicBezTo>
                    <a:pt x="308" y="9"/>
                    <a:pt x="316" y="10"/>
                    <a:pt x="321" y="17"/>
                  </a:cubicBezTo>
                  <a:cubicBezTo>
                    <a:pt x="329" y="25"/>
                    <a:pt x="330" y="39"/>
                    <a:pt x="324" y="49"/>
                  </a:cubicBezTo>
                  <a:cubicBezTo>
                    <a:pt x="298" y="90"/>
                    <a:pt x="227" y="51"/>
                    <a:pt x="196" y="34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45" y="6"/>
                    <a:pt x="92" y="0"/>
                    <a:pt x="47" y="15"/>
                  </a:cubicBezTo>
                  <a:cubicBezTo>
                    <a:pt x="25" y="23"/>
                    <a:pt x="0" y="42"/>
                    <a:pt x="1" y="68"/>
                  </a:cubicBezTo>
                  <a:cubicBezTo>
                    <a:pt x="3" y="93"/>
                    <a:pt x="15" y="99"/>
                    <a:pt x="22" y="100"/>
                  </a:cubicBezTo>
                  <a:cubicBezTo>
                    <a:pt x="35" y="102"/>
                    <a:pt x="51" y="93"/>
                    <a:pt x="56" y="80"/>
                  </a:cubicBezTo>
                  <a:cubicBezTo>
                    <a:pt x="59" y="71"/>
                    <a:pt x="57" y="62"/>
                    <a:pt x="48" y="56"/>
                  </a:cubicBezTo>
                  <a:cubicBezTo>
                    <a:pt x="41" y="51"/>
                    <a:pt x="33" y="52"/>
                    <a:pt x="27" y="56"/>
                  </a:cubicBezTo>
                  <a:cubicBezTo>
                    <a:pt x="20" y="61"/>
                    <a:pt x="17" y="68"/>
                    <a:pt x="19" y="73"/>
                  </a:cubicBezTo>
                  <a:cubicBezTo>
                    <a:pt x="20" y="76"/>
                    <a:pt x="22" y="80"/>
                    <a:pt x="31" y="81"/>
                  </a:cubicBezTo>
                  <a:cubicBezTo>
                    <a:pt x="32" y="81"/>
                    <a:pt x="34" y="80"/>
                    <a:pt x="34" y="79"/>
                  </a:cubicBezTo>
                  <a:cubicBezTo>
                    <a:pt x="34" y="77"/>
                    <a:pt x="33" y="76"/>
                    <a:pt x="31" y="76"/>
                  </a:cubicBezTo>
                  <a:cubicBezTo>
                    <a:pt x="28" y="76"/>
                    <a:pt x="25" y="75"/>
                    <a:pt x="24" y="72"/>
                  </a:cubicBezTo>
                  <a:cubicBezTo>
                    <a:pt x="23" y="69"/>
                    <a:pt x="25" y="64"/>
                    <a:pt x="30" y="61"/>
                  </a:cubicBezTo>
                  <a:cubicBezTo>
                    <a:pt x="32" y="59"/>
                    <a:pt x="38" y="56"/>
                    <a:pt x="45" y="60"/>
                  </a:cubicBezTo>
                  <a:cubicBezTo>
                    <a:pt x="53" y="66"/>
                    <a:pt x="53" y="73"/>
                    <a:pt x="51" y="78"/>
                  </a:cubicBezTo>
                  <a:cubicBezTo>
                    <a:pt x="47" y="88"/>
                    <a:pt x="33" y="97"/>
                    <a:pt x="23" y="95"/>
                  </a:cubicBezTo>
                  <a:cubicBezTo>
                    <a:pt x="13" y="93"/>
                    <a:pt x="8" y="84"/>
                    <a:pt x="7" y="68"/>
                  </a:cubicBezTo>
                  <a:cubicBezTo>
                    <a:pt x="5" y="44"/>
                    <a:pt x="29" y="28"/>
                    <a:pt x="49" y="20"/>
                  </a:cubicBezTo>
                  <a:cubicBezTo>
                    <a:pt x="92" y="5"/>
                    <a:pt x="144" y="11"/>
                    <a:pt x="190" y="37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25" y="56"/>
                    <a:pt x="300" y="97"/>
                    <a:pt x="328" y="51"/>
                  </a:cubicBezTo>
                  <a:cubicBezTo>
                    <a:pt x="336" y="40"/>
                    <a:pt x="334" y="23"/>
                    <a:pt x="325" y="13"/>
                  </a:cubicBezTo>
                  <a:cubicBezTo>
                    <a:pt x="318" y="5"/>
                    <a:pt x="308" y="3"/>
                    <a:pt x="297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4" name="Freeform 153"/>
            <p:cNvSpPr>
              <a:spLocks noEditPoints="1" noChangeArrowheads="1"/>
            </p:cNvSpPr>
            <p:nvPr/>
          </p:nvSpPr>
          <p:spPr bwMode="auto">
            <a:xfrm>
              <a:off x="3580" y="994"/>
              <a:ext cx="330" cy="337"/>
            </a:xfrm>
            <a:custGeom>
              <a:avLst/>
              <a:gdLst>
                <a:gd name="T0" fmla="*/ 98 w 228"/>
                <a:gd name="T1" fmla="*/ 8 h 233"/>
                <a:gd name="T2" fmla="*/ 1 w 228"/>
                <a:gd name="T3" fmla="*/ 116 h 233"/>
                <a:gd name="T4" fmla="*/ 87 w 228"/>
                <a:gd name="T5" fmla="*/ 225 h 233"/>
                <a:gd name="T6" fmla="*/ 190 w 228"/>
                <a:gd name="T7" fmla="*/ 192 h 233"/>
                <a:gd name="T8" fmla="*/ 220 w 228"/>
                <a:gd name="T9" fmla="*/ 96 h 233"/>
                <a:gd name="T10" fmla="*/ 212 w 228"/>
                <a:gd name="T11" fmla="*/ 73 h 233"/>
                <a:gd name="T12" fmla="*/ 98 w 228"/>
                <a:gd name="T13" fmla="*/ 8 h 233"/>
                <a:gd name="T14" fmla="*/ 88 w 228"/>
                <a:gd name="T15" fmla="*/ 220 h 233"/>
                <a:gd name="T16" fmla="*/ 7 w 228"/>
                <a:gd name="T17" fmla="*/ 116 h 233"/>
                <a:gd name="T18" fmla="*/ 99 w 228"/>
                <a:gd name="T19" fmla="*/ 13 h 233"/>
                <a:gd name="T20" fmla="*/ 207 w 228"/>
                <a:gd name="T21" fmla="*/ 76 h 233"/>
                <a:gd name="T22" fmla="*/ 215 w 228"/>
                <a:gd name="T23" fmla="*/ 97 h 233"/>
                <a:gd name="T24" fmla="*/ 186 w 228"/>
                <a:gd name="T25" fmla="*/ 189 h 233"/>
                <a:gd name="T26" fmla="*/ 88 w 228"/>
                <a:gd name="T27" fmla="*/ 2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233">
                  <a:moveTo>
                    <a:pt x="98" y="8"/>
                  </a:moveTo>
                  <a:cubicBezTo>
                    <a:pt x="33" y="17"/>
                    <a:pt x="3" y="69"/>
                    <a:pt x="1" y="116"/>
                  </a:cubicBezTo>
                  <a:cubicBezTo>
                    <a:pt x="0" y="157"/>
                    <a:pt x="22" y="211"/>
                    <a:pt x="87" y="225"/>
                  </a:cubicBezTo>
                  <a:cubicBezTo>
                    <a:pt x="123" y="233"/>
                    <a:pt x="162" y="221"/>
                    <a:pt x="190" y="192"/>
                  </a:cubicBezTo>
                  <a:cubicBezTo>
                    <a:pt x="217" y="165"/>
                    <a:pt x="228" y="129"/>
                    <a:pt x="220" y="96"/>
                  </a:cubicBezTo>
                  <a:cubicBezTo>
                    <a:pt x="219" y="88"/>
                    <a:pt x="216" y="81"/>
                    <a:pt x="212" y="73"/>
                  </a:cubicBezTo>
                  <a:cubicBezTo>
                    <a:pt x="192" y="37"/>
                    <a:pt x="152" y="0"/>
                    <a:pt x="98" y="8"/>
                  </a:cubicBezTo>
                  <a:close/>
                  <a:moveTo>
                    <a:pt x="88" y="220"/>
                  </a:moveTo>
                  <a:cubicBezTo>
                    <a:pt x="26" y="206"/>
                    <a:pt x="5" y="156"/>
                    <a:pt x="7" y="116"/>
                  </a:cubicBezTo>
                  <a:cubicBezTo>
                    <a:pt x="8" y="71"/>
                    <a:pt x="37" y="22"/>
                    <a:pt x="99" y="13"/>
                  </a:cubicBezTo>
                  <a:cubicBezTo>
                    <a:pt x="150" y="6"/>
                    <a:pt x="188" y="41"/>
                    <a:pt x="207" y="76"/>
                  </a:cubicBezTo>
                  <a:cubicBezTo>
                    <a:pt x="211" y="83"/>
                    <a:pt x="214" y="90"/>
                    <a:pt x="215" y="97"/>
                  </a:cubicBezTo>
                  <a:cubicBezTo>
                    <a:pt x="223" y="129"/>
                    <a:pt x="212" y="163"/>
                    <a:pt x="186" y="189"/>
                  </a:cubicBezTo>
                  <a:cubicBezTo>
                    <a:pt x="159" y="216"/>
                    <a:pt x="123" y="228"/>
                    <a:pt x="88" y="22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5" name="Freeform 154"/>
            <p:cNvSpPr>
              <a:spLocks noChangeArrowheads="1"/>
            </p:cNvSpPr>
            <p:nvPr/>
          </p:nvSpPr>
          <p:spPr bwMode="auto">
            <a:xfrm>
              <a:off x="3748" y="1010"/>
              <a:ext cx="69" cy="314"/>
            </a:xfrm>
            <a:custGeom>
              <a:avLst/>
              <a:gdLst>
                <a:gd name="T0" fmla="*/ 1 w 48"/>
                <a:gd name="T1" fmla="*/ 2 h 217"/>
                <a:gd name="T2" fmla="*/ 2 w 48"/>
                <a:gd name="T3" fmla="*/ 5 h 217"/>
                <a:gd name="T4" fmla="*/ 42 w 48"/>
                <a:gd name="T5" fmla="*/ 123 h 217"/>
                <a:gd name="T6" fmla="*/ 3 w 48"/>
                <a:gd name="T7" fmla="*/ 212 h 217"/>
                <a:gd name="T8" fmla="*/ 3 w 48"/>
                <a:gd name="T9" fmla="*/ 215 h 217"/>
                <a:gd name="T10" fmla="*/ 7 w 48"/>
                <a:gd name="T11" fmla="*/ 215 h 217"/>
                <a:gd name="T12" fmla="*/ 47 w 48"/>
                <a:gd name="T13" fmla="*/ 123 h 217"/>
                <a:gd name="T14" fmla="*/ 5 w 48"/>
                <a:gd name="T15" fmla="*/ 0 h 217"/>
                <a:gd name="T16" fmla="*/ 1 w 48"/>
                <a:gd name="T17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7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8" y="19"/>
                    <a:pt x="42" y="88"/>
                    <a:pt x="42" y="123"/>
                  </a:cubicBezTo>
                  <a:cubicBezTo>
                    <a:pt x="43" y="159"/>
                    <a:pt x="31" y="184"/>
                    <a:pt x="3" y="212"/>
                  </a:cubicBezTo>
                  <a:cubicBezTo>
                    <a:pt x="2" y="213"/>
                    <a:pt x="2" y="214"/>
                    <a:pt x="3" y="215"/>
                  </a:cubicBezTo>
                  <a:cubicBezTo>
                    <a:pt x="4" y="216"/>
                    <a:pt x="6" y="217"/>
                    <a:pt x="7" y="215"/>
                  </a:cubicBezTo>
                  <a:cubicBezTo>
                    <a:pt x="36" y="187"/>
                    <a:pt x="48" y="160"/>
                    <a:pt x="47" y="123"/>
                  </a:cubicBezTo>
                  <a:cubicBezTo>
                    <a:pt x="47" y="96"/>
                    <a:pt x="36" y="17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6" name="Freeform 155"/>
            <p:cNvSpPr>
              <a:spLocks noChangeArrowheads="1"/>
            </p:cNvSpPr>
            <p:nvPr/>
          </p:nvSpPr>
          <p:spPr bwMode="auto">
            <a:xfrm>
              <a:off x="3652" y="1014"/>
              <a:ext cx="109" cy="304"/>
            </a:xfrm>
            <a:custGeom>
              <a:avLst/>
              <a:gdLst>
                <a:gd name="T0" fmla="*/ 43 w 75"/>
                <a:gd name="T1" fmla="*/ 13 h 210"/>
                <a:gd name="T2" fmla="*/ 1 w 75"/>
                <a:gd name="T3" fmla="*/ 130 h 210"/>
                <a:gd name="T4" fmla="*/ 49 w 75"/>
                <a:gd name="T5" fmla="*/ 209 h 210"/>
                <a:gd name="T6" fmla="*/ 52 w 75"/>
                <a:gd name="T7" fmla="*/ 208 h 210"/>
                <a:gd name="T8" fmla="*/ 51 w 75"/>
                <a:gd name="T9" fmla="*/ 204 h 210"/>
                <a:gd name="T10" fmla="*/ 6 w 75"/>
                <a:gd name="T11" fmla="*/ 129 h 210"/>
                <a:gd name="T12" fmla="*/ 47 w 75"/>
                <a:gd name="T13" fmla="*/ 17 h 210"/>
                <a:gd name="T14" fmla="*/ 72 w 75"/>
                <a:gd name="T15" fmla="*/ 6 h 210"/>
                <a:gd name="T16" fmla="*/ 75 w 75"/>
                <a:gd name="T17" fmla="*/ 3 h 210"/>
                <a:gd name="T18" fmla="*/ 72 w 75"/>
                <a:gd name="T19" fmla="*/ 0 h 210"/>
                <a:gd name="T20" fmla="*/ 43 w 75"/>
                <a:gd name="T21" fmla="*/ 1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10">
                  <a:moveTo>
                    <a:pt x="43" y="13"/>
                  </a:moveTo>
                  <a:cubicBezTo>
                    <a:pt x="16" y="40"/>
                    <a:pt x="0" y="104"/>
                    <a:pt x="1" y="130"/>
                  </a:cubicBezTo>
                  <a:cubicBezTo>
                    <a:pt x="2" y="161"/>
                    <a:pt x="19" y="200"/>
                    <a:pt x="49" y="209"/>
                  </a:cubicBezTo>
                  <a:cubicBezTo>
                    <a:pt x="50" y="210"/>
                    <a:pt x="52" y="209"/>
                    <a:pt x="52" y="208"/>
                  </a:cubicBezTo>
                  <a:cubicBezTo>
                    <a:pt x="53" y="206"/>
                    <a:pt x="52" y="205"/>
                    <a:pt x="51" y="204"/>
                  </a:cubicBezTo>
                  <a:cubicBezTo>
                    <a:pt x="24" y="196"/>
                    <a:pt x="7" y="160"/>
                    <a:pt x="6" y="129"/>
                  </a:cubicBezTo>
                  <a:cubicBezTo>
                    <a:pt x="6" y="104"/>
                    <a:pt x="20" y="43"/>
                    <a:pt x="47" y="17"/>
                  </a:cubicBezTo>
                  <a:cubicBezTo>
                    <a:pt x="55" y="9"/>
                    <a:pt x="64" y="5"/>
                    <a:pt x="72" y="6"/>
                  </a:cubicBezTo>
                  <a:cubicBezTo>
                    <a:pt x="74" y="6"/>
                    <a:pt x="75" y="5"/>
                    <a:pt x="75" y="3"/>
                  </a:cubicBezTo>
                  <a:cubicBezTo>
                    <a:pt x="75" y="2"/>
                    <a:pt x="74" y="0"/>
                    <a:pt x="72" y="0"/>
                  </a:cubicBezTo>
                  <a:cubicBezTo>
                    <a:pt x="62" y="0"/>
                    <a:pt x="52" y="4"/>
                    <a:pt x="43" y="1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7" name="Freeform 156"/>
            <p:cNvSpPr>
              <a:spLocks noChangeArrowheads="1"/>
            </p:cNvSpPr>
            <p:nvPr/>
          </p:nvSpPr>
          <p:spPr bwMode="auto">
            <a:xfrm>
              <a:off x="3694" y="1321"/>
              <a:ext cx="78" cy="44"/>
            </a:xfrm>
            <a:custGeom>
              <a:avLst/>
              <a:gdLst>
                <a:gd name="T0" fmla="*/ 48 w 54"/>
                <a:gd name="T1" fmla="*/ 2 h 31"/>
                <a:gd name="T2" fmla="*/ 0 w 54"/>
                <a:gd name="T3" fmla="*/ 19 h 31"/>
                <a:gd name="T4" fmla="*/ 2 w 5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1">
                  <a:moveTo>
                    <a:pt x="48" y="2"/>
                  </a:moveTo>
                  <a:cubicBezTo>
                    <a:pt x="54" y="31"/>
                    <a:pt x="17" y="25"/>
                    <a:pt x="0" y="19"/>
                  </a:cubicBezTo>
                  <a:cubicBezTo>
                    <a:pt x="2" y="13"/>
                    <a:pt x="0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8" name="Freeform 157"/>
            <p:cNvSpPr>
              <a:spLocks noChangeArrowheads="1"/>
            </p:cNvSpPr>
            <p:nvPr/>
          </p:nvSpPr>
          <p:spPr bwMode="auto">
            <a:xfrm>
              <a:off x="3690" y="1316"/>
              <a:ext cx="79" cy="48"/>
            </a:xfrm>
            <a:custGeom>
              <a:avLst/>
              <a:gdLst>
                <a:gd name="T0" fmla="*/ 3 w 55"/>
                <a:gd name="T1" fmla="*/ 2 h 33"/>
                <a:gd name="T2" fmla="*/ 1 w 55"/>
                <a:gd name="T3" fmla="*/ 12 h 33"/>
                <a:gd name="T4" fmla="*/ 0 w 55"/>
                <a:gd name="T5" fmla="*/ 21 h 33"/>
                <a:gd name="T6" fmla="*/ 0 w 55"/>
                <a:gd name="T7" fmla="*/ 23 h 33"/>
                <a:gd name="T8" fmla="*/ 2 w 55"/>
                <a:gd name="T9" fmla="*/ 24 h 33"/>
                <a:gd name="T10" fmla="*/ 49 w 55"/>
                <a:gd name="T11" fmla="*/ 24 h 33"/>
                <a:gd name="T12" fmla="*/ 54 w 55"/>
                <a:gd name="T13" fmla="*/ 4 h 33"/>
                <a:gd name="T14" fmla="*/ 50 w 55"/>
                <a:gd name="T15" fmla="*/ 2 h 33"/>
                <a:gd name="T16" fmla="*/ 48 w 55"/>
                <a:gd name="T17" fmla="*/ 5 h 33"/>
                <a:gd name="T18" fmla="*/ 45 w 55"/>
                <a:gd name="T19" fmla="*/ 20 h 33"/>
                <a:gd name="T20" fmla="*/ 6 w 55"/>
                <a:gd name="T21" fmla="*/ 20 h 33"/>
                <a:gd name="T22" fmla="*/ 7 w 55"/>
                <a:gd name="T23" fmla="*/ 12 h 33"/>
                <a:gd name="T24" fmla="*/ 8 w 55"/>
                <a:gd name="T25" fmla="*/ 4 h 33"/>
                <a:gd name="T26" fmla="*/ 8 w 55"/>
                <a:gd name="T27" fmla="*/ 3 h 33"/>
                <a:gd name="T28" fmla="*/ 6 w 55"/>
                <a:gd name="T29" fmla="*/ 1 h 33"/>
                <a:gd name="T30" fmla="*/ 3 w 55"/>
                <a:gd name="T3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33">
                  <a:moveTo>
                    <a:pt x="3" y="2"/>
                  </a:moveTo>
                  <a:cubicBezTo>
                    <a:pt x="2" y="6"/>
                    <a:pt x="2" y="9"/>
                    <a:pt x="1" y="12"/>
                  </a:cubicBezTo>
                  <a:cubicBezTo>
                    <a:pt x="1" y="15"/>
                    <a:pt x="1" y="18"/>
                    <a:pt x="0" y="21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15" y="29"/>
                    <a:pt x="38" y="33"/>
                    <a:pt x="49" y="24"/>
                  </a:cubicBezTo>
                  <a:cubicBezTo>
                    <a:pt x="54" y="20"/>
                    <a:pt x="55" y="13"/>
                    <a:pt x="54" y="4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3"/>
                    <a:pt x="48" y="4"/>
                    <a:pt x="48" y="5"/>
                  </a:cubicBezTo>
                  <a:cubicBezTo>
                    <a:pt x="50" y="12"/>
                    <a:pt x="49" y="17"/>
                    <a:pt x="45" y="20"/>
                  </a:cubicBezTo>
                  <a:cubicBezTo>
                    <a:pt x="37" y="27"/>
                    <a:pt x="18" y="24"/>
                    <a:pt x="6" y="20"/>
                  </a:cubicBezTo>
                  <a:cubicBezTo>
                    <a:pt x="6" y="17"/>
                    <a:pt x="7" y="15"/>
                    <a:pt x="7" y="12"/>
                  </a:cubicBezTo>
                  <a:cubicBezTo>
                    <a:pt x="7" y="9"/>
                    <a:pt x="7" y="7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9" name="Freeform 158"/>
            <p:cNvSpPr>
              <a:spLocks noEditPoints="1" noChangeArrowheads="1"/>
            </p:cNvSpPr>
            <p:nvPr/>
          </p:nvSpPr>
          <p:spPr bwMode="auto">
            <a:xfrm>
              <a:off x="3712" y="969"/>
              <a:ext cx="73" cy="54"/>
            </a:xfrm>
            <a:custGeom>
              <a:avLst/>
              <a:gdLst>
                <a:gd name="T0" fmla="*/ 3 w 51"/>
                <a:gd name="T1" fmla="*/ 2 h 37"/>
                <a:gd name="T2" fmla="*/ 2 w 51"/>
                <a:gd name="T3" fmla="*/ 27 h 37"/>
                <a:gd name="T4" fmla="*/ 4 w 51"/>
                <a:gd name="T5" fmla="*/ 29 h 37"/>
                <a:gd name="T6" fmla="*/ 22 w 51"/>
                <a:gd name="T7" fmla="*/ 32 h 37"/>
                <a:gd name="T8" fmla="*/ 46 w 51"/>
                <a:gd name="T9" fmla="*/ 37 h 37"/>
                <a:gd name="T10" fmla="*/ 48 w 51"/>
                <a:gd name="T11" fmla="*/ 36 h 37"/>
                <a:gd name="T12" fmla="*/ 49 w 51"/>
                <a:gd name="T13" fmla="*/ 34 h 37"/>
                <a:gd name="T14" fmla="*/ 49 w 51"/>
                <a:gd name="T15" fmla="*/ 29 h 37"/>
                <a:gd name="T16" fmla="*/ 50 w 51"/>
                <a:gd name="T17" fmla="*/ 4 h 37"/>
                <a:gd name="T18" fmla="*/ 47 w 51"/>
                <a:gd name="T19" fmla="*/ 1 h 37"/>
                <a:gd name="T20" fmla="*/ 45 w 51"/>
                <a:gd name="T21" fmla="*/ 4 h 37"/>
                <a:gd name="T22" fmla="*/ 45 w 51"/>
                <a:gd name="T23" fmla="*/ 5 h 37"/>
                <a:gd name="T24" fmla="*/ 45 w 51"/>
                <a:gd name="T25" fmla="*/ 4 h 37"/>
                <a:gd name="T26" fmla="*/ 23 w 51"/>
                <a:gd name="T27" fmla="*/ 2 h 37"/>
                <a:gd name="T28" fmla="*/ 5 w 51"/>
                <a:gd name="T29" fmla="*/ 0 h 37"/>
                <a:gd name="T30" fmla="*/ 3 w 51"/>
                <a:gd name="T31" fmla="*/ 2 h 37"/>
                <a:gd name="T32" fmla="*/ 6 w 51"/>
                <a:gd name="T33" fmla="*/ 17 h 37"/>
                <a:gd name="T34" fmla="*/ 7 w 51"/>
                <a:gd name="T35" fmla="*/ 6 h 37"/>
                <a:gd name="T36" fmla="*/ 22 w 51"/>
                <a:gd name="T37" fmla="*/ 8 h 37"/>
                <a:gd name="T38" fmla="*/ 44 w 51"/>
                <a:gd name="T39" fmla="*/ 10 h 37"/>
                <a:gd name="T40" fmla="*/ 45 w 51"/>
                <a:gd name="T41" fmla="*/ 9 h 37"/>
                <a:gd name="T42" fmla="*/ 45 w 51"/>
                <a:gd name="T43" fmla="*/ 10 h 37"/>
                <a:gd name="T44" fmla="*/ 44 w 51"/>
                <a:gd name="T45" fmla="*/ 29 h 37"/>
                <a:gd name="T46" fmla="*/ 44 w 51"/>
                <a:gd name="T47" fmla="*/ 31 h 37"/>
                <a:gd name="T48" fmla="*/ 23 w 51"/>
                <a:gd name="T49" fmla="*/ 27 h 37"/>
                <a:gd name="T50" fmla="*/ 7 w 51"/>
                <a:gd name="T51" fmla="*/ 24 h 37"/>
                <a:gd name="T52" fmla="*/ 6 w 51"/>
                <a:gd name="T5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37">
                  <a:moveTo>
                    <a:pt x="3" y="2"/>
                  </a:moveTo>
                  <a:cubicBezTo>
                    <a:pt x="1" y="8"/>
                    <a:pt x="0" y="21"/>
                    <a:pt x="2" y="27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7" y="37"/>
                    <a:pt x="48" y="36"/>
                  </a:cubicBezTo>
                  <a:cubicBezTo>
                    <a:pt x="48" y="36"/>
                    <a:pt x="49" y="35"/>
                    <a:pt x="49" y="34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1"/>
                    <a:pt x="51" y="12"/>
                    <a:pt x="50" y="4"/>
                  </a:cubicBezTo>
                  <a:cubicBezTo>
                    <a:pt x="50" y="2"/>
                    <a:pt x="49" y="1"/>
                    <a:pt x="47" y="1"/>
                  </a:cubicBezTo>
                  <a:cubicBezTo>
                    <a:pt x="46" y="2"/>
                    <a:pt x="45" y="3"/>
                    <a:pt x="45" y="4"/>
                  </a:cubicBezTo>
                  <a:cubicBezTo>
                    <a:pt x="45" y="4"/>
                    <a:pt x="45" y="4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7" y="4"/>
                    <a:pt x="30" y="3"/>
                    <a:pt x="2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  <a:moveTo>
                    <a:pt x="6" y="17"/>
                  </a:moveTo>
                  <a:cubicBezTo>
                    <a:pt x="6" y="13"/>
                    <a:pt x="7" y="9"/>
                    <a:pt x="7" y="6"/>
                  </a:cubicBezTo>
                  <a:cubicBezTo>
                    <a:pt x="11" y="6"/>
                    <a:pt x="22" y="8"/>
                    <a:pt x="22" y="8"/>
                  </a:cubicBezTo>
                  <a:cubicBezTo>
                    <a:pt x="29" y="9"/>
                    <a:pt x="37" y="10"/>
                    <a:pt x="44" y="10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6"/>
                    <a:pt x="45" y="22"/>
                    <a:pt x="44" y="29"/>
                  </a:cubicBezTo>
                  <a:cubicBezTo>
                    <a:pt x="44" y="29"/>
                    <a:pt x="44" y="30"/>
                    <a:pt x="44" y="31"/>
                  </a:cubicBezTo>
                  <a:cubicBezTo>
                    <a:pt x="39" y="30"/>
                    <a:pt x="23" y="27"/>
                    <a:pt x="23" y="27"/>
                  </a:cubicBezTo>
                  <a:cubicBezTo>
                    <a:pt x="23" y="27"/>
                    <a:pt x="10" y="25"/>
                    <a:pt x="7" y="24"/>
                  </a:cubicBezTo>
                  <a:cubicBezTo>
                    <a:pt x="6" y="22"/>
                    <a:pt x="6" y="20"/>
                    <a:pt x="6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0" name="Freeform 159"/>
            <p:cNvSpPr>
              <a:spLocks noChangeArrowheads="1"/>
            </p:cNvSpPr>
            <p:nvPr/>
          </p:nvSpPr>
          <p:spPr bwMode="auto">
            <a:xfrm>
              <a:off x="3741" y="930"/>
              <a:ext cx="23" cy="44"/>
            </a:xfrm>
            <a:custGeom>
              <a:avLst/>
              <a:gdLst>
                <a:gd name="T0" fmla="*/ 11 w 16"/>
                <a:gd name="T1" fmla="*/ 2 h 30"/>
                <a:gd name="T2" fmla="*/ 1 w 16"/>
                <a:gd name="T3" fmla="*/ 27 h 30"/>
                <a:gd name="T4" fmla="*/ 3 w 16"/>
                <a:gd name="T5" fmla="*/ 30 h 30"/>
                <a:gd name="T6" fmla="*/ 6 w 16"/>
                <a:gd name="T7" fmla="*/ 28 h 30"/>
                <a:gd name="T8" fmla="*/ 16 w 16"/>
                <a:gd name="T9" fmla="*/ 5 h 30"/>
                <a:gd name="T10" fmla="*/ 15 w 16"/>
                <a:gd name="T11" fmla="*/ 1 h 30"/>
                <a:gd name="T12" fmla="*/ 11 w 16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1" y="2"/>
                  </a:moveTo>
                  <a:cubicBezTo>
                    <a:pt x="7" y="8"/>
                    <a:pt x="2" y="20"/>
                    <a:pt x="1" y="27"/>
                  </a:cubicBezTo>
                  <a:cubicBezTo>
                    <a:pt x="0" y="28"/>
                    <a:pt x="1" y="29"/>
                    <a:pt x="3" y="30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7" y="21"/>
                    <a:pt x="12" y="10"/>
                    <a:pt x="16" y="5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1" name="Freeform 160"/>
            <p:cNvSpPr>
              <a:spLocks noEditPoints="1" noChangeArrowheads="1"/>
            </p:cNvSpPr>
            <p:nvPr/>
          </p:nvSpPr>
          <p:spPr bwMode="auto">
            <a:xfrm>
              <a:off x="3965" y="773"/>
              <a:ext cx="117" cy="114"/>
            </a:xfrm>
            <a:custGeom>
              <a:avLst/>
              <a:gdLst>
                <a:gd name="T0" fmla="*/ 12 w 81"/>
                <a:gd name="T1" fmla="*/ 13 h 79"/>
                <a:gd name="T2" fmla="*/ 0 w 81"/>
                <a:gd name="T3" fmla="*/ 40 h 79"/>
                <a:gd name="T4" fmla="*/ 23 w 81"/>
                <a:gd name="T5" fmla="*/ 72 h 79"/>
                <a:gd name="T6" fmla="*/ 66 w 81"/>
                <a:gd name="T7" fmla="*/ 70 h 79"/>
                <a:gd name="T8" fmla="*/ 81 w 81"/>
                <a:gd name="T9" fmla="*/ 43 h 79"/>
                <a:gd name="T10" fmla="*/ 80 w 81"/>
                <a:gd name="T11" fmla="*/ 37 h 79"/>
                <a:gd name="T12" fmla="*/ 49 w 81"/>
                <a:gd name="T13" fmla="*/ 3 h 79"/>
                <a:gd name="T14" fmla="*/ 12 w 81"/>
                <a:gd name="T15" fmla="*/ 13 h 79"/>
                <a:gd name="T16" fmla="*/ 25 w 81"/>
                <a:gd name="T17" fmla="*/ 67 h 79"/>
                <a:gd name="T18" fmla="*/ 6 w 81"/>
                <a:gd name="T19" fmla="*/ 39 h 79"/>
                <a:gd name="T20" fmla="*/ 15 w 81"/>
                <a:gd name="T21" fmla="*/ 17 h 79"/>
                <a:gd name="T22" fmla="*/ 48 w 81"/>
                <a:gd name="T23" fmla="*/ 8 h 79"/>
                <a:gd name="T24" fmla="*/ 48 w 81"/>
                <a:gd name="T25" fmla="*/ 8 h 79"/>
                <a:gd name="T26" fmla="*/ 75 w 81"/>
                <a:gd name="T27" fmla="*/ 38 h 79"/>
                <a:gd name="T28" fmla="*/ 63 w 81"/>
                <a:gd name="T29" fmla="*/ 65 h 79"/>
                <a:gd name="T30" fmla="*/ 25 w 81"/>
                <a:gd name="T31" fmla="*/ 67 h 79"/>
                <a:gd name="T32" fmla="*/ 49 w 81"/>
                <a:gd name="T33" fmla="*/ 3 h 79"/>
                <a:gd name="T34" fmla="*/ 49 w 81"/>
                <a:gd name="T35" fmla="*/ 3 h 79"/>
                <a:gd name="T36" fmla="*/ 49 w 81"/>
                <a:gd name="T37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79">
                  <a:moveTo>
                    <a:pt x="12" y="13"/>
                  </a:moveTo>
                  <a:cubicBezTo>
                    <a:pt x="4" y="21"/>
                    <a:pt x="0" y="30"/>
                    <a:pt x="0" y="40"/>
                  </a:cubicBezTo>
                  <a:cubicBezTo>
                    <a:pt x="2" y="53"/>
                    <a:pt x="10" y="65"/>
                    <a:pt x="23" y="72"/>
                  </a:cubicBezTo>
                  <a:cubicBezTo>
                    <a:pt x="37" y="79"/>
                    <a:pt x="53" y="78"/>
                    <a:pt x="66" y="70"/>
                  </a:cubicBezTo>
                  <a:cubicBezTo>
                    <a:pt x="76" y="64"/>
                    <a:pt x="81" y="54"/>
                    <a:pt x="81" y="43"/>
                  </a:cubicBezTo>
                  <a:cubicBezTo>
                    <a:pt x="81" y="41"/>
                    <a:pt x="81" y="39"/>
                    <a:pt x="80" y="37"/>
                  </a:cubicBezTo>
                  <a:cubicBezTo>
                    <a:pt x="77" y="20"/>
                    <a:pt x="64" y="6"/>
                    <a:pt x="49" y="3"/>
                  </a:cubicBezTo>
                  <a:cubicBezTo>
                    <a:pt x="37" y="0"/>
                    <a:pt x="22" y="4"/>
                    <a:pt x="12" y="13"/>
                  </a:cubicBezTo>
                  <a:close/>
                  <a:moveTo>
                    <a:pt x="25" y="67"/>
                  </a:moveTo>
                  <a:cubicBezTo>
                    <a:pt x="14" y="61"/>
                    <a:pt x="7" y="51"/>
                    <a:pt x="6" y="39"/>
                  </a:cubicBezTo>
                  <a:cubicBezTo>
                    <a:pt x="5" y="31"/>
                    <a:pt x="8" y="23"/>
                    <a:pt x="15" y="17"/>
                  </a:cubicBezTo>
                  <a:cubicBezTo>
                    <a:pt x="24" y="10"/>
                    <a:pt x="37" y="6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61" y="11"/>
                    <a:pt x="73" y="23"/>
                    <a:pt x="75" y="38"/>
                  </a:cubicBezTo>
                  <a:cubicBezTo>
                    <a:pt x="77" y="49"/>
                    <a:pt x="73" y="59"/>
                    <a:pt x="63" y="65"/>
                  </a:cubicBezTo>
                  <a:cubicBezTo>
                    <a:pt x="52" y="72"/>
                    <a:pt x="38" y="73"/>
                    <a:pt x="25" y="67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2" name="Freeform 161"/>
            <p:cNvSpPr>
              <a:spLocks noChangeArrowheads="1"/>
            </p:cNvSpPr>
            <p:nvPr/>
          </p:nvSpPr>
          <p:spPr bwMode="auto">
            <a:xfrm>
              <a:off x="3950" y="741"/>
              <a:ext cx="69" cy="45"/>
            </a:xfrm>
            <a:custGeom>
              <a:avLst/>
              <a:gdLst>
                <a:gd name="T0" fmla="*/ 10 w 47"/>
                <a:gd name="T1" fmla="*/ 5 h 31"/>
                <a:gd name="T2" fmla="*/ 3 w 47"/>
                <a:gd name="T3" fmla="*/ 26 h 31"/>
                <a:gd name="T4" fmla="*/ 5 w 47"/>
                <a:gd name="T5" fmla="*/ 28 h 31"/>
                <a:gd name="T6" fmla="*/ 22 w 47"/>
                <a:gd name="T7" fmla="*/ 21 h 31"/>
                <a:gd name="T8" fmla="*/ 21 w 47"/>
                <a:gd name="T9" fmla="*/ 17 h 31"/>
                <a:gd name="T10" fmla="*/ 17 w 47"/>
                <a:gd name="T11" fmla="*/ 19 h 31"/>
                <a:gd name="T12" fmla="*/ 8 w 47"/>
                <a:gd name="T13" fmla="*/ 23 h 31"/>
                <a:gd name="T14" fmla="*/ 8 w 47"/>
                <a:gd name="T15" fmla="*/ 20 h 31"/>
                <a:gd name="T16" fmla="*/ 13 w 47"/>
                <a:gd name="T17" fmla="*/ 10 h 31"/>
                <a:gd name="T18" fmla="*/ 35 w 47"/>
                <a:gd name="T19" fmla="*/ 12 h 31"/>
                <a:gd name="T20" fmla="*/ 39 w 47"/>
                <a:gd name="T21" fmla="*/ 26 h 31"/>
                <a:gd name="T22" fmla="*/ 41 w 47"/>
                <a:gd name="T23" fmla="*/ 30 h 31"/>
                <a:gd name="T24" fmla="*/ 44 w 47"/>
                <a:gd name="T25" fmla="*/ 28 h 31"/>
                <a:gd name="T26" fmla="*/ 39 w 47"/>
                <a:gd name="T27" fmla="*/ 7 h 31"/>
                <a:gd name="T28" fmla="*/ 10 w 47"/>
                <a:gd name="T2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31">
                  <a:moveTo>
                    <a:pt x="10" y="5"/>
                  </a:moveTo>
                  <a:cubicBezTo>
                    <a:pt x="6" y="8"/>
                    <a:pt x="0" y="13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16" y="31"/>
                    <a:pt x="20" y="26"/>
                    <a:pt x="22" y="21"/>
                  </a:cubicBezTo>
                  <a:cubicBezTo>
                    <a:pt x="23" y="20"/>
                    <a:pt x="22" y="18"/>
                    <a:pt x="21" y="17"/>
                  </a:cubicBezTo>
                  <a:cubicBezTo>
                    <a:pt x="20" y="17"/>
                    <a:pt x="18" y="17"/>
                    <a:pt x="17" y="19"/>
                  </a:cubicBezTo>
                  <a:cubicBezTo>
                    <a:pt x="16" y="22"/>
                    <a:pt x="14" y="24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0" y="12"/>
                    <a:pt x="13" y="10"/>
                  </a:cubicBezTo>
                  <a:cubicBezTo>
                    <a:pt x="19" y="6"/>
                    <a:pt x="29" y="7"/>
                    <a:pt x="35" y="12"/>
                  </a:cubicBezTo>
                  <a:cubicBezTo>
                    <a:pt x="38" y="14"/>
                    <a:pt x="42" y="19"/>
                    <a:pt x="39" y="26"/>
                  </a:cubicBezTo>
                  <a:cubicBezTo>
                    <a:pt x="39" y="28"/>
                    <a:pt x="39" y="29"/>
                    <a:pt x="41" y="30"/>
                  </a:cubicBezTo>
                  <a:cubicBezTo>
                    <a:pt x="42" y="30"/>
                    <a:pt x="44" y="29"/>
                    <a:pt x="44" y="28"/>
                  </a:cubicBezTo>
                  <a:cubicBezTo>
                    <a:pt x="47" y="20"/>
                    <a:pt x="45" y="12"/>
                    <a:pt x="39" y="7"/>
                  </a:cubicBezTo>
                  <a:cubicBezTo>
                    <a:pt x="31" y="1"/>
                    <a:pt x="18" y="0"/>
                    <a:pt x="10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3" name="Freeform 162"/>
            <p:cNvSpPr>
              <a:spLocks noChangeArrowheads="1"/>
            </p:cNvSpPr>
            <p:nvPr/>
          </p:nvSpPr>
          <p:spPr bwMode="auto">
            <a:xfrm>
              <a:off x="4014" y="721"/>
              <a:ext cx="58" cy="60"/>
            </a:xfrm>
            <a:custGeom>
              <a:avLst/>
              <a:gdLst>
                <a:gd name="T0" fmla="*/ 15 w 40"/>
                <a:gd name="T1" fmla="*/ 2 h 42"/>
                <a:gd name="T2" fmla="*/ 2 w 40"/>
                <a:gd name="T3" fmla="*/ 33 h 42"/>
                <a:gd name="T4" fmla="*/ 0 w 40"/>
                <a:gd name="T5" fmla="*/ 39 h 42"/>
                <a:gd name="T6" fmla="*/ 2 w 40"/>
                <a:gd name="T7" fmla="*/ 42 h 42"/>
                <a:gd name="T8" fmla="*/ 6 w 40"/>
                <a:gd name="T9" fmla="*/ 40 h 42"/>
                <a:gd name="T10" fmla="*/ 7 w 40"/>
                <a:gd name="T11" fmla="*/ 34 h 42"/>
                <a:gd name="T12" fmla="*/ 17 w 40"/>
                <a:gd name="T13" fmla="*/ 7 h 42"/>
                <a:gd name="T14" fmla="*/ 26 w 40"/>
                <a:gd name="T15" fmla="*/ 6 h 42"/>
                <a:gd name="T16" fmla="*/ 34 w 40"/>
                <a:gd name="T17" fmla="*/ 18 h 42"/>
                <a:gd name="T18" fmla="*/ 34 w 40"/>
                <a:gd name="T19" fmla="*/ 21 h 42"/>
                <a:gd name="T20" fmla="*/ 26 w 40"/>
                <a:gd name="T21" fmla="*/ 29 h 42"/>
                <a:gd name="T22" fmla="*/ 26 w 40"/>
                <a:gd name="T23" fmla="*/ 25 h 42"/>
                <a:gd name="T24" fmla="*/ 23 w 40"/>
                <a:gd name="T25" fmla="*/ 28 h 42"/>
                <a:gd name="T26" fmla="*/ 20 w 40"/>
                <a:gd name="T27" fmla="*/ 25 h 42"/>
                <a:gd name="T28" fmla="*/ 21 w 40"/>
                <a:gd name="T29" fmla="*/ 32 h 42"/>
                <a:gd name="T30" fmla="*/ 23 w 40"/>
                <a:gd name="T31" fmla="*/ 34 h 42"/>
                <a:gd name="T32" fmla="*/ 39 w 40"/>
                <a:gd name="T33" fmla="*/ 22 h 42"/>
                <a:gd name="T34" fmla="*/ 27 w 40"/>
                <a:gd name="T35" fmla="*/ 1 h 42"/>
                <a:gd name="T36" fmla="*/ 15 w 40"/>
                <a:gd name="T3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2">
                  <a:moveTo>
                    <a:pt x="15" y="2"/>
                  </a:moveTo>
                  <a:cubicBezTo>
                    <a:pt x="6" y="8"/>
                    <a:pt x="3" y="23"/>
                    <a:pt x="2" y="3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2"/>
                    <a:pt x="2" y="42"/>
                  </a:cubicBezTo>
                  <a:cubicBezTo>
                    <a:pt x="4" y="42"/>
                    <a:pt x="5" y="41"/>
                    <a:pt x="6" y="40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25"/>
                    <a:pt x="11" y="11"/>
                    <a:pt x="17" y="7"/>
                  </a:cubicBezTo>
                  <a:cubicBezTo>
                    <a:pt x="20" y="5"/>
                    <a:pt x="22" y="5"/>
                    <a:pt x="26" y="6"/>
                  </a:cubicBezTo>
                  <a:cubicBezTo>
                    <a:pt x="31" y="8"/>
                    <a:pt x="34" y="13"/>
                    <a:pt x="34" y="18"/>
                  </a:cubicBezTo>
                  <a:cubicBezTo>
                    <a:pt x="34" y="19"/>
                    <a:pt x="34" y="20"/>
                    <a:pt x="34" y="21"/>
                  </a:cubicBezTo>
                  <a:cubicBezTo>
                    <a:pt x="33" y="23"/>
                    <a:pt x="32" y="28"/>
                    <a:pt x="26" y="29"/>
                  </a:cubicBezTo>
                  <a:cubicBezTo>
                    <a:pt x="26" y="27"/>
                    <a:pt x="26" y="25"/>
                    <a:pt x="26" y="25"/>
                  </a:cubicBezTo>
                  <a:cubicBezTo>
                    <a:pt x="26" y="26"/>
                    <a:pt x="24" y="28"/>
                    <a:pt x="23" y="28"/>
                  </a:cubicBezTo>
                  <a:cubicBezTo>
                    <a:pt x="21" y="28"/>
                    <a:pt x="20" y="26"/>
                    <a:pt x="20" y="2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4"/>
                    <a:pt x="22" y="34"/>
                    <a:pt x="23" y="34"/>
                  </a:cubicBezTo>
                  <a:cubicBezTo>
                    <a:pt x="31" y="35"/>
                    <a:pt x="37" y="30"/>
                    <a:pt x="39" y="22"/>
                  </a:cubicBezTo>
                  <a:cubicBezTo>
                    <a:pt x="40" y="14"/>
                    <a:pt x="37" y="4"/>
                    <a:pt x="27" y="1"/>
                  </a:cubicBezTo>
                  <a:cubicBezTo>
                    <a:pt x="22" y="0"/>
                    <a:pt x="18" y="0"/>
                    <a:pt x="1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4" name="Freeform 163"/>
            <p:cNvSpPr>
              <a:spLocks noChangeArrowheads="1"/>
            </p:cNvSpPr>
            <p:nvPr/>
          </p:nvSpPr>
          <p:spPr bwMode="auto">
            <a:xfrm>
              <a:off x="3988" y="768"/>
              <a:ext cx="38" cy="106"/>
            </a:xfrm>
            <a:custGeom>
              <a:avLst/>
              <a:gdLst>
                <a:gd name="T0" fmla="*/ 18 w 26"/>
                <a:gd name="T1" fmla="*/ 1 h 73"/>
                <a:gd name="T2" fmla="*/ 5 w 26"/>
                <a:gd name="T3" fmla="*/ 53 h 73"/>
                <a:gd name="T4" fmla="*/ 22 w 26"/>
                <a:gd name="T5" fmla="*/ 73 h 73"/>
                <a:gd name="T6" fmla="*/ 25 w 26"/>
                <a:gd name="T7" fmla="*/ 71 h 73"/>
                <a:gd name="T8" fmla="*/ 24 w 26"/>
                <a:gd name="T9" fmla="*/ 68 h 73"/>
                <a:gd name="T10" fmla="*/ 10 w 26"/>
                <a:gd name="T11" fmla="*/ 51 h 73"/>
                <a:gd name="T12" fmla="*/ 22 w 26"/>
                <a:gd name="T13" fmla="*/ 4 h 73"/>
                <a:gd name="T14" fmla="*/ 22 w 26"/>
                <a:gd name="T15" fmla="*/ 1 h 73"/>
                <a:gd name="T16" fmla="*/ 18 w 26"/>
                <a:gd name="T1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3">
                  <a:moveTo>
                    <a:pt x="18" y="1"/>
                  </a:moveTo>
                  <a:cubicBezTo>
                    <a:pt x="8" y="13"/>
                    <a:pt x="0" y="35"/>
                    <a:pt x="5" y="53"/>
                  </a:cubicBezTo>
                  <a:cubicBezTo>
                    <a:pt x="7" y="62"/>
                    <a:pt x="13" y="69"/>
                    <a:pt x="22" y="73"/>
                  </a:cubicBezTo>
                  <a:cubicBezTo>
                    <a:pt x="23" y="73"/>
                    <a:pt x="25" y="73"/>
                    <a:pt x="25" y="71"/>
                  </a:cubicBezTo>
                  <a:cubicBezTo>
                    <a:pt x="26" y="70"/>
                    <a:pt x="25" y="69"/>
                    <a:pt x="24" y="68"/>
                  </a:cubicBezTo>
                  <a:cubicBezTo>
                    <a:pt x="17" y="65"/>
                    <a:pt x="12" y="59"/>
                    <a:pt x="10" y="51"/>
                  </a:cubicBezTo>
                  <a:cubicBezTo>
                    <a:pt x="6" y="36"/>
                    <a:pt x="13" y="15"/>
                    <a:pt x="22" y="4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5" name="Freeform 164"/>
            <p:cNvSpPr>
              <a:spLocks noChangeArrowheads="1"/>
            </p:cNvSpPr>
            <p:nvPr/>
          </p:nvSpPr>
          <p:spPr bwMode="auto">
            <a:xfrm>
              <a:off x="4017" y="775"/>
              <a:ext cx="32" cy="99"/>
            </a:xfrm>
            <a:custGeom>
              <a:avLst/>
              <a:gdLst>
                <a:gd name="T0" fmla="*/ 1 w 22"/>
                <a:gd name="T1" fmla="*/ 1 h 68"/>
                <a:gd name="T2" fmla="*/ 1 w 22"/>
                <a:gd name="T3" fmla="*/ 5 h 68"/>
                <a:gd name="T4" fmla="*/ 17 w 22"/>
                <a:gd name="T5" fmla="*/ 40 h 68"/>
                <a:gd name="T6" fmla="*/ 9 w 22"/>
                <a:gd name="T7" fmla="*/ 64 h 68"/>
                <a:gd name="T8" fmla="*/ 9 w 22"/>
                <a:gd name="T9" fmla="*/ 67 h 68"/>
                <a:gd name="T10" fmla="*/ 13 w 22"/>
                <a:gd name="T11" fmla="*/ 67 h 68"/>
                <a:gd name="T12" fmla="*/ 22 w 22"/>
                <a:gd name="T13" fmla="*/ 40 h 68"/>
                <a:gd name="T14" fmla="*/ 5 w 22"/>
                <a:gd name="T15" fmla="*/ 1 h 68"/>
                <a:gd name="T16" fmla="*/ 1 w 22"/>
                <a:gd name="T17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8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0" y="13"/>
                    <a:pt x="16" y="27"/>
                    <a:pt x="17" y="40"/>
                  </a:cubicBezTo>
                  <a:cubicBezTo>
                    <a:pt x="17" y="47"/>
                    <a:pt x="16" y="56"/>
                    <a:pt x="9" y="64"/>
                  </a:cubicBezTo>
                  <a:cubicBezTo>
                    <a:pt x="8" y="65"/>
                    <a:pt x="8" y="66"/>
                    <a:pt x="9" y="67"/>
                  </a:cubicBezTo>
                  <a:cubicBezTo>
                    <a:pt x="10" y="68"/>
                    <a:pt x="12" y="68"/>
                    <a:pt x="13" y="67"/>
                  </a:cubicBezTo>
                  <a:cubicBezTo>
                    <a:pt x="19" y="60"/>
                    <a:pt x="22" y="51"/>
                    <a:pt x="22" y="40"/>
                  </a:cubicBezTo>
                  <a:cubicBezTo>
                    <a:pt x="21" y="25"/>
                    <a:pt x="15" y="1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6" name="Freeform 165"/>
            <p:cNvSpPr>
              <a:spLocks noEditPoints="1" noChangeArrowheads="1"/>
            </p:cNvSpPr>
            <p:nvPr/>
          </p:nvSpPr>
          <p:spPr bwMode="auto">
            <a:xfrm>
              <a:off x="3452" y="3477"/>
              <a:ext cx="97" cy="73"/>
            </a:xfrm>
            <a:custGeom>
              <a:avLst/>
              <a:gdLst>
                <a:gd name="T0" fmla="*/ 27 w 67"/>
                <a:gd name="T1" fmla="*/ 1 h 51"/>
                <a:gd name="T2" fmla="*/ 22 w 67"/>
                <a:gd name="T3" fmla="*/ 4 h 51"/>
                <a:gd name="T4" fmla="*/ 6 w 67"/>
                <a:gd name="T5" fmla="*/ 3 h 51"/>
                <a:gd name="T6" fmla="*/ 2 w 67"/>
                <a:gd name="T7" fmla="*/ 18 h 51"/>
                <a:gd name="T8" fmla="*/ 2 w 67"/>
                <a:gd name="T9" fmla="*/ 18 h 51"/>
                <a:gd name="T10" fmla="*/ 3 w 67"/>
                <a:gd name="T11" fmla="*/ 25 h 51"/>
                <a:gd name="T12" fmla="*/ 0 w 67"/>
                <a:gd name="T13" fmla="*/ 34 h 51"/>
                <a:gd name="T14" fmla="*/ 1 w 67"/>
                <a:gd name="T15" fmla="*/ 39 h 51"/>
                <a:gd name="T16" fmla="*/ 13 w 67"/>
                <a:gd name="T17" fmla="*/ 46 h 51"/>
                <a:gd name="T18" fmla="*/ 23 w 67"/>
                <a:gd name="T19" fmla="*/ 51 h 51"/>
                <a:gd name="T20" fmla="*/ 34 w 67"/>
                <a:gd name="T21" fmla="*/ 49 h 51"/>
                <a:gd name="T22" fmla="*/ 40 w 67"/>
                <a:gd name="T23" fmla="*/ 48 h 51"/>
                <a:gd name="T24" fmla="*/ 45 w 67"/>
                <a:gd name="T25" fmla="*/ 47 h 51"/>
                <a:gd name="T26" fmla="*/ 49 w 67"/>
                <a:gd name="T27" fmla="*/ 47 h 51"/>
                <a:gd name="T28" fmla="*/ 67 w 67"/>
                <a:gd name="T29" fmla="*/ 28 h 51"/>
                <a:gd name="T30" fmla="*/ 67 w 67"/>
                <a:gd name="T31" fmla="*/ 28 h 51"/>
                <a:gd name="T32" fmla="*/ 63 w 67"/>
                <a:gd name="T33" fmla="*/ 21 h 51"/>
                <a:gd name="T34" fmla="*/ 64 w 67"/>
                <a:gd name="T35" fmla="*/ 15 h 51"/>
                <a:gd name="T36" fmla="*/ 63 w 67"/>
                <a:gd name="T37" fmla="*/ 11 h 51"/>
                <a:gd name="T38" fmla="*/ 56 w 67"/>
                <a:gd name="T39" fmla="*/ 2 h 51"/>
                <a:gd name="T40" fmla="*/ 39 w 67"/>
                <a:gd name="T41" fmla="*/ 6 h 51"/>
                <a:gd name="T42" fmla="*/ 27 w 67"/>
                <a:gd name="T43" fmla="*/ 1 h 51"/>
                <a:gd name="T44" fmla="*/ 54 w 67"/>
                <a:gd name="T45" fmla="*/ 7 h 51"/>
                <a:gd name="T46" fmla="*/ 58 w 67"/>
                <a:gd name="T47" fmla="*/ 13 h 51"/>
                <a:gd name="T48" fmla="*/ 57 w 67"/>
                <a:gd name="T49" fmla="*/ 21 h 51"/>
                <a:gd name="T50" fmla="*/ 56 w 67"/>
                <a:gd name="T51" fmla="*/ 24 h 51"/>
                <a:gd name="T52" fmla="*/ 59 w 67"/>
                <a:gd name="T53" fmla="*/ 26 h 51"/>
                <a:gd name="T54" fmla="*/ 62 w 67"/>
                <a:gd name="T55" fmla="*/ 28 h 51"/>
                <a:gd name="T56" fmla="*/ 49 w 67"/>
                <a:gd name="T57" fmla="*/ 42 h 51"/>
                <a:gd name="T58" fmla="*/ 45 w 67"/>
                <a:gd name="T59" fmla="*/ 42 h 51"/>
                <a:gd name="T60" fmla="*/ 39 w 67"/>
                <a:gd name="T61" fmla="*/ 42 h 51"/>
                <a:gd name="T62" fmla="*/ 33 w 67"/>
                <a:gd name="T63" fmla="*/ 44 h 51"/>
                <a:gd name="T64" fmla="*/ 23 w 67"/>
                <a:gd name="T65" fmla="*/ 46 h 51"/>
                <a:gd name="T66" fmla="*/ 18 w 67"/>
                <a:gd name="T67" fmla="*/ 43 h 51"/>
                <a:gd name="T68" fmla="*/ 15 w 67"/>
                <a:gd name="T69" fmla="*/ 40 h 51"/>
                <a:gd name="T70" fmla="*/ 6 w 67"/>
                <a:gd name="T71" fmla="*/ 36 h 51"/>
                <a:gd name="T72" fmla="*/ 5 w 67"/>
                <a:gd name="T73" fmla="*/ 34 h 51"/>
                <a:gd name="T74" fmla="*/ 8 w 67"/>
                <a:gd name="T75" fmla="*/ 27 h 51"/>
                <a:gd name="T76" fmla="*/ 9 w 67"/>
                <a:gd name="T77" fmla="*/ 25 h 51"/>
                <a:gd name="T78" fmla="*/ 8 w 67"/>
                <a:gd name="T79" fmla="*/ 23 h 51"/>
                <a:gd name="T80" fmla="*/ 7 w 67"/>
                <a:gd name="T81" fmla="*/ 18 h 51"/>
                <a:gd name="T82" fmla="*/ 7 w 67"/>
                <a:gd name="T83" fmla="*/ 16 h 51"/>
                <a:gd name="T84" fmla="*/ 9 w 67"/>
                <a:gd name="T85" fmla="*/ 7 h 51"/>
                <a:gd name="T86" fmla="*/ 20 w 67"/>
                <a:gd name="T87" fmla="*/ 8 h 51"/>
                <a:gd name="T88" fmla="*/ 21 w 67"/>
                <a:gd name="T89" fmla="*/ 10 h 51"/>
                <a:gd name="T90" fmla="*/ 25 w 67"/>
                <a:gd name="T91" fmla="*/ 9 h 51"/>
                <a:gd name="T92" fmla="*/ 27 w 67"/>
                <a:gd name="T93" fmla="*/ 7 h 51"/>
                <a:gd name="T94" fmla="*/ 38 w 67"/>
                <a:gd name="T95" fmla="*/ 12 h 51"/>
                <a:gd name="T96" fmla="*/ 38 w 67"/>
                <a:gd name="T97" fmla="*/ 12 h 51"/>
                <a:gd name="T98" fmla="*/ 38 w 67"/>
                <a:gd name="T99" fmla="*/ 12 h 51"/>
                <a:gd name="T100" fmla="*/ 42 w 67"/>
                <a:gd name="T101" fmla="*/ 12 h 51"/>
                <a:gd name="T102" fmla="*/ 42 w 67"/>
                <a:gd name="T103" fmla="*/ 11 h 51"/>
                <a:gd name="T104" fmla="*/ 42 w 67"/>
                <a:gd name="T105" fmla="*/ 10 h 51"/>
                <a:gd name="T106" fmla="*/ 54 w 67"/>
                <a:gd name="T107" fmla="*/ 7 h 51"/>
                <a:gd name="T108" fmla="*/ 16 w 67"/>
                <a:gd name="T109" fmla="*/ 45 h 51"/>
                <a:gd name="T110" fmla="*/ 15 w 67"/>
                <a:gd name="T111" fmla="*/ 46 h 51"/>
                <a:gd name="T112" fmla="*/ 16 w 67"/>
                <a:gd name="T113" fmla="*/ 45 h 51"/>
                <a:gd name="T114" fmla="*/ 42 w 67"/>
                <a:gd name="T115" fmla="*/ 9 h 51"/>
                <a:gd name="T116" fmla="*/ 42 w 67"/>
                <a:gd name="T117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" h="51">
                  <a:moveTo>
                    <a:pt x="27" y="1"/>
                  </a:moveTo>
                  <a:cubicBezTo>
                    <a:pt x="25" y="2"/>
                    <a:pt x="24" y="2"/>
                    <a:pt x="22" y="4"/>
                  </a:cubicBezTo>
                  <a:cubicBezTo>
                    <a:pt x="18" y="2"/>
                    <a:pt x="9" y="1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3" y="25"/>
                  </a:cubicBezTo>
                  <a:cubicBezTo>
                    <a:pt x="1" y="28"/>
                    <a:pt x="0" y="31"/>
                    <a:pt x="0" y="34"/>
                  </a:cubicBezTo>
                  <a:cubicBezTo>
                    <a:pt x="0" y="35"/>
                    <a:pt x="0" y="37"/>
                    <a:pt x="1" y="39"/>
                  </a:cubicBezTo>
                  <a:cubicBezTo>
                    <a:pt x="3" y="43"/>
                    <a:pt x="8" y="46"/>
                    <a:pt x="13" y="46"/>
                  </a:cubicBezTo>
                  <a:cubicBezTo>
                    <a:pt x="16" y="49"/>
                    <a:pt x="22" y="51"/>
                    <a:pt x="23" y="51"/>
                  </a:cubicBezTo>
                  <a:cubicBezTo>
                    <a:pt x="27" y="51"/>
                    <a:pt x="30" y="50"/>
                    <a:pt x="34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7"/>
                    <a:pt x="67" y="36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6"/>
                    <a:pt x="67" y="23"/>
                    <a:pt x="63" y="21"/>
                  </a:cubicBezTo>
                  <a:cubicBezTo>
                    <a:pt x="63" y="19"/>
                    <a:pt x="64" y="17"/>
                    <a:pt x="64" y="15"/>
                  </a:cubicBezTo>
                  <a:cubicBezTo>
                    <a:pt x="64" y="14"/>
                    <a:pt x="64" y="13"/>
                    <a:pt x="63" y="11"/>
                  </a:cubicBezTo>
                  <a:cubicBezTo>
                    <a:pt x="62" y="7"/>
                    <a:pt x="60" y="4"/>
                    <a:pt x="56" y="2"/>
                  </a:cubicBezTo>
                  <a:cubicBezTo>
                    <a:pt x="52" y="0"/>
                    <a:pt x="43" y="3"/>
                    <a:pt x="39" y="6"/>
                  </a:cubicBezTo>
                  <a:cubicBezTo>
                    <a:pt x="36" y="4"/>
                    <a:pt x="31" y="1"/>
                    <a:pt x="27" y="1"/>
                  </a:cubicBezTo>
                  <a:close/>
                  <a:moveTo>
                    <a:pt x="54" y="7"/>
                  </a:moveTo>
                  <a:cubicBezTo>
                    <a:pt x="56" y="8"/>
                    <a:pt x="57" y="10"/>
                    <a:pt x="58" y="13"/>
                  </a:cubicBezTo>
                  <a:cubicBezTo>
                    <a:pt x="59" y="16"/>
                    <a:pt x="58" y="19"/>
                    <a:pt x="57" y="21"/>
                  </a:cubicBezTo>
                  <a:cubicBezTo>
                    <a:pt x="56" y="22"/>
                    <a:pt x="56" y="23"/>
                    <a:pt x="56" y="24"/>
                  </a:cubicBezTo>
                  <a:cubicBezTo>
                    <a:pt x="57" y="25"/>
                    <a:pt x="58" y="25"/>
                    <a:pt x="59" y="26"/>
                  </a:cubicBezTo>
                  <a:cubicBezTo>
                    <a:pt x="62" y="26"/>
                    <a:pt x="62" y="27"/>
                    <a:pt x="62" y="28"/>
                  </a:cubicBezTo>
                  <a:cubicBezTo>
                    <a:pt x="62" y="33"/>
                    <a:pt x="53" y="42"/>
                    <a:pt x="49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29" y="45"/>
                    <a:pt x="26" y="46"/>
                    <a:pt x="23" y="46"/>
                  </a:cubicBezTo>
                  <a:cubicBezTo>
                    <a:pt x="23" y="45"/>
                    <a:pt x="20" y="44"/>
                    <a:pt x="18" y="43"/>
                  </a:cubicBezTo>
                  <a:cubicBezTo>
                    <a:pt x="18" y="41"/>
                    <a:pt x="16" y="40"/>
                    <a:pt x="15" y="40"/>
                  </a:cubicBezTo>
                  <a:cubicBezTo>
                    <a:pt x="11" y="41"/>
                    <a:pt x="7" y="39"/>
                    <a:pt x="6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1"/>
                    <a:pt x="6" y="29"/>
                    <a:pt x="8" y="27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7" y="23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1" y="7"/>
                    <a:pt x="18" y="7"/>
                    <a:pt x="20" y="8"/>
                  </a:cubicBezTo>
                  <a:cubicBezTo>
                    <a:pt x="20" y="9"/>
                    <a:pt x="21" y="10"/>
                    <a:pt x="21" y="10"/>
                  </a:cubicBezTo>
                  <a:cubicBezTo>
                    <a:pt x="22" y="11"/>
                    <a:pt x="24" y="10"/>
                    <a:pt x="25" y="9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30" y="6"/>
                    <a:pt x="35" y="9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8"/>
                    <a:pt x="52" y="6"/>
                    <a:pt x="54" y="7"/>
                  </a:cubicBezTo>
                  <a:close/>
                  <a:moveTo>
                    <a:pt x="16" y="45"/>
                  </a:moveTo>
                  <a:cubicBezTo>
                    <a:pt x="16" y="46"/>
                    <a:pt x="16" y="46"/>
                    <a:pt x="15" y="46"/>
                  </a:cubicBezTo>
                  <a:cubicBezTo>
                    <a:pt x="16" y="46"/>
                    <a:pt x="16" y="45"/>
                    <a:pt x="16" y="45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7" name="Freeform 166"/>
            <p:cNvSpPr>
              <a:spLocks noEditPoints="1" noChangeArrowheads="1"/>
            </p:cNvSpPr>
            <p:nvPr/>
          </p:nvSpPr>
          <p:spPr bwMode="auto">
            <a:xfrm>
              <a:off x="3555" y="3483"/>
              <a:ext cx="99" cy="73"/>
            </a:xfrm>
            <a:custGeom>
              <a:avLst/>
              <a:gdLst>
                <a:gd name="T0" fmla="*/ 27 w 68"/>
                <a:gd name="T1" fmla="*/ 1 h 51"/>
                <a:gd name="T2" fmla="*/ 23 w 68"/>
                <a:gd name="T3" fmla="*/ 3 h 51"/>
                <a:gd name="T4" fmla="*/ 6 w 68"/>
                <a:gd name="T5" fmla="*/ 3 h 51"/>
                <a:gd name="T6" fmla="*/ 2 w 68"/>
                <a:gd name="T7" fmla="*/ 18 h 51"/>
                <a:gd name="T8" fmla="*/ 2 w 68"/>
                <a:gd name="T9" fmla="*/ 18 h 51"/>
                <a:gd name="T10" fmla="*/ 3 w 68"/>
                <a:gd name="T11" fmla="*/ 25 h 51"/>
                <a:gd name="T12" fmla="*/ 0 w 68"/>
                <a:gd name="T13" fmla="*/ 33 h 51"/>
                <a:gd name="T14" fmla="*/ 1 w 68"/>
                <a:gd name="T15" fmla="*/ 38 h 51"/>
                <a:gd name="T16" fmla="*/ 14 w 68"/>
                <a:gd name="T17" fmla="*/ 45 h 51"/>
                <a:gd name="T18" fmla="*/ 23 w 68"/>
                <a:gd name="T19" fmla="*/ 50 h 51"/>
                <a:gd name="T20" fmla="*/ 34 w 68"/>
                <a:gd name="T21" fmla="*/ 49 h 51"/>
                <a:gd name="T22" fmla="*/ 40 w 68"/>
                <a:gd name="T23" fmla="*/ 47 h 51"/>
                <a:gd name="T24" fmla="*/ 45 w 68"/>
                <a:gd name="T25" fmla="*/ 47 h 51"/>
                <a:gd name="T26" fmla="*/ 49 w 68"/>
                <a:gd name="T27" fmla="*/ 47 h 51"/>
                <a:gd name="T28" fmla="*/ 68 w 68"/>
                <a:gd name="T29" fmla="*/ 27 h 51"/>
                <a:gd name="T30" fmla="*/ 68 w 68"/>
                <a:gd name="T31" fmla="*/ 27 h 51"/>
                <a:gd name="T32" fmla="*/ 63 w 68"/>
                <a:gd name="T33" fmla="*/ 21 h 51"/>
                <a:gd name="T34" fmla="*/ 64 w 68"/>
                <a:gd name="T35" fmla="*/ 15 h 51"/>
                <a:gd name="T36" fmla="*/ 64 w 68"/>
                <a:gd name="T37" fmla="*/ 11 h 51"/>
                <a:gd name="T38" fmla="*/ 57 w 68"/>
                <a:gd name="T39" fmla="*/ 2 h 51"/>
                <a:gd name="T40" fmla="*/ 39 w 68"/>
                <a:gd name="T41" fmla="*/ 6 h 51"/>
                <a:gd name="T42" fmla="*/ 27 w 68"/>
                <a:gd name="T43" fmla="*/ 1 h 51"/>
                <a:gd name="T44" fmla="*/ 54 w 68"/>
                <a:gd name="T45" fmla="*/ 6 h 51"/>
                <a:gd name="T46" fmla="*/ 58 w 68"/>
                <a:gd name="T47" fmla="*/ 12 h 51"/>
                <a:gd name="T48" fmla="*/ 57 w 68"/>
                <a:gd name="T49" fmla="*/ 21 h 51"/>
                <a:gd name="T50" fmla="*/ 57 w 68"/>
                <a:gd name="T51" fmla="*/ 24 h 51"/>
                <a:gd name="T52" fmla="*/ 59 w 68"/>
                <a:gd name="T53" fmla="*/ 25 h 51"/>
                <a:gd name="T54" fmla="*/ 62 w 68"/>
                <a:gd name="T55" fmla="*/ 27 h 51"/>
                <a:gd name="T56" fmla="*/ 49 w 68"/>
                <a:gd name="T57" fmla="*/ 42 h 51"/>
                <a:gd name="T58" fmla="*/ 45 w 68"/>
                <a:gd name="T59" fmla="*/ 42 h 51"/>
                <a:gd name="T60" fmla="*/ 40 w 68"/>
                <a:gd name="T61" fmla="*/ 42 h 51"/>
                <a:gd name="T62" fmla="*/ 33 w 68"/>
                <a:gd name="T63" fmla="*/ 44 h 51"/>
                <a:gd name="T64" fmla="*/ 24 w 68"/>
                <a:gd name="T65" fmla="*/ 45 h 51"/>
                <a:gd name="T66" fmla="*/ 18 w 68"/>
                <a:gd name="T67" fmla="*/ 42 h 51"/>
                <a:gd name="T68" fmla="*/ 15 w 68"/>
                <a:gd name="T69" fmla="*/ 40 h 51"/>
                <a:gd name="T70" fmla="*/ 6 w 68"/>
                <a:gd name="T71" fmla="*/ 36 h 51"/>
                <a:gd name="T72" fmla="*/ 5 w 68"/>
                <a:gd name="T73" fmla="*/ 33 h 51"/>
                <a:gd name="T74" fmla="*/ 8 w 68"/>
                <a:gd name="T75" fmla="*/ 26 h 51"/>
                <a:gd name="T76" fmla="*/ 9 w 68"/>
                <a:gd name="T77" fmla="*/ 25 h 51"/>
                <a:gd name="T78" fmla="*/ 8 w 68"/>
                <a:gd name="T79" fmla="*/ 23 h 51"/>
                <a:gd name="T80" fmla="*/ 7 w 68"/>
                <a:gd name="T81" fmla="*/ 18 h 51"/>
                <a:gd name="T82" fmla="*/ 7 w 68"/>
                <a:gd name="T83" fmla="*/ 16 h 51"/>
                <a:gd name="T84" fmla="*/ 10 w 68"/>
                <a:gd name="T85" fmla="*/ 7 h 51"/>
                <a:gd name="T86" fmla="*/ 21 w 68"/>
                <a:gd name="T87" fmla="*/ 8 h 51"/>
                <a:gd name="T88" fmla="*/ 21 w 68"/>
                <a:gd name="T89" fmla="*/ 10 h 51"/>
                <a:gd name="T90" fmla="*/ 25 w 68"/>
                <a:gd name="T91" fmla="*/ 8 h 51"/>
                <a:gd name="T92" fmla="*/ 28 w 68"/>
                <a:gd name="T93" fmla="*/ 6 h 51"/>
                <a:gd name="T94" fmla="*/ 38 w 68"/>
                <a:gd name="T95" fmla="*/ 12 h 51"/>
                <a:gd name="T96" fmla="*/ 42 w 68"/>
                <a:gd name="T97" fmla="*/ 12 h 51"/>
                <a:gd name="T98" fmla="*/ 43 w 68"/>
                <a:gd name="T99" fmla="*/ 10 h 51"/>
                <a:gd name="T100" fmla="*/ 43 w 68"/>
                <a:gd name="T101" fmla="*/ 10 h 51"/>
                <a:gd name="T102" fmla="*/ 54 w 68"/>
                <a:gd name="T103" fmla="*/ 6 h 51"/>
                <a:gd name="T104" fmla="*/ 17 w 68"/>
                <a:gd name="T105" fmla="*/ 45 h 51"/>
                <a:gd name="T106" fmla="*/ 16 w 68"/>
                <a:gd name="T107" fmla="*/ 45 h 51"/>
                <a:gd name="T108" fmla="*/ 17 w 68"/>
                <a:gd name="T10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51">
                  <a:moveTo>
                    <a:pt x="27" y="1"/>
                  </a:moveTo>
                  <a:cubicBezTo>
                    <a:pt x="26" y="1"/>
                    <a:pt x="24" y="2"/>
                    <a:pt x="23" y="3"/>
                  </a:cubicBezTo>
                  <a:cubicBezTo>
                    <a:pt x="18" y="1"/>
                    <a:pt x="9" y="0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3" y="23"/>
                    <a:pt x="3" y="25"/>
                  </a:cubicBezTo>
                  <a:cubicBezTo>
                    <a:pt x="1" y="27"/>
                    <a:pt x="0" y="30"/>
                    <a:pt x="0" y="33"/>
                  </a:cubicBezTo>
                  <a:cubicBezTo>
                    <a:pt x="0" y="35"/>
                    <a:pt x="0" y="37"/>
                    <a:pt x="1" y="38"/>
                  </a:cubicBezTo>
                  <a:cubicBezTo>
                    <a:pt x="3" y="43"/>
                    <a:pt x="8" y="45"/>
                    <a:pt x="14" y="45"/>
                  </a:cubicBezTo>
                  <a:cubicBezTo>
                    <a:pt x="16" y="48"/>
                    <a:pt x="23" y="50"/>
                    <a:pt x="23" y="50"/>
                  </a:cubicBezTo>
                  <a:cubicBezTo>
                    <a:pt x="27" y="51"/>
                    <a:pt x="31" y="50"/>
                    <a:pt x="34" y="4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6"/>
                    <a:pt x="68" y="35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7" y="22"/>
                    <a:pt x="63" y="21"/>
                  </a:cubicBezTo>
                  <a:cubicBezTo>
                    <a:pt x="64" y="19"/>
                    <a:pt x="64" y="17"/>
                    <a:pt x="64" y="15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3" y="7"/>
                    <a:pt x="60" y="3"/>
                    <a:pt x="57" y="2"/>
                  </a:cubicBezTo>
                  <a:cubicBezTo>
                    <a:pt x="53" y="0"/>
                    <a:pt x="43" y="2"/>
                    <a:pt x="39" y="6"/>
                  </a:cubicBezTo>
                  <a:cubicBezTo>
                    <a:pt x="36" y="3"/>
                    <a:pt x="32" y="0"/>
                    <a:pt x="27" y="1"/>
                  </a:cubicBezTo>
                  <a:close/>
                  <a:moveTo>
                    <a:pt x="54" y="6"/>
                  </a:moveTo>
                  <a:cubicBezTo>
                    <a:pt x="56" y="7"/>
                    <a:pt x="58" y="10"/>
                    <a:pt x="58" y="12"/>
                  </a:cubicBezTo>
                  <a:cubicBezTo>
                    <a:pt x="59" y="15"/>
                    <a:pt x="59" y="19"/>
                    <a:pt x="57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7" y="25"/>
                    <a:pt x="58" y="25"/>
                    <a:pt x="59" y="25"/>
                  </a:cubicBezTo>
                  <a:cubicBezTo>
                    <a:pt x="62" y="25"/>
                    <a:pt x="62" y="27"/>
                    <a:pt x="62" y="27"/>
                  </a:cubicBezTo>
                  <a:cubicBezTo>
                    <a:pt x="62" y="32"/>
                    <a:pt x="53" y="41"/>
                    <a:pt x="49" y="42"/>
                  </a:cubicBezTo>
                  <a:cubicBezTo>
                    <a:pt x="49" y="42"/>
                    <a:pt x="45" y="42"/>
                    <a:pt x="45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0" y="44"/>
                    <a:pt x="26" y="45"/>
                    <a:pt x="24" y="45"/>
                  </a:cubicBezTo>
                  <a:cubicBezTo>
                    <a:pt x="23" y="45"/>
                    <a:pt x="20" y="43"/>
                    <a:pt x="18" y="42"/>
                  </a:cubicBezTo>
                  <a:cubicBezTo>
                    <a:pt x="18" y="41"/>
                    <a:pt x="17" y="40"/>
                    <a:pt x="15" y="40"/>
                  </a:cubicBezTo>
                  <a:cubicBezTo>
                    <a:pt x="11" y="40"/>
                    <a:pt x="8" y="39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1"/>
                    <a:pt x="6" y="29"/>
                    <a:pt x="8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2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1"/>
                    <a:pt x="9" y="8"/>
                    <a:pt x="10" y="7"/>
                  </a:cubicBezTo>
                  <a:cubicBezTo>
                    <a:pt x="11" y="6"/>
                    <a:pt x="19" y="7"/>
                    <a:pt x="21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3" y="10"/>
                    <a:pt x="24" y="10"/>
                    <a:pt x="25" y="8"/>
                  </a:cubicBezTo>
                  <a:cubicBezTo>
                    <a:pt x="26" y="7"/>
                    <a:pt x="27" y="6"/>
                    <a:pt x="28" y="6"/>
                  </a:cubicBezTo>
                  <a:cubicBezTo>
                    <a:pt x="31" y="6"/>
                    <a:pt x="35" y="9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1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8"/>
                    <a:pt x="52" y="5"/>
                    <a:pt x="54" y="6"/>
                  </a:cubicBezTo>
                  <a:close/>
                  <a:moveTo>
                    <a:pt x="17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8" name="Freeform 167"/>
            <p:cNvSpPr>
              <a:spLocks noChangeArrowheads="1"/>
            </p:cNvSpPr>
            <p:nvPr/>
          </p:nvSpPr>
          <p:spPr bwMode="auto">
            <a:xfrm>
              <a:off x="3990" y="917"/>
              <a:ext cx="70" cy="2343"/>
            </a:xfrm>
            <a:custGeom>
              <a:avLst/>
              <a:gdLst>
                <a:gd name="T0" fmla="*/ 14 w 49"/>
                <a:gd name="T1" fmla="*/ 0 h 1620"/>
                <a:gd name="T2" fmla="*/ 8 w 49"/>
                <a:gd name="T3" fmla="*/ 1230 h 1620"/>
                <a:gd name="T4" fmla="*/ 16 w 49"/>
                <a:gd name="T5" fmla="*/ 1601 h 1620"/>
                <a:gd name="T6" fmla="*/ 49 w 49"/>
                <a:gd name="T7" fmla="*/ 1598 h 1620"/>
                <a:gd name="T8" fmla="*/ 35 w 49"/>
                <a:gd name="T9" fmla="*/ 1083 h 1620"/>
                <a:gd name="T10" fmla="*/ 41 w 49"/>
                <a:gd name="T11" fmla="*/ 8 h 1620"/>
                <a:gd name="T12" fmla="*/ 14 w 49"/>
                <a:gd name="T13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620">
                  <a:moveTo>
                    <a:pt x="14" y="0"/>
                  </a:moveTo>
                  <a:cubicBezTo>
                    <a:pt x="14" y="0"/>
                    <a:pt x="0" y="1171"/>
                    <a:pt x="8" y="1230"/>
                  </a:cubicBezTo>
                  <a:cubicBezTo>
                    <a:pt x="16" y="1601"/>
                    <a:pt x="16" y="1601"/>
                    <a:pt x="16" y="1601"/>
                  </a:cubicBezTo>
                  <a:cubicBezTo>
                    <a:pt x="16" y="1601"/>
                    <a:pt x="35" y="1620"/>
                    <a:pt x="49" y="1598"/>
                  </a:cubicBezTo>
                  <a:cubicBezTo>
                    <a:pt x="49" y="1598"/>
                    <a:pt x="35" y="1143"/>
                    <a:pt x="35" y="1083"/>
                  </a:cubicBezTo>
                  <a:cubicBezTo>
                    <a:pt x="35" y="1024"/>
                    <a:pt x="41" y="8"/>
                    <a:pt x="41" y="8"/>
                  </a:cubicBezTo>
                  <a:cubicBezTo>
                    <a:pt x="41" y="8"/>
                    <a:pt x="24" y="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9" name="Freeform 168"/>
            <p:cNvSpPr>
              <a:spLocks noEditPoints="1" noChangeArrowheads="1"/>
            </p:cNvSpPr>
            <p:nvPr/>
          </p:nvSpPr>
          <p:spPr bwMode="auto">
            <a:xfrm>
              <a:off x="3987" y="913"/>
              <a:ext cx="78" cy="2335"/>
            </a:xfrm>
            <a:custGeom>
              <a:avLst/>
              <a:gdLst>
                <a:gd name="T0" fmla="*/ 14 w 54"/>
                <a:gd name="T1" fmla="*/ 1 h 1615"/>
                <a:gd name="T2" fmla="*/ 13 w 54"/>
                <a:gd name="T3" fmla="*/ 3 h 1615"/>
                <a:gd name="T4" fmla="*/ 8 w 54"/>
                <a:gd name="T5" fmla="*/ 1234 h 1615"/>
                <a:gd name="T6" fmla="*/ 16 w 54"/>
                <a:gd name="T7" fmla="*/ 1604 h 1615"/>
                <a:gd name="T8" fmla="*/ 16 w 54"/>
                <a:gd name="T9" fmla="*/ 1606 h 1615"/>
                <a:gd name="T10" fmla="*/ 37 w 54"/>
                <a:gd name="T11" fmla="*/ 1614 h 1615"/>
                <a:gd name="T12" fmla="*/ 53 w 54"/>
                <a:gd name="T13" fmla="*/ 1602 h 1615"/>
                <a:gd name="T14" fmla="*/ 54 w 54"/>
                <a:gd name="T15" fmla="*/ 1601 h 1615"/>
                <a:gd name="T16" fmla="*/ 40 w 54"/>
                <a:gd name="T17" fmla="*/ 1086 h 1615"/>
                <a:gd name="T18" fmla="*/ 45 w 54"/>
                <a:gd name="T19" fmla="*/ 11 h 1615"/>
                <a:gd name="T20" fmla="*/ 44 w 54"/>
                <a:gd name="T21" fmla="*/ 9 h 1615"/>
                <a:gd name="T22" fmla="*/ 16 w 54"/>
                <a:gd name="T23" fmla="*/ 0 h 1615"/>
                <a:gd name="T24" fmla="*/ 14 w 54"/>
                <a:gd name="T25" fmla="*/ 1 h 1615"/>
                <a:gd name="T26" fmla="*/ 13 w 54"/>
                <a:gd name="T27" fmla="*/ 1233 h 1615"/>
                <a:gd name="T28" fmla="*/ 10 w 54"/>
                <a:gd name="T29" fmla="*/ 1043 h 1615"/>
                <a:gd name="T30" fmla="*/ 18 w 54"/>
                <a:gd name="T31" fmla="*/ 6 h 1615"/>
                <a:gd name="T32" fmla="*/ 40 w 54"/>
                <a:gd name="T33" fmla="*/ 13 h 1615"/>
                <a:gd name="T34" fmla="*/ 35 w 54"/>
                <a:gd name="T35" fmla="*/ 1086 h 1615"/>
                <a:gd name="T36" fmla="*/ 48 w 54"/>
                <a:gd name="T37" fmla="*/ 1600 h 1615"/>
                <a:gd name="T38" fmla="*/ 37 w 54"/>
                <a:gd name="T39" fmla="*/ 1609 h 1615"/>
                <a:gd name="T40" fmla="*/ 21 w 54"/>
                <a:gd name="T41" fmla="*/ 1603 h 1615"/>
                <a:gd name="T42" fmla="*/ 13 w 54"/>
                <a:gd name="T43" fmla="*/ 1233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1615">
                  <a:moveTo>
                    <a:pt x="14" y="1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2" y="51"/>
                    <a:pt x="0" y="1174"/>
                    <a:pt x="8" y="1234"/>
                  </a:cubicBezTo>
                  <a:cubicBezTo>
                    <a:pt x="16" y="1604"/>
                    <a:pt x="16" y="1604"/>
                    <a:pt x="16" y="1604"/>
                  </a:cubicBezTo>
                  <a:cubicBezTo>
                    <a:pt x="16" y="1604"/>
                    <a:pt x="16" y="1605"/>
                    <a:pt x="16" y="1606"/>
                  </a:cubicBezTo>
                  <a:cubicBezTo>
                    <a:pt x="17" y="1606"/>
                    <a:pt x="26" y="1615"/>
                    <a:pt x="37" y="1614"/>
                  </a:cubicBezTo>
                  <a:cubicBezTo>
                    <a:pt x="43" y="1613"/>
                    <a:pt x="49" y="1609"/>
                    <a:pt x="53" y="1602"/>
                  </a:cubicBezTo>
                  <a:cubicBezTo>
                    <a:pt x="53" y="1602"/>
                    <a:pt x="54" y="1601"/>
                    <a:pt x="54" y="1601"/>
                  </a:cubicBezTo>
                  <a:cubicBezTo>
                    <a:pt x="53" y="1596"/>
                    <a:pt x="40" y="1146"/>
                    <a:pt x="40" y="1086"/>
                  </a:cubicBezTo>
                  <a:cubicBezTo>
                    <a:pt x="40" y="1027"/>
                    <a:pt x="45" y="21"/>
                    <a:pt x="45" y="11"/>
                  </a:cubicBezTo>
                  <a:cubicBezTo>
                    <a:pt x="45" y="10"/>
                    <a:pt x="45" y="9"/>
                    <a:pt x="44" y="9"/>
                  </a:cubicBezTo>
                  <a:cubicBezTo>
                    <a:pt x="43" y="9"/>
                    <a:pt x="27" y="3"/>
                    <a:pt x="16" y="0"/>
                  </a:cubicBezTo>
                  <a:cubicBezTo>
                    <a:pt x="16" y="0"/>
                    <a:pt x="15" y="0"/>
                    <a:pt x="14" y="1"/>
                  </a:cubicBezTo>
                  <a:close/>
                  <a:moveTo>
                    <a:pt x="13" y="1233"/>
                  </a:moveTo>
                  <a:cubicBezTo>
                    <a:pt x="11" y="1220"/>
                    <a:pt x="10" y="1147"/>
                    <a:pt x="10" y="1043"/>
                  </a:cubicBezTo>
                  <a:cubicBezTo>
                    <a:pt x="10" y="711"/>
                    <a:pt x="18" y="59"/>
                    <a:pt x="18" y="6"/>
                  </a:cubicBezTo>
                  <a:cubicBezTo>
                    <a:pt x="26" y="9"/>
                    <a:pt x="36" y="12"/>
                    <a:pt x="40" y="13"/>
                  </a:cubicBezTo>
                  <a:cubicBezTo>
                    <a:pt x="40" y="61"/>
                    <a:pt x="35" y="1028"/>
                    <a:pt x="35" y="1086"/>
                  </a:cubicBezTo>
                  <a:cubicBezTo>
                    <a:pt x="35" y="1145"/>
                    <a:pt x="48" y="1582"/>
                    <a:pt x="48" y="1600"/>
                  </a:cubicBezTo>
                  <a:cubicBezTo>
                    <a:pt x="45" y="1605"/>
                    <a:pt x="41" y="1608"/>
                    <a:pt x="37" y="1609"/>
                  </a:cubicBezTo>
                  <a:cubicBezTo>
                    <a:pt x="30" y="1609"/>
                    <a:pt x="23" y="1604"/>
                    <a:pt x="21" y="1603"/>
                  </a:cubicBezTo>
                  <a:cubicBezTo>
                    <a:pt x="21" y="1600"/>
                    <a:pt x="13" y="1233"/>
                    <a:pt x="13" y="123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0" name="Freeform 169"/>
            <p:cNvSpPr>
              <a:spLocks noEditPoints="1" noChangeArrowheads="1"/>
            </p:cNvSpPr>
            <p:nvPr/>
          </p:nvSpPr>
          <p:spPr bwMode="auto">
            <a:xfrm>
              <a:off x="3496" y="3552"/>
              <a:ext cx="155" cy="139"/>
            </a:xfrm>
            <a:custGeom>
              <a:avLst/>
              <a:gdLst>
                <a:gd name="T0" fmla="*/ 66 w 107"/>
                <a:gd name="T1" fmla="*/ 23 h 96"/>
                <a:gd name="T2" fmla="*/ 65 w 107"/>
                <a:gd name="T3" fmla="*/ 14 h 96"/>
                <a:gd name="T4" fmla="*/ 61 w 107"/>
                <a:gd name="T5" fmla="*/ 8 h 96"/>
                <a:gd name="T6" fmla="*/ 58 w 107"/>
                <a:gd name="T7" fmla="*/ 29 h 96"/>
                <a:gd name="T8" fmla="*/ 61 w 107"/>
                <a:gd name="T9" fmla="*/ 47 h 96"/>
                <a:gd name="T10" fmla="*/ 47 w 107"/>
                <a:gd name="T11" fmla="*/ 58 h 96"/>
                <a:gd name="T12" fmla="*/ 44 w 107"/>
                <a:gd name="T13" fmla="*/ 59 h 96"/>
                <a:gd name="T14" fmla="*/ 32 w 107"/>
                <a:gd name="T15" fmla="*/ 59 h 96"/>
                <a:gd name="T16" fmla="*/ 23 w 107"/>
                <a:gd name="T17" fmla="*/ 63 h 96"/>
                <a:gd name="T18" fmla="*/ 0 w 107"/>
                <a:gd name="T19" fmla="*/ 75 h 96"/>
                <a:gd name="T20" fmla="*/ 9 w 107"/>
                <a:gd name="T21" fmla="*/ 82 h 96"/>
                <a:gd name="T22" fmla="*/ 9 w 107"/>
                <a:gd name="T23" fmla="*/ 86 h 96"/>
                <a:gd name="T24" fmla="*/ 10 w 107"/>
                <a:gd name="T25" fmla="*/ 88 h 96"/>
                <a:gd name="T26" fmla="*/ 6 w 107"/>
                <a:gd name="T27" fmla="*/ 92 h 96"/>
                <a:gd name="T28" fmla="*/ 54 w 107"/>
                <a:gd name="T29" fmla="*/ 92 h 96"/>
                <a:gd name="T30" fmla="*/ 83 w 107"/>
                <a:gd name="T31" fmla="*/ 89 h 96"/>
                <a:gd name="T32" fmla="*/ 96 w 107"/>
                <a:gd name="T33" fmla="*/ 89 h 96"/>
                <a:gd name="T34" fmla="*/ 100 w 107"/>
                <a:gd name="T35" fmla="*/ 86 h 96"/>
                <a:gd name="T36" fmla="*/ 106 w 107"/>
                <a:gd name="T37" fmla="*/ 85 h 96"/>
                <a:gd name="T38" fmla="*/ 99 w 107"/>
                <a:gd name="T39" fmla="*/ 35 h 96"/>
                <a:gd name="T40" fmla="*/ 92 w 107"/>
                <a:gd name="T41" fmla="*/ 7 h 96"/>
                <a:gd name="T42" fmla="*/ 87 w 107"/>
                <a:gd name="T43" fmla="*/ 61 h 96"/>
                <a:gd name="T44" fmla="*/ 86 w 107"/>
                <a:gd name="T45" fmla="*/ 5 h 96"/>
                <a:gd name="T46" fmla="*/ 83 w 107"/>
                <a:gd name="T47" fmla="*/ 30 h 96"/>
                <a:gd name="T48" fmla="*/ 79 w 107"/>
                <a:gd name="T49" fmla="*/ 32 h 96"/>
                <a:gd name="T50" fmla="*/ 74 w 107"/>
                <a:gd name="T51" fmla="*/ 5 h 96"/>
                <a:gd name="T52" fmla="*/ 70 w 107"/>
                <a:gd name="T53" fmla="*/ 23 h 96"/>
                <a:gd name="T54" fmla="*/ 69 w 107"/>
                <a:gd name="T55" fmla="*/ 1 h 96"/>
                <a:gd name="T56" fmla="*/ 61 w 107"/>
                <a:gd name="T57" fmla="*/ 30 h 96"/>
                <a:gd name="T58" fmla="*/ 69 w 107"/>
                <a:gd name="T59" fmla="*/ 45 h 96"/>
                <a:gd name="T60" fmla="*/ 71 w 107"/>
                <a:gd name="T61" fmla="*/ 53 h 96"/>
                <a:gd name="T62" fmla="*/ 30 w 107"/>
                <a:gd name="T63" fmla="*/ 61 h 96"/>
                <a:gd name="T64" fmla="*/ 75 w 107"/>
                <a:gd name="T65" fmla="*/ 55 h 96"/>
                <a:gd name="T66" fmla="*/ 54 w 107"/>
                <a:gd name="T67" fmla="*/ 60 h 96"/>
                <a:gd name="T68" fmla="*/ 73 w 107"/>
                <a:gd name="T69" fmla="*/ 57 h 96"/>
                <a:gd name="T70" fmla="*/ 77 w 107"/>
                <a:gd name="T71" fmla="*/ 60 h 96"/>
                <a:gd name="T72" fmla="*/ 43 w 107"/>
                <a:gd name="T73" fmla="*/ 66 h 96"/>
                <a:gd name="T74" fmla="*/ 76 w 107"/>
                <a:gd name="T75" fmla="*/ 61 h 96"/>
                <a:gd name="T76" fmla="*/ 28 w 107"/>
                <a:gd name="T77" fmla="*/ 66 h 96"/>
                <a:gd name="T78" fmla="*/ 95 w 107"/>
                <a:gd name="T79" fmla="*/ 19 h 96"/>
                <a:gd name="T80" fmla="*/ 95 w 107"/>
                <a:gd name="T81" fmla="*/ 22 h 96"/>
                <a:gd name="T82" fmla="*/ 67 w 107"/>
                <a:gd name="T83" fmla="*/ 70 h 96"/>
                <a:gd name="T84" fmla="*/ 95 w 107"/>
                <a:gd name="T85" fmla="*/ 77 h 96"/>
                <a:gd name="T86" fmla="*/ 96 w 107"/>
                <a:gd name="T87" fmla="*/ 54 h 96"/>
                <a:gd name="T88" fmla="*/ 97 w 107"/>
                <a:gd name="T89" fmla="*/ 78 h 96"/>
                <a:gd name="T90" fmla="*/ 92 w 107"/>
                <a:gd name="T91" fmla="*/ 76 h 96"/>
                <a:gd name="T92" fmla="*/ 65 w 107"/>
                <a:gd name="T93" fmla="*/ 76 h 96"/>
                <a:gd name="T94" fmla="*/ 51 w 107"/>
                <a:gd name="T95" fmla="*/ 77 h 96"/>
                <a:gd name="T96" fmla="*/ 77 w 107"/>
                <a:gd name="T97" fmla="*/ 72 h 96"/>
                <a:gd name="T98" fmla="*/ 86 w 107"/>
                <a:gd name="T99" fmla="*/ 73 h 96"/>
                <a:gd name="T100" fmla="*/ 88 w 107"/>
                <a:gd name="T101" fmla="*/ 70 h 96"/>
                <a:gd name="T102" fmla="*/ 89 w 107"/>
                <a:gd name="T103" fmla="*/ 67 h 96"/>
                <a:gd name="T104" fmla="*/ 12 w 107"/>
                <a:gd name="T105" fmla="*/ 71 h 96"/>
                <a:gd name="T106" fmla="*/ 20 w 107"/>
                <a:gd name="T107" fmla="*/ 76 h 96"/>
                <a:gd name="T108" fmla="*/ 11 w 107"/>
                <a:gd name="T109" fmla="*/ 79 h 96"/>
                <a:gd name="T110" fmla="*/ 20 w 107"/>
                <a:gd name="T111" fmla="*/ 76 h 96"/>
                <a:gd name="T112" fmla="*/ 82 w 107"/>
                <a:gd name="T113" fmla="*/ 84 h 96"/>
                <a:gd name="T114" fmla="*/ 85 w 107"/>
                <a:gd name="T115" fmla="*/ 86 h 96"/>
                <a:gd name="T116" fmla="*/ 77 w 107"/>
                <a:gd name="T117" fmla="*/ 88 h 96"/>
                <a:gd name="T118" fmla="*/ 37 w 107"/>
                <a:gd name="T119" fmla="*/ 89 h 96"/>
                <a:gd name="T120" fmla="*/ 25 w 107"/>
                <a:gd name="T121" fmla="*/ 91 h 96"/>
                <a:gd name="T122" fmla="*/ 92 w 107"/>
                <a:gd name="T12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96">
                  <a:moveTo>
                    <a:pt x="68" y="0"/>
                  </a:moveTo>
                  <a:cubicBezTo>
                    <a:pt x="67" y="0"/>
                    <a:pt x="66" y="0"/>
                    <a:pt x="66" y="1"/>
                  </a:cubicBezTo>
                  <a:cubicBezTo>
                    <a:pt x="66" y="4"/>
                    <a:pt x="66" y="6"/>
                    <a:pt x="66" y="9"/>
                  </a:cubicBezTo>
                  <a:cubicBezTo>
                    <a:pt x="66" y="13"/>
                    <a:pt x="66" y="18"/>
                    <a:pt x="66" y="23"/>
                  </a:cubicBezTo>
                  <a:cubicBezTo>
                    <a:pt x="66" y="29"/>
                    <a:pt x="66" y="34"/>
                    <a:pt x="65" y="39"/>
                  </a:cubicBezTo>
                  <a:cubicBezTo>
                    <a:pt x="65" y="36"/>
                    <a:pt x="65" y="34"/>
                    <a:pt x="65" y="31"/>
                  </a:cubicBezTo>
                  <a:cubicBezTo>
                    <a:pt x="65" y="29"/>
                    <a:pt x="65" y="26"/>
                    <a:pt x="65" y="23"/>
                  </a:cubicBezTo>
                  <a:cubicBezTo>
                    <a:pt x="65" y="20"/>
                    <a:pt x="65" y="17"/>
                    <a:pt x="65" y="14"/>
                  </a:cubicBezTo>
                  <a:cubicBezTo>
                    <a:pt x="65" y="12"/>
                    <a:pt x="65" y="10"/>
                    <a:pt x="65" y="8"/>
                  </a:cubicBezTo>
                  <a:cubicBezTo>
                    <a:pt x="65" y="7"/>
                    <a:pt x="64" y="6"/>
                    <a:pt x="63" y="6"/>
                  </a:cubicBezTo>
                  <a:cubicBezTo>
                    <a:pt x="63" y="6"/>
                    <a:pt x="62" y="6"/>
                    <a:pt x="62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4"/>
                    <a:pt x="61" y="4"/>
                  </a:cubicBezTo>
                  <a:cubicBezTo>
                    <a:pt x="61" y="3"/>
                    <a:pt x="60" y="2"/>
                    <a:pt x="59" y="2"/>
                  </a:cubicBezTo>
                  <a:cubicBezTo>
                    <a:pt x="58" y="2"/>
                    <a:pt x="58" y="3"/>
                    <a:pt x="58" y="4"/>
                  </a:cubicBezTo>
                  <a:cubicBezTo>
                    <a:pt x="58" y="4"/>
                    <a:pt x="58" y="16"/>
                    <a:pt x="58" y="29"/>
                  </a:cubicBezTo>
                  <a:cubicBezTo>
                    <a:pt x="58" y="31"/>
                    <a:pt x="57" y="34"/>
                    <a:pt x="57" y="37"/>
                  </a:cubicBezTo>
                  <a:cubicBezTo>
                    <a:pt x="57" y="40"/>
                    <a:pt x="58" y="43"/>
                    <a:pt x="58" y="47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60" y="48"/>
                    <a:pt x="61" y="48"/>
                    <a:pt x="61" y="47"/>
                  </a:cubicBezTo>
                  <a:cubicBezTo>
                    <a:pt x="61" y="47"/>
                    <a:pt x="61" y="39"/>
                    <a:pt x="61" y="32"/>
                  </a:cubicBezTo>
                  <a:cubicBezTo>
                    <a:pt x="61" y="37"/>
                    <a:pt x="62" y="42"/>
                    <a:pt x="63" y="47"/>
                  </a:cubicBezTo>
                  <a:cubicBezTo>
                    <a:pt x="60" y="49"/>
                    <a:pt x="57" y="51"/>
                    <a:pt x="54" y="53"/>
                  </a:cubicBezTo>
                  <a:cubicBezTo>
                    <a:pt x="52" y="55"/>
                    <a:pt x="50" y="57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7"/>
                    <a:pt x="45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0" y="60"/>
                    <a:pt x="36" y="61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0"/>
                    <a:pt x="32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60"/>
                    <a:pt x="30" y="60"/>
                    <a:pt x="30" y="61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61"/>
                    <a:pt x="26" y="62"/>
                    <a:pt x="23" y="63"/>
                  </a:cubicBezTo>
                  <a:cubicBezTo>
                    <a:pt x="16" y="65"/>
                    <a:pt x="8" y="67"/>
                    <a:pt x="6" y="73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3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7"/>
                  </a:cubicBezTo>
                  <a:cubicBezTo>
                    <a:pt x="3" y="77"/>
                    <a:pt x="4" y="77"/>
                    <a:pt x="5" y="77"/>
                  </a:cubicBezTo>
                  <a:cubicBezTo>
                    <a:pt x="5" y="78"/>
                    <a:pt x="6" y="79"/>
                    <a:pt x="7" y="81"/>
                  </a:cubicBezTo>
                  <a:cubicBezTo>
                    <a:pt x="7" y="81"/>
                    <a:pt x="8" y="82"/>
                    <a:pt x="9" y="82"/>
                  </a:cubicBezTo>
                  <a:cubicBezTo>
                    <a:pt x="9" y="82"/>
                    <a:pt x="9" y="82"/>
                    <a:pt x="8" y="83"/>
                  </a:cubicBezTo>
                  <a:cubicBezTo>
                    <a:pt x="8" y="83"/>
                    <a:pt x="7" y="84"/>
                    <a:pt x="7" y="84"/>
                  </a:cubicBezTo>
                  <a:cubicBezTo>
                    <a:pt x="7" y="84"/>
                    <a:pt x="7" y="85"/>
                    <a:pt x="7" y="85"/>
                  </a:cubicBezTo>
                  <a:cubicBezTo>
                    <a:pt x="8" y="86"/>
                    <a:pt x="8" y="86"/>
                    <a:pt x="9" y="86"/>
                  </a:cubicBezTo>
                  <a:cubicBezTo>
                    <a:pt x="12" y="86"/>
                    <a:pt x="14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6"/>
                    <a:pt x="12" y="86"/>
                    <a:pt x="10" y="87"/>
                  </a:cubicBezTo>
                  <a:cubicBezTo>
                    <a:pt x="10" y="87"/>
                    <a:pt x="10" y="87"/>
                    <a:pt x="10" y="88"/>
                  </a:cubicBezTo>
                  <a:cubicBezTo>
                    <a:pt x="9" y="88"/>
                    <a:pt x="7" y="88"/>
                    <a:pt x="5" y="89"/>
                  </a:cubicBezTo>
                  <a:cubicBezTo>
                    <a:pt x="5" y="89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5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3"/>
                    <a:pt x="7" y="93"/>
                    <a:pt x="7" y="94"/>
                  </a:cubicBezTo>
                  <a:cubicBezTo>
                    <a:pt x="15" y="96"/>
                    <a:pt x="27" y="95"/>
                    <a:pt x="38" y="93"/>
                  </a:cubicBezTo>
                  <a:cubicBezTo>
                    <a:pt x="44" y="93"/>
                    <a:pt x="49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8" y="93"/>
                    <a:pt x="76" y="93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1"/>
                    <a:pt x="92" y="91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89"/>
                    <a:pt x="100" y="89"/>
                    <a:pt x="100" y="89"/>
                  </a:cubicBezTo>
                  <a:cubicBezTo>
                    <a:pt x="101" y="89"/>
                    <a:pt x="101" y="88"/>
                    <a:pt x="102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7"/>
                    <a:pt x="101" y="86"/>
                    <a:pt x="100" y="86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6" y="84"/>
                    <a:pt x="94" y="83"/>
                    <a:pt x="92" y="82"/>
                  </a:cubicBezTo>
                  <a:cubicBezTo>
                    <a:pt x="96" y="82"/>
                    <a:pt x="101" y="83"/>
                    <a:pt x="104" y="85"/>
                  </a:cubicBezTo>
                  <a:cubicBezTo>
                    <a:pt x="105" y="85"/>
                    <a:pt x="105" y="85"/>
                    <a:pt x="106" y="85"/>
                  </a:cubicBezTo>
                  <a:cubicBezTo>
                    <a:pt x="107" y="84"/>
                    <a:pt x="107" y="84"/>
                    <a:pt x="107" y="83"/>
                  </a:cubicBezTo>
                  <a:cubicBezTo>
                    <a:pt x="106" y="78"/>
                    <a:pt x="104" y="74"/>
                    <a:pt x="103" y="70"/>
                  </a:cubicBezTo>
                  <a:cubicBezTo>
                    <a:pt x="102" y="65"/>
                    <a:pt x="100" y="59"/>
                    <a:pt x="99" y="54"/>
                  </a:cubicBezTo>
                  <a:cubicBezTo>
                    <a:pt x="99" y="48"/>
                    <a:pt x="99" y="42"/>
                    <a:pt x="99" y="35"/>
                  </a:cubicBezTo>
                  <a:cubicBezTo>
                    <a:pt x="99" y="25"/>
                    <a:pt x="99" y="13"/>
                    <a:pt x="95" y="4"/>
                  </a:cubicBezTo>
                  <a:cubicBezTo>
                    <a:pt x="95" y="3"/>
                    <a:pt x="94" y="3"/>
                    <a:pt x="93" y="3"/>
                  </a:cubicBezTo>
                  <a:cubicBezTo>
                    <a:pt x="92" y="3"/>
                    <a:pt x="92" y="4"/>
                    <a:pt x="92" y="5"/>
                  </a:cubicBezTo>
                  <a:cubicBezTo>
                    <a:pt x="92" y="6"/>
                    <a:pt x="92" y="6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89" y="8"/>
                    <a:pt x="89" y="9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39"/>
                    <a:pt x="89" y="50"/>
                    <a:pt x="87" y="61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2"/>
                    <a:pt x="87" y="46"/>
                    <a:pt x="87" y="41"/>
                  </a:cubicBezTo>
                  <a:cubicBezTo>
                    <a:pt x="88" y="35"/>
                    <a:pt x="88" y="29"/>
                    <a:pt x="88" y="24"/>
                  </a:cubicBezTo>
                  <a:cubicBezTo>
                    <a:pt x="88" y="17"/>
                    <a:pt x="88" y="11"/>
                    <a:pt x="86" y="5"/>
                  </a:cubicBezTo>
                  <a:cubicBezTo>
                    <a:pt x="86" y="4"/>
                    <a:pt x="85" y="3"/>
                    <a:pt x="84" y="3"/>
                  </a:cubicBezTo>
                  <a:cubicBezTo>
                    <a:pt x="83" y="4"/>
                    <a:pt x="82" y="4"/>
                    <a:pt x="82" y="5"/>
                  </a:cubicBezTo>
                  <a:cubicBezTo>
                    <a:pt x="82" y="8"/>
                    <a:pt x="82" y="11"/>
                    <a:pt x="82" y="14"/>
                  </a:cubicBezTo>
                  <a:cubicBezTo>
                    <a:pt x="82" y="19"/>
                    <a:pt x="82" y="25"/>
                    <a:pt x="83" y="30"/>
                  </a:cubicBezTo>
                  <a:cubicBezTo>
                    <a:pt x="83" y="36"/>
                    <a:pt x="83" y="41"/>
                    <a:pt x="83" y="47"/>
                  </a:cubicBezTo>
                  <a:cubicBezTo>
                    <a:pt x="83" y="53"/>
                    <a:pt x="83" y="58"/>
                    <a:pt x="82" y="63"/>
                  </a:cubicBezTo>
                  <a:cubicBezTo>
                    <a:pt x="79" y="57"/>
                    <a:pt x="78" y="51"/>
                    <a:pt x="78" y="44"/>
                  </a:cubicBezTo>
                  <a:cubicBezTo>
                    <a:pt x="78" y="40"/>
                    <a:pt x="78" y="36"/>
                    <a:pt x="79" y="32"/>
                  </a:cubicBezTo>
                  <a:cubicBezTo>
                    <a:pt x="79" y="28"/>
                    <a:pt x="79" y="23"/>
                    <a:pt x="79" y="19"/>
                  </a:cubicBezTo>
                  <a:cubicBezTo>
                    <a:pt x="79" y="14"/>
                    <a:pt x="79" y="9"/>
                    <a:pt x="77" y="5"/>
                  </a:cubicBezTo>
                  <a:cubicBezTo>
                    <a:pt x="77" y="4"/>
                    <a:pt x="76" y="3"/>
                    <a:pt x="75" y="3"/>
                  </a:cubicBezTo>
                  <a:cubicBezTo>
                    <a:pt x="74" y="3"/>
                    <a:pt x="74" y="4"/>
                    <a:pt x="74" y="5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2"/>
                    <a:pt x="74" y="24"/>
                  </a:cubicBezTo>
                  <a:cubicBezTo>
                    <a:pt x="74" y="31"/>
                    <a:pt x="73" y="38"/>
                    <a:pt x="73" y="45"/>
                  </a:cubicBezTo>
                  <a:cubicBezTo>
                    <a:pt x="71" y="38"/>
                    <a:pt x="70" y="30"/>
                    <a:pt x="70" y="23"/>
                  </a:cubicBezTo>
                  <a:cubicBezTo>
                    <a:pt x="70" y="22"/>
                    <a:pt x="70" y="21"/>
                    <a:pt x="70" y="19"/>
                  </a:cubicBezTo>
                  <a:cubicBezTo>
                    <a:pt x="70" y="13"/>
                    <a:pt x="70" y="7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8" y="0"/>
                  </a:cubicBezTo>
                  <a:close/>
                  <a:moveTo>
                    <a:pt x="61" y="28"/>
                  </a:moveTo>
                  <a:cubicBezTo>
                    <a:pt x="61" y="29"/>
                    <a:pt x="61" y="29"/>
                    <a:pt x="61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1" y="28"/>
                    <a:pt x="61" y="28"/>
                  </a:cubicBezTo>
                  <a:close/>
                  <a:moveTo>
                    <a:pt x="68" y="42"/>
                  </a:moveTo>
                  <a:cubicBezTo>
                    <a:pt x="68" y="43"/>
                    <a:pt x="69" y="44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8" y="44"/>
                    <a:pt x="68" y="43"/>
                    <a:pt x="68" y="42"/>
                  </a:cubicBezTo>
                  <a:close/>
                  <a:moveTo>
                    <a:pt x="70" y="49"/>
                  </a:moveTo>
                  <a:cubicBezTo>
                    <a:pt x="70" y="51"/>
                    <a:pt x="71" y="52"/>
                    <a:pt x="71" y="53"/>
                  </a:cubicBezTo>
                  <a:cubicBezTo>
                    <a:pt x="68" y="54"/>
                    <a:pt x="65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3"/>
                    <a:pt x="67" y="51"/>
                    <a:pt x="70" y="49"/>
                  </a:cubicBezTo>
                  <a:close/>
                  <a:moveTo>
                    <a:pt x="30" y="61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lnTo>
                    <a:pt x="30" y="61"/>
                  </a:lnTo>
                  <a:close/>
                  <a:moveTo>
                    <a:pt x="75" y="55"/>
                  </a:moveTo>
                  <a:cubicBezTo>
                    <a:pt x="75" y="54"/>
                    <a:pt x="75" y="53"/>
                    <a:pt x="75" y="52"/>
                  </a:cubicBezTo>
                  <a:cubicBezTo>
                    <a:pt x="75" y="54"/>
                    <a:pt x="75" y="56"/>
                    <a:pt x="76" y="57"/>
                  </a:cubicBezTo>
                  <a:cubicBezTo>
                    <a:pt x="76" y="57"/>
                    <a:pt x="76" y="57"/>
                    <a:pt x="75" y="57"/>
                  </a:cubicBezTo>
                  <a:cubicBezTo>
                    <a:pt x="68" y="58"/>
                    <a:pt x="61" y="59"/>
                    <a:pt x="54" y="60"/>
                  </a:cubicBezTo>
                  <a:cubicBezTo>
                    <a:pt x="56" y="60"/>
                    <a:pt x="57" y="59"/>
                    <a:pt x="59" y="59"/>
                  </a:cubicBezTo>
                  <a:cubicBezTo>
                    <a:pt x="60" y="59"/>
                    <a:pt x="61" y="59"/>
                    <a:pt x="62" y="58"/>
                  </a:cubicBezTo>
                  <a:cubicBezTo>
                    <a:pt x="66" y="58"/>
                    <a:pt x="69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4" y="57"/>
                    <a:pt x="74" y="56"/>
                    <a:pt x="74" y="55"/>
                  </a:cubicBezTo>
                  <a:cubicBezTo>
                    <a:pt x="74" y="55"/>
                    <a:pt x="75" y="55"/>
                    <a:pt x="75" y="55"/>
                  </a:cubicBezTo>
                  <a:close/>
                  <a:moveTo>
                    <a:pt x="76" y="61"/>
                  </a:moveTo>
                  <a:cubicBezTo>
                    <a:pt x="76" y="61"/>
                    <a:pt x="77" y="60"/>
                    <a:pt x="77" y="60"/>
                  </a:cubicBezTo>
                  <a:cubicBezTo>
                    <a:pt x="77" y="62"/>
                    <a:pt x="78" y="63"/>
                    <a:pt x="78" y="64"/>
                  </a:cubicBezTo>
                  <a:cubicBezTo>
                    <a:pt x="69" y="66"/>
                    <a:pt x="58" y="67"/>
                    <a:pt x="48" y="67"/>
                  </a:cubicBezTo>
                  <a:cubicBezTo>
                    <a:pt x="46" y="67"/>
                    <a:pt x="44" y="67"/>
                    <a:pt x="41" y="67"/>
                  </a:cubicBezTo>
                  <a:cubicBezTo>
                    <a:pt x="42" y="67"/>
                    <a:pt x="42" y="66"/>
                    <a:pt x="43" y="66"/>
                  </a:cubicBezTo>
                  <a:cubicBezTo>
                    <a:pt x="46" y="65"/>
                    <a:pt x="49" y="65"/>
                    <a:pt x="53" y="64"/>
                  </a:cubicBezTo>
                  <a:cubicBezTo>
                    <a:pt x="60" y="63"/>
                    <a:pt x="68" y="62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lose/>
                  <a:moveTo>
                    <a:pt x="24" y="66"/>
                  </a:moveTo>
                  <a:cubicBezTo>
                    <a:pt x="26" y="66"/>
                    <a:pt x="27" y="65"/>
                    <a:pt x="28" y="65"/>
                  </a:cubicBezTo>
                  <a:cubicBezTo>
                    <a:pt x="28" y="65"/>
                    <a:pt x="28" y="65"/>
                    <a:pt x="28" y="66"/>
                  </a:cubicBezTo>
                  <a:cubicBezTo>
                    <a:pt x="23" y="67"/>
                    <a:pt x="18" y="69"/>
                    <a:pt x="13" y="71"/>
                  </a:cubicBezTo>
                  <a:cubicBezTo>
                    <a:pt x="16" y="69"/>
                    <a:pt x="21" y="67"/>
                    <a:pt x="24" y="66"/>
                  </a:cubicBezTo>
                  <a:close/>
                  <a:moveTo>
                    <a:pt x="95" y="22"/>
                  </a:moveTo>
                  <a:cubicBezTo>
                    <a:pt x="95" y="21"/>
                    <a:pt x="95" y="20"/>
                    <a:pt x="95" y="19"/>
                  </a:cubicBezTo>
                  <a:cubicBezTo>
                    <a:pt x="95" y="22"/>
                    <a:pt x="95" y="25"/>
                    <a:pt x="95" y="29"/>
                  </a:cubicBezTo>
                  <a:cubicBezTo>
                    <a:pt x="95" y="31"/>
                    <a:pt x="95" y="33"/>
                    <a:pt x="95" y="35"/>
                  </a:cubicBezTo>
                  <a:cubicBezTo>
                    <a:pt x="95" y="36"/>
                    <a:pt x="95" y="37"/>
                    <a:pt x="95" y="38"/>
                  </a:cubicBezTo>
                  <a:cubicBezTo>
                    <a:pt x="95" y="33"/>
                    <a:pt x="95" y="27"/>
                    <a:pt x="95" y="22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7"/>
                  </a:cubicBezTo>
                  <a:cubicBezTo>
                    <a:pt x="80" y="68"/>
                    <a:pt x="80" y="68"/>
                    <a:pt x="81" y="68"/>
                  </a:cubicBezTo>
                  <a:cubicBezTo>
                    <a:pt x="76" y="69"/>
                    <a:pt x="72" y="69"/>
                    <a:pt x="67" y="70"/>
                  </a:cubicBezTo>
                  <a:cubicBezTo>
                    <a:pt x="68" y="70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lose/>
                  <a:moveTo>
                    <a:pt x="95" y="77"/>
                  </a:moveTo>
                  <a:cubicBezTo>
                    <a:pt x="96" y="77"/>
                    <a:pt x="96" y="76"/>
                    <a:pt x="96" y="75"/>
                  </a:cubicBezTo>
                  <a:cubicBezTo>
                    <a:pt x="96" y="75"/>
                    <a:pt x="96" y="51"/>
                    <a:pt x="96" y="51"/>
                  </a:cubicBezTo>
                  <a:cubicBezTo>
                    <a:pt x="96" y="51"/>
                    <a:pt x="96" y="50"/>
                    <a:pt x="96" y="49"/>
                  </a:cubicBezTo>
                  <a:cubicBezTo>
                    <a:pt x="96" y="51"/>
                    <a:pt x="96" y="53"/>
                    <a:pt x="96" y="54"/>
                  </a:cubicBezTo>
                  <a:cubicBezTo>
                    <a:pt x="97" y="60"/>
                    <a:pt x="98" y="65"/>
                    <a:pt x="100" y="71"/>
                  </a:cubicBezTo>
                  <a:cubicBezTo>
                    <a:pt x="101" y="74"/>
                    <a:pt x="102" y="77"/>
                    <a:pt x="102" y="80"/>
                  </a:cubicBezTo>
                  <a:cubicBezTo>
                    <a:pt x="101" y="80"/>
                    <a:pt x="100" y="80"/>
                    <a:pt x="99" y="79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5" y="78"/>
                    <a:pt x="94" y="77"/>
                  </a:cubicBezTo>
                  <a:cubicBezTo>
                    <a:pt x="93" y="77"/>
                    <a:pt x="93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6"/>
                    <a:pt x="86" y="76"/>
                    <a:pt x="84" y="76"/>
                  </a:cubicBezTo>
                  <a:cubicBezTo>
                    <a:pt x="78" y="76"/>
                    <a:pt x="73" y="76"/>
                    <a:pt x="68" y="76"/>
                  </a:cubicBezTo>
                  <a:cubicBezTo>
                    <a:pt x="67" y="76"/>
                    <a:pt x="66" y="76"/>
                    <a:pt x="65" y="76"/>
                  </a:cubicBezTo>
                  <a:cubicBezTo>
                    <a:pt x="64" y="77"/>
                    <a:pt x="63" y="77"/>
                    <a:pt x="62" y="77"/>
                  </a:cubicBezTo>
                  <a:cubicBezTo>
                    <a:pt x="61" y="77"/>
                    <a:pt x="60" y="77"/>
                    <a:pt x="60" y="77"/>
                  </a:cubicBezTo>
                  <a:cubicBezTo>
                    <a:pt x="55" y="77"/>
                    <a:pt x="50" y="77"/>
                    <a:pt x="46" y="78"/>
                  </a:cubicBezTo>
                  <a:cubicBezTo>
                    <a:pt x="47" y="77"/>
                    <a:pt x="49" y="77"/>
                    <a:pt x="51" y="77"/>
                  </a:cubicBezTo>
                  <a:cubicBezTo>
                    <a:pt x="59" y="76"/>
                    <a:pt x="68" y="75"/>
                    <a:pt x="77" y="76"/>
                  </a:cubicBezTo>
                  <a:cubicBezTo>
                    <a:pt x="78" y="76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3"/>
                    <a:pt x="78" y="73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5" y="72"/>
                    <a:pt x="85" y="73"/>
                    <a:pt x="86" y="73"/>
                  </a:cubicBezTo>
                  <a:cubicBezTo>
                    <a:pt x="87" y="73"/>
                    <a:pt x="88" y="72"/>
                    <a:pt x="88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9" y="70"/>
                    <a:pt x="90" y="69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9" y="68"/>
                    <a:pt x="89" y="68"/>
                    <a:pt x="89" y="67"/>
                  </a:cubicBezTo>
                  <a:cubicBezTo>
                    <a:pt x="90" y="64"/>
                    <a:pt x="90" y="61"/>
                    <a:pt x="91" y="58"/>
                  </a:cubicBezTo>
                  <a:cubicBezTo>
                    <a:pt x="91" y="64"/>
                    <a:pt x="91" y="70"/>
                    <a:pt x="93" y="76"/>
                  </a:cubicBezTo>
                  <a:cubicBezTo>
                    <a:pt x="93" y="76"/>
                    <a:pt x="94" y="77"/>
                    <a:pt x="95" y="77"/>
                  </a:cubicBezTo>
                  <a:close/>
                  <a:moveTo>
                    <a:pt x="12" y="71"/>
                  </a:moveTo>
                  <a:cubicBezTo>
                    <a:pt x="11" y="71"/>
                    <a:pt x="11" y="72"/>
                    <a:pt x="11" y="72"/>
                  </a:cubicBezTo>
                  <a:cubicBezTo>
                    <a:pt x="11" y="72"/>
                    <a:pt x="11" y="72"/>
                    <a:pt x="10" y="72"/>
                  </a:cubicBezTo>
                  <a:cubicBezTo>
                    <a:pt x="11" y="72"/>
                    <a:pt x="11" y="71"/>
                    <a:pt x="12" y="71"/>
                  </a:cubicBezTo>
                  <a:close/>
                  <a:moveTo>
                    <a:pt x="20" y="76"/>
                  </a:moveTo>
                  <a:cubicBezTo>
                    <a:pt x="17" y="77"/>
                    <a:pt x="15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1" y="79"/>
                    <a:pt x="10" y="79"/>
                    <a:pt x="10" y="78"/>
                  </a:cubicBezTo>
                  <a:cubicBezTo>
                    <a:pt x="9" y="78"/>
                    <a:pt x="9" y="77"/>
                    <a:pt x="9" y="77"/>
                  </a:cubicBezTo>
                  <a:cubicBezTo>
                    <a:pt x="12" y="76"/>
                    <a:pt x="16" y="76"/>
                    <a:pt x="20" y="76"/>
                  </a:cubicBezTo>
                  <a:close/>
                  <a:moveTo>
                    <a:pt x="82" y="84"/>
                  </a:moveTo>
                  <a:cubicBezTo>
                    <a:pt x="82" y="84"/>
                    <a:pt x="82" y="84"/>
                    <a:pt x="82" y="85"/>
                  </a:cubicBezTo>
                  <a:cubicBezTo>
                    <a:pt x="81" y="85"/>
                    <a:pt x="80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lose/>
                  <a:moveTo>
                    <a:pt x="86" y="84"/>
                  </a:moveTo>
                  <a:cubicBezTo>
                    <a:pt x="88" y="84"/>
                    <a:pt x="90" y="85"/>
                    <a:pt x="92" y="86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0" y="86"/>
                    <a:pt x="87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5"/>
                    <a:pt x="86" y="84"/>
                    <a:pt x="86" y="84"/>
                  </a:cubicBezTo>
                  <a:close/>
                  <a:moveTo>
                    <a:pt x="65" y="88"/>
                  </a:moveTo>
                  <a:cubicBezTo>
                    <a:pt x="69" y="88"/>
                    <a:pt x="73" y="88"/>
                    <a:pt x="77" y="88"/>
                  </a:cubicBezTo>
                  <a:cubicBezTo>
                    <a:pt x="73" y="89"/>
                    <a:pt x="68" y="89"/>
                    <a:pt x="64" y="89"/>
                  </a:cubicBezTo>
                  <a:cubicBezTo>
                    <a:pt x="64" y="89"/>
                    <a:pt x="65" y="88"/>
                    <a:pt x="65" y="88"/>
                  </a:cubicBezTo>
                  <a:close/>
                  <a:moveTo>
                    <a:pt x="27" y="91"/>
                  </a:moveTo>
                  <a:cubicBezTo>
                    <a:pt x="31" y="90"/>
                    <a:pt x="34" y="90"/>
                    <a:pt x="37" y="89"/>
                  </a:cubicBezTo>
                  <a:cubicBezTo>
                    <a:pt x="38" y="89"/>
                    <a:pt x="39" y="89"/>
                    <a:pt x="40" y="89"/>
                  </a:cubicBezTo>
                  <a:cubicBezTo>
                    <a:pt x="41" y="89"/>
                    <a:pt x="42" y="89"/>
                    <a:pt x="42" y="89"/>
                  </a:cubicBezTo>
                  <a:cubicBezTo>
                    <a:pt x="41" y="90"/>
                    <a:pt x="39" y="90"/>
                    <a:pt x="38" y="90"/>
                  </a:cubicBezTo>
                  <a:cubicBezTo>
                    <a:pt x="33" y="91"/>
                    <a:pt x="29" y="91"/>
                    <a:pt x="25" y="91"/>
                  </a:cubicBezTo>
                  <a:cubicBezTo>
                    <a:pt x="25" y="91"/>
                    <a:pt x="26" y="91"/>
                    <a:pt x="27" y="91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1" name="Freeform 170"/>
            <p:cNvSpPr>
              <a:spLocks noEditPoints="1" noChangeArrowheads="1"/>
            </p:cNvSpPr>
            <p:nvPr/>
          </p:nvSpPr>
          <p:spPr bwMode="auto">
            <a:xfrm>
              <a:off x="3083" y="1423"/>
              <a:ext cx="752" cy="459"/>
            </a:xfrm>
            <a:custGeom>
              <a:avLst/>
              <a:gdLst>
                <a:gd name="T0" fmla="*/ 1 w 519"/>
                <a:gd name="T1" fmla="*/ 163 h 317"/>
                <a:gd name="T2" fmla="*/ 36 w 519"/>
                <a:gd name="T3" fmla="*/ 164 h 317"/>
                <a:gd name="T4" fmla="*/ 68 w 519"/>
                <a:gd name="T5" fmla="*/ 166 h 317"/>
                <a:gd name="T6" fmla="*/ 124 w 519"/>
                <a:gd name="T7" fmla="*/ 210 h 317"/>
                <a:gd name="T8" fmla="*/ 177 w 519"/>
                <a:gd name="T9" fmla="*/ 256 h 317"/>
                <a:gd name="T10" fmla="*/ 247 w 519"/>
                <a:gd name="T11" fmla="*/ 300 h 317"/>
                <a:gd name="T12" fmla="*/ 517 w 519"/>
                <a:gd name="T13" fmla="*/ 34 h 317"/>
                <a:gd name="T14" fmla="*/ 436 w 519"/>
                <a:gd name="T15" fmla="*/ 47 h 317"/>
                <a:gd name="T16" fmla="*/ 471 w 519"/>
                <a:gd name="T17" fmla="*/ 20 h 317"/>
                <a:gd name="T18" fmla="*/ 451 w 519"/>
                <a:gd name="T19" fmla="*/ 8 h 317"/>
                <a:gd name="T20" fmla="*/ 152 w 519"/>
                <a:gd name="T21" fmla="*/ 69 h 317"/>
                <a:gd name="T22" fmla="*/ 236 w 519"/>
                <a:gd name="T23" fmla="*/ 50 h 317"/>
                <a:gd name="T24" fmla="*/ 266 w 519"/>
                <a:gd name="T25" fmla="*/ 39 h 317"/>
                <a:gd name="T26" fmla="*/ 279 w 519"/>
                <a:gd name="T27" fmla="*/ 55 h 317"/>
                <a:gd name="T28" fmla="*/ 35 w 519"/>
                <a:gd name="T29" fmla="*/ 152 h 317"/>
                <a:gd name="T30" fmla="*/ 216 w 519"/>
                <a:gd name="T31" fmla="*/ 82 h 317"/>
                <a:gd name="T32" fmla="*/ 261 w 519"/>
                <a:gd name="T33" fmla="*/ 61 h 317"/>
                <a:gd name="T34" fmla="*/ 403 w 519"/>
                <a:gd name="T35" fmla="*/ 38 h 317"/>
                <a:gd name="T36" fmla="*/ 298 w 519"/>
                <a:gd name="T37" fmla="*/ 80 h 317"/>
                <a:gd name="T38" fmla="*/ 128 w 519"/>
                <a:gd name="T39" fmla="*/ 127 h 317"/>
                <a:gd name="T40" fmla="*/ 286 w 519"/>
                <a:gd name="T41" fmla="*/ 103 h 317"/>
                <a:gd name="T42" fmla="*/ 344 w 519"/>
                <a:gd name="T43" fmla="*/ 94 h 317"/>
                <a:gd name="T44" fmla="*/ 363 w 519"/>
                <a:gd name="T45" fmla="*/ 87 h 317"/>
                <a:gd name="T46" fmla="*/ 228 w 519"/>
                <a:gd name="T47" fmla="*/ 133 h 317"/>
                <a:gd name="T48" fmla="*/ 75 w 519"/>
                <a:gd name="T49" fmla="*/ 151 h 317"/>
                <a:gd name="T50" fmla="*/ 49 w 519"/>
                <a:gd name="T51" fmla="*/ 164 h 317"/>
                <a:gd name="T52" fmla="*/ 124 w 519"/>
                <a:gd name="T53" fmla="*/ 185 h 317"/>
                <a:gd name="T54" fmla="*/ 128 w 519"/>
                <a:gd name="T55" fmla="*/ 204 h 317"/>
                <a:gd name="T56" fmla="*/ 184 w 519"/>
                <a:gd name="T57" fmla="*/ 141 h 317"/>
                <a:gd name="T58" fmla="*/ 144 w 519"/>
                <a:gd name="T59" fmla="*/ 175 h 317"/>
                <a:gd name="T60" fmla="*/ 205 w 519"/>
                <a:gd name="T61" fmla="*/ 169 h 317"/>
                <a:gd name="T62" fmla="*/ 215 w 519"/>
                <a:gd name="T63" fmla="*/ 168 h 317"/>
                <a:gd name="T64" fmla="*/ 249 w 519"/>
                <a:gd name="T65" fmla="*/ 133 h 317"/>
                <a:gd name="T66" fmla="*/ 140 w 519"/>
                <a:gd name="T67" fmla="*/ 210 h 317"/>
                <a:gd name="T68" fmla="*/ 145 w 519"/>
                <a:gd name="T69" fmla="*/ 200 h 317"/>
                <a:gd name="T70" fmla="*/ 185 w 519"/>
                <a:gd name="T71" fmla="*/ 197 h 317"/>
                <a:gd name="T72" fmla="*/ 191 w 519"/>
                <a:gd name="T73" fmla="*/ 207 h 317"/>
                <a:gd name="T74" fmla="*/ 237 w 519"/>
                <a:gd name="T75" fmla="*/ 201 h 317"/>
                <a:gd name="T76" fmla="*/ 202 w 519"/>
                <a:gd name="T77" fmla="*/ 185 h 317"/>
                <a:gd name="T78" fmla="*/ 323 w 519"/>
                <a:gd name="T79" fmla="*/ 112 h 317"/>
                <a:gd name="T80" fmla="*/ 255 w 519"/>
                <a:gd name="T81" fmla="*/ 201 h 317"/>
                <a:gd name="T82" fmla="*/ 282 w 519"/>
                <a:gd name="T83" fmla="*/ 177 h 317"/>
                <a:gd name="T84" fmla="*/ 170 w 519"/>
                <a:gd name="T85" fmla="*/ 238 h 317"/>
                <a:gd name="T86" fmla="*/ 177 w 519"/>
                <a:gd name="T87" fmla="*/ 236 h 317"/>
                <a:gd name="T88" fmla="*/ 194 w 519"/>
                <a:gd name="T89" fmla="*/ 223 h 317"/>
                <a:gd name="T90" fmla="*/ 208 w 519"/>
                <a:gd name="T91" fmla="*/ 240 h 317"/>
                <a:gd name="T92" fmla="*/ 217 w 519"/>
                <a:gd name="T93" fmla="*/ 275 h 317"/>
                <a:gd name="T94" fmla="*/ 220 w 519"/>
                <a:gd name="T95" fmla="*/ 230 h 317"/>
                <a:gd name="T96" fmla="*/ 330 w 519"/>
                <a:gd name="T97" fmla="*/ 150 h 317"/>
                <a:gd name="T98" fmla="*/ 208 w 519"/>
                <a:gd name="T99" fmla="*/ 277 h 317"/>
                <a:gd name="T100" fmla="*/ 223 w 519"/>
                <a:gd name="T101" fmla="*/ 300 h 317"/>
                <a:gd name="T102" fmla="*/ 371 w 519"/>
                <a:gd name="T103" fmla="*/ 112 h 317"/>
                <a:gd name="T104" fmla="*/ 236 w 519"/>
                <a:gd name="T105" fmla="*/ 251 h 317"/>
                <a:gd name="T106" fmla="*/ 390 w 519"/>
                <a:gd name="T107" fmla="*/ 130 h 317"/>
                <a:gd name="T108" fmla="*/ 257 w 519"/>
                <a:gd name="T109" fmla="*/ 286 h 317"/>
                <a:gd name="T110" fmla="*/ 264 w 519"/>
                <a:gd name="T111" fmla="*/ 28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317">
                  <a:moveTo>
                    <a:pt x="478" y="0"/>
                  </a:moveTo>
                  <a:cubicBezTo>
                    <a:pt x="379" y="0"/>
                    <a:pt x="211" y="15"/>
                    <a:pt x="80" y="98"/>
                  </a:cubicBezTo>
                  <a:cubicBezTo>
                    <a:pt x="39" y="116"/>
                    <a:pt x="2" y="136"/>
                    <a:pt x="2" y="156"/>
                  </a:cubicBezTo>
                  <a:cubicBezTo>
                    <a:pt x="2" y="157"/>
                    <a:pt x="2" y="158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2" y="162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0" y="164"/>
                    <a:pt x="0" y="165"/>
                    <a:pt x="0" y="165"/>
                  </a:cubicBezTo>
                  <a:cubicBezTo>
                    <a:pt x="0" y="166"/>
                    <a:pt x="0" y="167"/>
                    <a:pt x="1" y="168"/>
                  </a:cubicBezTo>
                  <a:cubicBezTo>
                    <a:pt x="2" y="169"/>
                    <a:pt x="5" y="169"/>
                    <a:pt x="6" y="168"/>
                  </a:cubicBezTo>
                  <a:cubicBezTo>
                    <a:pt x="9" y="165"/>
                    <a:pt x="13" y="161"/>
                    <a:pt x="16" y="158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7" y="160"/>
                    <a:pt x="17" y="161"/>
                    <a:pt x="18" y="161"/>
                  </a:cubicBezTo>
                  <a:cubicBezTo>
                    <a:pt x="24" y="163"/>
                    <a:pt x="30" y="164"/>
                    <a:pt x="36" y="164"/>
                  </a:cubicBezTo>
                  <a:cubicBezTo>
                    <a:pt x="31" y="168"/>
                    <a:pt x="26" y="172"/>
                    <a:pt x="21" y="174"/>
                  </a:cubicBezTo>
                  <a:cubicBezTo>
                    <a:pt x="20" y="175"/>
                    <a:pt x="19" y="176"/>
                    <a:pt x="19" y="178"/>
                  </a:cubicBezTo>
                  <a:cubicBezTo>
                    <a:pt x="19" y="178"/>
                    <a:pt x="19" y="179"/>
                    <a:pt x="19" y="179"/>
                  </a:cubicBezTo>
                  <a:cubicBezTo>
                    <a:pt x="20" y="181"/>
                    <a:pt x="22" y="182"/>
                    <a:pt x="24" y="181"/>
                  </a:cubicBezTo>
                  <a:cubicBezTo>
                    <a:pt x="39" y="175"/>
                    <a:pt x="55" y="169"/>
                    <a:pt x="70" y="163"/>
                  </a:cubicBezTo>
                  <a:cubicBezTo>
                    <a:pt x="70" y="163"/>
                    <a:pt x="70" y="164"/>
                    <a:pt x="70" y="164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5"/>
                    <a:pt x="69" y="166"/>
                    <a:pt x="68" y="166"/>
                  </a:cubicBezTo>
                  <a:cubicBezTo>
                    <a:pt x="68" y="167"/>
                    <a:pt x="68" y="168"/>
                    <a:pt x="68" y="168"/>
                  </a:cubicBezTo>
                  <a:cubicBezTo>
                    <a:pt x="68" y="169"/>
                    <a:pt x="68" y="170"/>
                    <a:pt x="68" y="170"/>
                  </a:cubicBezTo>
                  <a:cubicBezTo>
                    <a:pt x="69" y="171"/>
                    <a:pt x="70" y="172"/>
                    <a:pt x="71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3" y="173"/>
                    <a:pt x="74" y="173"/>
                    <a:pt x="75" y="173"/>
                  </a:cubicBezTo>
                  <a:cubicBezTo>
                    <a:pt x="80" y="178"/>
                    <a:pt x="88" y="184"/>
                    <a:pt x="100" y="192"/>
                  </a:cubicBezTo>
                  <a:cubicBezTo>
                    <a:pt x="108" y="199"/>
                    <a:pt x="108" y="199"/>
                    <a:pt x="108" y="199"/>
                  </a:cubicBezTo>
                  <a:cubicBezTo>
                    <a:pt x="112" y="203"/>
                    <a:pt x="118" y="207"/>
                    <a:pt x="124" y="210"/>
                  </a:cubicBezTo>
                  <a:cubicBezTo>
                    <a:pt x="124" y="211"/>
                    <a:pt x="124" y="211"/>
                    <a:pt x="125" y="212"/>
                  </a:cubicBezTo>
                  <a:cubicBezTo>
                    <a:pt x="126" y="213"/>
                    <a:pt x="127" y="213"/>
                    <a:pt x="128" y="212"/>
                  </a:cubicBezTo>
                  <a:cubicBezTo>
                    <a:pt x="135" y="216"/>
                    <a:pt x="141" y="218"/>
                    <a:pt x="147" y="221"/>
                  </a:cubicBezTo>
                  <a:cubicBezTo>
                    <a:pt x="153" y="228"/>
                    <a:pt x="158" y="236"/>
                    <a:pt x="164" y="242"/>
                  </a:cubicBezTo>
                  <a:cubicBezTo>
                    <a:pt x="166" y="244"/>
                    <a:pt x="168" y="246"/>
                    <a:pt x="170" y="248"/>
                  </a:cubicBezTo>
                  <a:cubicBezTo>
                    <a:pt x="170" y="250"/>
                    <a:pt x="170" y="252"/>
                    <a:pt x="170" y="253"/>
                  </a:cubicBezTo>
                  <a:cubicBezTo>
                    <a:pt x="170" y="255"/>
                    <a:pt x="172" y="257"/>
                    <a:pt x="174" y="256"/>
                  </a:cubicBezTo>
                  <a:cubicBezTo>
                    <a:pt x="175" y="256"/>
                    <a:pt x="176" y="256"/>
                    <a:pt x="177" y="256"/>
                  </a:cubicBezTo>
                  <a:cubicBezTo>
                    <a:pt x="179" y="257"/>
                    <a:pt x="180" y="259"/>
                    <a:pt x="182" y="261"/>
                  </a:cubicBezTo>
                  <a:cubicBezTo>
                    <a:pt x="188" y="266"/>
                    <a:pt x="193" y="271"/>
                    <a:pt x="198" y="277"/>
                  </a:cubicBezTo>
                  <a:cubicBezTo>
                    <a:pt x="201" y="287"/>
                    <a:pt x="204" y="297"/>
                    <a:pt x="212" y="302"/>
                  </a:cubicBezTo>
                  <a:cubicBezTo>
                    <a:pt x="212" y="306"/>
                    <a:pt x="212" y="310"/>
                    <a:pt x="213" y="314"/>
                  </a:cubicBezTo>
                  <a:cubicBezTo>
                    <a:pt x="214" y="315"/>
                    <a:pt x="216" y="317"/>
                    <a:pt x="218" y="316"/>
                  </a:cubicBezTo>
                  <a:cubicBezTo>
                    <a:pt x="228" y="314"/>
                    <a:pt x="233" y="308"/>
                    <a:pt x="239" y="301"/>
                  </a:cubicBezTo>
                  <a:cubicBezTo>
                    <a:pt x="239" y="301"/>
                    <a:pt x="240" y="300"/>
                    <a:pt x="241" y="299"/>
                  </a:cubicBezTo>
                  <a:cubicBezTo>
                    <a:pt x="243" y="299"/>
                    <a:pt x="245" y="300"/>
                    <a:pt x="247" y="300"/>
                  </a:cubicBezTo>
                  <a:cubicBezTo>
                    <a:pt x="248" y="300"/>
                    <a:pt x="250" y="299"/>
                    <a:pt x="252" y="298"/>
                  </a:cubicBezTo>
                  <a:cubicBezTo>
                    <a:pt x="251" y="300"/>
                    <a:pt x="250" y="302"/>
                    <a:pt x="250" y="303"/>
                  </a:cubicBezTo>
                  <a:cubicBezTo>
                    <a:pt x="249" y="304"/>
                    <a:pt x="249" y="304"/>
                    <a:pt x="249" y="304"/>
                  </a:cubicBezTo>
                  <a:cubicBezTo>
                    <a:pt x="249" y="306"/>
                    <a:pt x="250" y="307"/>
                    <a:pt x="251" y="307"/>
                  </a:cubicBezTo>
                  <a:cubicBezTo>
                    <a:pt x="252" y="308"/>
                    <a:pt x="254" y="308"/>
                    <a:pt x="255" y="307"/>
                  </a:cubicBezTo>
                  <a:cubicBezTo>
                    <a:pt x="284" y="280"/>
                    <a:pt x="309" y="247"/>
                    <a:pt x="334" y="216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407" y="127"/>
                    <a:pt x="454" y="82"/>
                    <a:pt x="517" y="34"/>
                  </a:cubicBezTo>
                  <a:cubicBezTo>
                    <a:pt x="519" y="33"/>
                    <a:pt x="519" y="31"/>
                    <a:pt x="518" y="29"/>
                  </a:cubicBezTo>
                  <a:cubicBezTo>
                    <a:pt x="518" y="28"/>
                    <a:pt x="516" y="27"/>
                    <a:pt x="515" y="27"/>
                  </a:cubicBezTo>
                  <a:cubicBezTo>
                    <a:pt x="501" y="30"/>
                    <a:pt x="486" y="35"/>
                    <a:pt x="471" y="41"/>
                  </a:cubicBezTo>
                  <a:cubicBezTo>
                    <a:pt x="471" y="41"/>
                    <a:pt x="471" y="40"/>
                    <a:pt x="470" y="39"/>
                  </a:cubicBezTo>
                  <a:cubicBezTo>
                    <a:pt x="469" y="38"/>
                    <a:pt x="467" y="38"/>
                    <a:pt x="466" y="39"/>
                  </a:cubicBezTo>
                  <a:cubicBezTo>
                    <a:pt x="460" y="43"/>
                    <a:pt x="455" y="48"/>
                    <a:pt x="449" y="52"/>
                  </a:cubicBezTo>
                  <a:cubicBezTo>
                    <a:pt x="426" y="65"/>
                    <a:pt x="404" y="80"/>
                    <a:pt x="386" y="92"/>
                  </a:cubicBezTo>
                  <a:cubicBezTo>
                    <a:pt x="401" y="75"/>
                    <a:pt x="418" y="58"/>
                    <a:pt x="436" y="47"/>
                  </a:cubicBezTo>
                  <a:cubicBezTo>
                    <a:pt x="442" y="43"/>
                    <a:pt x="448" y="40"/>
                    <a:pt x="454" y="38"/>
                  </a:cubicBezTo>
                  <a:cubicBezTo>
                    <a:pt x="455" y="37"/>
                    <a:pt x="456" y="36"/>
                    <a:pt x="456" y="34"/>
                  </a:cubicBezTo>
                  <a:cubicBezTo>
                    <a:pt x="456" y="34"/>
                    <a:pt x="455" y="33"/>
                    <a:pt x="455" y="33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61" y="31"/>
                    <a:pt x="467" y="29"/>
                    <a:pt x="472" y="26"/>
                  </a:cubicBezTo>
                  <a:cubicBezTo>
                    <a:pt x="474" y="26"/>
                    <a:pt x="475" y="25"/>
                    <a:pt x="475" y="23"/>
                  </a:cubicBezTo>
                  <a:cubicBezTo>
                    <a:pt x="475" y="23"/>
                    <a:pt x="475" y="23"/>
                    <a:pt x="474" y="22"/>
                  </a:cubicBezTo>
                  <a:cubicBezTo>
                    <a:pt x="474" y="21"/>
                    <a:pt x="472" y="19"/>
                    <a:pt x="471" y="20"/>
                  </a:cubicBezTo>
                  <a:cubicBezTo>
                    <a:pt x="447" y="22"/>
                    <a:pt x="424" y="26"/>
                    <a:pt x="401" y="31"/>
                  </a:cubicBezTo>
                  <a:cubicBezTo>
                    <a:pt x="401" y="31"/>
                    <a:pt x="400" y="31"/>
                    <a:pt x="400" y="31"/>
                  </a:cubicBezTo>
                  <a:cubicBezTo>
                    <a:pt x="416" y="28"/>
                    <a:pt x="434" y="25"/>
                    <a:pt x="446" y="15"/>
                  </a:cubicBezTo>
                  <a:cubicBezTo>
                    <a:pt x="447" y="14"/>
                    <a:pt x="447" y="13"/>
                    <a:pt x="447" y="12"/>
                  </a:cubicBezTo>
                  <a:cubicBezTo>
                    <a:pt x="447" y="12"/>
                    <a:pt x="447" y="12"/>
                    <a:pt x="447" y="11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48" y="11"/>
                    <a:pt x="448" y="10"/>
                    <a:pt x="449" y="10"/>
                  </a:cubicBezTo>
                  <a:cubicBezTo>
                    <a:pt x="450" y="10"/>
                    <a:pt x="450" y="9"/>
                    <a:pt x="451" y="8"/>
                  </a:cubicBezTo>
                  <a:cubicBezTo>
                    <a:pt x="460" y="8"/>
                    <a:pt x="469" y="7"/>
                    <a:pt x="478" y="7"/>
                  </a:cubicBezTo>
                  <a:cubicBezTo>
                    <a:pt x="480" y="7"/>
                    <a:pt x="481" y="6"/>
                    <a:pt x="481" y="4"/>
                  </a:cubicBezTo>
                  <a:cubicBezTo>
                    <a:pt x="481" y="2"/>
                    <a:pt x="480" y="0"/>
                    <a:pt x="478" y="0"/>
                  </a:cubicBezTo>
                  <a:close/>
                  <a:moveTo>
                    <a:pt x="260" y="32"/>
                  </a:moveTo>
                  <a:cubicBezTo>
                    <a:pt x="257" y="33"/>
                    <a:pt x="253" y="34"/>
                    <a:pt x="251" y="35"/>
                  </a:cubicBezTo>
                  <a:cubicBezTo>
                    <a:pt x="251" y="35"/>
                    <a:pt x="247" y="36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14" y="45"/>
                    <a:pt x="183" y="56"/>
                    <a:pt x="152" y="69"/>
                  </a:cubicBezTo>
                  <a:cubicBezTo>
                    <a:pt x="149" y="70"/>
                    <a:pt x="145" y="71"/>
                    <a:pt x="142" y="72"/>
                  </a:cubicBezTo>
                  <a:cubicBezTo>
                    <a:pt x="180" y="55"/>
                    <a:pt x="220" y="42"/>
                    <a:pt x="260" y="32"/>
                  </a:cubicBezTo>
                  <a:close/>
                  <a:moveTo>
                    <a:pt x="374" y="14"/>
                  </a:moveTo>
                  <a:cubicBezTo>
                    <a:pt x="355" y="19"/>
                    <a:pt x="336" y="24"/>
                    <a:pt x="317" y="30"/>
                  </a:cubicBezTo>
                  <a:cubicBezTo>
                    <a:pt x="293" y="35"/>
                    <a:pt x="269" y="41"/>
                    <a:pt x="246" y="47"/>
                  </a:cubicBezTo>
                  <a:cubicBezTo>
                    <a:pt x="246" y="48"/>
                    <a:pt x="245" y="48"/>
                    <a:pt x="244" y="48"/>
                  </a:cubicBezTo>
                  <a:cubicBezTo>
                    <a:pt x="242" y="49"/>
                    <a:pt x="240" y="49"/>
                    <a:pt x="238" y="50"/>
                  </a:cubicBezTo>
                  <a:cubicBezTo>
                    <a:pt x="237" y="50"/>
                    <a:pt x="237" y="50"/>
                    <a:pt x="236" y="50"/>
                  </a:cubicBezTo>
                  <a:cubicBezTo>
                    <a:pt x="227" y="53"/>
                    <a:pt x="218" y="56"/>
                    <a:pt x="210" y="59"/>
                  </a:cubicBezTo>
                  <a:cubicBezTo>
                    <a:pt x="170" y="73"/>
                    <a:pt x="135" y="88"/>
                    <a:pt x="105" y="104"/>
                  </a:cubicBezTo>
                  <a:cubicBezTo>
                    <a:pt x="103" y="105"/>
                    <a:pt x="89" y="111"/>
                    <a:pt x="89" y="111"/>
                  </a:cubicBezTo>
                  <a:cubicBezTo>
                    <a:pt x="83" y="113"/>
                    <a:pt x="77" y="116"/>
                    <a:pt x="70" y="118"/>
                  </a:cubicBezTo>
                  <a:cubicBezTo>
                    <a:pt x="97" y="102"/>
                    <a:pt x="125" y="87"/>
                    <a:pt x="154" y="75"/>
                  </a:cubicBezTo>
                  <a:cubicBezTo>
                    <a:pt x="173" y="69"/>
                    <a:pt x="191" y="62"/>
                    <a:pt x="210" y="56"/>
                  </a:cubicBezTo>
                  <a:cubicBezTo>
                    <a:pt x="210" y="56"/>
                    <a:pt x="232" y="49"/>
                    <a:pt x="244" y="45"/>
                  </a:cubicBezTo>
                  <a:cubicBezTo>
                    <a:pt x="246" y="44"/>
                    <a:pt x="266" y="39"/>
                    <a:pt x="266" y="39"/>
                  </a:cubicBezTo>
                  <a:cubicBezTo>
                    <a:pt x="288" y="32"/>
                    <a:pt x="316" y="24"/>
                    <a:pt x="343" y="19"/>
                  </a:cubicBezTo>
                  <a:cubicBezTo>
                    <a:pt x="353" y="17"/>
                    <a:pt x="364" y="16"/>
                    <a:pt x="374" y="14"/>
                  </a:cubicBezTo>
                  <a:close/>
                  <a:moveTo>
                    <a:pt x="434" y="32"/>
                  </a:moveTo>
                  <a:cubicBezTo>
                    <a:pt x="432" y="33"/>
                    <a:pt x="432" y="33"/>
                    <a:pt x="431" y="33"/>
                  </a:cubicBezTo>
                  <a:cubicBezTo>
                    <a:pt x="430" y="34"/>
                    <a:pt x="429" y="34"/>
                    <a:pt x="429" y="34"/>
                  </a:cubicBezTo>
                  <a:cubicBezTo>
                    <a:pt x="429" y="34"/>
                    <a:pt x="429" y="33"/>
                    <a:pt x="429" y="33"/>
                  </a:cubicBezTo>
                  <a:cubicBezTo>
                    <a:pt x="431" y="32"/>
                    <a:pt x="432" y="32"/>
                    <a:pt x="434" y="32"/>
                  </a:cubicBezTo>
                  <a:close/>
                  <a:moveTo>
                    <a:pt x="279" y="55"/>
                  </a:moveTo>
                  <a:cubicBezTo>
                    <a:pt x="279" y="55"/>
                    <a:pt x="279" y="56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9" y="56"/>
                    <a:pt x="279" y="55"/>
                    <a:pt x="279" y="55"/>
                  </a:cubicBezTo>
                  <a:close/>
                  <a:moveTo>
                    <a:pt x="46" y="122"/>
                  </a:moveTo>
                  <a:cubicBezTo>
                    <a:pt x="33" y="132"/>
                    <a:pt x="21" y="143"/>
                    <a:pt x="10" y="155"/>
                  </a:cubicBezTo>
                  <a:cubicBezTo>
                    <a:pt x="11" y="144"/>
                    <a:pt x="27" y="133"/>
                    <a:pt x="46" y="122"/>
                  </a:cubicBezTo>
                  <a:close/>
                  <a:moveTo>
                    <a:pt x="67" y="127"/>
                  </a:moveTo>
                  <a:cubicBezTo>
                    <a:pt x="55" y="135"/>
                    <a:pt x="45" y="144"/>
                    <a:pt x="35" y="152"/>
                  </a:cubicBezTo>
                  <a:cubicBezTo>
                    <a:pt x="35" y="153"/>
                    <a:pt x="34" y="154"/>
                    <a:pt x="34" y="155"/>
                  </a:cubicBezTo>
                  <a:cubicBezTo>
                    <a:pt x="34" y="155"/>
                    <a:pt x="34" y="156"/>
                    <a:pt x="35" y="157"/>
                  </a:cubicBezTo>
                  <a:cubicBezTo>
                    <a:pt x="35" y="157"/>
                    <a:pt x="36" y="157"/>
                    <a:pt x="36" y="157"/>
                  </a:cubicBezTo>
                  <a:cubicBezTo>
                    <a:pt x="32" y="157"/>
                    <a:pt x="29" y="157"/>
                    <a:pt x="25" y="156"/>
                  </a:cubicBezTo>
                  <a:cubicBezTo>
                    <a:pt x="32" y="145"/>
                    <a:pt x="49" y="135"/>
                    <a:pt x="67" y="127"/>
                  </a:cubicBezTo>
                  <a:close/>
                  <a:moveTo>
                    <a:pt x="261" y="61"/>
                  </a:moveTo>
                  <a:cubicBezTo>
                    <a:pt x="260" y="62"/>
                    <a:pt x="259" y="63"/>
                    <a:pt x="257" y="64"/>
                  </a:cubicBezTo>
                  <a:cubicBezTo>
                    <a:pt x="244" y="69"/>
                    <a:pt x="230" y="75"/>
                    <a:pt x="216" y="8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4"/>
                    <a:pt x="190" y="95"/>
                    <a:pt x="188" y="96"/>
                  </a:cubicBezTo>
                  <a:cubicBezTo>
                    <a:pt x="185" y="97"/>
                    <a:pt x="182" y="98"/>
                    <a:pt x="179" y="99"/>
                  </a:cubicBezTo>
                  <a:cubicBezTo>
                    <a:pt x="147" y="110"/>
                    <a:pt x="115" y="122"/>
                    <a:pt x="90" y="142"/>
                  </a:cubicBezTo>
                  <a:cubicBezTo>
                    <a:pt x="88" y="142"/>
                    <a:pt x="86" y="142"/>
                    <a:pt x="84" y="141"/>
                  </a:cubicBezTo>
                  <a:cubicBezTo>
                    <a:pt x="82" y="141"/>
                    <a:pt x="80" y="141"/>
                    <a:pt x="78" y="142"/>
                  </a:cubicBezTo>
                  <a:cubicBezTo>
                    <a:pt x="116" y="119"/>
                    <a:pt x="156" y="97"/>
                    <a:pt x="201" y="80"/>
                  </a:cubicBezTo>
                  <a:cubicBezTo>
                    <a:pt x="222" y="73"/>
                    <a:pt x="242" y="67"/>
                    <a:pt x="261" y="61"/>
                  </a:cubicBezTo>
                  <a:close/>
                  <a:moveTo>
                    <a:pt x="355" y="40"/>
                  </a:moveTo>
                  <a:cubicBezTo>
                    <a:pt x="353" y="42"/>
                    <a:pt x="350" y="43"/>
                    <a:pt x="348" y="45"/>
                  </a:cubicBezTo>
                  <a:cubicBezTo>
                    <a:pt x="319" y="54"/>
                    <a:pt x="290" y="66"/>
                    <a:pt x="262" y="78"/>
                  </a:cubicBezTo>
                  <a:cubicBezTo>
                    <a:pt x="229" y="88"/>
                    <a:pt x="198" y="101"/>
                    <a:pt x="167" y="114"/>
                  </a:cubicBezTo>
                  <a:cubicBezTo>
                    <a:pt x="175" y="110"/>
                    <a:pt x="183" y="106"/>
                    <a:pt x="191" y="102"/>
                  </a:cubicBezTo>
                  <a:cubicBezTo>
                    <a:pt x="215" y="93"/>
                    <a:pt x="240" y="84"/>
                    <a:pt x="260" y="70"/>
                  </a:cubicBezTo>
                  <a:cubicBezTo>
                    <a:pt x="293" y="57"/>
                    <a:pt x="325" y="48"/>
                    <a:pt x="355" y="40"/>
                  </a:cubicBezTo>
                  <a:close/>
                  <a:moveTo>
                    <a:pt x="403" y="38"/>
                  </a:moveTo>
                  <a:cubicBezTo>
                    <a:pt x="398" y="41"/>
                    <a:pt x="393" y="43"/>
                    <a:pt x="388" y="46"/>
                  </a:cubicBezTo>
                  <a:cubicBezTo>
                    <a:pt x="383" y="47"/>
                    <a:pt x="377" y="49"/>
                    <a:pt x="371" y="50"/>
                  </a:cubicBezTo>
                  <a:cubicBezTo>
                    <a:pt x="379" y="47"/>
                    <a:pt x="385" y="44"/>
                    <a:pt x="392" y="41"/>
                  </a:cubicBezTo>
                  <a:cubicBezTo>
                    <a:pt x="396" y="40"/>
                    <a:pt x="399" y="39"/>
                    <a:pt x="403" y="38"/>
                  </a:cubicBezTo>
                  <a:close/>
                  <a:moveTo>
                    <a:pt x="212" y="110"/>
                  </a:moveTo>
                  <a:cubicBezTo>
                    <a:pt x="240" y="98"/>
                    <a:pt x="240" y="98"/>
                    <a:pt x="240" y="98"/>
                  </a:cubicBezTo>
                  <a:cubicBezTo>
                    <a:pt x="260" y="90"/>
                    <a:pt x="281" y="83"/>
                    <a:pt x="302" y="76"/>
                  </a:cubicBezTo>
                  <a:cubicBezTo>
                    <a:pt x="301" y="78"/>
                    <a:pt x="299" y="79"/>
                    <a:pt x="298" y="80"/>
                  </a:cubicBezTo>
                  <a:cubicBezTo>
                    <a:pt x="297" y="80"/>
                    <a:pt x="297" y="80"/>
                    <a:pt x="297" y="81"/>
                  </a:cubicBezTo>
                  <a:cubicBezTo>
                    <a:pt x="294" y="81"/>
                    <a:pt x="291" y="82"/>
                    <a:pt x="288" y="83"/>
                  </a:cubicBezTo>
                  <a:cubicBezTo>
                    <a:pt x="254" y="96"/>
                    <a:pt x="220" y="108"/>
                    <a:pt x="186" y="121"/>
                  </a:cubicBezTo>
                  <a:cubicBezTo>
                    <a:pt x="195" y="118"/>
                    <a:pt x="203" y="114"/>
                    <a:pt x="212" y="110"/>
                  </a:cubicBezTo>
                  <a:close/>
                  <a:moveTo>
                    <a:pt x="128" y="127"/>
                  </a:moveTo>
                  <a:cubicBezTo>
                    <a:pt x="121" y="131"/>
                    <a:pt x="114" y="136"/>
                    <a:pt x="107" y="140"/>
                  </a:cubicBezTo>
                  <a:cubicBezTo>
                    <a:pt x="106" y="141"/>
                    <a:pt x="104" y="141"/>
                    <a:pt x="103" y="142"/>
                  </a:cubicBezTo>
                  <a:cubicBezTo>
                    <a:pt x="110" y="136"/>
                    <a:pt x="119" y="132"/>
                    <a:pt x="128" y="127"/>
                  </a:cubicBezTo>
                  <a:close/>
                  <a:moveTo>
                    <a:pt x="263" y="100"/>
                  </a:moveTo>
                  <a:cubicBezTo>
                    <a:pt x="250" y="108"/>
                    <a:pt x="237" y="116"/>
                    <a:pt x="224" y="125"/>
                  </a:cubicBezTo>
                  <a:cubicBezTo>
                    <a:pt x="212" y="128"/>
                    <a:pt x="200" y="130"/>
                    <a:pt x="187" y="133"/>
                  </a:cubicBezTo>
                  <a:cubicBezTo>
                    <a:pt x="183" y="133"/>
                    <a:pt x="179" y="133"/>
                    <a:pt x="175" y="133"/>
                  </a:cubicBezTo>
                  <a:cubicBezTo>
                    <a:pt x="204" y="122"/>
                    <a:pt x="234" y="111"/>
                    <a:pt x="263" y="100"/>
                  </a:cubicBezTo>
                  <a:close/>
                  <a:moveTo>
                    <a:pt x="351" y="68"/>
                  </a:moveTo>
                  <a:cubicBezTo>
                    <a:pt x="348" y="70"/>
                    <a:pt x="344" y="73"/>
                    <a:pt x="341" y="75"/>
                  </a:cubicBezTo>
                  <a:cubicBezTo>
                    <a:pt x="323" y="84"/>
                    <a:pt x="304" y="93"/>
                    <a:pt x="286" y="103"/>
                  </a:cubicBezTo>
                  <a:cubicBezTo>
                    <a:pt x="296" y="95"/>
                    <a:pt x="306" y="88"/>
                    <a:pt x="317" y="81"/>
                  </a:cubicBezTo>
                  <a:cubicBezTo>
                    <a:pt x="328" y="77"/>
                    <a:pt x="340" y="72"/>
                    <a:pt x="351" y="68"/>
                  </a:cubicBezTo>
                  <a:close/>
                  <a:moveTo>
                    <a:pt x="314" y="97"/>
                  </a:moveTo>
                  <a:cubicBezTo>
                    <a:pt x="311" y="99"/>
                    <a:pt x="308" y="102"/>
                    <a:pt x="305" y="104"/>
                  </a:cubicBezTo>
                  <a:cubicBezTo>
                    <a:pt x="300" y="105"/>
                    <a:pt x="296" y="107"/>
                    <a:pt x="291" y="108"/>
                  </a:cubicBezTo>
                  <a:cubicBezTo>
                    <a:pt x="299" y="104"/>
                    <a:pt x="306" y="100"/>
                    <a:pt x="314" y="97"/>
                  </a:cubicBezTo>
                  <a:close/>
                  <a:moveTo>
                    <a:pt x="379" y="65"/>
                  </a:moveTo>
                  <a:cubicBezTo>
                    <a:pt x="367" y="75"/>
                    <a:pt x="356" y="85"/>
                    <a:pt x="344" y="94"/>
                  </a:cubicBezTo>
                  <a:cubicBezTo>
                    <a:pt x="336" y="96"/>
                    <a:pt x="328" y="98"/>
                    <a:pt x="320" y="100"/>
                  </a:cubicBezTo>
                  <a:cubicBezTo>
                    <a:pt x="328" y="94"/>
                    <a:pt x="336" y="88"/>
                    <a:pt x="344" y="82"/>
                  </a:cubicBezTo>
                  <a:cubicBezTo>
                    <a:pt x="356" y="76"/>
                    <a:pt x="367" y="71"/>
                    <a:pt x="379" y="65"/>
                  </a:cubicBezTo>
                  <a:close/>
                  <a:moveTo>
                    <a:pt x="425" y="44"/>
                  </a:moveTo>
                  <a:cubicBezTo>
                    <a:pt x="421" y="47"/>
                    <a:pt x="416" y="50"/>
                    <a:pt x="412" y="53"/>
                  </a:cubicBezTo>
                  <a:cubicBezTo>
                    <a:pt x="410" y="54"/>
                    <a:pt x="409" y="55"/>
                    <a:pt x="407" y="56"/>
                  </a:cubicBezTo>
                  <a:cubicBezTo>
                    <a:pt x="405" y="58"/>
                    <a:pt x="403" y="59"/>
                    <a:pt x="400" y="61"/>
                  </a:cubicBezTo>
                  <a:cubicBezTo>
                    <a:pt x="388" y="70"/>
                    <a:pt x="376" y="78"/>
                    <a:pt x="363" y="87"/>
                  </a:cubicBezTo>
                  <a:cubicBezTo>
                    <a:pt x="371" y="81"/>
                    <a:pt x="378" y="75"/>
                    <a:pt x="386" y="69"/>
                  </a:cubicBezTo>
                  <a:cubicBezTo>
                    <a:pt x="386" y="69"/>
                    <a:pt x="396" y="61"/>
                    <a:pt x="405" y="53"/>
                  </a:cubicBezTo>
                  <a:cubicBezTo>
                    <a:pt x="410" y="51"/>
                    <a:pt x="415" y="48"/>
                    <a:pt x="425" y="44"/>
                  </a:cubicBezTo>
                  <a:close/>
                  <a:moveTo>
                    <a:pt x="254" y="114"/>
                  </a:moveTo>
                  <a:cubicBezTo>
                    <a:pt x="252" y="116"/>
                    <a:pt x="249" y="118"/>
                    <a:pt x="247" y="120"/>
                  </a:cubicBezTo>
                  <a:cubicBezTo>
                    <a:pt x="246" y="120"/>
                    <a:pt x="245" y="120"/>
                    <a:pt x="244" y="120"/>
                  </a:cubicBezTo>
                  <a:cubicBezTo>
                    <a:pt x="248" y="118"/>
                    <a:pt x="251" y="116"/>
                    <a:pt x="254" y="114"/>
                  </a:cubicBezTo>
                  <a:close/>
                  <a:moveTo>
                    <a:pt x="228" y="133"/>
                  </a:moveTo>
                  <a:cubicBezTo>
                    <a:pt x="227" y="134"/>
                    <a:pt x="226" y="135"/>
                    <a:pt x="224" y="136"/>
                  </a:cubicBezTo>
                  <a:cubicBezTo>
                    <a:pt x="223" y="136"/>
                    <a:pt x="223" y="136"/>
                    <a:pt x="222" y="135"/>
                  </a:cubicBezTo>
                  <a:cubicBezTo>
                    <a:pt x="222" y="135"/>
                    <a:pt x="222" y="135"/>
                    <a:pt x="223" y="134"/>
                  </a:cubicBezTo>
                  <a:cubicBezTo>
                    <a:pt x="225" y="134"/>
                    <a:pt x="227" y="133"/>
                    <a:pt x="228" y="133"/>
                  </a:cubicBezTo>
                  <a:close/>
                  <a:moveTo>
                    <a:pt x="84" y="149"/>
                  </a:moveTo>
                  <a:cubicBezTo>
                    <a:pt x="84" y="149"/>
                    <a:pt x="84" y="149"/>
                    <a:pt x="84" y="149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79" y="150"/>
                    <a:pt x="75" y="151"/>
                    <a:pt x="75" y="151"/>
                  </a:cubicBezTo>
                  <a:cubicBezTo>
                    <a:pt x="70" y="152"/>
                    <a:pt x="66" y="153"/>
                    <a:pt x="61" y="155"/>
                  </a:cubicBezTo>
                  <a:cubicBezTo>
                    <a:pt x="68" y="151"/>
                    <a:pt x="75" y="148"/>
                    <a:pt x="84" y="149"/>
                  </a:cubicBezTo>
                  <a:close/>
                  <a:moveTo>
                    <a:pt x="44" y="155"/>
                  </a:moveTo>
                  <a:cubicBezTo>
                    <a:pt x="44" y="155"/>
                    <a:pt x="44" y="155"/>
                    <a:pt x="44" y="155"/>
                  </a:cubicBezTo>
                  <a:cubicBezTo>
                    <a:pt x="44" y="156"/>
                    <a:pt x="44" y="157"/>
                    <a:pt x="44" y="157"/>
                  </a:cubicBezTo>
                  <a:cubicBezTo>
                    <a:pt x="43" y="157"/>
                    <a:pt x="41" y="157"/>
                    <a:pt x="40" y="157"/>
                  </a:cubicBezTo>
                  <a:cubicBezTo>
                    <a:pt x="40" y="157"/>
                    <a:pt x="43" y="156"/>
                    <a:pt x="44" y="155"/>
                  </a:cubicBezTo>
                  <a:close/>
                  <a:moveTo>
                    <a:pt x="49" y="164"/>
                  </a:moveTo>
                  <a:cubicBezTo>
                    <a:pt x="48" y="164"/>
                    <a:pt x="47" y="164"/>
                    <a:pt x="47" y="165"/>
                  </a:cubicBezTo>
                  <a:cubicBezTo>
                    <a:pt x="47" y="165"/>
                    <a:pt x="47" y="164"/>
                    <a:pt x="48" y="164"/>
                  </a:cubicBezTo>
                  <a:cubicBezTo>
                    <a:pt x="48" y="164"/>
                    <a:pt x="49" y="164"/>
                    <a:pt x="49" y="164"/>
                  </a:cubicBezTo>
                  <a:close/>
                  <a:moveTo>
                    <a:pt x="94" y="169"/>
                  </a:moveTo>
                  <a:cubicBezTo>
                    <a:pt x="98" y="167"/>
                    <a:pt x="102" y="165"/>
                    <a:pt x="106" y="164"/>
                  </a:cubicBezTo>
                  <a:cubicBezTo>
                    <a:pt x="108" y="165"/>
                    <a:pt x="111" y="166"/>
                    <a:pt x="113" y="168"/>
                  </a:cubicBezTo>
                  <a:cubicBezTo>
                    <a:pt x="114" y="169"/>
                    <a:pt x="115" y="170"/>
                    <a:pt x="116" y="172"/>
                  </a:cubicBezTo>
                  <a:cubicBezTo>
                    <a:pt x="120" y="179"/>
                    <a:pt x="124" y="185"/>
                    <a:pt x="124" y="185"/>
                  </a:cubicBezTo>
                  <a:cubicBezTo>
                    <a:pt x="124" y="186"/>
                    <a:pt x="125" y="186"/>
                    <a:pt x="125" y="186"/>
                  </a:cubicBezTo>
                  <a:cubicBezTo>
                    <a:pt x="123" y="189"/>
                    <a:pt x="121" y="191"/>
                    <a:pt x="119" y="194"/>
                  </a:cubicBezTo>
                  <a:cubicBezTo>
                    <a:pt x="119" y="195"/>
                    <a:pt x="119" y="196"/>
                    <a:pt x="119" y="196"/>
                  </a:cubicBezTo>
                  <a:cubicBezTo>
                    <a:pt x="119" y="197"/>
                    <a:pt x="119" y="198"/>
                    <a:pt x="119" y="198"/>
                  </a:cubicBezTo>
                  <a:cubicBezTo>
                    <a:pt x="120" y="199"/>
                    <a:pt x="122" y="200"/>
                    <a:pt x="123" y="200"/>
                  </a:cubicBezTo>
                  <a:cubicBezTo>
                    <a:pt x="126" y="199"/>
                    <a:pt x="129" y="198"/>
                    <a:pt x="132" y="197"/>
                  </a:cubicBezTo>
                  <a:cubicBezTo>
                    <a:pt x="132" y="198"/>
                    <a:pt x="132" y="198"/>
                    <a:pt x="133" y="199"/>
                  </a:cubicBezTo>
                  <a:cubicBezTo>
                    <a:pt x="131" y="201"/>
                    <a:pt x="129" y="202"/>
                    <a:pt x="128" y="204"/>
                  </a:cubicBezTo>
                  <a:cubicBezTo>
                    <a:pt x="122" y="201"/>
                    <a:pt x="117" y="198"/>
                    <a:pt x="113" y="194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99" y="183"/>
                    <a:pt x="88" y="175"/>
                    <a:pt x="82" y="170"/>
                  </a:cubicBezTo>
                  <a:cubicBezTo>
                    <a:pt x="84" y="169"/>
                    <a:pt x="87" y="167"/>
                    <a:pt x="89" y="166"/>
                  </a:cubicBezTo>
                  <a:cubicBezTo>
                    <a:pt x="89" y="167"/>
                    <a:pt x="89" y="168"/>
                    <a:pt x="90" y="169"/>
                  </a:cubicBezTo>
                  <a:cubicBezTo>
                    <a:pt x="91" y="170"/>
                    <a:pt x="93" y="170"/>
                    <a:pt x="94" y="169"/>
                  </a:cubicBezTo>
                  <a:close/>
                  <a:moveTo>
                    <a:pt x="167" y="142"/>
                  </a:moveTo>
                  <a:cubicBezTo>
                    <a:pt x="175" y="141"/>
                    <a:pt x="180" y="141"/>
                    <a:pt x="184" y="141"/>
                  </a:cubicBezTo>
                  <a:cubicBezTo>
                    <a:pt x="167" y="148"/>
                    <a:pt x="152" y="157"/>
                    <a:pt x="138" y="171"/>
                  </a:cubicBezTo>
                  <a:cubicBezTo>
                    <a:pt x="138" y="170"/>
                    <a:pt x="137" y="170"/>
                    <a:pt x="137" y="169"/>
                  </a:cubicBezTo>
                  <a:cubicBezTo>
                    <a:pt x="131" y="165"/>
                    <a:pt x="126" y="161"/>
                    <a:pt x="120" y="157"/>
                  </a:cubicBezTo>
                  <a:cubicBezTo>
                    <a:pt x="130" y="152"/>
                    <a:pt x="140" y="148"/>
                    <a:pt x="150" y="143"/>
                  </a:cubicBezTo>
                  <a:cubicBezTo>
                    <a:pt x="157" y="143"/>
                    <a:pt x="163" y="142"/>
                    <a:pt x="167" y="142"/>
                  </a:cubicBezTo>
                  <a:close/>
                  <a:moveTo>
                    <a:pt x="201" y="141"/>
                  </a:moveTo>
                  <a:cubicBezTo>
                    <a:pt x="185" y="153"/>
                    <a:pt x="168" y="167"/>
                    <a:pt x="153" y="180"/>
                  </a:cubicBezTo>
                  <a:cubicBezTo>
                    <a:pt x="150" y="179"/>
                    <a:pt x="147" y="177"/>
                    <a:pt x="144" y="175"/>
                  </a:cubicBezTo>
                  <a:cubicBezTo>
                    <a:pt x="160" y="159"/>
                    <a:pt x="180" y="149"/>
                    <a:pt x="201" y="141"/>
                  </a:cubicBezTo>
                  <a:close/>
                  <a:moveTo>
                    <a:pt x="213" y="141"/>
                  </a:moveTo>
                  <a:cubicBezTo>
                    <a:pt x="214" y="141"/>
                    <a:pt x="215" y="141"/>
                    <a:pt x="216" y="142"/>
                  </a:cubicBezTo>
                  <a:cubicBezTo>
                    <a:pt x="208" y="146"/>
                    <a:pt x="201" y="151"/>
                    <a:pt x="193" y="156"/>
                  </a:cubicBezTo>
                  <a:cubicBezTo>
                    <a:pt x="200" y="151"/>
                    <a:pt x="207" y="146"/>
                    <a:pt x="213" y="141"/>
                  </a:cubicBezTo>
                  <a:close/>
                  <a:moveTo>
                    <a:pt x="226" y="144"/>
                  </a:moveTo>
                  <a:cubicBezTo>
                    <a:pt x="226" y="144"/>
                    <a:pt x="227" y="144"/>
                    <a:pt x="227" y="144"/>
                  </a:cubicBezTo>
                  <a:cubicBezTo>
                    <a:pt x="220" y="151"/>
                    <a:pt x="213" y="160"/>
                    <a:pt x="205" y="169"/>
                  </a:cubicBezTo>
                  <a:cubicBezTo>
                    <a:pt x="204" y="169"/>
                    <a:pt x="203" y="169"/>
                    <a:pt x="202" y="169"/>
                  </a:cubicBezTo>
                  <a:cubicBezTo>
                    <a:pt x="197" y="170"/>
                    <a:pt x="191" y="170"/>
                    <a:pt x="187" y="171"/>
                  </a:cubicBezTo>
                  <a:cubicBezTo>
                    <a:pt x="196" y="164"/>
                    <a:pt x="206" y="157"/>
                    <a:pt x="216" y="150"/>
                  </a:cubicBezTo>
                  <a:cubicBezTo>
                    <a:pt x="216" y="150"/>
                    <a:pt x="220" y="148"/>
                    <a:pt x="223" y="145"/>
                  </a:cubicBezTo>
                  <a:cubicBezTo>
                    <a:pt x="224" y="145"/>
                    <a:pt x="225" y="144"/>
                    <a:pt x="226" y="144"/>
                  </a:cubicBezTo>
                  <a:close/>
                  <a:moveTo>
                    <a:pt x="235" y="147"/>
                  </a:moveTo>
                  <a:cubicBezTo>
                    <a:pt x="240" y="150"/>
                    <a:pt x="245" y="153"/>
                    <a:pt x="248" y="158"/>
                  </a:cubicBezTo>
                  <a:cubicBezTo>
                    <a:pt x="241" y="164"/>
                    <a:pt x="229" y="167"/>
                    <a:pt x="215" y="168"/>
                  </a:cubicBezTo>
                  <a:cubicBezTo>
                    <a:pt x="222" y="160"/>
                    <a:pt x="228" y="153"/>
                    <a:pt x="235" y="147"/>
                  </a:cubicBezTo>
                  <a:close/>
                  <a:moveTo>
                    <a:pt x="272" y="123"/>
                  </a:moveTo>
                  <a:cubicBezTo>
                    <a:pt x="277" y="122"/>
                    <a:pt x="283" y="121"/>
                    <a:pt x="288" y="120"/>
                  </a:cubicBezTo>
                  <a:cubicBezTo>
                    <a:pt x="276" y="132"/>
                    <a:pt x="265" y="146"/>
                    <a:pt x="256" y="160"/>
                  </a:cubicBezTo>
                  <a:cubicBezTo>
                    <a:pt x="256" y="159"/>
                    <a:pt x="257" y="159"/>
                    <a:pt x="257" y="158"/>
                  </a:cubicBezTo>
                  <a:cubicBezTo>
                    <a:pt x="257" y="158"/>
                    <a:pt x="256" y="157"/>
                    <a:pt x="256" y="157"/>
                  </a:cubicBezTo>
                  <a:cubicBezTo>
                    <a:pt x="252" y="150"/>
                    <a:pt x="247" y="145"/>
                    <a:pt x="240" y="142"/>
                  </a:cubicBezTo>
                  <a:cubicBezTo>
                    <a:pt x="243" y="138"/>
                    <a:pt x="247" y="135"/>
                    <a:pt x="249" y="133"/>
                  </a:cubicBezTo>
                  <a:cubicBezTo>
                    <a:pt x="252" y="131"/>
                    <a:pt x="254" y="129"/>
                    <a:pt x="256" y="127"/>
                  </a:cubicBezTo>
                  <a:cubicBezTo>
                    <a:pt x="261" y="126"/>
                    <a:pt x="267" y="124"/>
                    <a:pt x="272" y="123"/>
                  </a:cubicBezTo>
                  <a:close/>
                  <a:moveTo>
                    <a:pt x="135" y="187"/>
                  </a:moveTo>
                  <a:cubicBezTo>
                    <a:pt x="136" y="187"/>
                    <a:pt x="136" y="188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5" y="187"/>
                    <a:pt x="135" y="187"/>
                  </a:cubicBezTo>
                  <a:close/>
                  <a:moveTo>
                    <a:pt x="137" y="206"/>
                  </a:moveTo>
                  <a:cubicBezTo>
                    <a:pt x="138" y="207"/>
                    <a:pt x="139" y="209"/>
                    <a:pt x="140" y="210"/>
                  </a:cubicBezTo>
                  <a:cubicBezTo>
                    <a:pt x="138" y="209"/>
                    <a:pt x="137" y="209"/>
                    <a:pt x="135" y="208"/>
                  </a:cubicBezTo>
                  <a:cubicBezTo>
                    <a:pt x="136" y="207"/>
                    <a:pt x="136" y="207"/>
                    <a:pt x="137" y="206"/>
                  </a:cubicBezTo>
                  <a:close/>
                  <a:moveTo>
                    <a:pt x="147" y="198"/>
                  </a:moveTo>
                  <a:cubicBezTo>
                    <a:pt x="152" y="203"/>
                    <a:pt x="157" y="208"/>
                    <a:pt x="162" y="212"/>
                  </a:cubicBezTo>
                  <a:cubicBezTo>
                    <a:pt x="164" y="214"/>
                    <a:pt x="169" y="217"/>
                    <a:pt x="174" y="220"/>
                  </a:cubicBezTo>
                  <a:cubicBezTo>
                    <a:pt x="174" y="222"/>
                    <a:pt x="173" y="224"/>
                    <a:pt x="173" y="225"/>
                  </a:cubicBezTo>
                  <a:cubicBezTo>
                    <a:pt x="170" y="224"/>
                    <a:pt x="166" y="222"/>
                    <a:pt x="163" y="220"/>
                  </a:cubicBezTo>
                  <a:cubicBezTo>
                    <a:pt x="157" y="213"/>
                    <a:pt x="151" y="206"/>
                    <a:pt x="145" y="200"/>
                  </a:cubicBezTo>
                  <a:cubicBezTo>
                    <a:pt x="146" y="199"/>
                    <a:pt x="146" y="199"/>
                    <a:pt x="147" y="198"/>
                  </a:cubicBezTo>
                  <a:close/>
                  <a:moveTo>
                    <a:pt x="160" y="193"/>
                  </a:moveTo>
                  <a:cubicBezTo>
                    <a:pt x="167" y="196"/>
                    <a:pt x="175" y="200"/>
                    <a:pt x="182" y="203"/>
                  </a:cubicBezTo>
                  <a:cubicBezTo>
                    <a:pt x="181" y="205"/>
                    <a:pt x="181" y="206"/>
                    <a:pt x="180" y="207"/>
                  </a:cubicBezTo>
                  <a:cubicBezTo>
                    <a:pt x="173" y="203"/>
                    <a:pt x="166" y="198"/>
                    <a:pt x="160" y="193"/>
                  </a:cubicBezTo>
                  <a:close/>
                  <a:moveTo>
                    <a:pt x="170" y="181"/>
                  </a:moveTo>
                  <a:cubicBezTo>
                    <a:pt x="174" y="184"/>
                    <a:pt x="181" y="187"/>
                    <a:pt x="190" y="190"/>
                  </a:cubicBezTo>
                  <a:cubicBezTo>
                    <a:pt x="189" y="192"/>
                    <a:pt x="187" y="195"/>
                    <a:pt x="185" y="197"/>
                  </a:cubicBezTo>
                  <a:cubicBezTo>
                    <a:pt x="178" y="194"/>
                    <a:pt x="170" y="190"/>
                    <a:pt x="162" y="186"/>
                  </a:cubicBezTo>
                  <a:cubicBezTo>
                    <a:pt x="165" y="184"/>
                    <a:pt x="167" y="183"/>
                    <a:pt x="170" y="181"/>
                  </a:cubicBezTo>
                  <a:close/>
                  <a:moveTo>
                    <a:pt x="199" y="177"/>
                  </a:moveTo>
                  <a:cubicBezTo>
                    <a:pt x="198" y="179"/>
                    <a:pt x="196" y="181"/>
                    <a:pt x="194" y="183"/>
                  </a:cubicBezTo>
                  <a:cubicBezTo>
                    <a:pt x="189" y="182"/>
                    <a:pt x="184" y="180"/>
                    <a:pt x="180" y="179"/>
                  </a:cubicBezTo>
                  <a:cubicBezTo>
                    <a:pt x="186" y="178"/>
                    <a:pt x="192" y="177"/>
                    <a:pt x="199" y="177"/>
                  </a:cubicBezTo>
                  <a:close/>
                  <a:moveTo>
                    <a:pt x="188" y="206"/>
                  </a:moveTo>
                  <a:cubicBezTo>
                    <a:pt x="189" y="207"/>
                    <a:pt x="190" y="207"/>
                    <a:pt x="191" y="207"/>
                  </a:cubicBezTo>
                  <a:cubicBezTo>
                    <a:pt x="200" y="212"/>
                    <a:pt x="210" y="216"/>
                    <a:pt x="219" y="221"/>
                  </a:cubicBezTo>
                  <a:cubicBezTo>
                    <a:pt x="219" y="221"/>
                    <a:pt x="218" y="222"/>
                    <a:pt x="217" y="222"/>
                  </a:cubicBezTo>
                  <a:cubicBezTo>
                    <a:pt x="207" y="222"/>
                    <a:pt x="196" y="217"/>
                    <a:pt x="186" y="211"/>
                  </a:cubicBezTo>
                  <a:cubicBezTo>
                    <a:pt x="187" y="209"/>
                    <a:pt x="187" y="208"/>
                    <a:pt x="188" y="206"/>
                  </a:cubicBezTo>
                  <a:close/>
                  <a:moveTo>
                    <a:pt x="197" y="191"/>
                  </a:moveTo>
                  <a:cubicBezTo>
                    <a:pt x="208" y="194"/>
                    <a:pt x="220" y="195"/>
                    <a:pt x="231" y="197"/>
                  </a:cubicBezTo>
                  <a:cubicBezTo>
                    <a:pt x="233" y="197"/>
                    <a:pt x="235" y="198"/>
                    <a:pt x="237" y="198"/>
                  </a:cubicBezTo>
                  <a:cubicBezTo>
                    <a:pt x="237" y="199"/>
                    <a:pt x="237" y="200"/>
                    <a:pt x="237" y="201"/>
                  </a:cubicBezTo>
                  <a:cubicBezTo>
                    <a:pt x="233" y="206"/>
                    <a:pt x="228" y="211"/>
                    <a:pt x="224" y="215"/>
                  </a:cubicBezTo>
                  <a:cubicBezTo>
                    <a:pt x="214" y="210"/>
                    <a:pt x="204" y="205"/>
                    <a:pt x="194" y="201"/>
                  </a:cubicBezTo>
                  <a:cubicBezTo>
                    <a:pt x="193" y="201"/>
                    <a:pt x="193" y="200"/>
                    <a:pt x="192" y="200"/>
                  </a:cubicBezTo>
                  <a:cubicBezTo>
                    <a:pt x="194" y="197"/>
                    <a:pt x="195" y="194"/>
                    <a:pt x="197" y="191"/>
                  </a:cubicBezTo>
                  <a:close/>
                  <a:moveTo>
                    <a:pt x="255" y="161"/>
                  </a:moveTo>
                  <a:cubicBezTo>
                    <a:pt x="249" y="171"/>
                    <a:pt x="244" y="181"/>
                    <a:pt x="240" y="191"/>
                  </a:cubicBezTo>
                  <a:cubicBezTo>
                    <a:pt x="238" y="191"/>
                    <a:pt x="235" y="191"/>
                    <a:pt x="232" y="190"/>
                  </a:cubicBezTo>
                  <a:cubicBezTo>
                    <a:pt x="224" y="189"/>
                    <a:pt x="213" y="187"/>
                    <a:pt x="202" y="185"/>
                  </a:cubicBezTo>
                  <a:cubicBezTo>
                    <a:pt x="204" y="182"/>
                    <a:pt x="206" y="179"/>
                    <a:pt x="209" y="176"/>
                  </a:cubicBezTo>
                  <a:cubicBezTo>
                    <a:pt x="227" y="174"/>
                    <a:pt x="246" y="172"/>
                    <a:pt x="255" y="161"/>
                  </a:cubicBezTo>
                  <a:close/>
                  <a:moveTo>
                    <a:pt x="323" y="112"/>
                  </a:moveTo>
                  <a:cubicBezTo>
                    <a:pt x="307" y="125"/>
                    <a:pt x="292" y="139"/>
                    <a:pt x="277" y="153"/>
                  </a:cubicBezTo>
                  <a:cubicBezTo>
                    <a:pt x="269" y="161"/>
                    <a:pt x="261" y="172"/>
                    <a:pt x="252" y="183"/>
                  </a:cubicBezTo>
                  <a:cubicBezTo>
                    <a:pt x="251" y="184"/>
                    <a:pt x="251" y="184"/>
                    <a:pt x="250" y="185"/>
                  </a:cubicBezTo>
                  <a:cubicBezTo>
                    <a:pt x="261" y="160"/>
                    <a:pt x="280" y="138"/>
                    <a:pt x="301" y="117"/>
                  </a:cubicBezTo>
                  <a:cubicBezTo>
                    <a:pt x="308" y="115"/>
                    <a:pt x="316" y="114"/>
                    <a:pt x="323" y="112"/>
                  </a:cubicBezTo>
                  <a:close/>
                  <a:moveTo>
                    <a:pt x="233" y="216"/>
                  </a:moveTo>
                  <a:cubicBezTo>
                    <a:pt x="233" y="217"/>
                    <a:pt x="233" y="218"/>
                    <a:pt x="233" y="220"/>
                  </a:cubicBezTo>
                  <a:cubicBezTo>
                    <a:pt x="232" y="219"/>
                    <a:pt x="231" y="219"/>
                    <a:pt x="231" y="219"/>
                  </a:cubicBezTo>
                  <a:cubicBezTo>
                    <a:pt x="231" y="218"/>
                    <a:pt x="232" y="217"/>
                    <a:pt x="233" y="216"/>
                  </a:cubicBezTo>
                  <a:close/>
                  <a:moveTo>
                    <a:pt x="257" y="187"/>
                  </a:moveTo>
                  <a:cubicBezTo>
                    <a:pt x="266" y="176"/>
                    <a:pt x="275" y="165"/>
                    <a:pt x="282" y="158"/>
                  </a:cubicBezTo>
                  <a:cubicBezTo>
                    <a:pt x="292" y="148"/>
                    <a:pt x="303" y="139"/>
                    <a:pt x="314" y="129"/>
                  </a:cubicBezTo>
                  <a:cubicBezTo>
                    <a:pt x="292" y="151"/>
                    <a:pt x="273" y="177"/>
                    <a:pt x="255" y="201"/>
                  </a:cubicBezTo>
                  <a:cubicBezTo>
                    <a:pt x="250" y="208"/>
                    <a:pt x="245" y="214"/>
                    <a:pt x="240" y="221"/>
                  </a:cubicBezTo>
                  <a:cubicBezTo>
                    <a:pt x="240" y="215"/>
                    <a:pt x="241" y="210"/>
                    <a:pt x="243" y="205"/>
                  </a:cubicBezTo>
                  <a:cubicBezTo>
                    <a:pt x="248" y="199"/>
                    <a:pt x="253" y="193"/>
                    <a:pt x="257" y="187"/>
                  </a:cubicBezTo>
                  <a:close/>
                  <a:moveTo>
                    <a:pt x="320" y="133"/>
                  </a:moveTo>
                  <a:cubicBezTo>
                    <a:pt x="321" y="132"/>
                    <a:pt x="323" y="130"/>
                    <a:pt x="324" y="129"/>
                  </a:cubicBezTo>
                  <a:cubicBezTo>
                    <a:pt x="314" y="140"/>
                    <a:pt x="304" y="151"/>
                    <a:pt x="294" y="164"/>
                  </a:cubicBezTo>
                  <a:cubicBezTo>
                    <a:pt x="294" y="164"/>
                    <a:pt x="285" y="174"/>
                    <a:pt x="284" y="174"/>
                  </a:cubicBezTo>
                  <a:cubicBezTo>
                    <a:pt x="284" y="175"/>
                    <a:pt x="283" y="176"/>
                    <a:pt x="282" y="177"/>
                  </a:cubicBezTo>
                  <a:cubicBezTo>
                    <a:pt x="294" y="162"/>
                    <a:pt x="306" y="147"/>
                    <a:pt x="320" y="133"/>
                  </a:cubicBezTo>
                  <a:close/>
                  <a:moveTo>
                    <a:pt x="388" y="79"/>
                  </a:moveTo>
                  <a:cubicBezTo>
                    <a:pt x="380" y="89"/>
                    <a:pt x="371" y="99"/>
                    <a:pt x="364" y="109"/>
                  </a:cubicBezTo>
                  <a:cubicBezTo>
                    <a:pt x="350" y="118"/>
                    <a:pt x="338" y="128"/>
                    <a:pt x="325" y="138"/>
                  </a:cubicBezTo>
                  <a:cubicBezTo>
                    <a:pt x="346" y="115"/>
                    <a:pt x="367" y="96"/>
                    <a:pt x="388" y="79"/>
                  </a:cubicBezTo>
                  <a:close/>
                  <a:moveTo>
                    <a:pt x="169" y="238"/>
                  </a:moveTo>
                  <a:cubicBezTo>
                    <a:pt x="169" y="237"/>
                    <a:pt x="168" y="236"/>
                    <a:pt x="168" y="236"/>
                  </a:cubicBezTo>
                  <a:cubicBezTo>
                    <a:pt x="168" y="237"/>
                    <a:pt x="169" y="238"/>
                    <a:pt x="170" y="238"/>
                  </a:cubicBezTo>
                  <a:cubicBezTo>
                    <a:pt x="170" y="238"/>
                    <a:pt x="170" y="239"/>
                    <a:pt x="170" y="239"/>
                  </a:cubicBezTo>
                  <a:cubicBezTo>
                    <a:pt x="170" y="238"/>
                    <a:pt x="169" y="238"/>
                    <a:pt x="169" y="238"/>
                  </a:cubicBezTo>
                  <a:close/>
                  <a:moveTo>
                    <a:pt x="177" y="236"/>
                  </a:moveTo>
                  <a:cubicBezTo>
                    <a:pt x="181" y="239"/>
                    <a:pt x="185" y="242"/>
                    <a:pt x="187" y="245"/>
                  </a:cubicBezTo>
                  <a:cubicBezTo>
                    <a:pt x="187" y="245"/>
                    <a:pt x="188" y="245"/>
                    <a:pt x="188" y="245"/>
                  </a:cubicBezTo>
                  <a:cubicBezTo>
                    <a:pt x="187" y="245"/>
                    <a:pt x="187" y="245"/>
                    <a:pt x="186" y="246"/>
                  </a:cubicBezTo>
                  <a:cubicBezTo>
                    <a:pt x="183" y="243"/>
                    <a:pt x="180" y="240"/>
                    <a:pt x="177" y="236"/>
                  </a:cubicBezTo>
                  <a:cubicBezTo>
                    <a:pt x="177" y="236"/>
                    <a:pt x="177" y="236"/>
                    <a:pt x="177" y="236"/>
                  </a:cubicBezTo>
                  <a:close/>
                  <a:moveTo>
                    <a:pt x="181" y="224"/>
                  </a:moveTo>
                  <a:cubicBezTo>
                    <a:pt x="181" y="224"/>
                    <a:pt x="181" y="224"/>
                    <a:pt x="181" y="224"/>
                  </a:cubicBezTo>
                  <a:cubicBezTo>
                    <a:pt x="187" y="228"/>
                    <a:pt x="194" y="232"/>
                    <a:pt x="202" y="236"/>
                  </a:cubicBezTo>
                  <a:cubicBezTo>
                    <a:pt x="199" y="238"/>
                    <a:pt x="196" y="240"/>
                    <a:pt x="194" y="242"/>
                  </a:cubicBezTo>
                  <a:cubicBezTo>
                    <a:pt x="193" y="241"/>
                    <a:pt x="193" y="240"/>
                    <a:pt x="193" y="240"/>
                  </a:cubicBezTo>
                  <a:cubicBezTo>
                    <a:pt x="189" y="236"/>
                    <a:pt x="184" y="232"/>
                    <a:pt x="179" y="229"/>
                  </a:cubicBezTo>
                  <a:cubicBezTo>
                    <a:pt x="179" y="227"/>
                    <a:pt x="180" y="225"/>
                    <a:pt x="181" y="224"/>
                  </a:cubicBezTo>
                  <a:close/>
                  <a:moveTo>
                    <a:pt x="194" y="223"/>
                  </a:moveTo>
                  <a:cubicBezTo>
                    <a:pt x="199" y="226"/>
                    <a:pt x="205" y="228"/>
                    <a:pt x="211" y="229"/>
                  </a:cubicBezTo>
                  <a:cubicBezTo>
                    <a:pt x="210" y="230"/>
                    <a:pt x="209" y="231"/>
                    <a:pt x="207" y="232"/>
                  </a:cubicBezTo>
                  <a:cubicBezTo>
                    <a:pt x="203" y="229"/>
                    <a:pt x="198" y="226"/>
                    <a:pt x="194" y="223"/>
                  </a:cubicBezTo>
                  <a:close/>
                  <a:moveTo>
                    <a:pt x="191" y="251"/>
                  </a:moveTo>
                  <a:cubicBezTo>
                    <a:pt x="191" y="251"/>
                    <a:pt x="191" y="251"/>
                    <a:pt x="192" y="251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1" y="251"/>
                    <a:pt x="191" y="251"/>
                    <a:pt x="191" y="251"/>
                  </a:cubicBezTo>
                  <a:close/>
                  <a:moveTo>
                    <a:pt x="208" y="240"/>
                  </a:moveTo>
                  <a:cubicBezTo>
                    <a:pt x="212" y="243"/>
                    <a:pt x="215" y="245"/>
                    <a:pt x="219" y="248"/>
                  </a:cubicBezTo>
                  <a:cubicBezTo>
                    <a:pt x="218" y="249"/>
                    <a:pt x="217" y="249"/>
                    <a:pt x="216" y="250"/>
                  </a:cubicBezTo>
                  <a:cubicBezTo>
                    <a:pt x="216" y="251"/>
                    <a:pt x="216" y="252"/>
                    <a:pt x="216" y="253"/>
                  </a:cubicBezTo>
                  <a:cubicBezTo>
                    <a:pt x="216" y="254"/>
                    <a:pt x="216" y="255"/>
                    <a:pt x="217" y="255"/>
                  </a:cubicBezTo>
                  <a:cubicBezTo>
                    <a:pt x="218" y="257"/>
                    <a:pt x="221" y="256"/>
                    <a:pt x="222" y="255"/>
                  </a:cubicBezTo>
                  <a:cubicBezTo>
                    <a:pt x="223" y="254"/>
                    <a:pt x="223" y="253"/>
                    <a:pt x="224" y="252"/>
                  </a:cubicBezTo>
                  <a:cubicBezTo>
                    <a:pt x="225" y="252"/>
                    <a:pt x="226" y="253"/>
                    <a:pt x="227" y="254"/>
                  </a:cubicBezTo>
                  <a:cubicBezTo>
                    <a:pt x="223" y="261"/>
                    <a:pt x="219" y="268"/>
                    <a:pt x="217" y="275"/>
                  </a:cubicBezTo>
                  <a:cubicBezTo>
                    <a:pt x="212" y="271"/>
                    <a:pt x="207" y="267"/>
                    <a:pt x="202" y="262"/>
                  </a:cubicBezTo>
                  <a:cubicBezTo>
                    <a:pt x="201" y="257"/>
                    <a:pt x="200" y="252"/>
                    <a:pt x="198" y="248"/>
                  </a:cubicBezTo>
                  <a:cubicBezTo>
                    <a:pt x="201" y="245"/>
                    <a:pt x="205" y="243"/>
                    <a:pt x="208" y="240"/>
                  </a:cubicBezTo>
                  <a:close/>
                  <a:moveTo>
                    <a:pt x="232" y="228"/>
                  </a:moveTo>
                  <a:cubicBezTo>
                    <a:pt x="232" y="229"/>
                    <a:pt x="232" y="230"/>
                    <a:pt x="232" y="231"/>
                  </a:cubicBezTo>
                  <a:cubicBezTo>
                    <a:pt x="229" y="234"/>
                    <a:pt x="226" y="238"/>
                    <a:pt x="223" y="242"/>
                  </a:cubicBezTo>
                  <a:cubicBezTo>
                    <a:pt x="220" y="240"/>
                    <a:pt x="217" y="238"/>
                    <a:pt x="214" y="235"/>
                  </a:cubicBezTo>
                  <a:cubicBezTo>
                    <a:pt x="216" y="234"/>
                    <a:pt x="218" y="232"/>
                    <a:pt x="220" y="230"/>
                  </a:cubicBezTo>
                  <a:cubicBezTo>
                    <a:pt x="224" y="230"/>
                    <a:pt x="228" y="229"/>
                    <a:pt x="232" y="228"/>
                  </a:cubicBezTo>
                  <a:close/>
                  <a:moveTo>
                    <a:pt x="232" y="242"/>
                  </a:moveTo>
                  <a:cubicBezTo>
                    <a:pt x="232" y="242"/>
                    <a:pt x="232" y="243"/>
                    <a:pt x="232" y="243"/>
                  </a:cubicBezTo>
                  <a:cubicBezTo>
                    <a:pt x="232" y="245"/>
                    <a:pt x="231" y="246"/>
                    <a:pt x="230" y="247"/>
                  </a:cubicBezTo>
                  <a:cubicBezTo>
                    <a:pt x="230" y="247"/>
                    <a:pt x="229" y="247"/>
                    <a:pt x="229" y="246"/>
                  </a:cubicBezTo>
                  <a:cubicBezTo>
                    <a:pt x="230" y="245"/>
                    <a:pt x="231" y="243"/>
                    <a:pt x="232" y="242"/>
                  </a:cubicBezTo>
                  <a:close/>
                  <a:moveTo>
                    <a:pt x="347" y="130"/>
                  </a:moveTo>
                  <a:cubicBezTo>
                    <a:pt x="341" y="137"/>
                    <a:pt x="336" y="144"/>
                    <a:pt x="330" y="150"/>
                  </a:cubicBezTo>
                  <a:cubicBezTo>
                    <a:pt x="326" y="156"/>
                    <a:pt x="321" y="163"/>
                    <a:pt x="314" y="171"/>
                  </a:cubicBezTo>
                  <a:cubicBezTo>
                    <a:pt x="295" y="198"/>
                    <a:pt x="265" y="237"/>
                    <a:pt x="241" y="243"/>
                  </a:cubicBezTo>
                  <a:cubicBezTo>
                    <a:pt x="256" y="219"/>
                    <a:pt x="275" y="196"/>
                    <a:pt x="290" y="179"/>
                  </a:cubicBezTo>
                  <a:cubicBezTo>
                    <a:pt x="307" y="162"/>
                    <a:pt x="326" y="146"/>
                    <a:pt x="347" y="130"/>
                  </a:cubicBezTo>
                  <a:close/>
                  <a:moveTo>
                    <a:pt x="208" y="277"/>
                  </a:moveTo>
                  <a:cubicBezTo>
                    <a:pt x="210" y="279"/>
                    <a:pt x="213" y="281"/>
                    <a:pt x="215" y="282"/>
                  </a:cubicBezTo>
                  <a:cubicBezTo>
                    <a:pt x="215" y="283"/>
                    <a:pt x="214" y="284"/>
                    <a:pt x="214" y="285"/>
                  </a:cubicBezTo>
                  <a:cubicBezTo>
                    <a:pt x="212" y="282"/>
                    <a:pt x="210" y="279"/>
                    <a:pt x="208" y="277"/>
                  </a:cubicBezTo>
                  <a:close/>
                  <a:moveTo>
                    <a:pt x="221" y="287"/>
                  </a:moveTo>
                  <a:cubicBezTo>
                    <a:pt x="225" y="291"/>
                    <a:pt x="230" y="294"/>
                    <a:pt x="234" y="296"/>
                  </a:cubicBezTo>
                  <a:cubicBezTo>
                    <a:pt x="234" y="296"/>
                    <a:pt x="233" y="296"/>
                    <a:pt x="233" y="296"/>
                  </a:cubicBezTo>
                  <a:cubicBezTo>
                    <a:pt x="229" y="302"/>
                    <a:pt x="225" y="306"/>
                    <a:pt x="220" y="308"/>
                  </a:cubicBezTo>
                  <a:cubicBezTo>
                    <a:pt x="220" y="307"/>
                    <a:pt x="219" y="306"/>
                    <a:pt x="219" y="305"/>
                  </a:cubicBezTo>
                  <a:cubicBezTo>
                    <a:pt x="220" y="305"/>
                    <a:pt x="222" y="305"/>
                    <a:pt x="222" y="304"/>
                  </a:cubicBezTo>
                  <a:cubicBezTo>
                    <a:pt x="223" y="303"/>
                    <a:pt x="223" y="302"/>
                    <a:pt x="223" y="302"/>
                  </a:cubicBezTo>
                  <a:cubicBezTo>
                    <a:pt x="223" y="301"/>
                    <a:pt x="223" y="301"/>
                    <a:pt x="223" y="300"/>
                  </a:cubicBezTo>
                  <a:cubicBezTo>
                    <a:pt x="222" y="298"/>
                    <a:pt x="221" y="296"/>
                    <a:pt x="219" y="293"/>
                  </a:cubicBezTo>
                  <a:cubicBezTo>
                    <a:pt x="220" y="291"/>
                    <a:pt x="220" y="289"/>
                    <a:pt x="221" y="287"/>
                  </a:cubicBezTo>
                  <a:close/>
                  <a:moveTo>
                    <a:pt x="232" y="258"/>
                  </a:moveTo>
                  <a:cubicBezTo>
                    <a:pt x="240" y="265"/>
                    <a:pt x="246" y="272"/>
                    <a:pt x="249" y="279"/>
                  </a:cubicBezTo>
                  <a:cubicBezTo>
                    <a:pt x="245" y="283"/>
                    <a:pt x="242" y="287"/>
                    <a:pt x="239" y="291"/>
                  </a:cubicBezTo>
                  <a:cubicBezTo>
                    <a:pt x="234" y="288"/>
                    <a:pt x="229" y="285"/>
                    <a:pt x="223" y="280"/>
                  </a:cubicBezTo>
                  <a:cubicBezTo>
                    <a:pt x="225" y="273"/>
                    <a:pt x="228" y="266"/>
                    <a:pt x="232" y="258"/>
                  </a:cubicBezTo>
                  <a:close/>
                  <a:moveTo>
                    <a:pt x="371" y="112"/>
                  </a:moveTo>
                  <a:cubicBezTo>
                    <a:pt x="385" y="102"/>
                    <a:pt x="405" y="87"/>
                    <a:pt x="427" y="74"/>
                  </a:cubicBezTo>
                  <a:cubicBezTo>
                    <a:pt x="408" y="93"/>
                    <a:pt x="391" y="114"/>
                    <a:pt x="374" y="136"/>
                  </a:cubicBezTo>
                  <a:cubicBezTo>
                    <a:pt x="358" y="155"/>
                    <a:pt x="344" y="173"/>
                    <a:pt x="329" y="189"/>
                  </a:cubicBezTo>
                  <a:cubicBezTo>
                    <a:pt x="313" y="205"/>
                    <a:pt x="298" y="222"/>
                    <a:pt x="284" y="239"/>
                  </a:cubicBezTo>
                  <a:cubicBezTo>
                    <a:pt x="274" y="251"/>
                    <a:pt x="264" y="262"/>
                    <a:pt x="254" y="273"/>
                  </a:cubicBezTo>
                  <a:cubicBezTo>
                    <a:pt x="250" y="266"/>
                    <a:pt x="244" y="259"/>
                    <a:pt x="236" y="252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65" y="249"/>
                    <a:pt x="297" y="206"/>
                    <a:pt x="320" y="175"/>
                  </a:cubicBezTo>
                  <a:cubicBezTo>
                    <a:pt x="326" y="167"/>
                    <a:pt x="332" y="160"/>
                    <a:pt x="336" y="155"/>
                  </a:cubicBezTo>
                  <a:cubicBezTo>
                    <a:pt x="343" y="146"/>
                    <a:pt x="351" y="136"/>
                    <a:pt x="359" y="126"/>
                  </a:cubicBezTo>
                  <a:cubicBezTo>
                    <a:pt x="362" y="122"/>
                    <a:pt x="365" y="118"/>
                    <a:pt x="369" y="114"/>
                  </a:cubicBezTo>
                  <a:cubicBezTo>
                    <a:pt x="369" y="113"/>
                    <a:pt x="370" y="112"/>
                    <a:pt x="371" y="112"/>
                  </a:cubicBezTo>
                  <a:close/>
                  <a:moveTo>
                    <a:pt x="379" y="140"/>
                  </a:moveTo>
                  <a:cubicBezTo>
                    <a:pt x="402" y="112"/>
                    <a:pt x="426" y="83"/>
                    <a:pt x="452" y="60"/>
                  </a:cubicBezTo>
                  <a:cubicBezTo>
                    <a:pt x="434" y="84"/>
                    <a:pt x="412" y="107"/>
                    <a:pt x="390" y="130"/>
                  </a:cubicBezTo>
                  <a:cubicBezTo>
                    <a:pt x="390" y="130"/>
                    <a:pt x="377" y="144"/>
                    <a:pt x="369" y="153"/>
                  </a:cubicBezTo>
                  <a:cubicBezTo>
                    <a:pt x="372" y="149"/>
                    <a:pt x="375" y="145"/>
                    <a:pt x="379" y="140"/>
                  </a:cubicBezTo>
                  <a:close/>
                  <a:moveTo>
                    <a:pt x="500" y="38"/>
                  </a:moveTo>
                  <a:cubicBezTo>
                    <a:pt x="473" y="59"/>
                    <a:pt x="449" y="80"/>
                    <a:pt x="427" y="101"/>
                  </a:cubicBezTo>
                  <a:cubicBezTo>
                    <a:pt x="441" y="85"/>
                    <a:pt x="454" y="69"/>
                    <a:pt x="465" y="52"/>
                  </a:cubicBezTo>
                  <a:cubicBezTo>
                    <a:pt x="477" y="46"/>
                    <a:pt x="489" y="42"/>
                    <a:pt x="500" y="38"/>
                  </a:cubicBezTo>
                  <a:close/>
                  <a:moveTo>
                    <a:pt x="265" y="272"/>
                  </a:moveTo>
                  <a:cubicBezTo>
                    <a:pt x="262" y="277"/>
                    <a:pt x="259" y="281"/>
                    <a:pt x="257" y="286"/>
                  </a:cubicBezTo>
                  <a:cubicBezTo>
                    <a:pt x="257" y="286"/>
                    <a:pt x="257" y="286"/>
                    <a:pt x="257" y="285"/>
                  </a:cubicBezTo>
                  <a:cubicBezTo>
                    <a:pt x="257" y="284"/>
                    <a:pt x="257" y="282"/>
                    <a:pt x="257" y="281"/>
                  </a:cubicBezTo>
                  <a:cubicBezTo>
                    <a:pt x="259" y="278"/>
                    <a:pt x="262" y="275"/>
                    <a:pt x="265" y="272"/>
                  </a:cubicBezTo>
                  <a:close/>
                  <a:moveTo>
                    <a:pt x="339" y="194"/>
                  </a:moveTo>
                  <a:cubicBezTo>
                    <a:pt x="339" y="194"/>
                    <a:pt x="354" y="179"/>
                    <a:pt x="361" y="172"/>
                  </a:cubicBezTo>
                  <a:cubicBezTo>
                    <a:pt x="360" y="173"/>
                    <a:pt x="359" y="174"/>
                    <a:pt x="358" y="175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08" y="237"/>
                    <a:pt x="287" y="264"/>
                    <a:pt x="264" y="288"/>
                  </a:cubicBezTo>
                  <a:cubicBezTo>
                    <a:pt x="281" y="254"/>
                    <a:pt x="312" y="222"/>
                    <a:pt x="339" y="194"/>
                  </a:cubicBezTo>
                  <a:close/>
                  <a:moveTo>
                    <a:pt x="250" y="289"/>
                  </a:moveTo>
                  <a:cubicBezTo>
                    <a:pt x="250" y="289"/>
                    <a:pt x="250" y="290"/>
                    <a:pt x="249" y="290"/>
                  </a:cubicBezTo>
                  <a:cubicBezTo>
                    <a:pt x="249" y="292"/>
                    <a:pt x="248" y="293"/>
                    <a:pt x="246" y="293"/>
                  </a:cubicBezTo>
                  <a:cubicBezTo>
                    <a:pt x="246" y="293"/>
                    <a:pt x="246" y="293"/>
                    <a:pt x="246" y="293"/>
                  </a:cubicBezTo>
                  <a:cubicBezTo>
                    <a:pt x="247" y="292"/>
                    <a:pt x="248" y="290"/>
                    <a:pt x="250" y="28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2" name="Freeform 171"/>
            <p:cNvSpPr>
              <a:spLocks noEditPoints="1" noChangeArrowheads="1"/>
            </p:cNvSpPr>
            <p:nvPr/>
          </p:nvSpPr>
          <p:spPr bwMode="auto">
            <a:xfrm>
              <a:off x="3350" y="1426"/>
              <a:ext cx="609" cy="629"/>
            </a:xfrm>
            <a:custGeom>
              <a:avLst/>
              <a:gdLst>
                <a:gd name="T0" fmla="*/ 280 w 421"/>
                <a:gd name="T1" fmla="*/ 49 h 435"/>
                <a:gd name="T2" fmla="*/ 261 w 421"/>
                <a:gd name="T3" fmla="*/ 36 h 435"/>
                <a:gd name="T4" fmla="*/ 132 w 421"/>
                <a:gd name="T5" fmla="*/ 127 h 435"/>
                <a:gd name="T6" fmla="*/ 74 w 421"/>
                <a:gd name="T7" fmla="*/ 118 h 435"/>
                <a:gd name="T8" fmla="*/ 6 w 421"/>
                <a:gd name="T9" fmla="*/ 289 h 435"/>
                <a:gd name="T10" fmla="*/ 80 w 421"/>
                <a:gd name="T11" fmla="*/ 289 h 435"/>
                <a:gd name="T12" fmla="*/ 152 w 421"/>
                <a:gd name="T13" fmla="*/ 310 h 435"/>
                <a:gd name="T14" fmla="*/ 189 w 421"/>
                <a:gd name="T15" fmla="*/ 326 h 435"/>
                <a:gd name="T16" fmla="*/ 317 w 421"/>
                <a:gd name="T17" fmla="*/ 431 h 435"/>
                <a:gd name="T18" fmla="*/ 348 w 421"/>
                <a:gd name="T19" fmla="*/ 410 h 435"/>
                <a:gd name="T20" fmla="*/ 359 w 421"/>
                <a:gd name="T21" fmla="*/ 378 h 435"/>
                <a:gd name="T22" fmla="*/ 407 w 421"/>
                <a:gd name="T23" fmla="*/ 65 h 435"/>
                <a:gd name="T24" fmla="*/ 354 w 421"/>
                <a:gd name="T25" fmla="*/ 63 h 435"/>
                <a:gd name="T26" fmla="*/ 402 w 421"/>
                <a:gd name="T27" fmla="*/ 26 h 435"/>
                <a:gd name="T28" fmla="*/ 270 w 421"/>
                <a:gd name="T29" fmla="*/ 0 h 435"/>
                <a:gd name="T30" fmla="*/ 120 w 421"/>
                <a:gd name="T31" fmla="*/ 107 h 435"/>
                <a:gd name="T32" fmla="*/ 126 w 421"/>
                <a:gd name="T33" fmla="*/ 111 h 435"/>
                <a:gd name="T34" fmla="*/ 178 w 421"/>
                <a:gd name="T35" fmla="*/ 109 h 435"/>
                <a:gd name="T36" fmla="*/ 297 w 421"/>
                <a:gd name="T37" fmla="*/ 35 h 435"/>
                <a:gd name="T38" fmla="*/ 309 w 421"/>
                <a:gd name="T39" fmla="*/ 35 h 435"/>
                <a:gd name="T40" fmla="*/ 297 w 421"/>
                <a:gd name="T41" fmla="*/ 47 h 435"/>
                <a:gd name="T42" fmla="*/ 366 w 421"/>
                <a:gd name="T43" fmla="*/ 27 h 435"/>
                <a:gd name="T44" fmla="*/ 313 w 421"/>
                <a:gd name="T45" fmla="*/ 60 h 435"/>
                <a:gd name="T46" fmla="*/ 260 w 421"/>
                <a:gd name="T47" fmla="*/ 69 h 435"/>
                <a:gd name="T48" fmla="*/ 305 w 421"/>
                <a:gd name="T49" fmla="*/ 74 h 435"/>
                <a:gd name="T50" fmla="*/ 410 w 421"/>
                <a:gd name="T51" fmla="*/ 71 h 435"/>
                <a:gd name="T52" fmla="*/ 127 w 421"/>
                <a:gd name="T53" fmla="*/ 167 h 435"/>
                <a:gd name="T54" fmla="*/ 175 w 421"/>
                <a:gd name="T55" fmla="*/ 123 h 435"/>
                <a:gd name="T56" fmla="*/ 86 w 421"/>
                <a:gd name="T57" fmla="*/ 280 h 435"/>
                <a:gd name="T58" fmla="*/ 272 w 421"/>
                <a:gd name="T59" fmla="*/ 78 h 435"/>
                <a:gd name="T60" fmla="*/ 333 w 421"/>
                <a:gd name="T61" fmla="*/ 76 h 435"/>
                <a:gd name="T62" fmla="*/ 304 w 421"/>
                <a:gd name="T63" fmla="*/ 83 h 435"/>
                <a:gd name="T64" fmla="*/ 174 w 421"/>
                <a:gd name="T65" fmla="*/ 204 h 435"/>
                <a:gd name="T66" fmla="*/ 124 w 421"/>
                <a:gd name="T67" fmla="*/ 279 h 435"/>
                <a:gd name="T68" fmla="*/ 128 w 421"/>
                <a:gd name="T69" fmla="*/ 298 h 435"/>
                <a:gd name="T70" fmla="*/ 209 w 421"/>
                <a:gd name="T71" fmla="*/ 208 h 435"/>
                <a:gd name="T72" fmla="*/ 272 w 421"/>
                <a:gd name="T73" fmla="*/ 145 h 435"/>
                <a:gd name="T74" fmla="*/ 179 w 421"/>
                <a:gd name="T75" fmla="*/ 275 h 435"/>
                <a:gd name="T76" fmla="*/ 213 w 421"/>
                <a:gd name="T77" fmla="*/ 240 h 435"/>
                <a:gd name="T78" fmla="*/ 206 w 421"/>
                <a:gd name="T79" fmla="*/ 270 h 435"/>
                <a:gd name="T80" fmla="*/ 216 w 421"/>
                <a:gd name="T81" fmla="*/ 267 h 435"/>
                <a:gd name="T82" fmla="*/ 312 w 421"/>
                <a:gd name="T83" fmla="*/ 84 h 435"/>
                <a:gd name="T84" fmla="*/ 226 w 421"/>
                <a:gd name="T85" fmla="*/ 275 h 435"/>
                <a:gd name="T86" fmla="*/ 194 w 421"/>
                <a:gd name="T87" fmla="*/ 323 h 435"/>
                <a:gd name="T88" fmla="*/ 224 w 421"/>
                <a:gd name="T89" fmla="*/ 288 h 435"/>
                <a:gd name="T90" fmla="*/ 220 w 421"/>
                <a:gd name="T91" fmla="*/ 285 h 435"/>
                <a:gd name="T92" fmla="*/ 275 w 421"/>
                <a:gd name="T93" fmla="*/ 200 h 435"/>
                <a:gd name="T94" fmla="*/ 265 w 421"/>
                <a:gd name="T95" fmla="*/ 251 h 435"/>
                <a:gd name="T96" fmla="*/ 329 w 421"/>
                <a:gd name="T97" fmla="*/ 87 h 435"/>
                <a:gd name="T98" fmla="*/ 296 w 421"/>
                <a:gd name="T99" fmla="*/ 168 h 435"/>
                <a:gd name="T100" fmla="*/ 247 w 421"/>
                <a:gd name="T101" fmla="*/ 330 h 435"/>
                <a:gd name="T102" fmla="*/ 277 w 421"/>
                <a:gd name="T103" fmla="*/ 352 h 435"/>
                <a:gd name="T104" fmla="*/ 270 w 421"/>
                <a:gd name="T105" fmla="*/ 311 h 435"/>
                <a:gd name="T106" fmla="*/ 320 w 421"/>
                <a:gd name="T107" fmla="*/ 252 h 435"/>
                <a:gd name="T108" fmla="*/ 337 w 421"/>
                <a:gd name="T109" fmla="*/ 216 h 435"/>
                <a:gd name="T110" fmla="*/ 320 w 421"/>
                <a:gd name="T111" fmla="*/ 368 h 435"/>
                <a:gd name="T112" fmla="*/ 324 w 421"/>
                <a:gd name="T113" fmla="*/ 360 h 435"/>
                <a:gd name="T114" fmla="*/ 372 w 421"/>
                <a:gd name="T115" fmla="*/ 228 h 435"/>
                <a:gd name="T116" fmla="*/ 316 w 421"/>
                <a:gd name="T117" fmla="*/ 396 h 435"/>
                <a:gd name="T118" fmla="*/ 413 w 421"/>
                <a:gd name="T119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1" h="435">
                  <a:moveTo>
                    <a:pt x="266" y="3"/>
                  </a:moveTo>
                  <a:cubicBezTo>
                    <a:pt x="266" y="3"/>
                    <a:pt x="266" y="4"/>
                    <a:pt x="266" y="4"/>
                  </a:cubicBezTo>
                  <a:cubicBezTo>
                    <a:pt x="266" y="5"/>
                    <a:pt x="266" y="6"/>
                    <a:pt x="267" y="7"/>
                  </a:cubicBezTo>
                  <a:cubicBezTo>
                    <a:pt x="281" y="18"/>
                    <a:pt x="297" y="24"/>
                    <a:pt x="313" y="28"/>
                  </a:cubicBezTo>
                  <a:cubicBezTo>
                    <a:pt x="302" y="27"/>
                    <a:pt x="291" y="28"/>
                    <a:pt x="280" y="31"/>
                  </a:cubicBezTo>
                  <a:cubicBezTo>
                    <a:pt x="278" y="32"/>
                    <a:pt x="277" y="33"/>
                    <a:pt x="277" y="34"/>
                  </a:cubicBezTo>
                  <a:cubicBezTo>
                    <a:pt x="277" y="34"/>
                    <a:pt x="277" y="35"/>
                    <a:pt x="277" y="35"/>
                  </a:cubicBezTo>
                  <a:cubicBezTo>
                    <a:pt x="277" y="36"/>
                    <a:pt x="278" y="37"/>
                    <a:pt x="279" y="38"/>
                  </a:cubicBezTo>
                  <a:cubicBezTo>
                    <a:pt x="282" y="40"/>
                    <a:pt x="286" y="42"/>
                    <a:pt x="289" y="43"/>
                  </a:cubicBezTo>
                  <a:cubicBezTo>
                    <a:pt x="287" y="45"/>
                    <a:pt x="286" y="47"/>
                    <a:pt x="284" y="48"/>
                  </a:cubicBezTo>
                  <a:cubicBezTo>
                    <a:pt x="283" y="48"/>
                    <a:pt x="281" y="48"/>
                    <a:pt x="280" y="4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7"/>
                  </a:cubicBezTo>
                  <a:cubicBezTo>
                    <a:pt x="280" y="45"/>
                    <a:pt x="278" y="44"/>
                    <a:pt x="276" y="44"/>
                  </a:cubicBezTo>
                  <a:cubicBezTo>
                    <a:pt x="271" y="45"/>
                    <a:pt x="265" y="47"/>
                    <a:pt x="259" y="49"/>
                  </a:cubicBezTo>
                  <a:cubicBezTo>
                    <a:pt x="261" y="48"/>
                    <a:pt x="262" y="47"/>
                    <a:pt x="263" y="46"/>
                  </a:cubicBezTo>
                  <a:cubicBezTo>
                    <a:pt x="264" y="45"/>
                    <a:pt x="264" y="44"/>
                    <a:pt x="264" y="43"/>
                  </a:cubicBezTo>
                  <a:cubicBezTo>
                    <a:pt x="264" y="42"/>
                    <a:pt x="264" y="41"/>
                    <a:pt x="263" y="41"/>
                  </a:cubicBezTo>
                  <a:cubicBezTo>
                    <a:pt x="262" y="39"/>
                    <a:pt x="260" y="39"/>
                    <a:pt x="258" y="40"/>
                  </a:cubicBezTo>
                  <a:cubicBezTo>
                    <a:pt x="256" y="43"/>
                    <a:pt x="253" y="45"/>
                    <a:pt x="250" y="48"/>
                  </a:cubicBezTo>
                  <a:cubicBezTo>
                    <a:pt x="254" y="44"/>
                    <a:pt x="257" y="40"/>
                    <a:pt x="261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4" y="33"/>
                    <a:pt x="264" y="32"/>
                    <a:pt x="264" y="31"/>
                  </a:cubicBezTo>
                  <a:cubicBezTo>
                    <a:pt x="264" y="31"/>
                    <a:pt x="264" y="30"/>
                    <a:pt x="263" y="29"/>
                  </a:cubicBezTo>
                  <a:cubicBezTo>
                    <a:pt x="262" y="28"/>
                    <a:pt x="261" y="28"/>
                    <a:pt x="259" y="28"/>
                  </a:cubicBezTo>
                  <a:cubicBezTo>
                    <a:pt x="217" y="44"/>
                    <a:pt x="184" y="87"/>
                    <a:pt x="155" y="128"/>
                  </a:cubicBezTo>
                  <a:cubicBezTo>
                    <a:pt x="138" y="142"/>
                    <a:pt x="120" y="159"/>
                    <a:pt x="105" y="176"/>
                  </a:cubicBezTo>
                  <a:cubicBezTo>
                    <a:pt x="89" y="192"/>
                    <a:pt x="72" y="208"/>
                    <a:pt x="57" y="225"/>
                  </a:cubicBezTo>
                  <a:cubicBezTo>
                    <a:pt x="61" y="218"/>
                    <a:pt x="64" y="211"/>
                    <a:pt x="68" y="204"/>
                  </a:cubicBezTo>
                  <a:cubicBezTo>
                    <a:pt x="73" y="194"/>
                    <a:pt x="78" y="185"/>
                    <a:pt x="83" y="175"/>
                  </a:cubicBezTo>
                  <a:cubicBezTo>
                    <a:pt x="94" y="163"/>
                    <a:pt x="107" y="151"/>
                    <a:pt x="118" y="141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41" y="118"/>
                    <a:pt x="152" y="109"/>
                    <a:pt x="163" y="100"/>
                  </a:cubicBezTo>
                  <a:cubicBezTo>
                    <a:pt x="189" y="78"/>
                    <a:pt x="215" y="56"/>
                    <a:pt x="228" y="30"/>
                  </a:cubicBezTo>
                  <a:cubicBezTo>
                    <a:pt x="229" y="30"/>
                    <a:pt x="229" y="29"/>
                    <a:pt x="229" y="29"/>
                  </a:cubicBezTo>
                  <a:cubicBezTo>
                    <a:pt x="229" y="28"/>
                    <a:pt x="228" y="27"/>
                    <a:pt x="228" y="27"/>
                  </a:cubicBezTo>
                  <a:cubicBezTo>
                    <a:pt x="227" y="25"/>
                    <a:pt x="226" y="25"/>
                    <a:pt x="224" y="25"/>
                  </a:cubicBezTo>
                  <a:cubicBezTo>
                    <a:pt x="202" y="31"/>
                    <a:pt x="181" y="47"/>
                    <a:pt x="160" y="65"/>
                  </a:cubicBezTo>
                  <a:cubicBezTo>
                    <a:pt x="164" y="60"/>
                    <a:pt x="168" y="55"/>
                    <a:pt x="171" y="50"/>
                  </a:cubicBezTo>
                  <a:cubicBezTo>
                    <a:pt x="172" y="49"/>
                    <a:pt x="172" y="48"/>
                    <a:pt x="172" y="48"/>
                  </a:cubicBezTo>
                  <a:cubicBezTo>
                    <a:pt x="172" y="47"/>
                    <a:pt x="172" y="46"/>
                    <a:pt x="171" y="46"/>
                  </a:cubicBezTo>
                  <a:cubicBezTo>
                    <a:pt x="170" y="45"/>
                    <a:pt x="169" y="44"/>
                    <a:pt x="168" y="44"/>
                  </a:cubicBezTo>
                  <a:cubicBezTo>
                    <a:pt x="136" y="51"/>
                    <a:pt x="102" y="88"/>
                    <a:pt x="74" y="11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31" y="162"/>
                    <a:pt x="0" y="193"/>
                    <a:pt x="2" y="221"/>
                  </a:cubicBezTo>
                  <a:cubicBezTo>
                    <a:pt x="2" y="223"/>
                    <a:pt x="4" y="225"/>
                    <a:pt x="6" y="225"/>
                  </a:cubicBezTo>
                  <a:cubicBezTo>
                    <a:pt x="31" y="223"/>
                    <a:pt x="55" y="193"/>
                    <a:pt x="74" y="169"/>
                  </a:cubicBezTo>
                  <a:cubicBezTo>
                    <a:pt x="79" y="163"/>
                    <a:pt x="84" y="157"/>
                    <a:pt x="88" y="152"/>
                  </a:cubicBezTo>
                  <a:cubicBezTo>
                    <a:pt x="88" y="152"/>
                    <a:pt x="87" y="153"/>
                    <a:pt x="87" y="154"/>
                  </a:cubicBezTo>
                  <a:cubicBezTo>
                    <a:pt x="83" y="159"/>
                    <a:pt x="80" y="165"/>
                    <a:pt x="77" y="171"/>
                  </a:cubicBezTo>
                  <a:cubicBezTo>
                    <a:pt x="51" y="199"/>
                    <a:pt x="27" y="230"/>
                    <a:pt x="24" y="263"/>
                  </a:cubicBezTo>
                  <a:cubicBezTo>
                    <a:pt x="18" y="270"/>
                    <a:pt x="12" y="278"/>
                    <a:pt x="6" y="287"/>
                  </a:cubicBezTo>
                  <a:cubicBezTo>
                    <a:pt x="6" y="287"/>
                    <a:pt x="6" y="288"/>
                    <a:pt x="6" y="289"/>
                  </a:cubicBezTo>
                  <a:cubicBezTo>
                    <a:pt x="6" y="290"/>
                    <a:pt x="6" y="291"/>
                    <a:pt x="7" y="291"/>
                  </a:cubicBezTo>
                  <a:cubicBezTo>
                    <a:pt x="8" y="293"/>
                    <a:pt x="10" y="292"/>
                    <a:pt x="12" y="291"/>
                  </a:cubicBezTo>
                  <a:cubicBezTo>
                    <a:pt x="18" y="285"/>
                    <a:pt x="23" y="279"/>
                    <a:pt x="29" y="272"/>
                  </a:cubicBezTo>
                  <a:cubicBezTo>
                    <a:pt x="43" y="276"/>
                    <a:pt x="60" y="264"/>
                    <a:pt x="76" y="247"/>
                  </a:cubicBezTo>
                  <a:cubicBezTo>
                    <a:pt x="76" y="248"/>
                    <a:pt x="76" y="249"/>
                    <a:pt x="76" y="251"/>
                  </a:cubicBezTo>
                  <a:cubicBezTo>
                    <a:pt x="76" y="252"/>
                    <a:pt x="77" y="253"/>
                    <a:pt x="79" y="253"/>
                  </a:cubicBezTo>
                  <a:cubicBezTo>
                    <a:pt x="80" y="254"/>
                    <a:pt x="82" y="253"/>
                    <a:pt x="82" y="252"/>
                  </a:cubicBezTo>
                  <a:cubicBezTo>
                    <a:pt x="87" y="246"/>
                    <a:pt x="91" y="240"/>
                    <a:pt x="96" y="235"/>
                  </a:cubicBezTo>
                  <a:cubicBezTo>
                    <a:pt x="86" y="252"/>
                    <a:pt x="79" y="269"/>
                    <a:pt x="79" y="286"/>
                  </a:cubicBezTo>
                  <a:cubicBezTo>
                    <a:pt x="79" y="286"/>
                    <a:pt x="79" y="286"/>
                    <a:pt x="79" y="286"/>
                  </a:cubicBezTo>
                  <a:cubicBezTo>
                    <a:pt x="79" y="288"/>
                    <a:pt x="79" y="289"/>
                    <a:pt x="80" y="289"/>
                  </a:cubicBezTo>
                  <a:cubicBezTo>
                    <a:pt x="81" y="290"/>
                    <a:pt x="83" y="290"/>
                    <a:pt x="84" y="290"/>
                  </a:cubicBezTo>
                  <a:cubicBezTo>
                    <a:pt x="86" y="288"/>
                    <a:pt x="88" y="287"/>
                    <a:pt x="90" y="286"/>
                  </a:cubicBezTo>
                  <a:cubicBezTo>
                    <a:pt x="88" y="292"/>
                    <a:pt x="86" y="298"/>
                    <a:pt x="84" y="304"/>
                  </a:cubicBezTo>
                  <a:cubicBezTo>
                    <a:pt x="84" y="304"/>
                    <a:pt x="84" y="304"/>
                    <a:pt x="84" y="305"/>
                  </a:cubicBezTo>
                  <a:cubicBezTo>
                    <a:pt x="84" y="306"/>
                    <a:pt x="84" y="306"/>
                    <a:pt x="85" y="307"/>
                  </a:cubicBezTo>
                  <a:cubicBezTo>
                    <a:pt x="85" y="307"/>
                    <a:pt x="84" y="308"/>
                    <a:pt x="84" y="309"/>
                  </a:cubicBezTo>
                  <a:cubicBezTo>
                    <a:pt x="84" y="309"/>
                    <a:pt x="84" y="309"/>
                    <a:pt x="84" y="309"/>
                  </a:cubicBezTo>
                  <a:cubicBezTo>
                    <a:pt x="84" y="310"/>
                    <a:pt x="85" y="312"/>
                    <a:pt x="87" y="312"/>
                  </a:cubicBezTo>
                  <a:cubicBezTo>
                    <a:pt x="102" y="316"/>
                    <a:pt x="120" y="314"/>
                    <a:pt x="137" y="311"/>
                  </a:cubicBezTo>
                  <a:cubicBezTo>
                    <a:pt x="142" y="311"/>
                    <a:pt x="147" y="310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2"/>
                    <a:pt x="153" y="313"/>
                    <a:pt x="154" y="313"/>
                  </a:cubicBezTo>
                  <a:cubicBezTo>
                    <a:pt x="156" y="314"/>
                    <a:pt x="157" y="314"/>
                    <a:pt x="158" y="312"/>
                  </a:cubicBezTo>
                  <a:cubicBezTo>
                    <a:pt x="159" y="311"/>
                    <a:pt x="160" y="310"/>
                    <a:pt x="161" y="309"/>
                  </a:cubicBezTo>
                  <a:cubicBezTo>
                    <a:pt x="166" y="309"/>
                    <a:pt x="171" y="309"/>
                    <a:pt x="176" y="309"/>
                  </a:cubicBezTo>
                  <a:cubicBezTo>
                    <a:pt x="177" y="309"/>
                    <a:pt x="179" y="310"/>
                    <a:pt x="181" y="310"/>
                  </a:cubicBezTo>
                  <a:cubicBezTo>
                    <a:pt x="183" y="310"/>
                    <a:pt x="185" y="311"/>
                    <a:pt x="187" y="311"/>
                  </a:cubicBezTo>
                  <a:cubicBezTo>
                    <a:pt x="187" y="313"/>
                    <a:pt x="187" y="315"/>
                    <a:pt x="187" y="315"/>
                  </a:cubicBezTo>
                  <a:cubicBezTo>
                    <a:pt x="187" y="317"/>
                    <a:pt x="187" y="319"/>
                    <a:pt x="187" y="320"/>
                  </a:cubicBezTo>
                  <a:cubicBezTo>
                    <a:pt x="187" y="321"/>
                    <a:pt x="187" y="322"/>
                    <a:pt x="187" y="322"/>
                  </a:cubicBezTo>
                  <a:cubicBezTo>
                    <a:pt x="187" y="323"/>
                    <a:pt x="187" y="323"/>
                    <a:pt x="187" y="323"/>
                  </a:cubicBezTo>
                  <a:cubicBezTo>
                    <a:pt x="187" y="324"/>
                    <a:pt x="188" y="326"/>
                    <a:pt x="189" y="326"/>
                  </a:cubicBezTo>
                  <a:cubicBezTo>
                    <a:pt x="191" y="327"/>
                    <a:pt x="193" y="326"/>
                    <a:pt x="193" y="325"/>
                  </a:cubicBezTo>
                  <a:cubicBezTo>
                    <a:pt x="196" y="321"/>
                    <a:pt x="199" y="317"/>
                    <a:pt x="202" y="313"/>
                  </a:cubicBezTo>
                  <a:cubicBezTo>
                    <a:pt x="203" y="314"/>
                    <a:pt x="205" y="314"/>
                    <a:pt x="207" y="314"/>
                  </a:cubicBezTo>
                  <a:cubicBezTo>
                    <a:pt x="238" y="343"/>
                    <a:pt x="280" y="380"/>
                    <a:pt x="308" y="399"/>
                  </a:cubicBezTo>
                  <a:cubicBezTo>
                    <a:pt x="308" y="400"/>
                    <a:pt x="308" y="401"/>
                    <a:pt x="308" y="402"/>
                  </a:cubicBezTo>
                  <a:cubicBezTo>
                    <a:pt x="308" y="404"/>
                    <a:pt x="310" y="406"/>
                    <a:pt x="312" y="406"/>
                  </a:cubicBezTo>
                  <a:cubicBezTo>
                    <a:pt x="313" y="406"/>
                    <a:pt x="314" y="405"/>
                    <a:pt x="315" y="403"/>
                  </a:cubicBezTo>
                  <a:cubicBezTo>
                    <a:pt x="317" y="405"/>
                    <a:pt x="319" y="406"/>
                    <a:pt x="320" y="407"/>
                  </a:cubicBezTo>
                  <a:cubicBezTo>
                    <a:pt x="319" y="415"/>
                    <a:pt x="317" y="423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2"/>
                    <a:pt x="317" y="432"/>
                    <a:pt x="317" y="432"/>
                  </a:cubicBezTo>
                  <a:cubicBezTo>
                    <a:pt x="317" y="434"/>
                    <a:pt x="318" y="435"/>
                    <a:pt x="320" y="435"/>
                  </a:cubicBezTo>
                  <a:cubicBezTo>
                    <a:pt x="322" y="435"/>
                    <a:pt x="323" y="434"/>
                    <a:pt x="324" y="432"/>
                  </a:cubicBezTo>
                  <a:cubicBezTo>
                    <a:pt x="324" y="425"/>
                    <a:pt x="326" y="418"/>
                    <a:pt x="327" y="410"/>
                  </a:cubicBezTo>
                  <a:cubicBezTo>
                    <a:pt x="330" y="411"/>
                    <a:pt x="332" y="412"/>
                    <a:pt x="334" y="412"/>
                  </a:cubicBezTo>
                  <a:cubicBezTo>
                    <a:pt x="337" y="412"/>
                    <a:pt x="338" y="411"/>
                    <a:pt x="339" y="410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0" y="411"/>
                    <a:pt x="341" y="412"/>
                    <a:pt x="342" y="413"/>
                  </a:cubicBezTo>
                  <a:cubicBezTo>
                    <a:pt x="343" y="414"/>
                    <a:pt x="345" y="414"/>
                    <a:pt x="347" y="413"/>
                  </a:cubicBezTo>
                  <a:cubicBezTo>
                    <a:pt x="348" y="412"/>
                    <a:pt x="348" y="411"/>
                    <a:pt x="348" y="410"/>
                  </a:cubicBezTo>
                  <a:cubicBezTo>
                    <a:pt x="348" y="409"/>
                    <a:pt x="348" y="409"/>
                    <a:pt x="347" y="408"/>
                  </a:cubicBezTo>
                  <a:cubicBezTo>
                    <a:pt x="347" y="408"/>
                    <a:pt x="345" y="405"/>
                    <a:pt x="343" y="403"/>
                  </a:cubicBezTo>
                  <a:cubicBezTo>
                    <a:pt x="343" y="401"/>
                    <a:pt x="344" y="400"/>
                    <a:pt x="344" y="399"/>
                  </a:cubicBezTo>
                  <a:cubicBezTo>
                    <a:pt x="344" y="399"/>
                    <a:pt x="344" y="398"/>
                    <a:pt x="344" y="398"/>
                  </a:cubicBezTo>
                  <a:cubicBezTo>
                    <a:pt x="343" y="392"/>
                    <a:pt x="340" y="385"/>
                    <a:pt x="335" y="377"/>
                  </a:cubicBezTo>
                  <a:cubicBezTo>
                    <a:pt x="337" y="370"/>
                    <a:pt x="338" y="363"/>
                    <a:pt x="340" y="356"/>
                  </a:cubicBezTo>
                  <a:cubicBezTo>
                    <a:pt x="344" y="344"/>
                    <a:pt x="348" y="331"/>
                    <a:pt x="352" y="319"/>
                  </a:cubicBezTo>
                  <a:cubicBezTo>
                    <a:pt x="351" y="329"/>
                    <a:pt x="350" y="339"/>
                    <a:pt x="350" y="349"/>
                  </a:cubicBezTo>
                  <a:cubicBezTo>
                    <a:pt x="350" y="358"/>
                    <a:pt x="350" y="368"/>
                    <a:pt x="352" y="376"/>
                  </a:cubicBezTo>
                  <a:cubicBezTo>
                    <a:pt x="353" y="377"/>
                    <a:pt x="354" y="379"/>
                    <a:pt x="355" y="379"/>
                  </a:cubicBezTo>
                  <a:cubicBezTo>
                    <a:pt x="356" y="379"/>
                    <a:pt x="358" y="379"/>
                    <a:pt x="359" y="378"/>
                  </a:cubicBezTo>
                  <a:cubicBezTo>
                    <a:pt x="375" y="357"/>
                    <a:pt x="381" y="326"/>
                    <a:pt x="386" y="298"/>
                  </a:cubicBezTo>
                  <a:cubicBezTo>
                    <a:pt x="387" y="288"/>
                    <a:pt x="389" y="278"/>
                    <a:pt x="391" y="270"/>
                  </a:cubicBezTo>
                  <a:cubicBezTo>
                    <a:pt x="401" y="235"/>
                    <a:pt x="401" y="235"/>
                    <a:pt x="401" y="235"/>
                  </a:cubicBezTo>
                  <a:cubicBezTo>
                    <a:pt x="410" y="200"/>
                    <a:pt x="420" y="163"/>
                    <a:pt x="421" y="127"/>
                  </a:cubicBezTo>
                  <a:cubicBezTo>
                    <a:pt x="421" y="125"/>
                    <a:pt x="420" y="124"/>
                    <a:pt x="419" y="123"/>
                  </a:cubicBezTo>
                  <a:cubicBezTo>
                    <a:pt x="418" y="123"/>
                    <a:pt x="416" y="123"/>
                    <a:pt x="415" y="124"/>
                  </a:cubicBezTo>
                  <a:cubicBezTo>
                    <a:pt x="415" y="125"/>
                    <a:pt x="414" y="125"/>
                    <a:pt x="414" y="126"/>
                  </a:cubicBezTo>
                  <a:cubicBezTo>
                    <a:pt x="417" y="112"/>
                    <a:pt x="420" y="99"/>
                    <a:pt x="420" y="88"/>
                  </a:cubicBezTo>
                  <a:cubicBezTo>
                    <a:pt x="420" y="80"/>
                    <a:pt x="418" y="72"/>
                    <a:pt x="416" y="65"/>
                  </a:cubicBezTo>
                  <a:cubicBezTo>
                    <a:pt x="415" y="64"/>
                    <a:pt x="413" y="63"/>
                    <a:pt x="411" y="63"/>
                  </a:cubicBezTo>
                  <a:cubicBezTo>
                    <a:pt x="411" y="63"/>
                    <a:pt x="409" y="64"/>
                    <a:pt x="407" y="65"/>
                  </a:cubicBezTo>
                  <a:cubicBezTo>
                    <a:pt x="407" y="64"/>
                    <a:pt x="406" y="62"/>
                    <a:pt x="405" y="62"/>
                  </a:cubicBezTo>
                  <a:cubicBezTo>
                    <a:pt x="403" y="61"/>
                    <a:pt x="401" y="62"/>
                    <a:pt x="400" y="64"/>
                  </a:cubicBezTo>
                  <a:cubicBezTo>
                    <a:pt x="400" y="65"/>
                    <a:pt x="399" y="67"/>
                    <a:pt x="398" y="68"/>
                  </a:cubicBezTo>
                  <a:cubicBezTo>
                    <a:pt x="395" y="69"/>
                    <a:pt x="392" y="71"/>
                    <a:pt x="390" y="72"/>
                  </a:cubicBezTo>
                  <a:cubicBezTo>
                    <a:pt x="386" y="71"/>
                    <a:pt x="382" y="70"/>
                    <a:pt x="378" y="69"/>
                  </a:cubicBezTo>
                  <a:cubicBezTo>
                    <a:pt x="379" y="65"/>
                    <a:pt x="380" y="61"/>
                    <a:pt x="381" y="57"/>
                  </a:cubicBezTo>
                  <a:cubicBezTo>
                    <a:pt x="381" y="57"/>
                    <a:pt x="381" y="56"/>
                    <a:pt x="381" y="56"/>
                  </a:cubicBezTo>
                  <a:cubicBezTo>
                    <a:pt x="381" y="54"/>
                    <a:pt x="380" y="53"/>
                    <a:pt x="378" y="53"/>
                  </a:cubicBezTo>
                  <a:cubicBezTo>
                    <a:pt x="377" y="52"/>
                    <a:pt x="375" y="53"/>
                    <a:pt x="374" y="55"/>
                  </a:cubicBezTo>
                  <a:cubicBezTo>
                    <a:pt x="373" y="59"/>
                    <a:pt x="372" y="63"/>
                    <a:pt x="370" y="68"/>
                  </a:cubicBezTo>
                  <a:cubicBezTo>
                    <a:pt x="365" y="66"/>
                    <a:pt x="359" y="65"/>
                    <a:pt x="354" y="63"/>
                  </a:cubicBezTo>
                  <a:cubicBezTo>
                    <a:pt x="355" y="59"/>
                    <a:pt x="356" y="55"/>
                    <a:pt x="358" y="51"/>
                  </a:cubicBezTo>
                  <a:cubicBezTo>
                    <a:pt x="362" y="50"/>
                    <a:pt x="366" y="49"/>
                    <a:pt x="371" y="47"/>
                  </a:cubicBezTo>
                  <a:cubicBezTo>
                    <a:pt x="375" y="48"/>
                    <a:pt x="380" y="49"/>
                    <a:pt x="384" y="49"/>
                  </a:cubicBezTo>
                  <a:cubicBezTo>
                    <a:pt x="386" y="49"/>
                    <a:pt x="387" y="47"/>
                    <a:pt x="388" y="46"/>
                  </a:cubicBezTo>
                  <a:cubicBezTo>
                    <a:pt x="388" y="46"/>
                    <a:pt x="388" y="45"/>
                    <a:pt x="388" y="45"/>
                  </a:cubicBezTo>
                  <a:cubicBezTo>
                    <a:pt x="388" y="44"/>
                    <a:pt x="387" y="43"/>
                    <a:pt x="386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92" y="39"/>
                    <a:pt x="398" y="36"/>
                    <a:pt x="403" y="32"/>
                  </a:cubicBezTo>
                  <a:cubicBezTo>
                    <a:pt x="404" y="32"/>
                    <a:pt x="405" y="31"/>
                    <a:pt x="405" y="29"/>
                  </a:cubicBezTo>
                  <a:cubicBezTo>
                    <a:pt x="405" y="29"/>
                    <a:pt x="405" y="29"/>
                    <a:pt x="405" y="28"/>
                  </a:cubicBezTo>
                  <a:cubicBezTo>
                    <a:pt x="404" y="27"/>
                    <a:pt x="403" y="26"/>
                    <a:pt x="402" y="26"/>
                  </a:cubicBezTo>
                  <a:cubicBezTo>
                    <a:pt x="391" y="25"/>
                    <a:pt x="380" y="23"/>
                    <a:pt x="368" y="20"/>
                  </a:cubicBezTo>
                  <a:cubicBezTo>
                    <a:pt x="369" y="20"/>
                    <a:pt x="369" y="19"/>
                    <a:pt x="369" y="19"/>
                  </a:cubicBezTo>
                  <a:cubicBezTo>
                    <a:pt x="369" y="18"/>
                    <a:pt x="369" y="18"/>
                    <a:pt x="369" y="18"/>
                  </a:cubicBezTo>
                  <a:cubicBezTo>
                    <a:pt x="369" y="16"/>
                    <a:pt x="368" y="15"/>
                    <a:pt x="367" y="14"/>
                  </a:cubicBezTo>
                  <a:cubicBezTo>
                    <a:pt x="365" y="14"/>
                    <a:pt x="363" y="14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7"/>
                    <a:pt x="362" y="18"/>
                    <a:pt x="361" y="19"/>
                  </a:cubicBezTo>
                  <a:cubicBezTo>
                    <a:pt x="354" y="17"/>
                    <a:pt x="347" y="15"/>
                    <a:pt x="339" y="13"/>
                  </a:cubicBezTo>
                  <a:cubicBezTo>
                    <a:pt x="316" y="7"/>
                    <a:pt x="292" y="1"/>
                    <a:pt x="270" y="0"/>
                  </a:cubicBezTo>
                  <a:cubicBezTo>
                    <a:pt x="268" y="0"/>
                    <a:pt x="267" y="1"/>
                    <a:pt x="266" y="3"/>
                  </a:cubicBezTo>
                  <a:close/>
                  <a:moveTo>
                    <a:pt x="283" y="9"/>
                  </a:moveTo>
                  <a:cubicBezTo>
                    <a:pt x="297" y="10"/>
                    <a:pt x="311" y="14"/>
                    <a:pt x="327" y="17"/>
                  </a:cubicBezTo>
                  <a:cubicBezTo>
                    <a:pt x="325" y="19"/>
                    <a:pt x="324" y="21"/>
                    <a:pt x="323" y="23"/>
                  </a:cubicBezTo>
                  <a:cubicBezTo>
                    <a:pt x="309" y="20"/>
                    <a:pt x="295" y="16"/>
                    <a:pt x="283" y="9"/>
                  </a:cubicBezTo>
                  <a:close/>
                  <a:moveTo>
                    <a:pt x="57" y="146"/>
                  </a:moveTo>
                  <a:cubicBezTo>
                    <a:pt x="60" y="143"/>
                    <a:pt x="60" y="143"/>
                    <a:pt x="60" y="14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102" y="98"/>
                    <a:pt x="132" y="66"/>
                    <a:pt x="159" y="54"/>
                  </a:cubicBezTo>
                  <a:cubicBezTo>
                    <a:pt x="150" y="68"/>
                    <a:pt x="139" y="82"/>
                    <a:pt x="129" y="95"/>
                  </a:cubicBezTo>
                  <a:cubicBezTo>
                    <a:pt x="126" y="99"/>
                    <a:pt x="123" y="103"/>
                    <a:pt x="120" y="107"/>
                  </a:cubicBezTo>
                  <a:cubicBezTo>
                    <a:pt x="118" y="109"/>
                    <a:pt x="116" y="111"/>
                    <a:pt x="115" y="113"/>
                  </a:cubicBezTo>
                  <a:cubicBezTo>
                    <a:pt x="105" y="124"/>
                    <a:pt x="96" y="134"/>
                    <a:pt x="88" y="142"/>
                  </a:cubicBezTo>
                  <a:cubicBezTo>
                    <a:pt x="82" y="148"/>
                    <a:pt x="75" y="156"/>
                    <a:pt x="68" y="165"/>
                  </a:cubicBezTo>
                  <a:cubicBezTo>
                    <a:pt x="51" y="186"/>
                    <a:pt x="30" y="213"/>
                    <a:pt x="9" y="217"/>
                  </a:cubicBezTo>
                  <a:cubicBezTo>
                    <a:pt x="10" y="192"/>
                    <a:pt x="39" y="164"/>
                    <a:pt x="57" y="146"/>
                  </a:cubicBezTo>
                  <a:close/>
                  <a:moveTo>
                    <a:pt x="217" y="35"/>
                  </a:moveTo>
                  <a:cubicBezTo>
                    <a:pt x="203" y="56"/>
                    <a:pt x="181" y="76"/>
                    <a:pt x="158" y="94"/>
                  </a:cubicBezTo>
                  <a:cubicBezTo>
                    <a:pt x="147" y="104"/>
                    <a:pt x="137" y="113"/>
                    <a:pt x="127" y="122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08" y="140"/>
                    <a:pt x="103" y="145"/>
                    <a:pt x="97" y="150"/>
                  </a:cubicBezTo>
                  <a:cubicBezTo>
                    <a:pt x="106" y="137"/>
                    <a:pt x="116" y="124"/>
                    <a:pt x="126" y="111"/>
                  </a:cubicBezTo>
                  <a:cubicBezTo>
                    <a:pt x="153" y="81"/>
                    <a:pt x="185" y="48"/>
                    <a:pt x="217" y="35"/>
                  </a:cubicBezTo>
                  <a:close/>
                  <a:moveTo>
                    <a:pt x="63" y="198"/>
                  </a:moveTo>
                  <a:cubicBezTo>
                    <a:pt x="62" y="199"/>
                    <a:pt x="62" y="200"/>
                    <a:pt x="61" y="201"/>
                  </a:cubicBezTo>
                  <a:cubicBezTo>
                    <a:pt x="53" y="218"/>
                    <a:pt x="44" y="236"/>
                    <a:pt x="34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8" y="234"/>
                    <a:pt x="49" y="215"/>
                    <a:pt x="63" y="198"/>
                  </a:cubicBezTo>
                  <a:close/>
                  <a:moveTo>
                    <a:pt x="245" y="43"/>
                  </a:moveTo>
                  <a:cubicBezTo>
                    <a:pt x="233" y="56"/>
                    <a:pt x="220" y="70"/>
                    <a:pt x="208" y="84"/>
                  </a:cubicBezTo>
                  <a:cubicBezTo>
                    <a:pt x="206" y="86"/>
                    <a:pt x="203" y="88"/>
                    <a:pt x="201" y="90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10"/>
                    <a:pt x="177" y="110"/>
                  </a:cubicBezTo>
                  <a:cubicBezTo>
                    <a:pt x="197" y="83"/>
                    <a:pt x="220" y="57"/>
                    <a:pt x="245" y="43"/>
                  </a:cubicBezTo>
                  <a:close/>
                  <a:moveTo>
                    <a:pt x="333" y="20"/>
                  </a:moveTo>
                  <a:cubicBezTo>
                    <a:pt x="333" y="20"/>
                    <a:pt x="333" y="19"/>
                    <a:pt x="333" y="19"/>
                  </a:cubicBezTo>
                  <a:cubicBezTo>
                    <a:pt x="335" y="19"/>
                    <a:pt x="336" y="20"/>
                    <a:pt x="338" y="20"/>
                  </a:cubicBezTo>
                  <a:cubicBezTo>
                    <a:pt x="345" y="22"/>
                    <a:pt x="352" y="24"/>
                    <a:pt x="359" y="25"/>
                  </a:cubicBezTo>
                  <a:cubicBezTo>
                    <a:pt x="358" y="27"/>
                    <a:pt x="358" y="29"/>
                    <a:pt x="357" y="31"/>
                  </a:cubicBezTo>
                  <a:cubicBezTo>
                    <a:pt x="350" y="29"/>
                    <a:pt x="343" y="28"/>
                    <a:pt x="336" y="26"/>
                  </a:cubicBezTo>
                  <a:cubicBezTo>
                    <a:pt x="334" y="26"/>
                    <a:pt x="332" y="25"/>
                    <a:pt x="331" y="25"/>
                  </a:cubicBezTo>
                  <a:cubicBezTo>
                    <a:pt x="331" y="24"/>
                    <a:pt x="333" y="20"/>
                    <a:pt x="333" y="20"/>
                  </a:cubicBezTo>
                  <a:close/>
                  <a:moveTo>
                    <a:pt x="297" y="35"/>
                  </a:moveTo>
                  <a:cubicBezTo>
                    <a:pt x="296" y="36"/>
                    <a:pt x="295" y="37"/>
                    <a:pt x="294" y="38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3" y="36"/>
                    <a:pt x="295" y="35"/>
                    <a:pt x="297" y="35"/>
                  </a:cubicBezTo>
                  <a:close/>
                  <a:moveTo>
                    <a:pt x="309" y="35"/>
                  </a:moveTo>
                  <a:cubicBezTo>
                    <a:pt x="307" y="38"/>
                    <a:pt x="306" y="40"/>
                    <a:pt x="304" y="43"/>
                  </a:cubicBezTo>
                  <a:cubicBezTo>
                    <a:pt x="303" y="43"/>
                    <a:pt x="302" y="42"/>
                    <a:pt x="301" y="42"/>
                  </a:cubicBezTo>
                  <a:cubicBezTo>
                    <a:pt x="302" y="41"/>
                    <a:pt x="302" y="40"/>
                    <a:pt x="303" y="40"/>
                  </a:cubicBezTo>
                  <a:cubicBezTo>
                    <a:pt x="303" y="39"/>
                    <a:pt x="304" y="38"/>
                    <a:pt x="304" y="38"/>
                  </a:cubicBezTo>
                  <a:cubicBezTo>
                    <a:pt x="304" y="37"/>
                    <a:pt x="303" y="36"/>
                    <a:pt x="302" y="35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4" y="35"/>
                    <a:pt x="307" y="35"/>
                    <a:pt x="309" y="35"/>
                  </a:cubicBezTo>
                  <a:close/>
                  <a:moveTo>
                    <a:pt x="277" y="51"/>
                  </a:moveTo>
                  <a:cubicBezTo>
                    <a:pt x="278" y="51"/>
                    <a:pt x="278" y="51"/>
                    <a:pt x="278" y="51"/>
                  </a:cubicBezTo>
                  <a:cubicBezTo>
                    <a:pt x="275" y="54"/>
                    <a:pt x="271" y="58"/>
                    <a:pt x="268" y="61"/>
                  </a:cubicBezTo>
                  <a:cubicBezTo>
                    <a:pt x="259" y="62"/>
                    <a:pt x="251" y="63"/>
                    <a:pt x="244" y="66"/>
                  </a:cubicBezTo>
                  <a:cubicBezTo>
                    <a:pt x="255" y="59"/>
                    <a:pt x="266" y="53"/>
                    <a:pt x="277" y="51"/>
                  </a:cubicBezTo>
                  <a:close/>
                  <a:moveTo>
                    <a:pt x="297" y="47"/>
                  </a:moveTo>
                  <a:cubicBezTo>
                    <a:pt x="298" y="48"/>
                    <a:pt x="299" y="49"/>
                    <a:pt x="300" y="49"/>
                  </a:cubicBezTo>
                  <a:cubicBezTo>
                    <a:pt x="298" y="52"/>
                    <a:pt x="296" y="55"/>
                    <a:pt x="294" y="58"/>
                  </a:cubicBezTo>
                  <a:cubicBezTo>
                    <a:pt x="292" y="59"/>
                    <a:pt x="289" y="60"/>
                    <a:pt x="286" y="61"/>
                  </a:cubicBezTo>
                  <a:cubicBezTo>
                    <a:pt x="286" y="61"/>
                    <a:pt x="286" y="61"/>
                    <a:pt x="285" y="61"/>
                  </a:cubicBezTo>
                  <a:cubicBezTo>
                    <a:pt x="289" y="57"/>
                    <a:pt x="293" y="52"/>
                    <a:pt x="297" y="47"/>
                  </a:cubicBezTo>
                  <a:close/>
                  <a:moveTo>
                    <a:pt x="325" y="37"/>
                  </a:moveTo>
                  <a:cubicBezTo>
                    <a:pt x="328" y="38"/>
                    <a:pt x="332" y="38"/>
                    <a:pt x="335" y="39"/>
                  </a:cubicBezTo>
                  <a:cubicBezTo>
                    <a:pt x="333" y="43"/>
                    <a:pt x="330" y="46"/>
                    <a:pt x="327" y="49"/>
                  </a:cubicBezTo>
                  <a:cubicBezTo>
                    <a:pt x="325" y="50"/>
                    <a:pt x="323" y="50"/>
                    <a:pt x="320" y="51"/>
                  </a:cubicBezTo>
                  <a:cubicBezTo>
                    <a:pt x="320" y="50"/>
                    <a:pt x="319" y="50"/>
                    <a:pt x="318" y="50"/>
                  </a:cubicBezTo>
                  <a:cubicBezTo>
                    <a:pt x="321" y="43"/>
                    <a:pt x="322" y="42"/>
                    <a:pt x="325" y="37"/>
                  </a:cubicBezTo>
                  <a:close/>
                  <a:moveTo>
                    <a:pt x="366" y="27"/>
                  </a:moveTo>
                  <a:cubicBezTo>
                    <a:pt x="374" y="29"/>
                    <a:pt x="383" y="30"/>
                    <a:pt x="391" y="32"/>
                  </a:cubicBezTo>
                  <a:cubicBezTo>
                    <a:pt x="387" y="34"/>
                    <a:pt x="382" y="36"/>
                    <a:pt x="377" y="38"/>
                  </a:cubicBezTo>
                  <a:cubicBezTo>
                    <a:pt x="373" y="36"/>
                    <a:pt x="368" y="34"/>
                    <a:pt x="364" y="33"/>
                  </a:cubicBezTo>
                  <a:cubicBezTo>
                    <a:pt x="365" y="31"/>
                    <a:pt x="365" y="29"/>
                    <a:pt x="366" y="27"/>
                  </a:cubicBezTo>
                  <a:close/>
                  <a:moveTo>
                    <a:pt x="343" y="41"/>
                  </a:moveTo>
                  <a:cubicBezTo>
                    <a:pt x="343" y="41"/>
                    <a:pt x="343" y="41"/>
                    <a:pt x="344" y="41"/>
                  </a:cubicBezTo>
                  <a:cubicBezTo>
                    <a:pt x="346" y="42"/>
                    <a:pt x="349" y="43"/>
                    <a:pt x="352" y="44"/>
                  </a:cubicBezTo>
                  <a:cubicBezTo>
                    <a:pt x="352" y="44"/>
                    <a:pt x="352" y="44"/>
                    <a:pt x="352" y="45"/>
                  </a:cubicBezTo>
                  <a:cubicBezTo>
                    <a:pt x="348" y="45"/>
                    <a:pt x="344" y="46"/>
                    <a:pt x="340" y="47"/>
                  </a:cubicBezTo>
                  <a:cubicBezTo>
                    <a:pt x="341" y="45"/>
                    <a:pt x="342" y="43"/>
                    <a:pt x="343" y="41"/>
                  </a:cubicBezTo>
                  <a:close/>
                  <a:moveTo>
                    <a:pt x="320" y="58"/>
                  </a:moveTo>
                  <a:cubicBezTo>
                    <a:pt x="320" y="58"/>
                    <a:pt x="320" y="58"/>
                    <a:pt x="320" y="58"/>
                  </a:cubicBezTo>
                  <a:cubicBezTo>
                    <a:pt x="319" y="61"/>
                    <a:pt x="317" y="63"/>
                    <a:pt x="315" y="65"/>
                  </a:cubicBezTo>
                  <a:cubicBezTo>
                    <a:pt x="314" y="65"/>
                    <a:pt x="312" y="65"/>
                    <a:pt x="310" y="64"/>
                  </a:cubicBezTo>
                  <a:cubicBezTo>
                    <a:pt x="311" y="63"/>
                    <a:pt x="312" y="62"/>
                    <a:pt x="313" y="60"/>
                  </a:cubicBezTo>
                  <a:cubicBezTo>
                    <a:pt x="315" y="59"/>
                    <a:pt x="317" y="59"/>
                    <a:pt x="320" y="58"/>
                  </a:cubicBezTo>
                  <a:close/>
                  <a:moveTo>
                    <a:pt x="339" y="54"/>
                  </a:moveTo>
                  <a:cubicBezTo>
                    <a:pt x="342" y="54"/>
                    <a:pt x="346" y="53"/>
                    <a:pt x="349" y="52"/>
                  </a:cubicBezTo>
                  <a:cubicBezTo>
                    <a:pt x="348" y="55"/>
                    <a:pt x="347" y="58"/>
                    <a:pt x="346" y="61"/>
                  </a:cubicBezTo>
                  <a:cubicBezTo>
                    <a:pt x="343" y="60"/>
                    <a:pt x="340" y="58"/>
                    <a:pt x="337" y="57"/>
                  </a:cubicBezTo>
                  <a:cubicBezTo>
                    <a:pt x="337" y="56"/>
                    <a:pt x="337" y="56"/>
                    <a:pt x="337" y="55"/>
                  </a:cubicBezTo>
                  <a:cubicBezTo>
                    <a:pt x="338" y="55"/>
                    <a:pt x="338" y="55"/>
                    <a:pt x="339" y="54"/>
                  </a:cubicBezTo>
                  <a:close/>
                  <a:moveTo>
                    <a:pt x="260" y="69"/>
                  </a:moveTo>
                  <a:cubicBezTo>
                    <a:pt x="260" y="69"/>
                    <a:pt x="260" y="69"/>
                    <a:pt x="260" y="69"/>
                  </a:cubicBezTo>
                  <a:cubicBezTo>
                    <a:pt x="259" y="69"/>
                    <a:pt x="258" y="69"/>
                    <a:pt x="257" y="69"/>
                  </a:cubicBezTo>
                  <a:cubicBezTo>
                    <a:pt x="258" y="69"/>
                    <a:pt x="259" y="69"/>
                    <a:pt x="260" y="69"/>
                  </a:cubicBezTo>
                  <a:close/>
                  <a:moveTo>
                    <a:pt x="288" y="69"/>
                  </a:moveTo>
                  <a:cubicBezTo>
                    <a:pt x="287" y="70"/>
                    <a:pt x="286" y="71"/>
                    <a:pt x="285" y="72"/>
                  </a:cubicBezTo>
                  <a:cubicBezTo>
                    <a:pt x="284" y="72"/>
                    <a:pt x="283" y="72"/>
                    <a:pt x="282" y="72"/>
                  </a:cubicBezTo>
                  <a:cubicBezTo>
                    <a:pt x="284" y="71"/>
                    <a:pt x="286" y="70"/>
                    <a:pt x="288" y="69"/>
                  </a:cubicBezTo>
                  <a:close/>
                  <a:moveTo>
                    <a:pt x="335" y="64"/>
                  </a:moveTo>
                  <a:cubicBezTo>
                    <a:pt x="338" y="65"/>
                    <a:pt x="341" y="66"/>
                    <a:pt x="344" y="67"/>
                  </a:cubicBezTo>
                  <a:cubicBezTo>
                    <a:pt x="344" y="68"/>
                    <a:pt x="343" y="70"/>
                    <a:pt x="343" y="71"/>
                  </a:cubicBezTo>
                  <a:cubicBezTo>
                    <a:pt x="340" y="70"/>
                    <a:pt x="338" y="70"/>
                    <a:pt x="335" y="69"/>
                  </a:cubicBezTo>
                  <a:cubicBezTo>
                    <a:pt x="335" y="69"/>
                    <a:pt x="335" y="69"/>
                    <a:pt x="334" y="69"/>
                  </a:cubicBezTo>
                  <a:cubicBezTo>
                    <a:pt x="335" y="67"/>
                    <a:pt x="335" y="66"/>
                    <a:pt x="335" y="64"/>
                  </a:cubicBezTo>
                  <a:close/>
                  <a:moveTo>
                    <a:pt x="305" y="74"/>
                  </a:moveTo>
                  <a:cubicBezTo>
                    <a:pt x="305" y="74"/>
                    <a:pt x="307" y="71"/>
                    <a:pt x="307" y="71"/>
                  </a:cubicBezTo>
                  <a:cubicBezTo>
                    <a:pt x="308" y="71"/>
                    <a:pt x="310" y="72"/>
                    <a:pt x="311" y="72"/>
                  </a:cubicBezTo>
                  <a:cubicBezTo>
                    <a:pt x="310" y="73"/>
                    <a:pt x="309" y="75"/>
                    <a:pt x="308" y="76"/>
                  </a:cubicBezTo>
                  <a:cubicBezTo>
                    <a:pt x="307" y="76"/>
                    <a:pt x="305" y="76"/>
                    <a:pt x="304" y="76"/>
                  </a:cubicBezTo>
                  <a:cubicBezTo>
                    <a:pt x="305" y="75"/>
                    <a:pt x="305" y="75"/>
                    <a:pt x="305" y="74"/>
                  </a:cubicBezTo>
                  <a:close/>
                  <a:moveTo>
                    <a:pt x="351" y="70"/>
                  </a:moveTo>
                  <a:cubicBezTo>
                    <a:pt x="357" y="71"/>
                    <a:pt x="363" y="73"/>
                    <a:pt x="368" y="74"/>
                  </a:cubicBezTo>
                  <a:cubicBezTo>
                    <a:pt x="368" y="75"/>
                    <a:pt x="368" y="75"/>
                    <a:pt x="368" y="75"/>
                  </a:cubicBezTo>
                  <a:cubicBezTo>
                    <a:pt x="362" y="74"/>
                    <a:pt x="356" y="73"/>
                    <a:pt x="351" y="72"/>
                  </a:cubicBezTo>
                  <a:cubicBezTo>
                    <a:pt x="351" y="71"/>
                    <a:pt x="351" y="70"/>
                    <a:pt x="351" y="70"/>
                  </a:cubicBezTo>
                  <a:close/>
                  <a:moveTo>
                    <a:pt x="410" y="71"/>
                  </a:moveTo>
                  <a:cubicBezTo>
                    <a:pt x="410" y="72"/>
                    <a:pt x="411" y="73"/>
                    <a:pt x="411" y="74"/>
                  </a:cubicBezTo>
                  <a:cubicBezTo>
                    <a:pt x="409" y="74"/>
                    <a:pt x="407" y="74"/>
                    <a:pt x="405" y="74"/>
                  </a:cubicBezTo>
                  <a:cubicBezTo>
                    <a:pt x="405" y="74"/>
                    <a:pt x="405" y="73"/>
                    <a:pt x="405" y="73"/>
                  </a:cubicBezTo>
                  <a:cubicBezTo>
                    <a:pt x="406" y="73"/>
                    <a:pt x="408" y="72"/>
                    <a:pt x="410" y="71"/>
                  </a:cubicBezTo>
                  <a:close/>
                  <a:moveTo>
                    <a:pt x="85" y="205"/>
                  </a:moveTo>
                  <a:cubicBezTo>
                    <a:pt x="80" y="216"/>
                    <a:pt x="77" y="226"/>
                    <a:pt x="76" y="236"/>
                  </a:cubicBezTo>
                  <a:cubicBezTo>
                    <a:pt x="61" y="254"/>
                    <a:pt x="45" y="267"/>
                    <a:pt x="33" y="265"/>
                  </a:cubicBezTo>
                  <a:cubicBezTo>
                    <a:pt x="35" y="262"/>
                    <a:pt x="37" y="259"/>
                    <a:pt x="39" y="256"/>
                  </a:cubicBezTo>
                  <a:cubicBezTo>
                    <a:pt x="54" y="238"/>
                    <a:pt x="69" y="222"/>
                    <a:pt x="85" y="205"/>
                  </a:cubicBezTo>
                  <a:close/>
                  <a:moveTo>
                    <a:pt x="129" y="164"/>
                  </a:moveTo>
                  <a:cubicBezTo>
                    <a:pt x="128" y="165"/>
                    <a:pt x="127" y="167"/>
                    <a:pt x="127" y="167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09" y="193"/>
                    <a:pt x="97" y="210"/>
                    <a:pt x="85" y="226"/>
                  </a:cubicBezTo>
                  <a:cubicBezTo>
                    <a:pt x="89" y="211"/>
                    <a:pt x="98" y="196"/>
                    <a:pt x="110" y="181"/>
                  </a:cubicBezTo>
                  <a:cubicBezTo>
                    <a:pt x="116" y="176"/>
                    <a:pt x="122" y="170"/>
                    <a:pt x="129" y="164"/>
                  </a:cubicBezTo>
                  <a:close/>
                  <a:moveTo>
                    <a:pt x="175" y="123"/>
                  </a:moveTo>
                  <a:cubicBezTo>
                    <a:pt x="167" y="133"/>
                    <a:pt x="159" y="143"/>
                    <a:pt x="152" y="154"/>
                  </a:cubicBezTo>
                  <a:cubicBezTo>
                    <a:pt x="136" y="172"/>
                    <a:pt x="120" y="192"/>
                    <a:pt x="104" y="212"/>
                  </a:cubicBezTo>
                  <a:cubicBezTo>
                    <a:pt x="111" y="203"/>
                    <a:pt x="117" y="194"/>
                    <a:pt x="122" y="186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54" y="142"/>
                    <a:pt x="154" y="142"/>
                  </a:cubicBezTo>
                  <a:cubicBezTo>
                    <a:pt x="161" y="135"/>
                    <a:pt x="168" y="129"/>
                    <a:pt x="175" y="123"/>
                  </a:cubicBezTo>
                  <a:close/>
                  <a:moveTo>
                    <a:pt x="86" y="235"/>
                  </a:moveTo>
                  <a:cubicBezTo>
                    <a:pt x="85" y="237"/>
                    <a:pt x="84" y="238"/>
                    <a:pt x="83" y="240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4" y="238"/>
                    <a:pt x="85" y="236"/>
                    <a:pt x="86" y="235"/>
                  </a:cubicBezTo>
                  <a:close/>
                  <a:moveTo>
                    <a:pt x="230" y="80"/>
                  </a:moveTo>
                  <a:cubicBezTo>
                    <a:pt x="238" y="78"/>
                    <a:pt x="245" y="77"/>
                    <a:pt x="253" y="77"/>
                  </a:cubicBezTo>
                  <a:cubicBezTo>
                    <a:pt x="225" y="108"/>
                    <a:pt x="201" y="144"/>
                    <a:pt x="178" y="179"/>
                  </a:cubicBezTo>
                  <a:cubicBezTo>
                    <a:pt x="175" y="182"/>
                    <a:pt x="172" y="186"/>
                    <a:pt x="169" y="189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29" y="230"/>
                    <a:pt x="110" y="250"/>
                    <a:pt x="97" y="273"/>
                  </a:cubicBezTo>
                  <a:cubicBezTo>
                    <a:pt x="93" y="276"/>
                    <a:pt x="90" y="278"/>
                    <a:pt x="86" y="280"/>
                  </a:cubicBezTo>
                  <a:cubicBezTo>
                    <a:pt x="89" y="252"/>
                    <a:pt x="111" y="222"/>
                    <a:pt x="130" y="19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8" y="171"/>
                    <a:pt x="153" y="164"/>
                    <a:pt x="157" y="158"/>
                  </a:cubicBezTo>
                  <a:cubicBezTo>
                    <a:pt x="181" y="130"/>
                    <a:pt x="205" y="104"/>
                    <a:pt x="228" y="80"/>
                  </a:cubicBezTo>
                  <a:cubicBezTo>
                    <a:pt x="229" y="80"/>
                    <a:pt x="229" y="80"/>
                    <a:pt x="230" y="80"/>
                  </a:cubicBezTo>
                  <a:close/>
                  <a:moveTo>
                    <a:pt x="273" y="77"/>
                  </a:moveTo>
                  <a:cubicBezTo>
                    <a:pt x="276" y="78"/>
                    <a:pt x="279" y="78"/>
                    <a:pt x="281" y="79"/>
                  </a:cubicBezTo>
                  <a:cubicBezTo>
                    <a:pt x="280" y="80"/>
                    <a:pt x="279" y="82"/>
                    <a:pt x="278" y="84"/>
                  </a:cubicBezTo>
                  <a:cubicBezTo>
                    <a:pt x="277" y="83"/>
                    <a:pt x="276" y="83"/>
                    <a:pt x="275" y="83"/>
                  </a:cubicBezTo>
                  <a:cubicBezTo>
                    <a:pt x="272" y="84"/>
                    <a:pt x="269" y="85"/>
                    <a:pt x="266" y="87"/>
                  </a:cubicBezTo>
                  <a:cubicBezTo>
                    <a:pt x="268" y="84"/>
                    <a:pt x="270" y="81"/>
                    <a:pt x="272" y="78"/>
                  </a:cubicBezTo>
                  <a:cubicBezTo>
                    <a:pt x="273" y="78"/>
                    <a:pt x="273" y="78"/>
                    <a:pt x="273" y="77"/>
                  </a:cubicBezTo>
                  <a:close/>
                  <a:moveTo>
                    <a:pt x="317" y="75"/>
                  </a:moveTo>
                  <a:cubicBezTo>
                    <a:pt x="317" y="76"/>
                    <a:pt x="316" y="77"/>
                    <a:pt x="316" y="78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16" y="77"/>
                    <a:pt x="317" y="76"/>
                    <a:pt x="317" y="75"/>
                  </a:cubicBezTo>
                  <a:close/>
                  <a:moveTo>
                    <a:pt x="325" y="78"/>
                  </a:moveTo>
                  <a:cubicBezTo>
                    <a:pt x="325" y="78"/>
                    <a:pt x="324" y="79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4" y="79"/>
                    <a:pt x="325" y="78"/>
                    <a:pt x="325" y="78"/>
                  </a:cubicBezTo>
                  <a:close/>
                  <a:moveTo>
                    <a:pt x="333" y="76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6" y="76"/>
                    <a:pt x="338" y="77"/>
                    <a:pt x="341" y="77"/>
                  </a:cubicBezTo>
                  <a:cubicBezTo>
                    <a:pt x="341" y="79"/>
                    <a:pt x="340" y="80"/>
                    <a:pt x="340" y="81"/>
                  </a:cubicBezTo>
                  <a:cubicBezTo>
                    <a:pt x="337" y="81"/>
                    <a:pt x="334" y="81"/>
                    <a:pt x="331" y="80"/>
                  </a:cubicBezTo>
                  <a:cubicBezTo>
                    <a:pt x="332" y="79"/>
                    <a:pt x="332" y="77"/>
                    <a:pt x="333" y="76"/>
                  </a:cubicBezTo>
                  <a:close/>
                  <a:moveTo>
                    <a:pt x="348" y="79"/>
                  </a:moveTo>
                  <a:cubicBezTo>
                    <a:pt x="351" y="79"/>
                    <a:pt x="354" y="80"/>
                    <a:pt x="356" y="80"/>
                  </a:cubicBezTo>
                  <a:cubicBezTo>
                    <a:pt x="353" y="81"/>
                    <a:pt x="351" y="81"/>
                    <a:pt x="348" y="81"/>
                  </a:cubicBezTo>
                  <a:cubicBezTo>
                    <a:pt x="348" y="80"/>
                    <a:pt x="348" y="79"/>
                    <a:pt x="348" y="79"/>
                  </a:cubicBezTo>
                  <a:close/>
                  <a:moveTo>
                    <a:pt x="301" y="82"/>
                  </a:moveTo>
                  <a:cubicBezTo>
                    <a:pt x="302" y="82"/>
                    <a:pt x="302" y="82"/>
                    <a:pt x="302" y="82"/>
                  </a:cubicBezTo>
                  <a:cubicBezTo>
                    <a:pt x="302" y="82"/>
                    <a:pt x="304" y="83"/>
                    <a:pt x="304" y="83"/>
                  </a:cubicBezTo>
                  <a:cubicBezTo>
                    <a:pt x="303" y="85"/>
                    <a:pt x="302" y="87"/>
                    <a:pt x="300" y="89"/>
                  </a:cubicBezTo>
                  <a:cubicBezTo>
                    <a:pt x="301" y="87"/>
                    <a:pt x="301" y="84"/>
                    <a:pt x="301" y="82"/>
                  </a:cubicBezTo>
                  <a:close/>
                  <a:moveTo>
                    <a:pt x="153" y="216"/>
                  </a:moveTo>
                  <a:cubicBezTo>
                    <a:pt x="153" y="216"/>
                    <a:pt x="153" y="216"/>
                    <a:pt x="153" y="216"/>
                  </a:cubicBezTo>
                  <a:cubicBezTo>
                    <a:pt x="151" y="218"/>
                    <a:pt x="150" y="221"/>
                    <a:pt x="148" y="224"/>
                  </a:cubicBezTo>
                  <a:cubicBezTo>
                    <a:pt x="138" y="235"/>
                    <a:pt x="127" y="247"/>
                    <a:pt x="116" y="257"/>
                  </a:cubicBezTo>
                  <a:cubicBezTo>
                    <a:pt x="127" y="243"/>
                    <a:pt x="140" y="229"/>
                    <a:pt x="153" y="216"/>
                  </a:cubicBezTo>
                  <a:close/>
                  <a:moveTo>
                    <a:pt x="183" y="194"/>
                  </a:moveTo>
                  <a:cubicBezTo>
                    <a:pt x="178" y="201"/>
                    <a:pt x="173" y="209"/>
                    <a:pt x="173" y="209"/>
                  </a:cubicBezTo>
                  <a:cubicBezTo>
                    <a:pt x="164" y="223"/>
                    <a:pt x="154" y="238"/>
                    <a:pt x="143" y="251"/>
                  </a:cubicBezTo>
                  <a:cubicBezTo>
                    <a:pt x="152" y="235"/>
                    <a:pt x="163" y="219"/>
                    <a:pt x="174" y="204"/>
                  </a:cubicBezTo>
                  <a:cubicBezTo>
                    <a:pt x="178" y="200"/>
                    <a:pt x="180" y="197"/>
                    <a:pt x="183" y="194"/>
                  </a:cubicBezTo>
                  <a:close/>
                  <a:moveTo>
                    <a:pt x="117" y="266"/>
                  </a:moveTo>
                  <a:cubicBezTo>
                    <a:pt x="110" y="274"/>
                    <a:pt x="103" y="282"/>
                    <a:pt x="96" y="290"/>
                  </a:cubicBezTo>
                  <a:cubicBezTo>
                    <a:pt x="98" y="286"/>
                    <a:pt x="100" y="282"/>
                    <a:pt x="102" y="278"/>
                  </a:cubicBezTo>
                  <a:cubicBezTo>
                    <a:pt x="107" y="274"/>
                    <a:pt x="112" y="270"/>
                    <a:pt x="117" y="266"/>
                  </a:cubicBezTo>
                  <a:close/>
                  <a:moveTo>
                    <a:pt x="132" y="258"/>
                  </a:moveTo>
                  <a:cubicBezTo>
                    <a:pt x="130" y="261"/>
                    <a:pt x="129" y="264"/>
                    <a:pt x="128" y="267"/>
                  </a:cubicBezTo>
                  <a:cubicBezTo>
                    <a:pt x="125" y="270"/>
                    <a:pt x="122" y="272"/>
                    <a:pt x="119" y="274"/>
                  </a:cubicBezTo>
                  <a:cubicBezTo>
                    <a:pt x="124" y="269"/>
                    <a:pt x="128" y="263"/>
                    <a:pt x="132" y="258"/>
                  </a:cubicBezTo>
                  <a:close/>
                  <a:moveTo>
                    <a:pt x="116" y="284"/>
                  </a:moveTo>
                  <a:cubicBezTo>
                    <a:pt x="119" y="283"/>
                    <a:pt x="121" y="281"/>
                    <a:pt x="124" y="279"/>
                  </a:cubicBezTo>
                  <a:cubicBezTo>
                    <a:pt x="122" y="286"/>
                    <a:pt x="121" y="292"/>
                    <a:pt x="121" y="298"/>
                  </a:cubicBezTo>
                  <a:cubicBezTo>
                    <a:pt x="111" y="299"/>
                    <a:pt x="102" y="300"/>
                    <a:pt x="94" y="303"/>
                  </a:cubicBezTo>
                  <a:cubicBezTo>
                    <a:pt x="100" y="296"/>
                    <a:pt x="106" y="290"/>
                    <a:pt x="112" y="283"/>
                  </a:cubicBezTo>
                  <a:cubicBezTo>
                    <a:pt x="113" y="284"/>
                    <a:pt x="114" y="285"/>
                    <a:pt x="116" y="284"/>
                  </a:cubicBezTo>
                  <a:close/>
                  <a:moveTo>
                    <a:pt x="179" y="213"/>
                  </a:moveTo>
                  <a:cubicBezTo>
                    <a:pt x="193" y="191"/>
                    <a:pt x="193" y="191"/>
                    <a:pt x="193" y="191"/>
                  </a:cubicBezTo>
                  <a:cubicBezTo>
                    <a:pt x="196" y="186"/>
                    <a:pt x="200" y="181"/>
                    <a:pt x="203" y="176"/>
                  </a:cubicBezTo>
                  <a:cubicBezTo>
                    <a:pt x="198" y="189"/>
                    <a:pt x="194" y="203"/>
                    <a:pt x="190" y="219"/>
                  </a:cubicBezTo>
                  <a:cubicBezTo>
                    <a:pt x="179" y="235"/>
                    <a:pt x="168" y="253"/>
                    <a:pt x="160" y="271"/>
                  </a:cubicBezTo>
                  <a:cubicBezTo>
                    <a:pt x="152" y="282"/>
                    <a:pt x="143" y="292"/>
                    <a:pt x="135" y="298"/>
                  </a:cubicBezTo>
                  <a:cubicBezTo>
                    <a:pt x="133" y="298"/>
                    <a:pt x="130" y="298"/>
                    <a:pt x="128" y="298"/>
                  </a:cubicBezTo>
                  <a:cubicBezTo>
                    <a:pt x="128" y="290"/>
                    <a:pt x="130" y="281"/>
                    <a:pt x="134" y="271"/>
                  </a:cubicBezTo>
                  <a:cubicBezTo>
                    <a:pt x="150" y="256"/>
                    <a:pt x="166" y="233"/>
                    <a:pt x="179" y="213"/>
                  </a:cubicBezTo>
                  <a:close/>
                  <a:moveTo>
                    <a:pt x="273" y="92"/>
                  </a:moveTo>
                  <a:cubicBezTo>
                    <a:pt x="272" y="93"/>
                    <a:pt x="270" y="95"/>
                    <a:pt x="269" y="97"/>
                  </a:cubicBezTo>
                  <a:cubicBezTo>
                    <a:pt x="253" y="122"/>
                    <a:pt x="236" y="148"/>
                    <a:pt x="220" y="174"/>
                  </a:cubicBezTo>
                  <a:cubicBezTo>
                    <a:pt x="215" y="181"/>
                    <a:pt x="209" y="191"/>
                    <a:pt x="203" y="200"/>
                  </a:cubicBezTo>
                  <a:cubicBezTo>
                    <a:pt x="209" y="178"/>
                    <a:pt x="217" y="159"/>
                    <a:pt x="225" y="142"/>
                  </a:cubicBezTo>
                  <a:cubicBezTo>
                    <a:pt x="233" y="131"/>
                    <a:pt x="241" y="120"/>
                    <a:pt x="249" y="110"/>
                  </a:cubicBezTo>
                  <a:cubicBezTo>
                    <a:pt x="250" y="108"/>
                    <a:pt x="251" y="107"/>
                    <a:pt x="252" y="105"/>
                  </a:cubicBezTo>
                  <a:cubicBezTo>
                    <a:pt x="258" y="99"/>
                    <a:pt x="265" y="95"/>
                    <a:pt x="273" y="92"/>
                  </a:cubicBezTo>
                  <a:close/>
                  <a:moveTo>
                    <a:pt x="209" y="208"/>
                  </a:moveTo>
                  <a:cubicBezTo>
                    <a:pt x="230" y="177"/>
                    <a:pt x="250" y="144"/>
                    <a:pt x="269" y="113"/>
                  </a:cubicBezTo>
                  <a:cubicBezTo>
                    <a:pt x="271" y="109"/>
                    <a:pt x="274" y="105"/>
                    <a:pt x="276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5" y="104"/>
                    <a:pt x="274" y="106"/>
                    <a:pt x="273" y="108"/>
                  </a:cubicBezTo>
                  <a:cubicBezTo>
                    <a:pt x="266" y="122"/>
                    <a:pt x="259" y="136"/>
                    <a:pt x="253" y="150"/>
                  </a:cubicBezTo>
                  <a:cubicBezTo>
                    <a:pt x="253" y="150"/>
                    <a:pt x="252" y="151"/>
                    <a:pt x="252" y="152"/>
                  </a:cubicBezTo>
                  <a:cubicBezTo>
                    <a:pt x="237" y="174"/>
                    <a:pt x="219" y="196"/>
                    <a:pt x="206" y="213"/>
                  </a:cubicBezTo>
                  <a:cubicBezTo>
                    <a:pt x="207" y="211"/>
                    <a:pt x="209" y="208"/>
                    <a:pt x="209" y="208"/>
                  </a:cubicBezTo>
                  <a:close/>
                  <a:moveTo>
                    <a:pt x="290" y="104"/>
                  </a:moveTo>
                  <a:cubicBezTo>
                    <a:pt x="289" y="108"/>
                    <a:pt x="288" y="112"/>
                    <a:pt x="286" y="116"/>
                  </a:cubicBezTo>
                  <a:cubicBezTo>
                    <a:pt x="281" y="126"/>
                    <a:pt x="277" y="136"/>
                    <a:pt x="272" y="145"/>
                  </a:cubicBezTo>
                  <a:cubicBezTo>
                    <a:pt x="273" y="142"/>
                    <a:pt x="273" y="138"/>
                    <a:pt x="274" y="134"/>
                  </a:cubicBezTo>
                  <a:cubicBezTo>
                    <a:pt x="279" y="124"/>
                    <a:pt x="285" y="114"/>
                    <a:pt x="290" y="104"/>
                  </a:cubicBezTo>
                  <a:close/>
                  <a:moveTo>
                    <a:pt x="154" y="290"/>
                  </a:moveTo>
                  <a:cubicBezTo>
                    <a:pt x="153" y="293"/>
                    <a:pt x="153" y="296"/>
                    <a:pt x="152" y="299"/>
                  </a:cubicBezTo>
                  <a:cubicBezTo>
                    <a:pt x="150" y="299"/>
                    <a:pt x="148" y="299"/>
                    <a:pt x="145" y="299"/>
                  </a:cubicBezTo>
                  <a:cubicBezTo>
                    <a:pt x="148" y="296"/>
                    <a:pt x="151" y="293"/>
                    <a:pt x="154" y="290"/>
                  </a:cubicBezTo>
                  <a:close/>
                  <a:moveTo>
                    <a:pt x="191" y="244"/>
                  </a:moveTo>
                  <a:cubicBezTo>
                    <a:pt x="194" y="238"/>
                    <a:pt x="202" y="229"/>
                    <a:pt x="210" y="219"/>
                  </a:cubicBezTo>
                  <a:cubicBezTo>
                    <a:pt x="218" y="209"/>
                    <a:pt x="225" y="200"/>
                    <a:pt x="233" y="191"/>
                  </a:cubicBezTo>
                  <a:cubicBezTo>
                    <a:pt x="230" y="196"/>
                    <a:pt x="227" y="201"/>
                    <a:pt x="225" y="207"/>
                  </a:cubicBezTo>
                  <a:cubicBezTo>
                    <a:pt x="211" y="231"/>
                    <a:pt x="195" y="254"/>
                    <a:pt x="179" y="275"/>
                  </a:cubicBezTo>
                  <a:cubicBezTo>
                    <a:pt x="177" y="274"/>
                    <a:pt x="175" y="273"/>
                    <a:pt x="173" y="272"/>
                  </a:cubicBezTo>
                  <a:cubicBezTo>
                    <a:pt x="172" y="271"/>
                    <a:pt x="170" y="272"/>
                    <a:pt x="169" y="273"/>
                  </a:cubicBezTo>
                  <a:cubicBezTo>
                    <a:pt x="168" y="274"/>
                    <a:pt x="168" y="275"/>
                    <a:pt x="168" y="275"/>
                  </a:cubicBezTo>
                  <a:cubicBezTo>
                    <a:pt x="168" y="276"/>
                    <a:pt x="168" y="277"/>
                    <a:pt x="169" y="278"/>
                  </a:cubicBezTo>
                  <a:cubicBezTo>
                    <a:pt x="170" y="279"/>
                    <a:pt x="171" y="280"/>
                    <a:pt x="174" y="282"/>
                  </a:cubicBezTo>
                  <a:cubicBezTo>
                    <a:pt x="169" y="288"/>
                    <a:pt x="164" y="294"/>
                    <a:pt x="160" y="299"/>
                  </a:cubicBezTo>
                  <a:cubicBezTo>
                    <a:pt x="161" y="291"/>
                    <a:pt x="163" y="283"/>
                    <a:pt x="167" y="274"/>
                  </a:cubicBezTo>
                  <a:cubicBezTo>
                    <a:pt x="173" y="265"/>
                    <a:pt x="180" y="255"/>
                    <a:pt x="186" y="245"/>
                  </a:cubicBezTo>
                  <a:cubicBezTo>
                    <a:pt x="186" y="245"/>
                    <a:pt x="186" y="245"/>
                    <a:pt x="186" y="245"/>
                  </a:cubicBezTo>
                  <a:cubicBezTo>
                    <a:pt x="188" y="246"/>
                    <a:pt x="190" y="246"/>
                    <a:pt x="191" y="244"/>
                  </a:cubicBezTo>
                  <a:close/>
                  <a:moveTo>
                    <a:pt x="213" y="240"/>
                  </a:moveTo>
                  <a:cubicBezTo>
                    <a:pt x="210" y="247"/>
                    <a:pt x="209" y="253"/>
                    <a:pt x="208" y="260"/>
                  </a:cubicBezTo>
                  <a:cubicBezTo>
                    <a:pt x="205" y="258"/>
                    <a:pt x="203" y="256"/>
                    <a:pt x="202" y="255"/>
                  </a:cubicBezTo>
                  <a:cubicBezTo>
                    <a:pt x="206" y="250"/>
                    <a:pt x="209" y="245"/>
                    <a:pt x="213" y="240"/>
                  </a:cubicBezTo>
                  <a:close/>
                  <a:moveTo>
                    <a:pt x="179" y="287"/>
                  </a:moveTo>
                  <a:cubicBezTo>
                    <a:pt x="183" y="292"/>
                    <a:pt x="190" y="298"/>
                    <a:pt x="197" y="305"/>
                  </a:cubicBezTo>
                  <a:cubicBezTo>
                    <a:pt x="193" y="305"/>
                    <a:pt x="188" y="304"/>
                    <a:pt x="183" y="303"/>
                  </a:cubicBezTo>
                  <a:cubicBezTo>
                    <a:pt x="181" y="303"/>
                    <a:pt x="179" y="302"/>
                    <a:pt x="177" y="302"/>
                  </a:cubicBezTo>
                  <a:cubicBezTo>
                    <a:pt x="174" y="302"/>
                    <a:pt x="171" y="301"/>
                    <a:pt x="167" y="301"/>
                  </a:cubicBezTo>
                  <a:cubicBezTo>
                    <a:pt x="171" y="296"/>
                    <a:pt x="175" y="292"/>
                    <a:pt x="179" y="287"/>
                  </a:cubicBezTo>
                  <a:close/>
                  <a:moveTo>
                    <a:pt x="198" y="261"/>
                  </a:moveTo>
                  <a:cubicBezTo>
                    <a:pt x="201" y="264"/>
                    <a:pt x="204" y="267"/>
                    <a:pt x="206" y="270"/>
                  </a:cubicBezTo>
                  <a:cubicBezTo>
                    <a:pt x="206" y="273"/>
                    <a:pt x="206" y="276"/>
                    <a:pt x="206" y="278"/>
                  </a:cubicBezTo>
                  <a:cubicBezTo>
                    <a:pt x="206" y="281"/>
                    <a:pt x="206" y="284"/>
                    <a:pt x="206" y="286"/>
                  </a:cubicBezTo>
                  <a:cubicBezTo>
                    <a:pt x="206" y="288"/>
                    <a:pt x="207" y="289"/>
                    <a:pt x="209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8" y="291"/>
                    <a:pt x="207" y="293"/>
                    <a:pt x="206" y="295"/>
                  </a:cubicBezTo>
                  <a:cubicBezTo>
                    <a:pt x="199" y="289"/>
                    <a:pt x="192" y="284"/>
                    <a:pt x="185" y="279"/>
                  </a:cubicBezTo>
                  <a:cubicBezTo>
                    <a:pt x="189" y="273"/>
                    <a:pt x="194" y="267"/>
                    <a:pt x="198" y="261"/>
                  </a:cubicBezTo>
                  <a:close/>
                  <a:moveTo>
                    <a:pt x="264" y="152"/>
                  </a:moveTo>
                  <a:cubicBezTo>
                    <a:pt x="264" y="157"/>
                    <a:pt x="263" y="162"/>
                    <a:pt x="263" y="166"/>
                  </a:cubicBezTo>
                  <a:cubicBezTo>
                    <a:pt x="261" y="172"/>
                    <a:pt x="258" y="177"/>
                    <a:pt x="256" y="182"/>
                  </a:cubicBezTo>
                  <a:cubicBezTo>
                    <a:pt x="244" y="211"/>
                    <a:pt x="231" y="240"/>
                    <a:pt x="216" y="267"/>
                  </a:cubicBezTo>
                  <a:cubicBezTo>
                    <a:pt x="215" y="266"/>
                    <a:pt x="215" y="266"/>
                    <a:pt x="214" y="265"/>
                  </a:cubicBezTo>
                  <a:cubicBezTo>
                    <a:pt x="216" y="248"/>
                    <a:pt x="223" y="228"/>
                    <a:pt x="231" y="210"/>
                  </a:cubicBezTo>
                  <a:cubicBezTo>
                    <a:pt x="243" y="191"/>
                    <a:pt x="254" y="172"/>
                    <a:pt x="264" y="152"/>
                  </a:cubicBezTo>
                  <a:close/>
                  <a:moveTo>
                    <a:pt x="312" y="84"/>
                  </a:moveTo>
                  <a:cubicBezTo>
                    <a:pt x="312" y="84"/>
                    <a:pt x="312" y="84"/>
                    <a:pt x="313" y="84"/>
                  </a:cubicBezTo>
                  <a:cubicBezTo>
                    <a:pt x="302" y="106"/>
                    <a:pt x="292" y="127"/>
                    <a:pt x="282" y="148"/>
                  </a:cubicBezTo>
                  <a:cubicBezTo>
                    <a:pt x="278" y="157"/>
                    <a:pt x="273" y="167"/>
                    <a:pt x="269" y="176"/>
                  </a:cubicBezTo>
                  <a:cubicBezTo>
                    <a:pt x="269" y="175"/>
                    <a:pt x="269" y="174"/>
                    <a:pt x="269" y="173"/>
                  </a:cubicBezTo>
                  <a:cubicBezTo>
                    <a:pt x="271" y="170"/>
                    <a:pt x="272" y="167"/>
                    <a:pt x="274" y="164"/>
                  </a:cubicBezTo>
                  <a:cubicBezTo>
                    <a:pt x="280" y="149"/>
                    <a:pt x="287" y="134"/>
                    <a:pt x="293" y="119"/>
                  </a:cubicBezTo>
                  <a:cubicBezTo>
                    <a:pt x="299" y="107"/>
                    <a:pt x="305" y="95"/>
                    <a:pt x="312" y="84"/>
                  </a:cubicBezTo>
                  <a:close/>
                  <a:moveTo>
                    <a:pt x="322" y="86"/>
                  </a:moveTo>
                  <a:cubicBezTo>
                    <a:pt x="322" y="86"/>
                    <a:pt x="322" y="86"/>
                    <a:pt x="322" y="86"/>
                  </a:cubicBezTo>
                  <a:cubicBezTo>
                    <a:pt x="320" y="90"/>
                    <a:pt x="319" y="95"/>
                    <a:pt x="317" y="99"/>
                  </a:cubicBezTo>
                  <a:cubicBezTo>
                    <a:pt x="318" y="95"/>
                    <a:pt x="320" y="90"/>
                    <a:pt x="322" y="86"/>
                  </a:cubicBezTo>
                  <a:close/>
                  <a:moveTo>
                    <a:pt x="262" y="191"/>
                  </a:moveTo>
                  <a:cubicBezTo>
                    <a:pt x="262" y="191"/>
                    <a:pt x="262" y="191"/>
                    <a:pt x="262" y="191"/>
                  </a:cubicBezTo>
                  <a:cubicBezTo>
                    <a:pt x="261" y="192"/>
                    <a:pt x="261" y="193"/>
                    <a:pt x="260" y="194"/>
                  </a:cubicBezTo>
                  <a:cubicBezTo>
                    <a:pt x="261" y="193"/>
                    <a:pt x="261" y="192"/>
                    <a:pt x="262" y="191"/>
                  </a:cubicBezTo>
                  <a:close/>
                  <a:moveTo>
                    <a:pt x="227" y="273"/>
                  </a:moveTo>
                  <a:cubicBezTo>
                    <a:pt x="227" y="274"/>
                    <a:pt x="227" y="275"/>
                    <a:pt x="227" y="276"/>
                  </a:cubicBezTo>
                  <a:cubicBezTo>
                    <a:pt x="227" y="276"/>
                    <a:pt x="226" y="275"/>
                    <a:pt x="226" y="275"/>
                  </a:cubicBezTo>
                  <a:cubicBezTo>
                    <a:pt x="226" y="274"/>
                    <a:pt x="227" y="274"/>
                    <a:pt x="227" y="273"/>
                  </a:cubicBezTo>
                  <a:close/>
                  <a:moveTo>
                    <a:pt x="122" y="306"/>
                  </a:moveTo>
                  <a:cubicBezTo>
                    <a:pt x="122" y="306"/>
                    <a:pt x="122" y="306"/>
                    <a:pt x="122" y="306"/>
                  </a:cubicBezTo>
                  <a:cubicBezTo>
                    <a:pt x="116" y="307"/>
                    <a:pt x="111" y="307"/>
                    <a:pt x="106" y="307"/>
                  </a:cubicBezTo>
                  <a:cubicBezTo>
                    <a:pt x="111" y="306"/>
                    <a:pt x="116" y="306"/>
                    <a:pt x="122" y="306"/>
                  </a:cubicBezTo>
                  <a:close/>
                  <a:moveTo>
                    <a:pt x="194" y="312"/>
                  </a:move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lose/>
                  <a:moveTo>
                    <a:pt x="194" y="323"/>
                  </a:moveTo>
                  <a:cubicBezTo>
                    <a:pt x="194" y="323"/>
                    <a:pt x="194" y="323"/>
                    <a:pt x="194" y="323"/>
                  </a:cubicBezTo>
                  <a:cubicBezTo>
                    <a:pt x="194" y="323"/>
                    <a:pt x="194" y="323"/>
                    <a:pt x="194" y="324"/>
                  </a:cubicBezTo>
                  <a:cubicBezTo>
                    <a:pt x="194" y="323"/>
                    <a:pt x="194" y="323"/>
                    <a:pt x="194" y="323"/>
                  </a:cubicBezTo>
                  <a:close/>
                  <a:moveTo>
                    <a:pt x="220" y="317"/>
                  </a:moveTo>
                  <a:cubicBezTo>
                    <a:pt x="220" y="317"/>
                    <a:pt x="220" y="317"/>
                    <a:pt x="220" y="317"/>
                  </a:cubicBezTo>
                  <a:cubicBezTo>
                    <a:pt x="226" y="322"/>
                    <a:pt x="233" y="328"/>
                    <a:pt x="239" y="333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85" y="366"/>
                    <a:pt x="297" y="375"/>
                    <a:pt x="309" y="384"/>
                  </a:cubicBezTo>
                  <a:cubicBezTo>
                    <a:pt x="309" y="386"/>
                    <a:pt x="309" y="388"/>
                    <a:pt x="309" y="391"/>
                  </a:cubicBezTo>
                  <a:cubicBezTo>
                    <a:pt x="284" y="373"/>
                    <a:pt x="249" y="343"/>
                    <a:pt x="220" y="317"/>
                  </a:cubicBezTo>
                  <a:close/>
                  <a:moveTo>
                    <a:pt x="220" y="285"/>
                  </a:moveTo>
                  <a:cubicBezTo>
                    <a:pt x="221" y="286"/>
                    <a:pt x="223" y="287"/>
                    <a:pt x="224" y="288"/>
                  </a:cubicBezTo>
                  <a:cubicBezTo>
                    <a:pt x="225" y="290"/>
                    <a:pt x="226" y="291"/>
                    <a:pt x="227" y="292"/>
                  </a:cubicBezTo>
                  <a:cubicBezTo>
                    <a:pt x="228" y="296"/>
                    <a:pt x="229" y="299"/>
                    <a:pt x="230" y="301"/>
                  </a:cubicBezTo>
                  <a:cubicBezTo>
                    <a:pt x="231" y="303"/>
                    <a:pt x="232" y="303"/>
                    <a:pt x="233" y="304"/>
                  </a:cubicBezTo>
                  <a:cubicBezTo>
                    <a:pt x="234" y="304"/>
                    <a:pt x="235" y="303"/>
                    <a:pt x="236" y="302"/>
                  </a:cubicBezTo>
                  <a:cubicBezTo>
                    <a:pt x="236" y="302"/>
                    <a:pt x="236" y="302"/>
                    <a:pt x="236" y="302"/>
                  </a:cubicBezTo>
                  <a:cubicBezTo>
                    <a:pt x="241" y="307"/>
                    <a:pt x="245" y="311"/>
                    <a:pt x="249" y="315"/>
                  </a:cubicBezTo>
                  <a:cubicBezTo>
                    <a:pt x="249" y="316"/>
                    <a:pt x="249" y="317"/>
                    <a:pt x="249" y="318"/>
                  </a:cubicBezTo>
                  <a:cubicBezTo>
                    <a:pt x="241" y="315"/>
                    <a:pt x="233" y="312"/>
                    <a:pt x="223" y="310"/>
                  </a:cubicBezTo>
                  <a:cubicBezTo>
                    <a:pt x="222" y="309"/>
                    <a:pt x="221" y="308"/>
                    <a:pt x="220" y="307"/>
                  </a:cubicBezTo>
                  <a:cubicBezTo>
                    <a:pt x="217" y="305"/>
                    <a:pt x="214" y="302"/>
                    <a:pt x="211" y="299"/>
                  </a:cubicBezTo>
                  <a:cubicBezTo>
                    <a:pt x="214" y="294"/>
                    <a:pt x="217" y="290"/>
                    <a:pt x="220" y="285"/>
                  </a:cubicBezTo>
                  <a:close/>
                  <a:moveTo>
                    <a:pt x="262" y="207"/>
                  </a:moveTo>
                  <a:cubicBezTo>
                    <a:pt x="262" y="216"/>
                    <a:pt x="263" y="225"/>
                    <a:pt x="263" y="233"/>
                  </a:cubicBezTo>
                  <a:cubicBezTo>
                    <a:pt x="256" y="252"/>
                    <a:pt x="248" y="269"/>
                    <a:pt x="239" y="285"/>
                  </a:cubicBezTo>
                  <a:cubicBezTo>
                    <a:pt x="237" y="284"/>
                    <a:pt x="235" y="282"/>
                    <a:pt x="234" y="281"/>
                  </a:cubicBezTo>
                  <a:cubicBezTo>
                    <a:pt x="234" y="272"/>
                    <a:pt x="236" y="262"/>
                    <a:pt x="239" y="252"/>
                  </a:cubicBezTo>
                  <a:cubicBezTo>
                    <a:pt x="247" y="237"/>
                    <a:pt x="254" y="222"/>
                    <a:pt x="262" y="207"/>
                  </a:cubicBezTo>
                  <a:close/>
                  <a:moveTo>
                    <a:pt x="288" y="151"/>
                  </a:moveTo>
                  <a:cubicBezTo>
                    <a:pt x="293" y="142"/>
                    <a:pt x="297" y="132"/>
                    <a:pt x="302" y="123"/>
                  </a:cubicBezTo>
                  <a:cubicBezTo>
                    <a:pt x="299" y="132"/>
                    <a:pt x="296" y="142"/>
                    <a:pt x="294" y="152"/>
                  </a:cubicBezTo>
                  <a:cubicBezTo>
                    <a:pt x="293" y="152"/>
                    <a:pt x="292" y="155"/>
                    <a:pt x="292" y="155"/>
                  </a:cubicBezTo>
                  <a:cubicBezTo>
                    <a:pt x="286" y="169"/>
                    <a:pt x="281" y="185"/>
                    <a:pt x="275" y="200"/>
                  </a:cubicBezTo>
                  <a:cubicBezTo>
                    <a:pt x="273" y="206"/>
                    <a:pt x="271" y="211"/>
                    <a:pt x="269" y="217"/>
                  </a:cubicBezTo>
                  <a:cubicBezTo>
                    <a:pt x="269" y="210"/>
                    <a:pt x="269" y="203"/>
                    <a:pt x="269" y="196"/>
                  </a:cubicBezTo>
                  <a:cubicBezTo>
                    <a:pt x="269" y="195"/>
                    <a:pt x="269" y="194"/>
                    <a:pt x="269" y="193"/>
                  </a:cubicBezTo>
                  <a:cubicBezTo>
                    <a:pt x="275" y="179"/>
                    <a:pt x="282" y="165"/>
                    <a:pt x="288" y="151"/>
                  </a:cubicBezTo>
                  <a:close/>
                  <a:moveTo>
                    <a:pt x="240" y="296"/>
                  </a:moveTo>
                  <a:cubicBezTo>
                    <a:pt x="244" y="298"/>
                    <a:pt x="248" y="301"/>
                    <a:pt x="251" y="304"/>
                  </a:cubicBezTo>
                  <a:cubicBezTo>
                    <a:pt x="251" y="305"/>
                    <a:pt x="251" y="306"/>
                    <a:pt x="251" y="307"/>
                  </a:cubicBezTo>
                  <a:cubicBezTo>
                    <a:pt x="247" y="303"/>
                    <a:pt x="244" y="300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lose/>
                  <a:moveTo>
                    <a:pt x="265" y="249"/>
                  </a:moveTo>
                  <a:cubicBezTo>
                    <a:pt x="265" y="249"/>
                    <a:pt x="265" y="250"/>
                    <a:pt x="265" y="251"/>
                  </a:cubicBezTo>
                  <a:cubicBezTo>
                    <a:pt x="260" y="266"/>
                    <a:pt x="256" y="281"/>
                    <a:pt x="253" y="297"/>
                  </a:cubicBezTo>
                  <a:cubicBezTo>
                    <a:pt x="250" y="294"/>
                    <a:pt x="247" y="292"/>
                    <a:pt x="244" y="290"/>
                  </a:cubicBezTo>
                  <a:cubicBezTo>
                    <a:pt x="252" y="277"/>
                    <a:pt x="259" y="263"/>
                    <a:pt x="265" y="249"/>
                  </a:cubicBezTo>
                  <a:close/>
                  <a:moveTo>
                    <a:pt x="267" y="268"/>
                  </a:moveTo>
                  <a:cubicBezTo>
                    <a:pt x="268" y="270"/>
                    <a:pt x="268" y="272"/>
                    <a:pt x="268" y="273"/>
                  </a:cubicBezTo>
                  <a:cubicBezTo>
                    <a:pt x="269" y="278"/>
                    <a:pt x="270" y="283"/>
                    <a:pt x="271" y="288"/>
                  </a:cubicBezTo>
                  <a:cubicBezTo>
                    <a:pt x="269" y="294"/>
                    <a:pt x="267" y="300"/>
                    <a:pt x="264" y="306"/>
                  </a:cubicBezTo>
                  <a:cubicBezTo>
                    <a:pt x="262" y="305"/>
                    <a:pt x="261" y="303"/>
                    <a:pt x="259" y="302"/>
                  </a:cubicBezTo>
                  <a:cubicBezTo>
                    <a:pt x="261" y="290"/>
                    <a:pt x="264" y="279"/>
                    <a:pt x="267" y="268"/>
                  </a:cubicBezTo>
                  <a:close/>
                  <a:moveTo>
                    <a:pt x="310" y="133"/>
                  </a:moveTo>
                  <a:cubicBezTo>
                    <a:pt x="317" y="118"/>
                    <a:pt x="324" y="103"/>
                    <a:pt x="329" y="87"/>
                  </a:cubicBezTo>
                  <a:cubicBezTo>
                    <a:pt x="332" y="88"/>
                    <a:pt x="335" y="88"/>
                    <a:pt x="338" y="88"/>
                  </a:cubicBezTo>
                  <a:cubicBezTo>
                    <a:pt x="337" y="90"/>
                    <a:pt x="336" y="93"/>
                    <a:pt x="335" y="96"/>
                  </a:cubicBezTo>
                  <a:cubicBezTo>
                    <a:pt x="335" y="97"/>
                    <a:pt x="334" y="99"/>
                    <a:pt x="334" y="100"/>
                  </a:cubicBezTo>
                  <a:cubicBezTo>
                    <a:pt x="321" y="137"/>
                    <a:pt x="309" y="175"/>
                    <a:pt x="295" y="212"/>
                  </a:cubicBezTo>
                  <a:cubicBezTo>
                    <a:pt x="291" y="222"/>
                    <a:pt x="288" y="234"/>
                    <a:pt x="284" y="247"/>
                  </a:cubicBezTo>
                  <a:cubicBezTo>
                    <a:pt x="281" y="256"/>
                    <a:pt x="279" y="266"/>
                    <a:pt x="276" y="275"/>
                  </a:cubicBezTo>
                  <a:cubicBezTo>
                    <a:pt x="276" y="274"/>
                    <a:pt x="275" y="273"/>
                    <a:pt x="275" y="272"/>
                  </a:cubicBezTo>
                  <a:cubicBezTo>
                    <a:pt x="274" y="266"/>
                    <a:pt x="273" y="259"/>
                    <a:pt x="272" y="251"/>
                  </a:cubicBezTo>
                  <a:cubicBezTo>
                    <a:pt x="274" y="245"/>
                    <a:pt x="276" y="239"/>
                    <a:pt x="278" y="232"/>
                  </a:cubicBezTo>
                  <a:cubicBezTo>
                    <a:pt x="285" y="208"/>
                    <a:pt x="285" y="208"/>
                    <a:pt x="285" y="20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8" y="164"/>
                    <a:pt x="299" y="159"/>
                    <a:pt x="300" y="154"/>
                  </a:cubicBezTo>
                  <a:cubicBezTo>
                    <a:pt x="303" y="147"/>
                    <a:pt x="310" y="133"/>
                    <a:pt x="310" y="133"/>
                  </a:cubicBezTo>
                  <a:close/>
                  <a:moveTo>
                    <a:pt x="257" y="310"/>
                  </a:moveTo>
                  <a:cubicBezTo>
                    <a:pt x="258" y="310"/>
                    <a:pt x="260" y="311"/>
                    <a:pt x="261" y="312"/>
                  </a:cubicBezTo>
                  <a:cubicBezTo>
                    <a:pt x="260" y="313"/>
                    <a:pt x="260" y="314"/>
                    <a:pt x="259" y="315"/>
                  </a:cubicBezTo>
                  <a:cubicBezTo>
                    <a:pt x="258" y="314"/>
                    <a:pt x="258" y="314"/>
                    <a:pt x="257" y="313"/>
                  </a:cubicBezTo>
                  <a:cubicBezTo>
                    <a:pt x="257" y="312"/>
                    <a:pt x="257" y="311"/>
                    <a:pt x="257" y="310"/>
                  </a:cubicBezTo>
                  <a:close/>
                  <a:moveTo>
                    <a:pt x="243" y="327"/>
                  </a:moveTo>
                  <a:cubicBezTo>
                    <a:pt x="241" y="325"/>
                    <a:pt x="238" y="323"/>
                    <a:pt x="235" y="320"/>
                  </a:cubicBezTo>
                  <a:cubicBezTo>
                    <a:pt x="239" y="322"/>
                    <a:pt x="244" y="323"/>
                    <a:pt x="248" y="325"/>
                  </a:cubicBezTo>
                  <a:cubicBezTo>
                    <a:pt x="248" y="327"/>
                    <a:pt x="247" y="328"/>
                    <a:pt x="247" y="330"/>
                  </a:cubicBezTo>
                  <a:cubicBezTo>
                    <a:pt x="246" y="330"/>
                    <a:pt x="243" y="327"/>
                    <a:pt x="243" y="327"/>
                  </a:cubicBezTo>
                  <a:close/>
                  <a:moveTo>
                    <a:pt x="259" y="329"/>
                  </a:moveTo>
                  <a:cubicBezTo>
                    <a:pt x="264" y="331"/>
                    <a:pt x="269" y="334"/>
                    <a:pt x="274" y="336"/>
                  </a:cubicBezTo>
                  <a:cubicBezTo>
                    <a:pt x="278" y="340"/>
                    <a:pt x="283" y="343"/>
                    <a:pt x="287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7" y="347"/>
                    <a:pt x="288" y="348"/>
                    <a:pt x="290" y="349"/>
                  </a:cubicBezTo>
                  <a:cubicBezTo>
                    <a:pt x="290" y="349"/>
                    <a:pt x="291" y="349"/>
                    <a:pt x="292" y="348"/>
                  </a:cubicBezTo>
                  <a:cubicBezTo>
                    <a:pt x="294" y="349"/>
                    <a:pt x="297" y="350"/>
                    <a:pt x="299" y="351"/>
                  </a:cubicBezTo>
                  <a:cubicBezTo>
                    <a:pt x="302" y="357"/>
                    <a:pt x="306" y="362"/>
                    <a:pt x="309" y="368"/>
                  </a:cubicBezTo>
                  <a:cubicBezTo>
                    <a:pt x="309" y="370"/>
                    <a:pt x="309" y="373"/>
                    <a:pt x="309" y="375"/>
                  </a:cubicBezTo>
                  <a:cubicBezTo>
                    <a:pt x="298" y="367"/>
                    <a:pt x="288" y="359"/>
                    <a:pt x="277" y="352"/>
                  </a:cubicBezTo>
                  <a:cubicBezTo>
                    <a:pt x="277" y="352"/>
                    <a:pt x="264" y="342"/>
                    <a:pt x="254" y="335"/>
                  </a:cubicBezTo>
                  <a:cubicBezTo>
                    <a:pt x="256" y="333"/>
                    <a:pt x="257" y="331"/>
                    <a:pt x="259" y="329"/>
                  </a:cubicBezTo>
                  <a:close/>
                  <a:moveTo>
                    <a:pt x="266" y="317"/>
                  </a:moveTo>
                  <a:cubicBezTo>
                    <a:pt x="273" y="323"/>
                    <a:pt x="280" y="329"/>
                    <a:pt x="287" y="335"/>
                  </a:cubicBezTo>
                  <a:cubicBezTo>
                    <a:pt x="286" y="335"/>
                    <a:pt x="286" y="335"/>
                    <a:pt x="286" y="334"/>
                  </a:cubicBezTo>
                  <a:cubicBezTo>
                    <a:pt x="283" y="333"/>
                    <a:pt x="280" y="332"/>
                    <a:pt x="277" y="330"/>
                  </a:cubicBezTo>
                  <a:cubicBezTo>
                    <a:pt x="273" y="327"/>
                    <a:pt x="269" y="324"/>
                    <a:pt x="265" y="320"/>
                  </a:cubicBezTo>
                  <a:cubicBezTo>
                    <a:pt x="265" y="319"/>
                    <a:pt x="266" y="318"/>
                    <a:pt x="266" y="317"/>
                  </a:cubicBezTo>
                  <a:close/>
                  <a:moveTo>
                    <a:pt x="275" y="299"/>
                  </a:moveTo>
                  <a:cubicBezTo>
                    <a:pt x="277" y="307"/>
                    <a:pt x="280" y="315"/>
                    <a:pt x="284" y="323"/>
                  </a:cubicBezTo>
                  <a:cubicBezTo>
                    <a:pt x="279" y="319"/>
                    <a:pt x="274" y="315"/>
                    <a:pt x="270" y="311"/>
                  </a:cubicBezTo>
                  <a:cubicBezTo>
                    <a:pt x="271" y="307"/>
                    <a:pt x="273" y="303"/>
                    <a:pt x="275" y="299"/>
                  </a:cubicBezTo>
                  <a:close/>
                  <a:moveTo>
                    <a:pt x="291" y="249"/>
                  </a:moveTo>
                  <a:cubicBezTo>
                    <a:pt x="294" y="236"/>
                    <a:pt x="298" y="224"/>
                    <a:pt x="302" y="214"/>
                  </a:cubicBezTo>
                  <a:cubicBezTo>
                    <a:pt x="305" y="204"/>
                    <a:pt x="309" y="194"/>
                    <a:pt x="312" y="184"/>
                  </a:cubicBezTo>
                  <a:cubicBezTo>
                    <a:pt x="302" y="230"/>
                    <a:pt x="295" y="275"/>
                    <a:pt x="290" y="319"/>
                  </a:cubicBezTo>
                  <a:cubicBezTo>
                    <a:pt x="285" y="310"/>
                    <a:pt x="282" y="299"/>
                    <a:pt x="279" y="288"/>
                  </a:cubicBezTo>
                  <a:cubicBezTo>
                    <a:pt x="283" y="275"/>
                    <a:pt x="287" y="262"/>
                    <a:pt x="291" y="249"/>
                  </a:cubicBezTo>
                  <a:close/>
                  <a:moveTo>
                    <a:pt x="365" y="86"/>
                  </a:moveTo>
                  <a:cubicBezTo>
                    <a:pt x="360" y="104"/>
                    <a:pt x="355" y="122"/>
                    <a:pt x="350" y="139"/>
                  </a:cubicBezTo>
                  <a:cubicBezTo>
                    <a:pt x="344" y="164"/>
                    <a:pt x="337" y="190"/>
                    <a:pt x="330" y="214"/>
                  </a:cubicBezTo>
                  <a:cubicBezTo>
                    <a:pt x="326" y="225"/>
                    <a:pt x="324" y="238"/>
                    <a:pt x="320" y="252"/>
                  </a:cubicBezTo>
                  <a:cubicBezTo>
                    <a:pt x="314" y="279"/>
                    <a:pt x="307" y="309"/>
                    <a:pt x="296" y="330"/>
                  </a:cubicBezTo>
                  <a:cubicBezTo>
                    <a:pt x="303" y="254"/>
                    <a:pt x="319" y="173"/>
                    <a:pt x="342" y="98"/>
                  </a:cubicBezTo>
                  <a:cubicBezTo>
                    <a:pt x="343" y="95"/>
                    <a:pt x="344" y="91"/>
                    <a:pt x="345" y="88"/>
                  </a:cubicBezTo>
                  <a:cubicBezTo>
                    <a:pt x="352" y="88"/>
                    <a:pt x="359" y="87"/>
                    <a:pt x="365" y="86"/>
                  </a:cubicBezTo>
                  <a:close/>
                  <a:moveTo>
                    <a:pt x="377" y="83"/>
                  </a:moveTo>
                  <a:cubicBezTo>
                    <a:pt x="382" y="84"/>
                    <a:pt x="387" y="84"/>
                    <a:pt x="392" y="84"/>
                  </a:cubicBezTo>
                  <a:cubicBezTo>
                    <a:pt x="377" y="119"/>
                    <a:pt x="363" y="155"/>
                    <a:pt x="350" y="190"/>
                  </a:cubicBezTo>
                  <a:cubicBezTo>
                    <a:pt x="357" y="155"/>
                    <a:pt x="366" y="120"/>
                    <a:pt x="374" y="84"/>
                  </a:cubicBezTo>
                  <a:cubicBezTo>
                    <a:pt x="375" y="84"/>
                    <a:pt x="376" y="83"/>
                    <a:pt x="377" y="83"/>
                  </a:cubicBezTo>
                  <a:close/>
                  <a:moveTo>
                    <a:pt x="327" y="253"/>
                  </a:moveTo>
                  <a:cubicBezTo>
                    <a:pt x="330" y="240"/>
                    <a:pt x="333" y="227"/>
                    <a:pt x="337" y="216"/>
                  </a:cubicBezTo>
                  <a:cubicBezTo>
                    <a:pt x="338" y="212"/>
                    <a:pt x="339" y="206"/>
                    <a:pt x="341" y="201"/>
                  </a:cubicBezTo>
                  <a:cubicBezTo>
                    <a:pt x="338" y="217"/>
                    <a:pt x="335" y="233"/>
                    <a:pt x="332" y="248"/>
                  </a:cubicBezTo>
                  <a:cubicBezTo>
                    <a:pt x="322" y="281"/>
                    <a:pt x="315" y="314"/>
                    <a:pt x="311" y="347"/>
                  </a:cubicBezTo>
                  <a:cubicBezTo>
                    <a:pt x="310" y="347"/>
                    <a:pt x="309" y="346"/>
                    <a:pt x="308" y="346"/>
                  </a:cubicBezTo>
                  <a:cubicBezTo>
                    <a:pt x="305" y="343"/>
                    <a:pt x="303" y="340"/>
                    <a:pt x="300" y="338"/>
                  </a:cubicBezTo>
                  <a:cubicBezTo>
                    <a:pt x="313" y="315"/>
                    <a:pt x="321" y="283"/>
                    <a:pt x="327" y="253"/>
                  </a:cubicBezTo>
                  <a:close/>
                  <a:moveTo>
                    <a:pt x="320" y="368"/>
                  </a:moveTo>
                  <a:cubicBezTo>
                    <a:pt x="323" y="372"/>
                    <a:pt x="325" y="375"/>
                    <a:pt x="327" y="378"/>
                  </a:cubicBezTo>
                  <a:cubicBezTo>
                    <a:pt x="327" y="379"/>
                    <a:pt x="327" y="379"/>
                    <a:pt x="327" y="380"/>
                  </a:cubicBezTo>
                  <a:cubicBezTo>
                    <a:pt x="324" y="377"/>
                    <a:pt x="322" y="374"/>
                    <a:pt x="320" y="370"/>
                  </a:cubicBezTo>
                  <a:cubicBezTo>
                    <a:pt x="320" y="370"/>
                    <a:pt x="320" y="369"/>
                    <a:pt x="320" y="368"/>
                  </a:cubicBezTo>
                  <a:close/>
                  <a:moveTo>
                    <a:pt x="391" y="104"/>
                  </a:moveTo>
                  <a:cubicBezTo>
                    <a:pt x="383" y="141"/>
                    <a:pt x="375" y="177"/>
                    <a:pt x="368" y="213"/>
                  </a:cubicBezTo>
                  <a:cubicBezTo>
                    <a:pt x="353" y="285"/>
                    <a:pt x="353" y="285"/>
                    <a:pt x="353" y="285"/>
                  </a:cubicBezTo>
                  <a:cubicBezTo>
                    <a:pt x="349" y="303"/>
                    <a:pt x="343" y="323"/>
                    <a:pt x="337" y="342"/>
                  </a:cubicBezTo>
                  <a:cubicBezTo>
                    <a:pt x="336" y="346"/>
                    <a:pt x="335" y="350"/>
                    <a:pt x="334" y="355"/>
                  </a:cubicBezTo>
                  <a:cubicBezTo>
                    <a:pt x="332" y="359"/>
                    <a:pt x="331" y="364"/>
                    <a:pt x="329" y="369"/>
                  </a:cubicBezTo>
                  <a:cubicBezTo>
                    <a:pt x="327" y="366"/>
                    <a:pt x="324" y="363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2" y="359"/>
                    <a:pt x="323" y="359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6" y="360"/>
                    <a:pt x="328" y="359"/>
                    <a:pt x="329" y="357"/>
                  </a:cubicBezTo>
                  <a:cubicBezTo>
                    <a:pt x="329" y="357"/>
                    <a:pt x="329" y="357"/>
                    <a:pt x="329" y="356"/>
                  </a:cubicBezTo>
                  <a:cubicBezTo>
                    <a:pt x="329" y="355"/>
                    <a:pt x="328" y="353"/>
                    <a:pt x="326" y="353"/>
                  </a:cubicBezTo>
                  <a:cubicBezTo>
                    <a:pt x="325" y="352"/>
                    <a:pt x="324" y="352"/>
                    <a:pt x="322" y="351"/>
                  </a:cubicBezTo>
                  <a:cubicBezTo>
                    <a:pt x="327" y="318"/>
                    <a:pt x="332" y="284"/>
                    <a:pt x="339" y="249"/>
                  </a:cubicBezTo>
                  <a:cubicBezTo>
                    <a:pt x="353" y="201"/>
                    <a:pt x="371" y="152"/>
                    <a:pt x="391" y="104"/>
                  </a:cubicBezTo>
                  <a:close/>
                  <a:moveTo>
                    <a:pt x="412" y="82"/>
                  </a:moveTo>
                  <a:cubicBezTo>
                    <a:pt x="412" y="84"/>
                    <a:pt x="412" y="86"/>
                    <a:pt x="412" y="88"/>
                  </a:cubicBezTo>
                  <a:cubicBezTo>
                    <a:pt x="412" y="104"/>
                    <a:pt x="407" y="123"/>
                    <a:pt x="401" y="143"/>
                  </a:cubicBezTo>
                  <a:cubicBezTo>
                    <a:pt x="388" y="165"/>
                    <a:pt x="379" y="198"/>
                    <a:pt x="372" y="228"/>
                  </a:cubicBezTo>
                  <a:cubicBezTo>
                    <a:pt x="373" y="220"/>
                    <a:pt x="374" y="215"/>
                    <a:pt x="374" y="215"/>
                  </a:cubicBezTo>
                  <a:cubicBezTo>
                    <a:pt x="383" y="172"/>
                    <a:pt x="393" y="127"/>
                    <a:pt x="403" y="84"/>
                  </a:cubicBezTo>
                  <a:cubicBezTo>
                    <a:pt x="406" y="83"/>
                    <a:pt x="409" y="83"/>
                    <a:pt x="412" y="82"/>
                  </a:cubicBezTo>
                  <a:close/>
                  <a:moveTo>
                    <a:pt x="318" y="381"/>
                  </a:moveTo>
                  <a:cubicBezTo>
                    <a:pt x="320" y="382"/>
                    <a:pt x="321" y="384"/>
                    <a:pt x="322" y="386"/>
                  </a:cubicBezTo>
                  <a:cubicBezTo>
                    <a:pt x="321" y="385"/>
                    <a:pt x="319" y="384"/>
                    <a:pt x="318" y="383"/>
                  </a:cubicBezTo>
                  <a:cubicBezTo>
                    <a:pt x="318" y="382"/>
                    <a:pt x="318" y="381"/>
                    <a:pt x="318" y="381"/>
                  </a:cubicBezTo>
                  <a:close/>
                  <a:moveTo>
                    <a:pt x="317" y="391"/>
                  </a:moveTo>
                  <a:cubicBezTo>
                    <a:pt x="319" y="392"/>
                    <a:pt x="321" y="394"/>
                    <a:pt x="323" y="396"/>
                  </a:cubicBezTo>
                  <a:cubicBezTo>
                    <a:pt x="323" y="397"/>
                    <a:pt x="322" y="398"/>
                    <a:pt x="322" y="400"/>
                  </a:cubicBezTo>
                  <a:cubicBezTo>
                    <a:pt x="320" y="399"/>
                    <a:pt x="318" y="398"/>
                    <a:pt x="316" y="396"/>
                  </a:cubicBezTo>
                  <a:cubicBezTo>
                    <a:pt x="317" y="394"/>
                    <a:pt x="317" y="393"/>
                    <a:pt x="317" y="391"/>
                  </a:cubicBezTo>
                  <a:close/>
                  <a:moveTo>
                    <a:pt x="333" y="386"/>
                  </a:moveTo>
                  <a:cubicBezTo>
                    <a:pt x="333" y="388"/>
                    <a:pt x="334" y="390"/>
                    <a:pt x="335" y="391"/>
                  </a:cubicBezTo>
                  <a:cubicBezTo>
                    <a:pt x="334" y="390"/>
                    <a:pt x="333" y="389"/>
                    <a:pt x="332" y="388"/>
                  </a:cubicBezTo>
                  <a:cubicBezTo>
                    <a:pt x="332" y="387"/>
                    <a:pt x="332" y="387"/>
                    <a:pt x="333" y="386"/>
                  </a:cubicBezTo>
                  <a:close/>
                  <a:moveTo>
                    <a:pt x="329" y="401"/>
                  </a:moveTo>
                  <a:cubicBezTo>
                    <a:pt x="331" y="402"/>
                    <a:pt x="332" y="404"/>
                    <a:pt x="334" y="405"/>
                  </a:cubicBezTo>
                  <a:cubicBezTo>
                    <a:pt x="332" y="405"/>
                    <a:pt x="331" y="404"/>
                    <a:pt x="328" y="403"/>
                  </a:cubicBezTo>
                  <a:cubicBezTo>
                    <a:pt x="329" y="403"/>
                    <a:pt x="329" y="403"/>
                    <a:pt x="329" y="402"/>
                  </a:cubicBezTo>
                  <a:cubicBezTo>
                    <a:pt x="329" y="402"/>
                    <a:pt x="329" y="401"/>
                    <a:pt x="329" y="401"/>
                  </a:cubicBezTo>
                  <a:close/>
                  <a:moveTo>
                    <a:pt x="413" y="137"/>
                  </a:moveTo>
                  <a:cubicBezTo>
                    <a:pt x="411" y="169"/>
                    <a:pt x="402" y="202"/>
                    <a:pt x="394" y="233"/>
                  </a:cubicBezTo>
                  <a:cubicBezTo>
                    <a:pt x="384" y="268"/>
                    <a:pt x="384" y="268"/>
                    <a:pt x="384" y="268"/>
                  </a:cubicBezTo>
                  <a:cubicBezTo>
                    <a:pt x="382" y="277"/>
                    <a:pt x="381" y="287"/>
                    <a:pt x="379" y="297"/>
                  </a:cubicBezTo>
                  <a:cubicBezTo>
                    <a:pt x="375" y="321"/>
                    <a:pt x="370" y="348"/>
                    <a:pt x="358" y="366"/>
                  </a:cubicBezTo>
                  <a:cubicBezTo>
                    <a:pt x="357" y="361"/>
                    <a:pt x="357" y="355"/>
                    <a:pt x="357" y="349"/>
                  </a:cubicBezTo>
                  <a:cubicBezTo>
                    <a:pt x="357" y="319"/>
                    <a:pt x="366" y="284"/>
                    <a:pt x="375" y="253"/>
                  </a:cubicBezTo>
                  <a:cubicBezTo>
                    <a:pt x="378" y="240"/>
                    <a:pt x="381" y="228"/>
                    <a:pt x="384" y="217"/>
                  </a:cubicBezTo>
                  <a:cubicBezTo>
                    <a:pt x="386" y="206"/>
                    <a:pt x="392" y="191"/>
                    <a:pt x="397" y="176"/>
                  </a:cubicBezTo>
                  <a:cubicBezTo>
                    <a:pt x="401" y="166"/>
                    <a:pt x="404" y="156"/>
                    <a:pt x="408" y="146"/>
                  </a:cubicBezTo>
                  <a:cubicBezTo>
                    <a:pt x="409" y="143"/>
                    <a:pt x="411" y="140"/>
                    <a:pt x="413" y="13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3" name="Freeform 172"/>
            <p:cNvSpPr>
              <a:spLocks noEditPoints="1" noChangeArrowheads="1"/>
            </p:cNvSpPr>
            <p:nvPr/>
          </p:nvSpPr>
          <p:spPr bwMode="auto">
            <a:xfrm>
              <a:off x="3714" y="1445"/>
              <a:ext cx="514" cy="746"/>
            </a:xfrm>
            <a:custGeom>
              <a:avLst/>
              <a:gdLst>
                <a:gd name="T0" fmla="*/ 47 w 355"/>
                <a:gd name="T1" fmla="*/ 161 h 516"/>
                <a:gd name="T2" fmla="*/ 45 w 355"/>
                <a:gd name="T3" fmla="*/ 246 h 516"/>
                <a:gd name="T4" fmla="*/ 63 w 355"/>
                <a:gd name="T5" fmla="*/ 341 h 516"/>
                <a:gd name="T6" fmla="*/ 95 w 355"/>
                <a:gd name="T7" fmla="*/ 329 h 516"/>
                <a:gd name="T8" fmla="*/ 105 w 355"/>
                <a:gd name="T9" fmla="*/ 345 h 516"/>
                <a:gd name="T10" fmla="*/ 125 w 355"/>
                <a:gd name="T11" fmla="*/ 273 h 516"/>
                <a:gd name="T12" fmla="*/ 131 w 355"/>
                <a:gd name="T13" fmla="*/ 352 h 516"/>
                <a:gd name="T14" fmla="*/ 136 w 355"/>
                <a:gd name="T15" fmla="*/ 367 h 516"/>
                <a:gd name="T16" fmla="*/ 328 w 355"/>
                <a:gd name="T17" fmla="*/ 508 h 516"/>
                <a:gd name="T18" fmla="*/ 333 w 355"/>
                <a:gd name="T19" fmla="*/ 382 h 516"/>
                <a:gd name="T20" fmla="*/ 247 w 355"/>
                <a:gd name="T21" fmla="*/ 91 h 516"/>
                <a:gd name="T22" fmla="*/ 218 w 355"/>
                <a:gd name="T23" fmla="*/ 62 h 516"/>
                <a:gd name="T24" fmla="*/ 187 w 355"/>
                <a:gd name="T25" fmla="*/ 25 h 516"/>
                <a:gd name="T26" fmla="*/ 163 w 355"/>
                <a:gd name="T27" fmla="*/ 35 h 516"/>
                <a:gd name="T28" fmla="*/ 136 w 355"/>
                <a:gd name="T29" fmla="*/ 112 h 516"/>
                <a:gd name="T30" fmla="*/ 130 w 355"/>
                <a:gd name="T31" fmla="*/ 35 h 516"/>
                <a:gd name="T32" fmla="*/ 100 w 355"/>
                <a:gd name="T33" fmla="*/ 56 h 516"/>
                <a:gd name="T34" fmla="*/ 107 w 355"/>
                <a:gd name="T35" fmla="*/ 69 h 516"/>
                <a:gd name="T36" fmla="*/ 93 w 355"/>
                <a:gd name="T37" fmla="*/ 149 h 516"/>
                <a:gd name="T38" fmla="*/ 85 w 355"/>
                <a:gd name="T39" fmla="*/ 186 h 516"/>
                <a:gd name="T40" fmla="*/ 120 w 355"/>
                <a:gd name="T41" fmla="*/ 80 h 516"/>
                <a:gd name="T42" fmla="*/ 155 w 355"/>
                <a:gd name="T43" fmla="*/ 47 h 516"/>
                <a:gd name="T44" fmla="*/ 184 w 355"/>
                <a:gd name="T45" fmla="*/ 51 h 516"/>
                <a:gd name="T46" fmla="*/ 201 w 355"/>
                <a:gd name="T47" fmla="*/ 38 h 516"/>
                <a:gd name="T48" fmla="*/ 134 w 355"/>
                <a:gd name="T49" fmla="*/ 192 h 516"/>
                <a:gd name="T50" fmla="*/ 146 w 355"/>
                <a:gd name="T51" fmla="*/ 121 h 516"/>
                <a:gd name="T52" fmla="*/ 187 w 355"/>
                <a:gd name="T53" fmla="*/ 117 h 516"/>
                <a:gd name="T54" fmla="*/ 157 w 355"/>
                <a:gd name="T55" fmla="*/ 149 h 516"/>
                <a:gd name="T56" fmla="*/ 125 w 355"/>
                <a:gd name="T57" fmla="*/ 210 h 516"/>
                <a:gd name="T58" fmla="*/ 149 w 355"/>
                <a:gd name="T59" fmla="*/ 230 h 516"/>
                <a:gd name="T60" fmla="*/ 154 w 355"/>
                <a:gd name="T61" fmla="*/ 233 h 516"/>
                <a:gd name="T62" fmla="*/ 156 w 355"/>
                <a:gd name="T63" fmla="*/ 257 h 516"/>
                <a:gd name="T64" fmla="*/ 161 w 355"/>
                <a:gd name="T65" fmla="*/ 328 h 516"/>
                <a:gd name="T66" fmla="*/ 178 w 355"/>
                <a:gd name="T67" fmla="*/ 199 h 516"/>
                <a:gd name="T68" fmla="*/ 182 w 355"/>
                <a:gd name="T69" fmla="*/ 191 h 516"/>
                <a:gd name="T70" fmla="*/ 196 w 355"/>
                <a:gd name="T71" fmla="*/ 131 h 516"/>
                <a:gd name="T72" fmla="*/ 198 w 355"/>
                <a:gd name="T73" fmla="*/ 70 h 516"/>
                <a:gd name="T74" fmla="*/ 170 w 355"/>
                <a:gd name="T75" fmla="*/ 369 h 516"/>
                <a:gd name="T76" fmla="*/ 170 w 355"/>
                <a:gd name="T77" fmla="*/ 375 h 516"/>
                <a:gd name="T78" fmla="*/ 192 w 355"/>
                <a:gd name="T79" fmla="*/ 261 h 516"/>
                <a:gd name="T80" fmla="*/ 218 w 355"/>
                <a:gd name="T81" fmla="*/ 259 h 516"/>
                <a:gd name="T82" fmla="*/ 202 w 355"/>
                <a:gd name="T83" fmla="*/ 247 h 516"/>
                <a:gd name="T84" fmla="*/ 214 w 355"/>
                <a:gd name="T85" fmla="*/ 131 h 516"/>
                <a:gd name="T86" fmla="*/ 215 w 355"/>
                <a:gd name="T87" fmla="*/ 400 h 516"/>
                <a:gd name="T88" fmla="*/ 231 w 355"/>
                <a:gd name="T89" fmla="*/ 236 h 516"/>
                <a:gd name="T90" fmla="*/ 235 w 355"/>
                <a:gd name="T91" fmla="*/ 216 h 516"/>
                <a:gd name="T92" fmla="*/ 257 w 355"/>
                <a:gd name="T93" fmla="*/ 433 h 516"/>
                <a:gd name="T94" fmla="*/ 267 w 355"/>
                <a:gd name="T95" fmla="*/ 433 h 516"/>
                <a:gd name="T96" fmla="*/ 228 w 355"/>
                <a:gd name="T97" fmla="*/ 78 h 516"/>
                <a:gd name="T98" fmla="*/ 247 w 355"/>
                <a:gd name="T99" fmla="*/ 107 h 516"/>
                <a:gd name="T100" fmla="*/ 270 w 355"/>
                <a:gd name="T101" fmla="*/ 212 h 516"/>
                <a:gd name="T102" fmla="*/ 269 w 355"/>
                <a:gd name="T103" fmla="*/ 442 h 516"/>
                <a:gd name="T104" fmla="*/ 282 w 355"/>
                <a:gd name="T105" fmla="*/ 358 h 516"/>
                <a:gd name="T106" fmla="*/ 277 w 355"/>
                <a:gd name="T107" fmla="*/ 292 h 516"/>
                <a:gd name="T108" fmla="*/ 296 w 355"/>
                <a:gd name="T109" fmla="*/ 433 h 516"/>
                <a:gd name="T110" fmla="*/ 269 w 355"/>
                <a:gd name="T111" fmla="*/ 158 h 516"/>
                <a:gd name="T112" fmla="*/ 269 w 355"/>
                <a:gd name="T113" fmla="*/ 123 h 516"/>
                <a:gd name="T114" fmla="*/ 336 w 355"/>
                <a:gd name="T115" fmla="*/ 456 h 516"/>
                <a:gd name="T116" fmla="*/ 114 w 355"/>
                <a:gd name="T117" fmla="*/ 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516"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6"/>
                    <a:pt x="114" y="9"/>
                    <a:pt x="114" y="13"/>
                  </a:cubicBezTo>
                  <a:cubicBezTo>
                    <a:pt x="114" y="21"/>
                    <a:pt x="115" y="28"/>
                    <a:pt x="115" y="36"/>
                  </a:cubicBezTo>
                  <a:cubicBezTo>
                    <a:pt x="111" y="39"/>
                    <a:pt x="107" y="44"/>
                    <a:pt x="104" y="51"/>
                  </a:cubicBezTo>
                  <a:cubicBezTo>
                    <a:pt x="104" y="50"/>
                    <a:pt x="104" y="50"/>
                    <a:pt x="103" y="49"/>
                  </a:cubicBezTo>
                  <a:cubicBezTo>
                    <a:pt x="103" y="49"/>
                    <a:pt x="102" y="48"/>
                    <a:pt x="101" y="48"/>
                  </a:cubicBezTo>
                  <a:cubicBezTo>
                    <a:pt x="101" y="48"/>
                    <a:pt x="100" y="48"/>
                    <a:pt x="99" y="49"/>
                  </a:cubicBezTo>
                  <a:cubicBezTo>
                    <a:pt x="74" y="77"/>
                    <a:pt x="59" y="121"/>
                    <a:pt x="47" y="161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16" y="246"/>
                    <a:pt x="0" y="289"/>
                    <a:pt x="3" y="327"/>
                  </a:cubicBezTo>
                  <a:cubicBezTo>
                    <a:pt x="3" y="329"/>
                    <a:pt x="5" y="330"/>
                    <a:pt x="6" y="330"/>
                  </a:cubicBezTo>
                  <a:cubicBezTo>
                    <a:pt x="7" y="330"/>
                    <a:pt x="8" y="329"/>
                    <a:pt x="9" y="327"/>
                  </a:cubicBezTo>
                  <a:cubicBezTo>
                    <a:pt x="10" y="306"/>
                    <a:pt x="21" y="285"/>
                    <a:pt x="31" y="264"/>
                  </a:cubicBezTo>
                  <a:cubicBezTo>
                    <a:pt x="37" y="253"/>
                    <a:pt x="42" y="243"/>
                    <a:pt x="46" y="233"/>
                  </a:cubicBezTo>
                  <a:cubicBezTo>
                    <a:pt x="52" y="218"/>
                    <a:pt x="57" y="202"/>
                    <a:pt x="63" y="185"/>
                  </a:cubicBezTo>
                  <a:cubicBezTo>
                    <a:pt x="65" y="180"/>
                    <a:pt x="67" y="174"/>
                    <a:pt x="69" y="168"/>
                  </a:cubicBezTo>
                  <a:cubicBezTo>
                    <a:pt x="61" y="192"/>
                    <a:pt x="54" y="216"/>
                    <a:pt x="47" y="240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2" y="257"/>
                    <a:pt x="38" y="269"/>
                    <a:pt x="38" y="281"/>
                  </a:cubicBezTo>
                  <a:cubicBezTo>
                    <a:pt x="38" y="284"/>
                    <a:pt x="39" y="287"/>
                    <a:pt x="39" y="290"/>
                  </a:cubicBezTo>
                  <a:cubicBezTo>
                    <a:pt x="39" y="291"/>
                    <a:pt x="40" y="292"/>
                    <a:pt x="42" y="292"/>
                  </a:cubicBezTo>
                  <a:cubicBezTo>
                    <a:pt x="43" y="292"/>
                    <a:pt x="44" y="291"/>
                    <a:pt x="44" y="290"/>
                  </a:cubicBezTo>
                  <a:cubicBezTo>
                    <a:pt x="49" y="275"/>
                    <a:pt x="53" y="259"/>
                    <a:pt x="57" y="243"/>
                  </a:cubicBezTo>
                  <a:cubicBezTo>
                    <a:pt x="60" y="235"/>
                    <a:pt x="62" y="226"/>
                    <a:pt x="64" y="217"/>
                  </a:cubicBezTo>
                  <a:cubicBezTo>
                    <a:pt x="60" y="236"/>
                    <a:pt x="58" y="256"/>
                    <a:pt x="58" y="275"/>
                  </a:cubicBezTo>
                  <a:cubicBezTo>
                    <a:pt x="58" y="290"/>
                    <a:pt x="60" y="304"/>
                    <a:pt x="63" y="318"/>
                  </a:cubicBezTo>
                  <a:cubicBezTo>
                    <a:pt x="62" y="325"/>
                    <a:pt x="61" y="331"/>
                    <a:pt x="61" y="338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9"/>
                    <a:pt x="62" y="340"/>
                    <a:pt x="63" y="341"/>
                  </a:cubicBezTo>
                  <a:cubicBezTo>
                    <a:pt x="64" y="341"/>
                    <a:pt x="66" y="340"/>
                    <a:pt x="66" y="339"/>
                  </a:cubicBezTo>
                  <a:cubicBezTo>
                    <a:pt x="67" y="336"/>
                    <a:pt x="68" y="333"/>
                    <a:pt x="68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0"/>
                    <a:pt x="71" y="329"/>
                    <a:pt x="71" y="327"/>
                  </a:cubicBezTo>
                  <a:cubicBezTo>
                    <a:pt x="71" y="327"/>
                    <a:pt x="71" y="327"/>
                    <a:pt x="71" y="327"/>
                  </a:cubicBezTo>
                  <a:cubicBezTo>
                    <a:pt x="70" y="326"/>
                    <a:pt x="70" y="325"/>
                    <a:pt x="70" y="324"/>
                  </a:cubicBezTo>
                  <a:cubicBezTo>
                    <a:pt x="74" y="311"/>
                    <a:pt x="78" y="298"/>
                    <a:pt x="82" y="285"/>
                  </a:cubicBezTo>
                  <a:cubicBezTo>
                    <a:pt x="83" y="302"/>
                    <a:pt x="84" y="320"/>
                    <a:pt x="85" y="339"/>
                  </a:cubicBezTo>
                  <a:cubicBezTo>
                    <a:pt x="85" y="340"/>
                    <a:pt x="86" y="341"/>
                    <a:pt x="87" y="341"/>
                  </a:cubicBezTo>
                  <a:cubicBezTo>
                    <a:pt x="88" y="341"/>
                    <a:pt x="89" y="341"/>
                    <a:pt x="90" y="340"/>
                  </a:cubicBezTo>
                  <a:cubicBezTo>
                    <a:pt x="92" y="336"/>
                    <a:pt x="94" y="332"/>
                    <a:pt x="95" y="329"/>
                  </a:cubicBezTo>
                  <a:cubicBezTo>
                    <a:pt x="93" y="341"/>
                    <a:pt x="90" y="354"/>
                    <a:pt x="87" y="367"/>
                  </a:cubicBezTo>
                  <a:cubicBezTo>
                    <a:pt x="87" y="367"/>
                    <a:pt x="87" y="367"/>
                    <a:pt x="87" y="367"/>
                  </a:cubicBezTo>
                  <a:cubicBezTo>
                    <a:pt x="87" y="369"/>
                    <a:pt x="88" y="370"/>
                    <a:pt x="89" y="370"/>
                  </a:cubicBezTo>
                  <a:cubicBezTo>
                    <a:pt x="90" y="370"/>
                    <a:pt x="92" y="370"/>
                    <a:pt x="92" y="368"/>
                  </a:cubicBezTo>
                  <a:cubicBezTo>
                    <a:pt x="98" y="348"/>
                    <a:pt x="102" y="327"/>
                    <a:pt x="106" y="307"/>
                  </a:cubicBezTo>
                  <a:cubicBezTo>
                    <a:pt x="112" y="283"/>
                    <a:pt x="118" y="260"/>
                    <a:pt x="125" y="236"/>
                  </a:cubicBezTo>
                  <a:cubicBezTo>
                    <a:pt x="125" y="241"/>
                    <a:pt x="124" y="245"/>
                    <a:pt x="124" y="250"/>
                  </a:cubicBezTo>
                  <a:cubicBezTo>
                    <a:pt x="124" y="251"/>
                    <a:pt x="125" y="251"/>
                    <a:pt x="125" y="252"/>
                  </a:cubicBezTo>
                  <a:cubicBezTo>
                    <a:pt x="124" y="255"/>
                    <a:pt x="120" y="272"/>
                    <a:pt x="120" y="272"/>
                  </a:cubicBezTo>
                  <a:cubicBezTo>
                    <a:pt x="114" y="293"/>
                    <a:pt x="109" y="317"/>
                    <a:pt x="105" y="342"/>
                  </a:cubicBezTo>
                  <a:cubicBezTo>
                    <a:pt x="105" y="343"/>
                    <a:pt x="105" y="344"/>
                    <a:pt x="105" y="345"/>
                  </a:cubicBezTo>
                  <a:cubicBezTo>
                    <a:pt x="104" y="351"/>
                    <a:pt x="103" y="356"/>
                    <a:pt x="103" y="362"/>
                  </a:cubicBezTo>
                  <a:cubicBezTo>
                    <a:pt x="102" y="370"/>
                    <a:pt x="101" y="378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8"/>
                    <a:pt x="102" y="389"/>
                    <a:pt x="103" y="389"/>
                  </a:cubicBezTo>
                  <a:cubicBezTo>
                    <a:pt x="105" y="389"/>
                    <a:pt x="106" y="388"/>
                    <a:pt x="106" y="387"/>
                  </a:cubicBezTo>
                  <a:cubicBezTo>
                    <a:pt x="106" y="387"/>
                    <a:pt x="106" y="387"/>
                    <a:pt x="106" y="387"/>
                  </a:cubicBezTo>
                  <a:cubicBezTo>
                    <a:pt x="106" y="378"/>
                    <a:pt x="107" y="370"/>
                    <a:pt x="108" y="362"/>
                  </a:cubicBezTo>
                  <a:cubicBezTo>
                    <a:pt x="109" y="357"/>
                    <a:pt x="109" y="351"/>
                    <a:pt x="110" y="345"/>
                  </a:cubicBezTo>
                  <a:cubicBezTo>
                    <a:pt x="110" y="345"/>
                    <a:pt x="110" y="344"/>
                    <a:pt x="111" y="343"/>
                  </a:cubicBezTo>
                  <a:cubicBezTo>
                    <a:pt x="114" y="319"/>
                    <a:pt x="119" y="296"/>
                    <a:pt x="125" y="273"/>
                  </a:cubicBezTo>
                  <a:cubicBezTo>
                    <a:pt x="125" y="288"/>
                    <a:pt x="126" y="302"/>
                    <a:pt x="128" y="317"/>
                  </a:cubicBezTo>
                  <a:cubicBezTo>
                    <a:pt x="128" y="318"/>
                    <a:pt x="129" y="319"/>
                    <a:pt x="131" y="319"/>
                  </a:cubicBezTo>
                  <a:cubicBezTo>
                    <a:pt x="132" y="319"/>
                    <a:pt x="133" y="318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3" y="314"/>
                    <a:pt x="133" y="312"/>
                    <a:pt x="133" y="309"/>
                  </a:cubicBezTo>
                  <a:cubicBezTo>
                    <a:pt x="133" y="296"/>
                    <a:pt x="134" y="282"/>
                    <a:pt x="134" y="267"/>
                  </a:cubicBezTo>
                  <a:cubicBezTo>
                    <a:pt x="135" y="269"/>
                    <a:pt x="135" y="271"/>
                    <a:pt x="136" y="272"/>
                  </a:cubicBezTo>
                  <a:cubicBezTo>
                    <a:pt x="136" y="273"/>
                    <a:pt x="137" y="273"/>
                    <a:pt x="137" y="273"/>
                  </a:cubicBezTo>
                  <a:cubicBezTo>
                    <a:pt x="135" y="292"/>
                    <a:pt x="134" y="311"/>
                    <a:pt x="133" y="33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5"/>
                    <a:pt x="131" y="348"/>
                    <a:pt x="131" y="352"/>
                  </a:cubicBezTo>
                  <a:cubicBezTo>
                    <a:pt x="131" y="353"/>
                    <a:pt x="132" y="354"/>
                    <a:pt x="132" y="355"/>
                  </a:cubicBezTo>
                  <a:cubicBezTo>
                    <a:pt x="130" y="354"/>
                    <a:pt x="129" y="354"/>
                    <a:pt x="127" y="353"/>
                  </a:cubicBezTo>
                  <a:cubicBezTo>
                    <a:pt x="127" y="353"/>
                    <a:pt x="127" y="353"/>
                    <a:pt x="127" y="352"/>
                  </a:cubicBezTo>
                  <a:cubicBezTo>
                    <a:pt x="126" y="352"/>
                    <a:pt x="124" y="352"/>
                    <a:pt x="123" y="353"/>
                  </a:cubicBezTo>
                  <a:cubicBezTo>
                    <a:pt x="123" y="354"/>
                    <a:pt x="123" y="354"/>
                    <a:pt x="123" y="355"/>
                  </a:cubicBezTo>
                  <a:cubicBezTo>
                    <a:pt x="123" y="356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7" y="359"/>
                    <a:pt x="130" y="360"/>
                    <a:pt x="133" y="362"/>
                  </a:cubicBezTo>
                  <a:cubicBezTo>
                    <a:pt x="133" y="363"/>
                    <a:pt x="133" y="364"/>
                    <a:pt x="134" y="365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138" y="367"/>
                    <a:pt x="138" y="366"/>
                    <a:pt x="139" y="365"/>
                  </a:cubicBezTo>
                  <a:cubicBezTo>
                    <a:pt x="148" y="370"/>
                    <a:pt x="157" y="375"/>
                    <a:pt x="166" y="381"/>
                  </a:cubicBezTo>
                  <a:cubicBezTo>
                    <a:pt x="172" y="401"/>
                    <a:pt x="200" y="419"/>
                    <a:pt x="221" y="433"/>
                  </a:cubicBezTo>
                  <a:cubicBezTo>
                    <a:pt x="229" y="438"/>
                    <a:pt x="235" y="442"/>
                    <a:pt x="240" y="446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70" y="474"/>
                    <a:pt x="286" y="488"/>
                    <a:pt x="306" y="495"/>
                  </a:cubicBezTo>
                  <a:cubicBezTo>
                    <a:pt x="307" y="495"/>
                    <a:pt x="308" y="495"/>
                    <a:pt x="309" y="494"/>
                  </a:cubicBezTo>
                  <a:cubicBezTo>
                    <a:pt x="309" y="494"/>
                    <a:pt x="309" y="493"/>
                    <a:pt x="309" y="492"/>
                  </a:cubicBezTo>
                  <a:cubicBezTo>
                    <a:pt x="309" y="492"/>
                    <a:pt x="309" y="491"/>
                    <a:pt x="309" y="491"/>
                  </a:cubicBezTo>
                  <a:cubicBezTo>
                    <a:pt x="306" y="487"/>
                    <a:pt x="302" y="483"/>
                    <a:pt x="299" y="479"/>
                  </a:cubicBezTo>
                  <a:cubicBezTo>
                    <a:pt x="309" y="488"/>
                    <a:pt x="319" y="498"/>
                    <a:pt x="328" y="508"/>
                  </a:cubicBezTo>
                  <a:cubicBezTo>
                    <a:pt x="329" y="508"/>
                    <a:pt x="330" y="509"/>
                    <a:pt x="331" y="509"/>
                  </a:cubicBezTo>
                  <a:cubicBezTo>
                    <a:pt x="332" y="508"/>
                    <a:pt x="332" y="508"/>
                    <a:pt x="333" y="507"/>
                  </a:cubicBezTo>
                  <a:cubicBezTo>
                    <a:pt x="334" y="504"/>
                    <a:pt x="334" y="502"/>
                    <a:pt x="335" y="499"/>
                  </a:cubicBezTo>
                  <a:cubicBezTo>
                    <a:pt x="340" y="505"/>
                    <a:pt x="345" y="510"/>
                    <a:pt x="351" y="516"/>
                  </a:cubicBezTo>
                  <a:cubicBezTo>
                    <a:pt x="352" y="516"/>
                    <a:pt x="353" y="516"/>
                    <a:pt x="354" y="516"/>
                  </a:cubicBezTo>
                  <a:cubicBezTo>
                    <a:pt x="355" y="515"/>
                    <a:pt x="355" y="514"/>
                    <a:pt x="355" y="514"/>
                  </a:cubicBezTo>
                  <a:cubicBezTo>
                    <a:pt x="355" y="513"/>
                    <a:pt x="355" y="513"/>
                    <a:pt x="355" y="512"/>
                  </a:cubicBezTo>
                  <a:cubicBezTo>
                    <a:pt x="350" y="505"/>
                    <a:pt x="344" y="498"/>
                    <a:pt x="337" y="491"/>
                  </a:cubicBezTo>
                  <a:cubicBezTo>
                    <a:pt x="340" y="480"/>
                    <a:pt x="341" y="468"/>
                    <a:pt x="341" y="456"/>
                  </a:cubicBezTo>
                  <a:cubicBezTo>
                    <a:pt x="341" y="432"/>
                    <a:pt x="337" y="407"/>
                    <a:pt x="334" y="386"/>
                  </a:cubicBezTo>
                  <a:cubicBezTo>
                    <a:pt x="333" y="382"/>
                    <a:pt x="333" y="382"/>
                    <a:pt x="333" y="382"/>
                  </a:cubicBezTo>
                  <a:cubicBezTo>
                    <a:pt x="326" y="335"/>
                    <a:pt x="315" y="289"/>
                    <a:pt x="303" y="244"/>
                  </a:cubicBezTo>
                  <a:cubicBezTo>
                    <a:pt x="298" y="222"/>
                    <a:pt x="292" y="200"/>
                    <a:pt x="287" y="178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79" y="141"/>
                    <a:pt x="274" y="120"/>
                    <a:pt x="266" y="99"/>
                  </a:cubicBezTo>
                  <a:cubicBezTo>
                    <a:pt x="265" y="93"/>
                    <a:pt x="263" y="86"/>
                    <a:pt x="260" y="80"/>
                  </a:cubicBezTo>
                  <a:cubicBezTo>
                    <a:pt x="259" y="79"/>
                    <a:pt x="258" y="78"/>
                    <a:pt x="257" y="79"/>
                  </a:cubicBezTo>
                  <a:cubicBezTo>
                    <a:pt x="256" y="79"/>
                    <a:pt x="255" y="80"/>
                    <a:pt x="255" y="81"/>
                  </a:cubicBezTo>
                  <a:cubicBezTo>
                    <a:pt x="255" y="81"/>
                    <a:pt x="255" y="81"/>
                    <a:pt x="255" y="82"/>
                  </a:cubicBezTo>
                  <a:cubicBezTo>
                    <a:pt x="255" y="85"/>
                    <a:pt x="256" y="89"/>
                    <a:pt x="256" y="93"/>
                  </a:cubicBezTo>
                  <a:cubicBezTo>
                    <a:pt x="255" y="98"/>
                    <a:pt x="254" y="103"/>
                    <a:pt x="253" y="109"/>
                  </a:cubicBezTo>
                  <a:cubicBezTo>
                    <a:pt x="251" y="103"/>
                    <a:pt x="249" y="97"/>
                    <a:pt x="247" y="91"/>
                  </a:cubicBezTo>
                  <a:cubicBezTo>
                    <a:pt x="246" y="90"/>
                    <a:pt x="245" y="89"/>
                    <a:pt x="244" y="89"/>
                  </a:cubicBezTo>
                  <a:cubicBezTo>
                    <a:pt x="242" y="90"/>
                    <a:pt x="241" y="91"/>
                    <a:pt x="241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100"/>
                    <a:pt x="242" y="105"/>
                    <a:pt x="242" y="110"/>
                  </a:cubicBezTo>
                  <a:cubicBezTo>
                    <a:pt x="238" y="93"/>
                    <a:pt x="234" y="76"/>
                    <a:pt x="228" y="59"/>
                  </a:cubicBezTo>
                  <a:cubicBezTo>
                    <a:pt x="227" y="57"/>
                    <a:pt x="226" y="57"/>
                    <a:pt x="225" y="57"/>
                  </a:cubicBezTo>
                  <a:cubicBezTo>
                    <a:pt x="223" y="57"/>
                    <a:pt x="222" y="58"/>
                    <a:pt x="222" y="60"/>
                  </a:cubicBezTo>
                  <a:cubicBezTo>
                    <a:pt x="222" y="60"/>
                    <a:pt x="223" y="62"/>
                    <a:pt x="223" y="63"/>
                  </a:cubicBezTo>
                  <a:cubicBezTo>
                    <a:pt x="223" y="63"/>
                    <a:pt x="222" y="63"/>
                    <a:pt x="222" y="63"/>
                  </a:cubicBezTo>
                  <a:cubicBezTo>
                    <a:pt x="222" y="61"/>
                    <a:pt x="221" y="61"/>
                    <a:pt x="220" y="61"/>
                  </a:cubicBezTo>
                  <a:cubicBezTo>
                    <a:pt x="219" y="61"/>
                    <a:pt x="218" y="61"/>
                    <a:pt x="218" y="62"/>
                  </a:cubicBezTo>
                  <a:cubicBezTo>
                    <a:pt x="215" y="56"/>
                    <a:pt x="212" y="49"/>
                    <a:pt x="209" y="42"/>
                  </a:cubicBezTo>
                  <a:cubicBezTo>
                    <a:pt x="208" y="42"/>
                    <a:pt x="208" y="41"/>
                    <a:pt x="207" y="41"/>
                  </a:cubicBezTo>
                  <a:cubicBezTo>
                    <a:pt x="207" y="36"/>
                    <a:pt x="206" y="31"/>
                    <a:pt x="206" y="25"/>
                  </a:cubicBezTo>
                  <a:cubicBezTo>
                    <a:pt x="206" y="24"/>
                    <a:pt x="205" y="23"/>
                    <a:pt x="204" y="23"/>
                  </a:cubicBezTo>
                  <a:cubicBezTo>
                    <a:pt x="202" y="23"/>
                    <a:pt x="201" y="23"/>
                    <a:pt x="201" y="24"/>
                  </a:cubicBezTo>
                  <a:cubicBezTo>
                    <a:pt x="195" y="37"/>
                    <a:pt x="192" y="52"/>
                    <a:pt x="190" y="68"/>
                  </a:cubicBezTo>
                  <a:cubicBezTo>
                    <a:pt x="189" y="72"/>
                    <a:pt x="188" y="76"/>
                    <a:pt x="187" y="80"/>
                  </a:cubicBezTo>
                  <a:cubicBezTo>
                    <a:pt x="188" y="62"/>
                    <a:pt x="190" y="44"/>
                    <a:pt x="193" y="27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5"/>
                    <a:pt x="192" y="24"/>
                    <a:pt x="191" y="24"/>
                  </a:cubicBezTo>
                  <a:cubicBezTo>
                    <a:pt x="189" y="23"/>
                    <a:pt x="188" y="24"/>
                    <a:pt x="187" y="25"/>
                  </a:cubicBezTo>
                  <a:cubicBezTo>
                    <a:pt x="184" y="35"/>
                    <a:pt x="180" y="45"/>
                    <a:pt x="177" y="56"/>
                  </a:cubicBezTo>
                  <a:cubicBezTo>
                    <a:pt x="177" y="43"/>
                    <a:pt x="177" y="30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6" y="16"/>
                    <a:pt x="175" y="15"/>
                    <a:pt x="174" y="15"/>
                  </a:cubicBezTo>
                  <a:cubicBezTo>
                    <a:pt x="172" y="15"/>
                    <a:pt x="171" y="16"/>
                    <a:pt x="171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24"/>
                    <a:pt x="171" y="31"/>
                    <a:pt x="171" y="37"/>
                  </a:cubicBezTo>
                  <a:cubicBezTo>
                    <a:pt x="171" y="43"/>
                    <a:pt x="171" y="50"/>
                    <a:pt x="171" y="57"/>
                  </a:cubicBezTo>
                  <a:cubicBezTo>
                    <a:pt x="169" y="49"/>
                    <a:pt x="167" y="41"/>
                    <a:pt x="163" y="35"/>
                  </a:cubicBezTo>
                  <a:cubicBezTo>
                    <a:pt x="163" y="33"/>
                    <a:pt x="163" y="31"/>
                    <a:pt x="163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7"/>
                    <a:pt x="162" y="26"/>
                    <a:pt x="161" y="26"/>
                  </a:cubicBezTo>
                  <a:cubicBezTo>
                    <a:pt x="159" y="26"/>
                    <a:pt x="158" y="27"/>
                    <a:pt x="158" y="28"/>
                  </a:cubicBezTo>
                  <a:cubicBezTo>
                    <a:pt x="158" y="28"/>
                    <a:pt x="158" y="29"/>
                    <a:pt x="158" y="30"/>
                  </a:cubicBezTo>
                  <a:cubicBezTo>
                    <a:pt x="157" y="30"/>
                    <a:pt x="157" y="29"/>
                    <a:pt x="157" y="30"/>
                  </a:cubicBezTo>
                  <a:cubicBezTo>
                    <a:pt x="156" y="30"/>
                    <a:pt x="155" y="30"/>
                    <a:pt x="155" y="31"/>
                  </a:cubicBezTo>
                  <a:cubicBezTo>
                    <a:pt x="154" y="34"/>
                    <a:pt x="153" y="37"/>
                    <a:pt x="152" y="41"/>
                  </a:cubicBezTo>
                  <a:cubicBezTo>
                    <a:pt x="151" y="41"/>
                    <a:pt x="150" y="41"/>
                    <a:pt x="149" y="42"/>
                  </a:cubicBezTo>
                  <a:cubicBezTo>
                    <a:pt x="141" y="57"/>
                    <a:pt x="140" y="76"/>
                    <a:pt x="138" y="94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6"/>
                    <a:pt x="135" y="119"/>
                    <a:pt x="134" y="122"/>
                  </a:cubicBezTo>
                  <a:cubicBezTo>
                    <a:pt x="134" y="123"/>
                    <a:pt x="134" y="124"/>
                    <a:pt x="134" y="124"/>
                  </a:cubicBezTo>
                  <a:cubicBezTo>
                    <a:pt x="132" y="110"/>
                    <a:pt x="130" y="96"/>
                    <a:pt x="128" y="82"/>
                  </a:cubicBezTo>
                  <a:cubicBezTo>
                    <a:pt x="126" y="73"/>
                    <a:pt x="125" y="65"/>
                    <a:pt x="123" y="57"/>
                  </a:cubicBezTo>
                  <a:cubicBezTo>
                    <a:pt x="124" y="55"/>
                    <a:pt x="124" y="54"/>
                    <a:pt x="125" y="52"/>
                  </a:cubicBezTo>
                  <a:cubicBezTo>
                    <a:pt x="125" y="52"/>
                    <a:pt x="125" y="52"/>
                    <a:pt x="125" y="51"/>
                  </a:cubicBezTo>
                  <a:cubicBezTo>
                    <a:pt x="125" y="50"/>
                    <a:pt x="124" y="49"/>
                    <a:pt x="124" y="49"/>
                  </a:cubicBezTo>
                  <a:cubicBezTo>
                    <a:pt x="123" y="49"/>
                    <a:pt x="123" y="49"/>
                    <a:pt x="122" y="49"/>
                  </a:cubicBezTo>
                  <a:cubicBezTo>
                    <a:pt x="122" y="45"/>
                    <a:pt x="121" y="42"/>
                    <a:pt x="121" y="39"/>
                  </a:cubicBezTo>
                  <a:cubicBezTo>
                    <a:pt x="123" y="38"/>
                    <a:pt x="125" y="37"/>
                    <a:pt x="128" y="38"/>
                  </a:cubicBezTo>
                  <a:cubicBezTo>
                    <a:pt x="129" y="38"/>
                    <a:pt x="130" y="37"/>
                    <a:pt x="130" y="35"/>
                  </a:cubicBezTo>
                  <a:cubicBezTo>
                    <a:pt x="131" y="34"/>
                    <a:pt x="129" y="32"/>
                    <a:pt x="128" y="32"/>
                  </a:cubicBezTo>
                  <a:cubicBezTo>
                    <a:pt x="125" y="32"/>
                    <a:pt x="123" y="33"/>
                    <a:pt x="121" y="33"/>
                  </a:cubicBezTo>
                  <a:cubicBezTo>
                    <a:pt x="120" y="25"/>
                    <a:pt x="120" y="17"/>
                    <a:pt x="120" y="9"/>
                  </a:cubicBezTo>
                  <a:cubicBezTo>
                    <a:pt x="120" y="7"/>
                    <a:pt x="120" y="5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1"/>
                    <a:pt x="119" y="0"/>
                    <a:pt x="117" y="0"/>
                  </a:cubicBezTo>
                  <a:cubicBezTo>
                    <a:pt x="116" y="0"/>
                    <a:pt x="114" y="1"/>
                    <a:pt x="114" y="2"/>
                  </a:cubicBezTo>
                  <a:close/>
                  <a:moveTo>
                    <a:pt x="35" y="211"/>
                  </a:moveTo>
                  <a:cubicBezTo>
                    <a:pt x="41" y="196"/>
                    <a:pt x="41" y="196"/>
                    <a:pt x="41" y="196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64" y="125"/>
                    <a:pt x="77" y="83"/>
                    <a:pt x="100" y="56"/>
                  </a:cubicBezTo>
                  <a:cubicBezTo>
                    <a:pt x="100" y="57"/>
                    <a:pt x="101" y="57"/>
                    <a:pt x="101" y="58"/>
                  </a:cubicBezTo>
                  <a:cubicBezTo>
                    <a:pt x="96" y="70"/>
                    <a:pt x="93" y="84"/>
                    <a:pt x="91" y="95"/>
                  </a:cubicBezTo>
                  <a:cubicBezTo>
                    <a:pt x="91" y="95"/>
                    <a:pt x="90" y="99"/>
                    <a:pt x="89" y="103"/>
                  </a:cubicBezTo>
                  <a:cubicBezTo>
                    <a:pt x="77" y="129"/>
                    <a:pt x="67" y="157"/>
                    <a:pt x="58" y="184"/>
                  </a:cubicBezTo>
                  <a:cubicBezTo>
                    <a:pt x="52" y="200"/>
                    <a:pt x="47" y="216"/>
                    <a:pt x="41" y="231"/>
                  </a:cubicBezTo>
                  <a:cubicBezTo>
                    <a:pt x="37" y="241"/>
                    <a:pt x="32" y="251"/>
                    <a:pt x="27" y="261"/>
                  </a:cubicBezTo>
                  <a:cubicBezTo>
                    <a:pt x="20" y="274"/>
                    <a:pt x="14" y="287"/>
                    <a:pt x="9" y="301"/>
                  </a:cubicBezTo>
                  <a:cubicBezTo>
                    <a:pt x="13" y="271"/>
                    <a:pt x="25" y="239"/>
                    <a:pt x="35" y="211"/>
                  </a:cubicBezTo>
                  <a:close/>
                  <a:moveTo>
                    <a:pt x="116" y="43"/>
                  </a:moveTo>
                  <a:cubicBezTo>
                    <a:pt x="116" y="47"/>
                    <a:pt x="117" y="50"/>
                    <a:pt x="117" y="54"/>
                  </a:cubicBezTo>
                  <a:cubicBezTo>
                    <a:pt x="114" y="59"/>
                    <a:pt x="110" y="64"/>
                    <a:pt x="107" y="69"/>
                  </a:cubicBezTo>
                  <a:cubicBezTo>
                    <a:pt x="107" y="65"/>
                    <a:pt x="107" y="62"/>
                    <a:pt x="106" y="58"/>
                  </a:cubicBezTo>
                  <a:cubicBezTo>
                    <a:pt x="109" y="52"/>
                    <a:pt x="112" y="46"/>
                    <a:pt x="116" y="43"/>
                  </a:cubicBezTo>
                  <a:close/>
                  <a:moveTo>
                    <a:pt x="77" y="160"/>
                  </a:moveTo>
                  <a:cubicBezTo>
                    <a:pt x="77" y="160"/>
                    <a:pt x="80" y="151"/>
                    <a:pt x="82" y="145"/>
                  </a:cubicBezTo>
                  <a:cubicBezTo>
                    <a:pt x="81" y="147"/>
                    <a:pt x="80" y="150"/>
                    <a:pt x="80" y="152"/>
                  </a:cubicBezTo>
                  <a:cubicBezTo>
                    <a:pt x="79" y="156"/>
                    <a:pt x="78" y="159"/>
                    <a:pt x="77" y="163"/>
                  </a:cubicBezTo>
                  <a:cubicBezTo>
                    <a:pt x="76" y="165"/>
                    <a:pt x="76" y="166"/>
                    <a:pt x="75" y="168"/>
                  </a:cubicBezTo>
                  <a:cubicBezTo>
                    <a:pt x="74" y="171"/>
                    <a:pt x="73" y="173"/>
                    <a:pt x="72" y="176"/>
                  </a:cubicBezTo>
                  <a:cubicBezTo>
                    <a:pt x="74" y="171"/>
                    <a:pt x="75" y="165"/>
                    <a:pt x="77" y="160"/>
                  </a:cubicBezTo>
                  <a:close/>
                  <a:moveTo>
                    <a:pt x="115" y="66"/>
                  </a:moveTo>
                  <a:cubicBezTo>
                    <a:pt x="107" y="94"/>
                    <a:pt x="100" y="122"/>
                    <a:pt x="93" y="149"/>
                  </a:cubicBezTo>
                  <a:cubicBezTo>
                    <a:pt x="94" y="142"/>
                    <a:pt x="95" y="135"/>
                    <a:pt x="95" y="128"/>
                  </a:cubicBezTo>
                  <a:cubicBezTo>
                    <a:pt x="101" y="111"/>
                    <a:pt x="105" y="94"/>
                    <a:pt x="107" y="80"/>
                  </a:cubicBezTo>
                  <a:cubicBezTo>
                    <a:pt x="110" y="75"/>
                    <a:pt x="112" y="70"/>
                    <a:pt x="115" y="66"/>
                  </a:cubicBezTo>
                  <a:close/>
                  <a:moveTo>
                    <a:pt x="50" y="248"/>
                  </a:move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3" y="239"/>
                    <a:pt x="53" y="237"/>
                  </a:cubicBezTo>
                  <a:cubicBezTo>
                    <a:pt x="53" y="239"/>
                    <a:pt x="53" y="240"/>
                    <a:pt x="52" y="242"/>
                  </a:cubicBezTo>
                  <a:cubicBezTo>
                    <a:pt x="50" y="251"/>
                    <a:pt x="47" y="260"/>
                    <a:pt x="45" y="270"/>
                  </a:cubicBezTo>
                  <a:cubicBezTo>
                    <a:pt x="46" y="263"/>
                    <a:pt x="48" y="255"/>
                    <a:pt x="50" y="248"/>
                  </a:cubicBezTo>
                  <a:close/>
                  <a:moveTo>
                    <a:pt x="88" y="149"/>
                  </a:moveTo>
                  <a:cubicBezTo>
                    <a:pt x="87" y="161"/>
                    <a:pt x="86" y="174"/>
                    <a:pt x="85" y="186"/>
                  </a:cubicBezTo>
                  <a:cubicBezTo>
                    <a:pt x="76" y="225"/>
                    <a:pt x="70" y="263"/>
                    <a:pt x="65" y="301"/>
                  </a:cubicBezTo>
                  <a:cubicBezTo>
                    <a:pt x="64" y="292"/>
                    <a:pt x="63" y="284"/>
                    <a:pt x="63" y="275"/>
                  </a:cubicBezTo>
                  <a:cubicBezTo>
                    <a:pt x="63" y="239"/>
                    <a:pt x="72" y="202"/>
                    <a:pt x="82" y="165"/>
                  </a:cubicBezTo>
                  <a:cubicBezTo>
                    <a:pt x="84" y="160"/>
                    <a:pt x="86" y="155"/>
                    <a:pt x="88" y="149"/>
                  </a:cubicBezTo>
                  <a:close/>
                  <a:moveTo>
                    <a:pt x="83" y="223"/>
                  </a:moveTo>
                  <a:cubicBezTo>
                    <a:pt x="82" y="235"/>
                    <a:pt x="82" y="249"/>
                    <a:pt x="82" y="262"/>
                  </a:cubicBezTo>
                  <a:cubicBezTo>
                    <a:pt x="82" y="265"/>
                    <a:pt x="82" y="267"/>
                    <a:pt x="82" y="270"/>
                  </a:cubicBezTo>
                  <a:cubicBezTo>
                    <a:pt x="78" y="282"/>
                    <a:pt x="73" y="294"/>
                    <a:pt x="70" y="307"/>
                  </a:cubicBezTo>
                  <a:cubicBezTo>
                    <a:pt x="73" y="279"/>
                    <a:pt x="78" y="251"/>
                    <a:pt x="83" y="223"/>
                  </a:cubicBezTo>
                  <a:close/>
                  <a:moveTo>
                    <a:pt x="119" y="72"/>
                  </a:moveTo>
                  <a:cubicBezTo>
                    <a:pt x="119" y="75"/>
                    <a:pt x="119" y="78"/>
                    <a:pt x="120" y="80"/>
                  </a:cubicBezTo>
                  <a:cubicBezTo>
                    <a:pt x="122" y="98"/>
                    <a:pt x="124" y="115"/>
                    <a:pt x="125" y="133"/>
                  </a:cubicBezTo>
                  <a:cubicBezTo>
                    <a:pt x="125" y="139"/>
                    <a:pt x="125" y="146"/>
                    <a:pt x="125" y="153"/>
                  </a:cubicBezTo>
                  <a:cubicBezTo>
                    <a:pt x="117" y="177"/>
                    <a:pt x="108" y="201"/>
                    <a:pt x="99" y="224"/>
                  </a:cubicBezTo>
                  <a:cubicBezTo>
                    <a:pt x="95" y="235"/>
                    <a:pt x="91" y="245"/>
                    <a:pt x="87" y="255"/>
                  </a:cubicBezTo>
                  <a:cubicBezTo>
                    <a:pt x="88" y="232"/>
                    <a:pt x="89" y="209"/>
                    <a:pt x="90" y="187"/>
                  </a:cubicBezTo>
                  <a:cubicBezTo>
                    <a:pt x="98" y="149"/>
                    <a:pt x="108" y="111"/>
                    <a:pt x="119" y="72"/>
                  </a:cubicBezTo>
                  <a:close/>
                  <a:moveTo>
                    <a:pt x="155" y="47"/>
                  </a:moveTo>
                  <a:cubicBezTo>
                    <a:pt x="155" y="49"/>
                    <a:pt x="155" y="51"/>
                    <a:pt x="155" y="53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1"/>
                    <a:pt x="155" y="50"/>
                    <a:pt x="155" y="49"/>
                  </a:cubicBezTo>
                  <a:cubicBezTo>
                    <a:pt x="155" y="48"/>
                    <a:pt x="155" y="48"/>
                    <a:pt x="155" y="47"/>
                  </a:cubicBezTo>
                  <a:close/>
                  <a:moveTo>
                    <a:pt x="155" y="78"/>
                  </a:moveTo>
                  <a:cubicBezTo>
                    <a:pt x="155" y="79"/>
                    <a:pt x="155" y="80"/>
                    <a:pt x="155" y="81"/>
                  </a:cubicBezTo>
                  <a:cubicBezTo>
                    <a:pt x="155" y="81"/>
                    <a:pt x="155" y="82"/>
                    <a:pt x="155" y="83"/>
                  </a:cubicBezTo>
                  <a:cubicBezTo>
                    <a:pt x="155" y="81"/>
                    <a:pt x="155" y="80"/>
                    <a:pt x="155" y="78"/>
                  </a:cubicBezTo>
                  <a:close/>
                  <a:moveTo>
                    <a:pt x="162" y="46"/>
                  </a:moveTo>
                  <a:cubicBezTo>
                    <a:pt x="165" y="52"/>
                    <a:pt x="167" y="60"/>
                    <a:pt x="168" y="68"/>
                  </a:cubicBezTo>
                  <a:cubicBezTo>
                    <a:pt x="167" y="68"/>
                    <a:pt x="166" y="69"/>
                    <a:pt x="166" y="70"/>
                  </a:cubicBezTo>
                  <a:cubicBezTo>
                    <a:pt x="165" y="76"/>
                    <a:pt x="164" y="83"/>
                    <a:pt x="163" y="89"/>
                  </a:cubicBezTo>
                  <a:cubicBezTo>
                    <a:pt x="162" y="84"/>
                    <a:pt x="161" y="80"/>
                    <a:pt x="160" y="75"/>
                  </a:cubicBezTo>
                  <a:cubicBezTo>
                    <a:pt x="161" y="65"/>
                    <a:pt x="162" y="55"/>
                    <a:pt x="162" y="46"/>
                  </a:cubicBezTo>
                  <a:close/>
                  <a:moveTo>
                    <a:pt x="184" y="51"/>
                  </a:moveTo>
                  <a:cubicBezTo>
                    <a:pt x="183" y="62"/>
                    <a:pt x="182" y="74"/>
                    <a:pt x="182" y="86"/>
                  </a:cubicBezTo>
                  <a:cubicBezTo>
                    <a:pt x="182" y="84"/>
                    <a:pt x="182" y="81"/>
                    <a:pt x="181" y="78"/>
                  </a:cubicBezTo>
                  <a:cubicBezTo>
                    <a:pt x="181" y="77"/>
                    <a:pt x="180" y="76"/>
                    <a:pt x="179" y="76"/>
                  </a:cubicBezTo>
                  <a:cubicBezTo>
                    <a:pt x="178" y="76"/>
                    <a:pt x="178" y="76"/>
                    <a:pt x="177" y="76"/>
                  </a:cubicBezTo>
                  <a:cubicBezTo>
                    <a:pt x="179" y="67"/>
                    <a:pt x="182" y="59"/>
                    <a:pt x="184" y="51"/>
                  </a:cubicBezTo>
                  <a:close/>
                  <a:moveTo>
                    <a:pt x="201" y="38"/>
                  </a:moveTo>
                  <a:cubicBezTo>
                    <a:pt x="202" y="41"/>
                    <a:pt x="202" y="43"/>
                    <a:pt x="202" y="46"/>
                  </a:cubicBezTo>
                  <a:cubicBezTo>
                    <a:pt x="201" y="48"/>
                    <a:pt x="200" y="50"/>
                    <a:pt x="199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8" y="52"/>
                    <a:pt x="198" y="51"/>
                  </a:cubicBezTo>
                  <a:cubicBezTo>
                    <a:pt x="199" y="47"/>
                    <a:pt x="200" y="42"/>
                    <a:pt x="201" y="38"/>
                  </a:cubicBezTo>
                  <a:close/>
                  <a:moveTo>
                    <a:pt x="104" y="226"/>
                  </a:moveTo>
                  <a:cubicBezTo>
                    <a:pt x="111" y="207"/>
                    <a:pt x="119" y="18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9"/>
                    <a:pt x="126" y="170"/>
                    <a:pt x="126" y="171"/>
                  </a:cubicBezTo>
                  <a:cubicBezTo>
                    <a:pt x="122" y="188"/>
                    <a:pt x="118" y="204"/>
                    <a:pt x="114" y="222"/>
                  </a:cubicBezTo>
                  <a:cubicBezTo>
                    <a:pt x="111" y="234"/>
                    <a:pt x="108" y="247"/>
                    <a:pt x="106" y="262"/>
                  </a:cubicBezTo>
                  <a:cubicBezTo>
                    <a:pt x="102" y="285"/>
                    <a:pt x="98" y="309"/>
                    <a:pt x="90" y="328"/>
                  </a:cubicBezTo>
                  <a:cubicBezTo>
                    <a:pt x="88" y="309"/>
                    <a:pt x="88" y="290"/>
                    <a:pt x="88" y="271"/>
                  </a:cubicBezTo>
                  <a:cubicBezTo>
                    <a:pt x="93" y="256"/>
                    <a:pt x="98" y="241"/>
                    <a:pt x="104" y="226"/>
                  </a:cubicBezTo>
                  <a:close/>
                  <a:moveTo>
                    <a:pt x="135" y="169"/>
                  </a:moveTo>
                  <a:cubicBezTo>
                    <a:pt x="135" y="177"/>
                    <a:pt x="134" y="185"/>
                    <a:pt x="134" y="192"/>
                  </a:cubicBezTo>
                  <a:cubicBezTo>
                    <a:pt x="134" y="192"/>
                    <a:pt x="134" y="193"/>
                    <a:pt x="133" y="193"/>
                  </a:cubicBezTo>
                  <a:cubicBezTo>
                    <a:pt x="134" y="190"/>
                    <a:pt x="134" y="186"/>
                    <a:pt x="134" y="183"/>
                  </a:cubicBezTo>
                  <a:cubicBezTo>
                    <a:pt x="134" y="179"/>
                    <a:pt x="135" y="175"/>
                    <a:pt x="135" y="171"/>
                  </a:cubicBezTo>
                  <a:cubicBezTo>
                    <a:pt x="135" y="170"/>
                    <a:pt x="135" y="170"/>
                    <a:pt x="135" y="169"/>
                  </a:cubicBezTo>
                  <a:close/>
                  <a:moveTo>
                    <a:pt x="146" y="121"/>
                  </a:moveTo>
                  <a:cubicBezTo>
                    <a:pt x="146" y="132"/>
                    <a:pt x="146" y="143"/>
                    <a:pt x="146" y="155"/>
                  </a:cubicBezTo>
                  <a:cubicBezTo>
                    <a:pt x="146" y="156"/>
                    <a:pt x="146" y="157"/>
                    <a:pt x="146" y="159"/>
                  </a:cubicBezTo>
                  <a:cubicBezTo>
                    <a:pt x="144" y="164"/>
                    <a:pt x="142" y="169"/>
                    <a:pt x="140" y="174"/>
                  </a:cubicBezTo>
                  <a:cubicBezTo>
                    <a:pt x="141" y="169"/>
                    <a:pt x="141" y="164"/>
                    <a:pt x="141" y="158"/>
                  </a:cubicBezTo>
                  <a:cubicBezTo>
                    <a:pt x="141" y="153"/>
                    <a:pt x="142" y="147"/>
                    <a:pt x="142" y="141"/>
                  </a:cubicBezTo>
                  <a:cubicBezTo>
                    <a:pt x="144" y="135"/>
                    <a:pt x="145" y="128"/>
                    <a:pt x="146" y="121"/>
                  </a:cubicBezTo>
                  <a:close/>
                  <a:moveTo>
                    <a:pt x="157" y="117"/>
                  </a:moveTo>
                  <a:cubicBezTo>
                    <a:pt x="157" y="119"/>
                    <a:pt x="157" y="120"/>
                    <a:pt x="157" y="122"/>
                  </a:cubicBezTo>
                  <a:cubicBezTo>
                    <a:pt x="157" y="124"/>
                    <a:pt x="156" y="125"/>
                    <a:pt x="156" y="127"/>
                  </a:cubicBezTo>
                  <a:cubicBezTo>
                    <a:pt x="156" y="124"/>
                    <a:pt x="157" y="120"/>
                    <a:pt x="157" y="117"/>
                  </a:cubicBezTo>
                  <a:close/>
                  <a:moveTo>
                    <a:pt x="177" y="94"/>
                  </a:moveTo>
                  <a:cubicBezTo>
                    <a:pt x="177" y="97"/>
                    <a:pt x="177" y="100"/>
                    <a:pt x="177" y="103"/>
                  </a:cubicBezTo>
                  <a:cubicBezTo>
                    <a:pt x="177" y="110"/>
                    <a:pt x="177" y="117"/>
                    <a:pt x="176" y="124"/>
                  </a:cubicBezTo>
                  <a:cubicBezTo>
                    <a:pt x="177" y="114"/>
                    <a:pt x="177" y="104"/>
                    <a:pt x="177" y="94"/>
                  </a:cubicBezTo>
                  <a:close/>
                  <a:moveTo>
                    <a:pt x="187" y="117"/>
                  </a:move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lose/>
                  <a:moveTo>
                    <a:pt x="142" y="185"/>
                  </a:moveTo>
                  <a:cubicBezTo>
                    <a:pt x="141" y="189"/>
                    <a:pt x="140" y="193"/>
                    <a:pt x="139" y="196"/>
                  </a:cubicBezTo>
                  <a:cubicBezTo>
                    <a:pt x="139" y="195"/>
                    <a:pt x="139" y="194"/>
                    <a:pt x="139" y="193"/>
                  </a:cubicBezTo>
                  <a:cubicBezTo>
                    <a:pt x="140" y="190"/>
                    <a:pt x="142" y="185"/>
                    <a:pt x="142" y="185"/>
                  </a:cubicBezTo>
                  <a:close/>
                  <a:moveTo>
                    <a:pt x="159" y="145"/>
                  </a:moveTo>
                  <a:cubicBezTo>
                    <a:pt x="159" y="146"/>
                    <a:pt x="159" y="147"/>
                    <a:pt x="159" y="148"/>
                  </a:cubicBezTo>
                  <a:cubicBezTo>
                    <a:pt x="157" y="161"/>
                    <a:pt x="156" y="175"/>
                    <a:pt x="154" y="188"/>
                  </a:cubicBezTo>
                  <a:cubicBezTo>
                    <a:pt x="154" y="188"/>
                    <a:pt x="154" y="190"/>
                    <a:pt x="154" y="190"/>
                  </a:cubicBezTo>
                  <a:cubicBezTo>
                    <a:pt x="153" y="183"/>
                    <a:pt x="153" y="176"/>
                    <a:pt x="153" y="169"/>
                  </a:cubicBezTo>
                  <a:cubicBezTo>
                    <a:pt x="154" y="162"/>
                    <a:pt x="156" y="156"/>
                    <a:pt x="157" y="149"/>
                  </a:cubicBezTo>
                  <a:cubicBezTo>
                    <a:pt x="158" y="148"/>
                    <a:pt x="158" y="146"/>
                    <a:pt x="159" y="145"/>
                  </a:cubicBezTo>
                  <a:close/>
                  <a:moveTo>
                    <a:pt x="166" y="134"/>
                  </a:moveTo>
                  <a:cubicBezTo>
                    <a:pt x="167" y="134"/>
                    <a:pt x="167" y="135"/>
                    <a:pt x="167" y="136"/>
                  </a:cubicBezTo>
                  <a:cubicBezTo>
                    <a:pt x="166" y="143"/>
                    <a:pt x="165" y="149"/>
                    <a:pt x="165" y="155"/>
                  </a:cubicBezTo>
                  <a:cubicBezTo>
                    <a:pt x="165" y="153"/>
                    <a:pt x="164" y="151"/>
                    <a:pt x="164" y="148"/>
                  </a:cubicBezTo>
                  <a:cubicBezTo>
                    <a:pt x="165" y="143"/>
                    <a:pt x="166" y="138"/>
                    <a:pt x="166" y="134"/>
                  </a:cubicBezTo>
                  <a:close/>
                  <a:moveTo>
                    <a:pt x="125" y="210"/>
                  </a:moveTo>
                  <a:cubicBezTo>
                    <a:pt x="125" y="212"/>
                    <a:pt x="125" y="215"/>
                    <a:pt x="125" y="217"/>
                  </a:cubicBezTo>
                  <a:cubicBezTo>
                    <a:pt x="125" y="217"/>
                    <a:pt x="125" y="218"/>
                    <a:pt x="125" y="218"/>
                  </a:cubicBezTo>
                  <a:cubicBezTo>
                    <a:pt x="123" y="224"/>
                    <a:pt x="121" y="229"/>
                    <a:pt x="120" y="234"/>
                  </a:cubicBezTo>
                  <a:cubicBezTo>
                    <a:pt x="121" y="226"/>
                    <a:pt x="123" y="218"/>
                    <a:pt x="125" y="210"/>
                  </a:cubicBezTo>
                  <a:close/>
                  <a:moveTo>
                    <a:pt x="139" y="219"/>
                  </a:moveTo>
                  <a:cubicBezTo>
                    <a:pt x="141" y="214"/>
                    <a:pt x="142" y="209"/>
                    <a:pt x="143" y="205"/>
                  </a:cubicBezTo>
                  <a:cubicBezTo>
                    <a:pt x="142" y="215"/>
                    <a:pt x="141" y="232"/>
                    <a:pt x="141" y="232"/>
                  </a:cubicBezTo>
                  <a:cubicBezTo>
                    <a:pt x="140" y="242"/>
                    <a:pt x="139" y="252"/>
                    <a:pt x="138" y="262"/>
                  </a:cubicBezTo>
                  <a:cubicBezTo>
                    <a:pt x="137" y="259"/>
                    <a:pt x="136" y="255"/>
                    <a:pt x="135" y="251"/>
                  </a:cubicBezTo>
                  <a:cubicBezTo>
                    <a:pt x="135" y="244"/>
                    <a:pt x="136" y="238"/>
                    <a:pt x="136" y="231"/>
                  </a:cubicBezTo>
                  <a:cubicBezTo>
                    <a:pt x="137" y="227"/>
                    <a:pt x="138" y="223"/>
                    <a:pt x="139" y="219"/>
                  </a:cubicBezTo>
                  <a:close/>
                  <a:moveTo>
                    <a:pt x="146" y="233"/>
                  </a:moveTo>
                  <a:cubicBezTo>
                    <a:pt x="146" y="233"/>
                    <a:pt x="148" y="214"/>
                    <a:pt x="149" y="204"/>
                  </a:cubicBezTo>
                  <a:cubicBezTo>
                    <a:pt x="149" y="208"/>
                    <a:pt x="150" y="212"/>
                    <a:pt x="150" y="216"/>
                  </a:cubicBezTo>
                  <a:cubicBezTo>
                    <a:pt x="150" y="222"/>
                    <a:pt x="149" y="230"/>
                    <a:pt x="149" y="230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6"/>
                    <a:pt x="144" y="257"/>
                    <a:pt x="144" y="258"/>
                  </a:cubicBezTo>
                  <a:cubicBezTo>
                    <a:pt x="144" y="258"/>
                    <a:pt x="144" y="258"/>
                    <a:pt x="144" y="259"/>
                  </a:cubicBezTo>
                  <a:cubicBezTo>
                    <a:pt x="144" y="250"/>
                    <a:pt x="145" y="241"/>
                    <a:pt x="146" y="233"/>
                  </a:cubicBezTo>
                  <a:close/>
                  <a:moveTo>
                    <a:pt x="159" y="188"/>
                  </a:moveTo>
                  <a:cubicBezTo>
                    <a:pt x="160" y="186"/>
                    <a:pt x="160" y="183"/>
                    <a:pt x="160" y="181"/>
                  </a:cubicBezTo>
                  <a:cubicBezTo>
                    <a:pt x="160" y="194"/>
                    <a:pt x="159" y="208"/>
                    <a:pt x="157" y="220"/>
                  </a:cubicBezTo>
                  <a:cubicBezTo>
                    <a:pt x="157" y="218"/>
                    <a:pt x="156" y="216"/>
                    <a:pt x="156" y="214"/>
                  </a:cubicBezTo>
                  <a:cubicBezTo>
                    <a:pt x="158" y="202"/>
                    <a:pt x="159" y="188"/>
                    <a:pt x="159" y="188"/>
                  </a:cubicBezTo>
                  <a:close/>
                  <a:moveTo>
                    <a:pt x="154" y="232"/>
                  </a:moveTo>
                  <a:cubicBezTo>
                    <a:pt x="154" y="232"/>
                    <a:pt x="154" y="233"/>
                    <a:pt x="154" y="233"/>
                  </a:cubicBezTo>
                  <a:cubicBezTo>
                    <a:pt x="154" y="235"/>
                    <a:pt x="153" y="237"/>
                    <a:pt x="153" y="238"/>
                  </a:cubicBezTo>
                  <a:cubicBezTo>
                    <a:pt x="153" y="235"/>
                    <a:pt x="154" y="232"/>
                    <a:pt x="154" y="232"/>
                  </a:cubicBezTo>
                  <a:close/>
                  <a:moveTo>
                    <a:pt x="150" y="258"/>
                  </a:moveTo>
                  <a:cubicBezTo>
                    <a:pt x="149" y="260"/>
                    <a:pt x="149" y="262"/>
                    <a:pt x="148" y="265"/>
                  </a:cubicBezTo>
                  <a:cubicBezTo>
                    <a:pt x="149" y="263"/>
                    <a:pt x="149" y="261"/>
                    <a:pt x="149" y="259"/>
                  </a:cubicBezTo>
                  <a:cubicBezTo>
                    <a:pt x="150" y="259"/>
                    <a:pt x="150" y="258"/>
                    <a:pt x="150" y="258"/>
                  </a:cubicBezTo>
                  <a:close/>
                  <a:moveTo>
                    <a:pt x="156" y="257"/>
                  </a:moveTo>
                  <a:cubicBezTo>
                    <a:pt x="154" y="288"/>
                    <a:pt x="151" y="320"/>
                    <a:pt x="144" y="350"/>
                  </a:cubicBezTo>
                  <a:cubicBezTo>
                    <a:pt x="143" y="342"/>
                    <a:pt x="142" y="335"/>
                    <a:pt x="142" y="327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45" y="303"/>
                    <a:pt x="150" y="280"/>
                    <a:pt x="156" y="257"/>
                  </a:cubicBezTo>
                  <a:close/>
                  <a:moveTo>
                    <a:pt x="139" y="354"/>
                  </a:moveTo>
                  <a:cubicBezTo>
                    <a:pt x="139" y="356"/>
                    <a:pt x="140" y="357"/>
                    <a:pt x="140" y="359"/>
                  </a:cubicBezTo>
                  <a:cubicBezTo>
                    <a:pt x="140" y="359"/>
                    <a:pt x="139" y="359"/>
                    <a:pt x="139" y="358"/>
                  </a:cubicBezTo>
                  <a:cubicBezTo>
                    <a:pt x="139" y="357"/>
                    <a:pt x="139" y="355"/>
                    <a:pt x="139" y="354"/>
                  </a:cubicBezTo>
                  <a:close/>
                  <a:moveTo>
                    <a:pt x="156" y="311"/>
                  </a:moveTo>
                  <a:cubicBezTo>
                    <a:pt x="155" y="329"/>
                    <a:pt x="155" y="347"/>
                    <a:pt x="155" y="364"/>
                  </a:cubicBezTo>
                  <a:cubicBezTo>
                    <a:pt x="152" y="363"/>
                    <a:pt x="149" y="362"/>
                    <a:pt x="146" y="361"/>
                  </a:cubicBezTo>
                  <a:cubicBezTo>
                    <a:pt x="151" y="345"/>
                    <a:pt x="154" y="328"/>
                    <a:pt x="156" y="311"/>
                  </a:cubicBezTo>
                  <a:close/>
                  <a:moveTo>
                    <a:pt x="169" y="201"/>
                  </a:moveTo>
                  <a:cubicBezTo>
                    <a:pt x="169" y="219"/>
                    <a:pt x="168" y="236"/>
                    <a:pt x="168" y="254"/>
                  </a:cubicBezTo>
                  <a:cubicBezTo>
                    <a:pt x="166" y="278"/>
                    <a:pt x="164" y="303"/>
                    <a:pt x="161" y="328"/>
                  </a:cubicBezTo>
                  <a:cubicBezTo>
                    <a:pt x="162" y="287"/>
                    <a:pt x="165" y="246"/>
                    <a:pt x="168" y="206"/>
                  </a:cubicBezTo>
                  <a:cubicBezTo>
                    <a:pt x="168" y="205"/>
                    <a:pt x="169" y="203"/>
                    <a:pt x="169" y="201"/>
                  </a:cubicBezTo>
                  <a:close/>
                  <a:moveTo>
                    <a:pt x="168" y="308"/>
                  </a:moveTo>
                  <a:cubicBezTo>
                    <a:pt x="169" y="327"/>
                    <a:pt x="169" y="345"/>
                    <a:pt x="171" y="363"/>
                  </a:cubicBezTo>
                  <a:cubicBezTo>
                    <a:pt x="170" y="363"/>
                    <a:pt x="169" y="363"/>
                    <a:pt x="169" y="363"/>
                  </a:cubicBezTo>
                  <a:cubicBezTo>
                    <a:pt x="167" y="362"/>
                    <a:pt x="166" y="363"/>
                    <a:pt x="165" y="365"/>
                  </a:cubicBezTo>
                  <a:cubicBezTo>
                    <a:pt x="165" y="365"/>
                    <a:pt x="165" y="366"/>
                    <a:pt x="165" y="367"/>
                  </a:cubicBezTo>
                  <a:cubicBezTo>
                    <a:pt x="163" y="367"/>
                    <a:pt x="161" y="366"/>
                    <a:pt x="160" y="366"/>
                  </a:cubicBezTo>
                  <a:cubicBezTo>
                    <a:pt x="164" y="347"/>
                    <a:pt x="166" y="327"/>
                    <a:pt x="168" y="308"/>
                  </a:cubicBezTo>
                  <a:close/>
                  <a:moveTo>
                    <a:pt x="176" y="228"/>
                  </a:moveTo>
                  <a:cubicBezTo>
                    <a:pt x="176" y="218"/>
                    <a:pt x="177" y="209"/>
                    <a:pt x="178" y="199"/>
                  </a:cubicBezTo>
                  <a:cubicBezTo>
                    <a:pt x="179" y="204"/>
                    <a:pt x="179" y="208"/>
                    <a:pt x="179" y="208"/>
                  </a:cubicBezTo>
                  <a:cubicBezTo>
                    <a:pt x="181" y="219"/>
                    <a:pt x="182" y="230"/>
                    <a:pt x="185" y="241"/>
                  </a:cubicBezTo>
                  <a:cubicBezTo>
                    <a:pt x="185" y="244"/>
                    <a:pt x="185" y="248"/>
                    <a:pt x="185" y="251"/>
                  </a:cubicBezTo>
                  <a:cubicBezTo>
                    <a:pt x="185" y="286"/>
                    <a:pt x="183" y="321"/>
                    <a:pt x="175" y="354"/>
                  </a:cubicBezTo>
                  <a:cubicBezTo>
                    <a:pt x="174" y="329"/>
                    <a:pt x="173" y="303"/>
                    <a:pt x="173" y="278"/>
                  </a:cubicBezTo>
                  <a:cubicBezTo>
                    <a:pt x="173" y="270"/>
                    <a:pt x="173" y="262"/>
                    <a:pt x="174" y="254"/>
                  </a:cubicBezTo>
                  <a:cubicBezTo>
                    <a:pt x="174" y="245"/>
                    <a:pt x="175" y="236"/>
                    <a:pt x="176" y="228"/>
                  </a:cubicBezTo>
                  <a:close/>
                  <a:moveTo>
                    <a:pt x="182" y="152"/>
                  </a:moveTo>
                  <a:cubicBezTo>
                    <a:pt x="183" y="162"/>
                    <a:pt x="183" y="171"/>
                    <a:pt x="183" y="180"/>
                  </a:cubicBezTo>
                  <a:cubicBezTo>
                    <a:pt x="184" y="189"/>
                    <a:pt x="184" y="198"/>
                    <a:pt x="184" y="206"/>
                  </a:cubicBezTo>
                  <a:cubicBezTo>
                    <a:pt x="184" y="204"/>
                    <a:pt x="182" y="191"/>
                    <a:pt x="182" y="191"/>
                  </a:cubicBezTo>
                  <a:cubicBezTo>
                    <a:pt x="182" y="191"/>
                    <a:pt x="181" y="185"/>
                    <a:pt x="180" y="178"/>
                  </a:cubicBezTo>
                  <a:cubicBezTo>
                    <a:pt x="181" y="170"/>
                    <a:pt x="181" y="161"/>
                    <a:pt x="182" y="152"/>
                  </a:cubicBezTo>
                  <a:close/>
                  <a:moveTo>
                    <a:pt x="189" y="180"/>
                  </a:moveTo>
                  <a:cubicBezTo>
                    <a:pt x="188" y="168"/>
                    <a:pt x="188" y="156"/>
                    <a:pt x="187" y="143"/>
                  </a:cubicBezTo>
                  <a:cubicBezTo>
                    <a:pt x="188" y="160"/>
                    <a:pt x="190" y="178"/>
                    <a:pt x="192" y="194"/>
                  </a:cubicBezTo>
                  <a:cubicBezTo>
                    <a:pt x="192" y="204"/>
                    <a:pt x="193" y="214"/>
                    <a:pt x="193" y="222"/>
                  </a:cubicBezTo>
                  <a:cubicBezTo>
                    <a:pt x="193" y="230"/>
                    <a:pt x="192" y="238"/>
                    <a:pt x="192" y="246"/>
                  </a:cubicBezTo>
                  <a:cubicBezTo>
                    <a:pt x="192" y="244"/>
                    <a:pt x="191" y="242"/>
                    <a:pt x="190" y="240"/>
                  </a:cubicBezTo>
                  <a:cubicBezTo>
                    <a:pt x="190" y="220"/>
                    <a:pt x="190" y="200"/>
                    <a:pt x="189" y="180"/>
                  </a:cubicBezTo>
                  <a:close/>
                  <a:moveTo>
                    <a:pt x="193" y="96"/>
                  </a:moveTo>
                  <a:cubicBezTo>
                    <a:pt x="194" y="108"/>
                    <a:pt x="195" y="119"/>
                    <a:pt x="196" y="131"/>
                  </a:cubicBezTo>
                  <a:cubicBezTo>
                    <a:pt x="196" y="137"/>
                    <a:pt x="196" y="143"/>
                    <a:pt x="197" y="149"/>
                  </a:cubicBezTo>
                  <a:cubicBezTo>
                    <a:pt x="196" y="156"/>
                    <a:pt x="196" y="162"/>
                    <a:pt x="196" y="169"/>
                  </a:cubicBezTo>
                  <a:cubicBezTo>
                    <a:pt x="194" y="149"/>
                    <a:pt x="193" y="128"/>
                    <a:pt x="193" y="108"/>
                  </a:cubicBezTo>
                  <a:cubicBezTo>
                    <a:pt x="193" y="105"/>
                    <a:pt x="193" y="103"/>
                    <a:pt x="193" y="100"/>
                  </a:cubicBezTo>
                  <a:cubicBezTo>
                    <a:pt x="193" y="99"/>
                    <a:pt x="193" y="98"/>
                    <a:pt x="193" y="96"/>
                  </a:cubicBezTo>
                  <a:close/>
                  <a:moveTo>
                    <a:pt x="203" y="57"/>
                  </a:moveTo>
                  <a:cubicBezTo>
                    <a:pt x="203" y="58"/>
                    <a:pt x="203" y="60"/>
                    <a:pt x="203" y="61"/>
                  </a:cubicBezTo>
                  <a:cubicBezTo>
                    <a:pt x="202" y="62"/>
                    <a:pt x="201" y="62"/>
                    <a:pt x="201" y="63"/>
                  </a:cubicBezTo>
                  <a:cubicBezTo>
                    <a:pt x="201" y="78"/>
                    <a:pt x="200" y="93"/>
                    <a:pt x="199" y="108"/>
                  </a:cubicBezTo>
                  <a:cubicBezTo>
                    <a:pt x="199" y="96"/>
                    <a:pt x="198" y="85"/>
                    <a:pt x="198" y="73"/>
                  </a:cubicBezTo>
                  <a:cubicBezTo>
                    <a:pt x="198" y="72"/>
                    <a:pt x="198" y="71"/>
                    <a:pt x="198" y="70"/>
                  </a:cubicBezTo>
                  <a:cubicBezTo>
                    <a:pt x="199" y="66"/>
                    <a:pt x="201" y="61"/>
                    <a:pt x="203" y="57"/>
                  </a:cubicBezTo>
                  <a:close/>
                  <a:moveTo>
                    <a:pt x="208" y="53"/>
                  </a:moveTo>
                  <a:cubicBezTo>
                    <a:pt x="211" y="60"/>
                    <a:pt x="214" y="66"/>
                    <a:pt x="216" y="73"/>
                  </a:cubicBezTo>
                  <a:cubicBezTo>
                    <a:pt x="216" y="79"/>
                    <a:pt x="215" y="86"/>
                    <a:pt x="215" y="92"/>
                  </a:cubicBezTo>
                  <a:cubicBezTo>
                    <a:pt x="214" y="84"/>
                    <a:pt x="212" y="75"/>
                    <a:pt x="209" y="67"/>
                  </a:cubicBezTo>
                  <a:cubicBezTo>
                    <a:pt x="208" y="62"/>
                    <a:pt x="208" y="58"/>
                    <a:pt x="208" y="53"/>
                  </a:cubicBezTo>
                  <a:close/>
                  <a:moveTo>
                    <a:pt x="170" y="369"/>
                  </a:moveTo>
                  <a:cubicBezTo>
                    <a:pt x="170" y="369"/>
                    <a:pt x="171" y="369"/>
                    <a:pt x="171" y="369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71" y="369"/>
                    <a:pt x="170" y="369"/>
                    <a:pt x="170" y="369"/>
                  </a:cubicBezTo>
                  <a:cubicBezTo>
                    <a:pt x="170" y="369"/>
                    <a:pt x="170" y="369"/>
                    <a:pt x="170" y="369"/>
                  </a:cubicBezTo>
                  <a:close/>
                  <a:moveTo>
                    <a:pt x="161" y="372"/>
                  </a:moveTo>
                  <a:cubicBezTo>
                    <a:pt x="162" y="372"/>
                    <a:pt x="163" y="372"/>
                    <a:pt x="164" y="373"/>
                  </a:cubicBezTo>
                  <a:cubicBezTo>
                    <a:pt x="164" y="373"/>
                    <a:pt x="165" y="373"/>
                    <a:pt x="165" y="374"/>
                  </a:cubicBezTo>
                  <a:cubicBezTo>
                    <a:pt x="163" y="373"/>
                    <a:pt x="162" y="372"/>
                    <a:pt x="161" y="372"/>
                  </a:cubicBezTo>
                  <a:close/>
                  <a:moveTo>
                    <a:pt x="258" y="456"/>
                  </a:moveTo>
                  <a:cubicBezTo>
                    <a:pt x="243" y="442"/>
                    <a:pt x="243" y="442"/>
                    <a:pt x="243" y="442"/>
                  </a:cubicBezTo>
                  <a:cubicBezTo>
                    <a:pt x="238" y="438"/>
                    <a:pt x="232" y="434"/>
                    <a:pt x="224" y="428"/>
                  </a:cubicBezTo>
                  <a:cubicBezTo>
                    <a:pt x="206" y="416"/>
                    <a:pt x="183" y="401"/>
                    <a:pt x="174" y="386"/>
                  </a:cubicBezTo>
                  <a:cubicBezTo>
                    <a:pt x="230" y="420"/>
                    <a:pt x="271" y="453"/>
                    <a:pt x="297" y="485"/>
                  </a:cubicBezTo>
                  <a:cubicBezTo>
                    <a:pt x="283" y="478"/>
                    <a:pt x="270" y="467"/>
                    <a:pt x="258" y="456"/>
                  </a:cubicBezTo>
                  <a:close/>
                  <a:moveTo>
                    <a:pt x="170" y="375"/>
                  </a:moveTo>
                  <a:cubicBezTo>
                    <a:pt x="171" y="375"/>
                    <a:pt x="172" y="375"/>
                    <a:pt x="173" y="375"/>
                  </a:cubicBezTo>
                  <a:cubicBezTo>
                    <a:pt x="173" y="376"/>
                    <a:pt x="173" y="376"/>
                    <a:pt x="174" y="376"/>
                  </a:cubicBezTo>
                  <a:cubicBezTo>
                    <a:pt x="174" y="376"/>
                    <a:pt x="174" y="376"/>
                    <a:pt x="174" y="376"/>
                  </a:cubicBezTo>
                  <a:cubicBezTo>
                    <a:pt x="174" y="376"/>
                    <a:pt x="175" y="376"/>
                    <a:pt x="175" y="376"/>
                  </a:cubicBezTo>
                  <a:cubicBezTo>
                    <a:pt x="186" y="380"/>
                    <a:pt x="196" y="386"/>
                    <a:pt x="205" y="392"/>
                  </a:cubicBezTo>
                  <a:cubicBezTo>
                    <a:pt x="205" y="395"/>
                    <a:pt x="206" y="398"/>
                    <a:pt x="207" y="400"/>
                  </a:cubicBezTo>
                  <a:cubicBezTo>
                    <a:pt x="196" y="393"/>
                    <a:pt x="183" y="385"/>
                    <a:pt x="171" y="377"/>
                  </a:cubicBezTo>
                  <a:cubicBezTo>
                    <a:pt x="170" y="376"/>
                    <a:pt x="170" y="375"/>
                    <a:pt x="170" y="375"/>
                  </a:cubicBezTo>
                  <a:close/>
                  <a:moveTo>
                    <a:pt x="191" y="257"/>
                  </a:moveTo>
                  <a:cubicBezTo>
                    <a:pt x="191" y="258"/>
                    <a:pt x="191" y="258"/>
                    <a:pt x="192" y="259"/>
                  </a:cubicBezTo>
                  <a:cubicBezTo>
                    <a:pt x="192" y="260"/>
                    <a:pt x="192" y="261"/>
                    <a:pt x="192" y="261"/>
                  </a:cubicBezTo>
                  <a:cubicBezTo>
                    <a:pt x="191" y="274"/>
                    <a:pt x="191" y="288"/>
                    <a:pt x="191" y="302"/>
                  </a:cubicBezTo>
                  <a:cubicBezTo>
                    <a:pt x="191" y="328"/>
                    <a:pt x="193" y="354"/>
                    <a:pt x="201" y="376"/>
                  </a:cubicBezTo>
                  <a:cubicBezTo>
                    <a:pt x="201" y="377"/>
                    <a:pt x="201" y="377"/>
                    <a:pt x="202" y="378"/>
                  </a:cubicBezTo>
                  <a:cubicBezTo>
                    <a:pt x="202" y="378"/>
                    <a:pt x="202" y="379"/>
                    <a:pt x="202" y="379"/>
                  </a:cubicBezTo>
                  <a:cubicBezTo>
                    <a:pt x="194" y="374"/>
                    <a:pt x="186" y="369"/>
                    <a:pt x="178" y="366"/>
                  </a:cubicBezTo>
                  <a:cubicBezTo>
                    <a:pt x="187" y="331"/>
                    <a:pt x="190" y="294"/>
                    <a:pt x="191" y="257"/>
                  </a:cubicBezTo>
                  <a:close/>
                  <a:moveTo>
                    <a:pt x="202" y="144"/>
                  </a:moveTo>
                  <a:cubicBezTo>
                    <a:pt x="204" y="127"/>
                    <a:pt x="205" y="110"/>
                    <a:pt x="205" y="94"/>
                  </a:cubicBezTo>
                  <a:cubicBezTo>
                    <a:pt x="206" y="107"/>
                    <a:pt x="208" y="119"/>
                    <a:pt x="209" y="132"/>
                  </a:cubicBezTo>
                  <a:cubicBezTo>
                    <a:pt x="212" y="167"/>
                    <a:pt x="215" y="204"/>
                    <a:pt x="217" y="241"/>
                  </a:cubicBezTo>
                  <a:cubicBezTo>
                    <a:pt x="218" y="259"/>
                    <a:pt x="218" y="259"/>
                    <a:pt x="218" y="259"/>
                  </a:cubicBezTo>
                  <a:cubicBezTo>
                    <a:pt x="219" y="274"/>
                    <a:pt x="219" y="289"/>
                    <a:pt x="220" y="305"/>
                  </a:cubicBezTo>
                  <a:cubicBezTo>
                    <a:pt x="219" y="314"/>
                    <a:pt x="219" y="323"/>
                    <a:pt x="219" y="332"/>
                  </a:cubicBezTo>
                  <a:cubicBezTo>
                    <a:pt x="219" y="336"/>
                    <a:pt x="219" y="339"/>
                    <a:pt x="219" y="343"/>
                  </a:cubicBezTo>
                  <a:cubicBezTo>
                    <a:pt x="218" y="358"/>
                    <a:pt x="217" y="374"/>
                    <a:pt x="213" y="388"/>
                  </a:cubicBezTo>
                  <a:cubicBezTo>
                    <a:pt x="212" y="386"/>
                    <a:pt x="210" y="385"/>
                    <a:pt x="208" y="384"/>
                  </a:cubicBezTo>
                  <a:cubicBezTo>
                    <a:pt x="207" y="378"/>
                    <a:pt x="206" y="372"/>
                    <a:pt x="205" y="365"/>
                  </a:cubicBezTo>
                  <a:cubicBezTo>
                    <a:pt x="202" y="344"/>
                    <a:pt x="201" y="322"/>
                    <a:pt x="201" y="300"/>
                  </a:cubicBezTo>
                  <a:cubicBezTo>
                    <a:pt x="201" y="290"/>
                    <a:pt x="202" y="280"/>
                    <a:pt x="202" y="270"/>
                  </a:cubicBezTo>
                  <a:cubicBezTo>
                    <a:pt x="203" y="270"/>
                    <a:pt x="203" y="269"/>
                    <a:pt x="203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1"/>
                    <a:pt x="203" y="255"/>
                    <a:pt x="202" y="247"/>
                  </a:cubicBezTo>
                  <a:cubicBezTo>
                    <a:pt x="202" y="246"/>
                    <a:pt x="202" y="244"/>
                    <a:pt x="203" y="243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89"/>
                    <a:pt x="204" y="189"/>
                    <a:pt x="204" y="188"/>
                  </a:cubicBezTo>
                  <a:cubicBezTo>
                    <a:pt x="204" y="175"/>
                    <a:pt x="203" y="162"/>
                    <a:pt x="202" y="149"/>
                  </a:cubicBezTo>
                  <a:cubicBezTo>
                    <a:pt x="202" y="147"/>
                    <a:pt x="202" y="146"/>
                    <a:pt x="202" y="144"/>
                  </a:cubicBezTo>
                  <a:close/>
                  <a:moveTo>
                    <a:pt x="214" y="131"/>
                  </a:moveTo>
                  <a:cubicBezTo>
                    <a:pt x="213" y="124"/>
                    <a:pt x="213" y="117"/>
                    <a:pt x="212" y="109"/>
                  </a:cubicBezTo>
                  <a:cubicBezTo>
                    <a:pt x="212" y="110"/>
                    <a:pt x="212" y="111"/>
                    <a:pt x="212" y="111"/>
                  </a:cubicBezTo>
                  <a:cubicBezTo>
                    <a:pt x="213" y="114"/>
                    <a:pt x="214" y="117"/>
                    <a:pt x="214" y="119"/>
                  </a:cubicBezTo>
                  <a:cubicBezTo>
                    <a:pt x="214" y="126"/>
                    <a:pt x="214" y="133"/>
                    <a:pt x="215" y="139"/>
                  </a:cubicBezTo>
                  <a:cubicBezTo>
                    <a:pt x="214" y="137"/>
                    <a:pt x="214" y="134"/>
                    <a:pt x="214" y="131"/>
                  </a:cubicBezTo>
                  <a:close/>
                  <a:moveTo>
                    <a:pt x="219" y="118"/>
                  </a:moveTo>
                  <a:cubicBezTo>
                    <a:pt x="219" y="107"/>
                    <a:pt x="220" y="96"/>
                    <a:pt x="221" y="85"/>
                  </a:cubicBezTo>
                  <a:cubicBezTo>
                    <a:pt x="221" y="87"/>
                    <a:pt x="222" y="90"/>
                    <a:pt x="223" y="92"/>
                  </a:cubicBezTo>
                  <a:cubicBezTo>
                    <a:pt x="224" y="109"/>
                    <a:pt x="224" y="126"/>
                    <a:pt x="225" y="143"/>
                  </a:cubicBezTo>
                  <a:cubicBezTo>
                    <a:pt x="223" y="135"/>
                    <a:pt x="221" y="127"/>
                    <a:pt x="219" y="119"/>
                  </a:cubicBezTo>
                  <a:cubicBezTo>
                    <a:pt x="219" y="119"/>
                    <a:pt x="219" y="118"/>
                    <a:pt x="219" y="118"/>
                  </a:cubicBezTo>
                  <a:close/>
                  <a:moveTo>
                    <a:pt x="221" y="373"/>
                  </a:moveTo>
                  <a:cubicBezTo>
                    <a:pt x="223" y="382"/>
                    <a:pt x="224" y="391"/>
                    <a:pt x="227" y="399"/>
                  </a:cubicBezTo>
                  <a:cubicBezTo>
                    <a:pt x="224" y="396"/>
                    <a:pt x="221" y="394"/>
                    <a:pt x="218" y="391"/>
                  </a:cubicBezTo>
                  <a:cubicBezTo>
                    <a:pt x="219" y="385"/>
                    <a:pt x="220" y="379"/>
                    <a:pt x="221" y="373"/>
                  </a:cubicBezTo>
                  <a:close/>
                  <a:moveTo>
                    <a:pt x="215" y="400"/>
                  </a:moveTo>
                  <a:cubicBezTo>
                    <a:pt x="225" y="408"/>
                    <a:pt x="233" y="416"/>
                    <a:pt x="242" y="426"/>
                  </a:cubicBezTo>
                  <a:cubicBezTo>
                    <a:pt x="233" y="419"/>
                    <a:pt x="224" y="412"/>
                    <a:pt x="214" y="405"/>
                  </a:cubicBezTo>
                  <a:cubicBezTo>
                    <a:pt x="215" y="404"/>
                    <a:pt x="215" y="402"/>
                    <a:pt x="215" y="400"/>
                  </a:cubicBezTo>
                  <a:close/>
                  <a:moveTo>
                    <a:pt x="225" y="292"/>
                  </a:moveTo>
                  <a:cubicBezTo>
                    <a:pt x="226" y="281"/>
                    <a:pt x="226" y="270"/>
                    <a:pt x="226" y="260"/>
                  </a:cubicBezTo>
                  <a:cubicBezTo>
                    <a:pt x="226" y="257"/>
                    <a:pt x="226" y="254"/>
                    <a:pt x="226" y="251"/>
                  </a:cubicBezTo>
                  <a:cubicBezTo>
                    <a:pt x="225" y="233"/>
                    <a:pt x="224" y="216"/>
                    <a:pt x="223" y="199"/>
                  </a:cubicBezTo>
                  <a:cubicBezTo>
                    <a:pt x="222" y="182"/>
                    <a:pt x="221" y="164"/>
                    <a:pt x="220" y="147"/>
                  </a:cubicBezTo>
                  <a:cubicBezTo>
                    <a:pt x="221" y="151"/>
                    <a:pt x="222" y="154"/>
                    <a:pt x="222" y="158"/>
                  </a:cubicBezTo>
                  <a:cubicBezTo>
                    <a:pt x="224" y="163"/>
                    <a:pt x="225" y="169"/>
                    <a:pt x="226" y="175"/>
                  </a:cubicBezTo>
                  <a:cubicBezTo>
                    <a:pt x="228" y="195"/>
                    <a:pt x="229" y="216"/>
                    <a:pt x="231" y="236"/>
                  </a:cubicBezTo>
                  <a:cubicBezTo>
                    <a:pt x="233" y="252"/>
                    <a:pt x="234" y="268"/>
                    <a:pt x="236" y="285"/>
                  </a:cubicBezTo>
                  <a:cubicBezTo>
                    <a:pt x="238" y="311"/>
                    <a:pt x="240" y="338"/>
                    <a:pt x="244" y="364"/>
                  </a:cubicBezTo>
                  <a:cubicBezTo>
                    <a:pt x="243" y="380"/>
                    <a:pt x="240" y="394"/>
                    <a:pt x="236" y="406"/>
                  </a:cubicBezTo>
                  <a:cubicBezTo>
                    <a:pt x="236" y="406"/>
                    <a:pt x="235" y="406"/>
                    <a:pt x="235" y="406"/>
                  </a:cubicBezTo>
                  <a:cubicBezTo>
                    <a:pt x="228" y="389"/>
                    <a:pt x="225" y="367"/>
                    <a:pt x="224" y="343"/>
                  </a:cubicBezTo>
                  <a:cubicBezTo>
                    <a:pt x="225" y="335"/>
                    <a:pt x="225" y="326"/>
                    <a:pt x="225" y="318"/>
                  </a:cubicBezTo>
                  <a:cubicBezTo>
                    <a:pt x="225" y="314"/>
                    <a:pt x="225" y="309"/>
                    <a:pt x="225" y="305"/>
                  </a:cubicBezTo>
                  <a:cubicBezTo>
                    <a:pt x="225" y="301"/>
                    <a:pt x="225" y="296"/>
                    <a:pt x="225" y="292"/>
                  </a:cubicBezTo>
                  <a:close/>
                  <a:moveTo>
                    <a:pt x="241" y="284"/>
                  </a:moveTo>
                  <a:cubicBezTo>
                    <a:pt x="240" y="267"/>
                    <a:pt x="238" y="251"/>
                    <a:pt x="237" y="236"/>
                  </a:cubicBezTo>
                  <a:cubicBezTo>
                    <a:pt x="236" y="229"/>
                    <a:pt x="235" y="222"/>
                    <a:pt x="235" y="216"/>
                  </a:cubicBezTo>
                  <a:cubicBezTo>
                    <a:pt x="236" y="224"/>
                    <a:pt x="238" y="233"/>
                    <a:pt x="239" y="241"/>
                  </a:cubicBezTo>
                  <a:cubicBezTo>
                    <a:pt x="241" y="263"/>
                    <a:pt x="246" y="298"/>
                    <a:pt x="246" y="333"/>
                  </a:cubicBezTo>
                  <a:cubicBezTo>
                    <a:pt x="246" y="333"/>
                    <a:pt x="246" y="334"/>
                    <a:pt x="246" y="334"/>
                  </a:cubicBezTo>
                  <a:cubicBezTo>
                    <a:pt x="244" y="318"/>
                    <a:pt x="242" y="301"/>
                    <a:pt x="241" y="284"/>
                  </a:cubicBezTo>
                  <a:close/>
                  <a:moveTo>
                    <a:pt x="257" y="433"/>
                  </a:moveTo>
                  <a:cubicBezTo>
                    <a:pt x="257" y="433"/>
                    <a:pt x="250" y="426"/>
                    <a:pt x="250" y="426"/>
                  </a:cubicBezTo>
                  <a:cubicBezTo>
                    <a:pt x="249" y="425"/>
                    <a:pt x="247" y="423"/>
                    <a:pt x="246" y="422"/>
                  </a:cubicBezTo>
                  <a:cubicBezTo>
                    <a:pt x="252" y="427"/>
                    <a:pt x="258" y="432"/>
                    <a:pt x="258" y="432"/>
                  </a:cubicBezTo>
                  <a:cubicBezTo>
                    <a:pt x="258" y="432"/>
                    <a:pt x="260" y="434"/>
                    <a:pt x="262" y="435"/>
                  </a:cubicBezTo>
                  <a:cubicBezTo>
                    <a:pt x="262" y="437"/>
                    <a:pt x="263" y="438"/>
                    <a:pt x="263" y="440"/>
                  </a:cubicBezTo>
                  <a:cubicBezTo>
                    <a:pt x="261" y="437"/>
                    <a:pt x="259" y="435"/>
                    <a:pt x="257" y="433"/>
                  </a:cubicBezTo>
                  <a:close/>
                  <a:moveTo>
                    <a:pt x="247" y="383"/>
                  </a:moveTo>
                  <a:cubicBezTo>
                    <a:pt x="250" y="397"/>
                    <a:pt x="254" y="412"/>
                    <a:pt x="258" y="425"/>
                  </a:cubicBezTo>
                  <a:cubicBezTo>
                    <a:pt x="253" y="421"/>
                    <a:pt x="241" y="411"/>
                    <a:pt x="241" y="411"/>
                  </a:cubicBezTo>
                  <a:cubicBezTo>
                    <a:pt x="241" y="411"/>
                    <a:pt x="241" y="410"/>
                    <a:pt x="240" y="410"/>
                  </a:cubicBezTo>
                  <a:cubicBezTo>
                    <a:pt x="243" y="402"/>
                    <a:pt x="246" y="392"/>
                    <a:pt x="247" y="383"/>
                  </a:cubicBezTo>
                  <a:close/>
                  <a:moveTo>
                    <a:pt x="229" y="115"/>
                  </a:moveTo>
                  <a:cubicBezTo>
                    <a:pt x="235" y="140"/>
                    <a:pt x="241" y="166"/>
                    <a:pt x="245" y="192"/>
                  </a:cubicBezTo>
                  <a:cubicBezTo>
                    <a:pt x="248" y="225"/>
                    <a:pt x="252" y="258"/>
                    <a:pt x="258" y="290"/>
                  </a:cubicBezTo>
                  <a:cubicBezTo>
                    <a:pt x="261" y="307"/>
                    <a:pt x="263" y="325"/>
                    <a:pt x="266" y="342"/>
                  </a:cubicBezTo>
                  <a:cubicBezTo>
                    <a:pt x="268" y="358"/>
                    <a:pt x="270" y="375"/>
                    <a:pt x="273" y="391"/>
                  </a:cubicBezTo>
                  <a:cubicBezTo>
                    <a:pt x="273" y="407"/>
                    <a:pt x="271" y="421"/>
                    <a:pt x="267" y="433"/>
                  </a:cubicBezTo>
                  <a:cubicBezTo>
                    <a:pt x="267" y="432"/>
                    <a:pt x="267" y="432"/>
                    <a:pt x="266" y="432"/>
                  </a:cubicBezTo>
                  <a:cubicBezTo>
                    <a:pt x="258" y="411"/>
                    <a:pt x="253" y="388"/>
                    <a:pt x="250" y="365"/>
                  </a:cubicBezTo>
                  <a:cubicBezTo>
                    <a:pt x="251" y="355"/>
                    <a:pt x="251" y="344"/>
                    <a:pt x="251" y="333"/>
                  </a:cubicBezTo>
                  <a:cubicBezTo>
                    <a:pt x="251" y="298"/>
                    <a:pt x="247" y="263"/>
                    <a:pt x="244" y="241"/>
                  </a:cubicBezTo>
                  <a:cubicBezTo>
                    <a:pt x="241" y="218"/>
                    <a:pt x="237" y="196"/>
                    <a:pt x="232" y="174"/>
                  </a:cubicBezTo>
                  <a:cubicBezTo>
                    <a:pt x="231" y="154"/>
                    <a:pt x="230" y="134"/>
                    <a:pt x="229" y="115"/>
                  </a:cubicBezTo>
                  <a:close/>
                  <a:moveTo>
                    <a:pt x="228" y="78"/>
                  </a:moveTo>
                  <a:cubicBezTo>
                    <a:pt x="233" y="96"/>
                    <a:pt x="237" y="114"/>
                    <a:pt x="240" y="132"/>
                  </a:cubicBezTo>
                  <a:cubicBezTo>
                    <a:pt x="237" y="120"/>
                    <a:pt x="234" y="108"/>
                    <a:pt x="230" y="97"/>
                  </a:cubicBezTo>
                  <a:cubicBezTo>
                    <a:pt x="230" y="94"/>
                    <a:pt x="229" y="91"/>
                    <a:pt x="228" y="89"/>
                  </a:cubicBezTo>
                  <a:cubicBezTo>
                    <a:pt x="228" y="85"/>
                    <a:pt x="228" y="82"/>
                    <a:pt x="228" y="78"/>
                  </a:cubicBezTo>
                  <a:close/>
                  <a:moveTo>
                    <a:pt x="247" y="107"/>
                  </a:moveTo>
                  <a:cubicBezTo>
                    <a:pt x="249" y="113"/>
                    <a:pt x="251" y="118"/>
                    <a:pt x="252" y="123"/>
                  </a:cubicBezTo>
                  <a:cubicBezTo>
                    <a:pt x="252" y="124"/>
                    <a:pt x="252" y="125"/>
                    <a:pt x="252" y="126"/>
                  </a:cubicBezTo>
                  <a:cubicBezTo>
                    <a:pt x="252" y="152"/>
                    <a:pt x="258" y="182"/>
                    <a:pt x="265" y="210"/>
                  </a:cubicBezTo>
                  <a:cubicBezTo>
                    <a:pt x="265" y="220"/>
                    <a:pt x="266" y="230"/>
                    <a:pt x="267" y="240"/>
                  </a:cubicBezTo>
                  <a:cubicBezTo>
                    <a:pt x="264" y="230"/>
                    <a:pt x="262" y="220"/>
                    <a:pt x="261" y="212"/>
                  </a:cubicBezTo>
                  <a:cubicBezTo>
                    <a:pt x="259" y="203"/>
                    <a:pt x="257" y="194"/>
                    <a:pt x="256" y="189"/>
                  </a:cubicBezTo>
                  <a:cubicBezTo>
                    <a:pt x="256" y="189"/>
                    <a:pt x="254" y="183"/>
                    <a:pt x="253" y="180"/>
                  </a:cubicBezTo>
                  <a:cubicBezTo>
                    <a:pt x="253" y="179"/>
                    <a:pt x="253" y="178"/>
                    <a:pt x="253" y="177"/>
                  </a:cubicBezTo>
                  <a:cubicBezTo>
                    <a:pt x="251" y="166"/>
                    <a:pt x="249" y="154"/>
                    <a:pt x="248" y="143"/>
                  </a:cubicBezTo>
                  <a:cubicBezTo>
                    <a:pt x="247" y="131"/>
                    <a:pt x="247" y="119"/>
                    <a:pt x="247" y="107"/>
                  </a:cubicBezTo>
                  <a:close/>
                  <a:moveTo>
                    <a:pt x="258" y="109"/>
                  </a:moveTo>
                  <a:cubicBezTo>
                    <a:pt x="260" y="118"/>
                    <a:pt x="262" y="128"/>
                    <a:pt x="264" y="137"/>
                  </a:cubicBezTo>
                  <a:cubicBezTo>
                    <a:pt x="264" y="140"/>
                    <a:pt x="263" y="143"/>
                    <a:pt x="263" y="146"/>
                  </a:cubicBezTo>
                  <a:cubicBezTo>
                    <a:pt x="262" y="138"/>
                    <a:pt x="260" y="130"/>
                    <a:pt x="257" y="123"/>
                  </a:cubicBezTo>
                  <a:cubicBezTo>
                    <a:pt x="258" y="118"/>
                    <a:pt x="258" y="114"/>
                    <a:pt x="258" y="109"/>
                  </a:cubicBezTo>
                  <a:close/>
                  <a:moveTo>
                    <a:pt x="259" y="149"/>
                  </a:moveTo>
                  <a:cubicBezTo>
                    <a:pt x="260" y="156"/>
                    <a:pt x="262" y="164"/>
                    <a:pt x="263" y="171"/>
                  </a:cubicBezTo>
                  <a:cubicBezTo>
                    <a:pt x="263" y="174"/>
                    <a:pt x="264" y="177"/>
                    <a:pt x="264" y="180"/>
                  </a:cubicBezTo>
                  <a:cubicBezTo>
                    <a:pt x="262" y="170"/>
                    <a:pt x="260" y="159"/>
                    <a:pt x="259" y="149"/>
                  </a:cubicBezTo>
                  <a:close/>
                  <a:moveTo>
                    <a:pt x="270" y="208"/>
                  </a:moveTo>
                  <a:cubicBezTo>
                    <a:pt x="270" y="209"/>
                    <a:pt x="270" y="211"/>
                    <a:pt x="270" y="212"/>
                  </a:cubicBezTo>
                  <a:cubicBezTo>
                    <a:pt x="270" y="211"/>
                    <a:pt x="270" y="210"/>
                    <a:pt x="270" y="209"/>
                  </a:cubicBezTo>
                  <a:cubicBezTo>
                    <a:pt x="270" y="209"/>
                    <a:pt x="270" y="208"/>
                    <a:pt x="270" y="208"/>
                  </a:cubicBezTo>
                  <a:close/>
                  <a:moveTo>
                    <a:pt x="269" y="442"/>
                  </a:moveTo>
                  <a:cubicBezTo>
                    <a:pt x="269" y="442"/>
                    <a:pt x="269" y="442"/>
                    <a:pt x="270" y="441"/>
                  </a:cubicBezTo>
                  <a:cubicBezTo>
                    <a:pt x="273" y="443"/>
                    <a:pt x="275" y="445"/>
                    <a:pt x="275" y="445"/>
                  </a:cubicBezTo>
                  <a:cubicBezTo>
                    <a:pt x="293" y="459"/>
                    <a:pt x="312" y="474"/>
                    <a:pt x="329" y="490"/>
                  </a:cubicBezTo>
                  <a:cubicBezTo>
                    <a:pt x="330" y="491"/>
                    <a:pt x="330" y="493"/>
                    <a:pt x="331" y="494"/>
                  </a:cubicBezTo>
                  <a:cubicBezTo>
                    <a:pt x="331" y="496"/>
                    <a:pt x="330" y="498"/>
                    <a:pt x="329" y="501"/>
                  </a:cubicBezTo>
                  <a:cubicBezTo>
                    <a:pt x="317" y="488"/>
                    <a:pt x="304" y="476"/>
                    <a:pt x="291" y="464"/>
                  </a:cubicBezTo>
                  <a:cubicBezTo>
                    <a:pt x="283" y="458"/>
                    <a:pt x="275" y="451"/>
                    <a:pt x="268" y="444"/>
                  </a:cubicBezTo>
                  <a:cubicBezTo>
                    <a:pt x="268" y="443"/>
                    <a:pt x="269" y="443"/>
                    <a:pt x="269" y="442"/>
                  </a:cubicBezTo>
                  <a:close/>
                  <a:moveTo>
                    <a:pt x="277" y="412"/>
                  </a:moveTo>
                  <a:cubicBezTo>
                    <a:pt x="279" y="424"/>
                    <a:pt x="283" y="436"/>
                    <a:pt x="286" y="447"/>
                  </a:cubicBezTo>
                  <a:cubicBezTo>
                    <a:pt x="284" y="445"/>
                    <a:pt x="281" y="443"/>
                    <a:pt x="278" y="441"/>
                  </a:cubicBezTo>
                  <a:cubicBezTo>
                    <a:pt x="278" y="441"/>
                    <a:pt x="275" y="438"/>
                    <a:pt x="272" y="436"/>
                  </a:cubicBezTo>
                  <a:cubicBezTo>
                    <a:pt x="274" y="429"/>
                    <a:pt x="276" y="421"/>
                    <a:pt x="277" y="412"/>
                  </a:cubicBezTo>
                  <a:close/>
                  <a:moveTo>
                    <a:pt x="278" y="390"/>
                  </a:moveTo>
                  <a:cubicBezTo>
                    <a:pt x="278" y="358"/>
                    <a:pt x="272" y="322"/>
                    <a:pt x="266" y="290"/>
                  </a:cubicBezTo>
                  <a:cubicBezTo>
                    <a:pt x="264" y="278"/>
                    <a:pt x="262" y="266"/>
                    <a:pt x="261" y="256"/>
                  </a:cubicBezTo>
                  <a:cubicBezTo>
                    <a:pt x="264" y="268"/>
                    <a:pt x="267" y="281"/>
                    <a:pt x="270" y="294"/>
                  </a:cubicBezTo>
                  <a:cubicBezTo>
                    <a:pt x="272" y="298"/>
                    <a:pt x="273" y="303"/>
                    <a:pt x="274" y="307"/>
                  </a:cubicBezTo>
                  <a:cubicBezTo>
                    <a:pt x="276" y="324"/>
                    <a:pt x="279" y="341"/>
                    <a:pt x="282" y="358"/>
                  </a:cubicBezTo>
                  <a:cubicBezTo>
                    <a:pt x="284" y="365"/>
                    <a:pt x="285" y="372"/>
                    <a:pt x="287" y="379"/>
                  </a:cubicBezTo>
                  <a:cubicBezTo>
                    <a:pt x="288" y="392"/>
                    <a:pt x="289" y="405"/>
                    <a:pt x="292" y="417"/>
                  </a:cubicBezTo>
                  <a:cubicBezTo>
                    <a:pt x="292" y="425"/>
                    <a:pt x="291" y="433"/>
                    <a:pt x="290" y="440"/>
                  </a:cubicBezTo>
                  <a:cubicBezTo>
                    <a:pt x="285" y="424"/>
                    <a:pt x="281" y="408"/>
                    <a:pt x="278" y="391"/>
                  </a:cubicBezTo>
                  <a:cubicBezTo>
                    <a:pt x="278" y="391"/>
                    <a:pt x="278" y="390"/>
                    <a:pt x="278" y="390"/>
                  </a:cubicBezTo>
                  <a:close/>
                  <a:moveTo>
                    <a:pt x="272" y="242"/>
                  </a:moveTo>
                  <a:cubicBezTo>
                    <a:pt x="275" y="256"/>
                    <a:pt x="278" y="269"/>
                    <a:pt x="280" y="280"/>
                  </a:cubicBezTo>
                  <a:cubicBezTo>
                    <a:pt x="280" y="282"/>
                    <a:pt x="280" y="284"/>
                    <a:pt x="281" y="286"/>
                  </a:cubicBezTo>
                  <a:cubicBezTo>
                    <a:pt x="278" y="281"/>
                    <a:pt x="276" y="275"/>
                    <a:pt x="275" y="269"/>
                  </a:cubicBezTo>
                  <a:cubicBezTo>
                    <a:pt x="274" y="260"/>
                    <a:pt x="273" y="251"/>
                    <a:pt x="272" y="242"/>
                  </a:cubicBezTo>
                  <a:close/>
                  <a:moveTo>
                    <a:pt x="277" y="292"/>
                  </a:moveTo>
                  <a:cubicBezTo>
                    <a:pt x="279" y="295"/>
                    <a:pt x="280" y="298"/>
                    <a:pt x="282" y="301"/>
                  </a:cubicBezTo>
                  <a:cubicBezTo>
                    <a:pt x="283" y="308"/>
                    <a:pt x="283" y="315"/>
                    <a:pt x="283" y="322"/>
                  </a:cubicBezTo>
                  <a:cubicBezTo>
                    <a:pt x="282" y="317"/>
                    <a:pt x="280" y="311"/>
                    <a:pt x="279" y="306"/>
                  </a:cubicBezTo>
                  <a:cubicBezTo>
                    <a:pt x="278" y="301"/>
                    <a:pt x="278" y="297"/>
                    <a:pt x="277" y="292"/>
                  </a:cubicBezTo>
                  <a:close/>
                  <a:moveTo>
                    <a:pt x="296" y="433"/>
                  </a:moveTo>
                  <a:cubicBezTo>
                    <a:pt x="299" y="442"/>
                    <a:pt x="303" y="451"/>
                    <a:pt x="307" y="458"/>
                  </a:cubicBezTo>
                  <a:cubicBezTo>
                    <a:pt x="308" y="459"/>
                    <a:pt x="308" y="460"/>
                    <a:pt x="309" y="460"/>
                  </a:cubicBezTo>
                  <a:cubicBezTo>
                    <a:pt x="310" y="460"/>
                    <a:pt x="310" y="459"/>
                    <a:pt x="311" y="459"/>
                  </a:cubicBezTo>
                  <a:cubicBezTo>
                    <a:pt x="313" y="464"/>
                    <a:pt x="315" y="468"/>
                    <a:pt x="318" y="473"/>
                  </a:cubicBezTo>
                  <a:cubicBezTo>
                    <a:pt x="310" y="466"/>
                    <a:pt x="301" y="459"/>
                    <a:pt x="293" y="453"/>
                  </a:cubicBezTo>
                  <a:cubicBezTo>
                    <a:pt x="295" y="446"/>
                    <a:pt x="296" y="440"/>
                    <a:pt x="296" y="433"/>
                  </a:cubicBezTo>
                  <a:close/>
                  <a:moveTo>
                    <a:pt x="289" y="334"/>
                  </a:moveTo>
                  <a:cubicBezTo>
                    <a:pt x="289" y="326"/>
                    <a:pt x="288" y="318"/>
                    <a:pt x="288" y="311"/>
                  </a:cubicBezTo>
                  <a:cubicBezTo>
                    <a:pt x="289" y="312"/>
                    <a:pt x="290" y="313"/>
                    <a:pt x="291" y="314"/>
                  </a:cubicBezTo>
                  <a:cubicBezTo>
                    <a:pt x="292" y="318"/>
                    <a:pt x="293" y="322"/>
                    <a:pt x="294" y="325"/>
                  </a:cubicBezTo>
                  <a:cubicBezTo>
                    <a:pt x="304" y="355"/>
                    <a:pt x="315" y="393"/>
                    <a:pt x="315" y="423"/>
                  </a:cubicBezTo>
                  <a:cubicBezTo>
                    <a:pt x="315" y="432"/>
                    <a:pt x="314" y="440"/>
                    <a:pt x="311" y="447"/>
                  </a:cubicBezTo>
                  <a:cubicBezTo>
                    <a:pt x="306" y="433"/>
                    <a:pt x="301" y="418"/>
                    <a:pt x="297" y="402"/>
                  </a:cubicBezTo>
                  <a:cubicBezTo>
                    <a:pt x="296" y="385"/>
                    <a:pt x="293" y="368"/>
                    <a:pt x="290" y="351"/>
                  </a:cubicBezTo>
                  <a:cubicBezTo>
                    <a:pt x="290" y="345"/>
                    <a:pt x="289" y="340"/>
                    <a:pt x="289" y="334"/>
                  </a:cubicBezTo>
                  <a:close/>
                  <a:moveTo>
                    <a:pt x="268" y="167"/>
                  </a:moveTo>
                  <a:cubicBezTo>
                    <a:pt x="268" y="167"/>
                    <a:pt x="269" y="163"/>
                    <a:pt x="269" y="158"/>
                  </a:cubicBezTo>
                  <a:cubicBezTo>
                    <a:pt x="271" y="170"/>
                    <a:pt x="274" y="181"/>
                    <a:pt x="278" y="193"/>
                  </a:cubicBezTo>
                  <a:cubicBezTo>
                    <a:pt x="280" y="203"/>
                    <a:pt x="284" y="214"/>
                    <a:pt x="288" y="226"/>
                  </a:cubicBezTo>
                  <a:cubicBezTo>
                    <a:pt x="297" y="251"/>
                    <a:pt x="307" y="278"/>
                    <a:pt x="307" y="302"/>
                  </a:cubicBezTo>
                  <a:cubicBezTo>
                    <a:pt x="307" y="308"/>
                    <a:pt x="306" y="313"/>
                    <a:pt x="305" y="318"/>
                  </a:cubicBezTo>
                  <a:cubicBezTo>
                    <a:pt x="302" y="317"/>
                    <a:pt x="299" y="315"/>
                    <a:pt x="296" y="312"/>
                  </a:cubicBezTo>
                  <a:cubicBezTo>
                    <a:pt x="293" y="303"/>
                    <a:pt x="291" y="295"/>
                    <a:pt x="289" y="289"/>
                  </a:cubicBezTo>
                  <a:cubicBezTo>
                    <a:pt x="285" y="267"/>
                    <a:pt x="281" y="245"/>
                    <a:pt x="278" y="222"/>
                  </a:cubicBezTo>
                  <a:cubicBezTo>
                    <a:pt x="275" y="205"/>
                    <a:pt x="272" y="188"/>
                    <a:pt x="269" y="170"/>
                  </a:cubicBezTo>
                  <a:cubicBezTo>
                    <a:pt x="269" y="169"/>
                    <a:pt x="268" y="168"/>
                    <a:pt x="268" y="167"/>
                  </a:cubicBezTo>
                  <a:close/>
                  <a:moveTo>
                    <a:pt x="269" y="133"/>
                  </a:moveTo>
                  <a:cubicBezTo>
                    <a:pt x="269" y="129"/>
                    <a:pt x="269" y="126"/>
                    <a:pt x="269" y="123"/>
                  </a:cubicBezTo>
                  <a:cubicBezTo>
                    <a:pt x="273" y="136"/>
                    <a:pt x="276" y="150"/>
                    <a:pt x="279" y="164"/>
                  </a:cubicBezTo>
                  <a:cubicBezTo>
                    <a:pt x="282" y="179"/>
                    <a:pt x="282" y="179"/>
                    <a:pt x="282" y="179"/>
                  </a:cubicBezTo>
                  <a:cubicBezTo>
                    <a:pt x="285" y="193"/>
                    <a:pt x="289" y="207"/>
                    <a:pt x="292" y="221"/>
                  </a:cubicBezTo>
                  <a:cubicBezTo>
                    <a:pt x="288" y="210"/>
                    <a:pt x="285" y="201"/>
                    <a:pt x="283" y="192"/>
                  </a:cubicBezTo>
                  <a:cubicBezTo>
                    <a:pt x="278" y="173"/>
                    <a:pt x="273" y="154"/>
                    <a:pt x="269" y="136"/>
                  </a:cubicBezTo>
                  <a:cubicBezTo>
                    <a:pt x="269" y="135"/>
                    <a:pt x="269" y="134"/>
                    <a:pt x="269" y="133"/>
                  </a:cubicBezTo>
                  <a:close/>
                  <a:moveTo>
                    <a:pt x="309" y="323"/>
                  </a:moveTo>
                  <a:cubicBezTo>
                    <a:pt x="311" y="317"/>
                    <a:pt x="312" y="310"/>
                    <a:pt x="312" y="304"/>
                  </a:cubicBezTo>
                  <a:cubicBezTo>
                    <a:pt x="318" y="330"/>
                    <a:pt x="324" y="356"/>
                    <a:pt x="328" y="383"/>
                  </a:cubicBezTo>
                  <a:cubicBezTo>
                    <a:pt x="329" y="387"/>
                    <a:pt x="329" y="387"/>
                    <a:pt x="329" y="387"/>
                  </a:cubicBezTo>
                  <a:cubicBezTo>
                    <a:pt x="332" y="408"/>
                    <a:pt x="336" y="432"/>
                    <a:pt x="336" y="456"/>
                  </a:cubicBezTo>
                  <a:cubicBezTo>
                    <a:pt x="336" y="467"/>
                    <a:pt x="335" y="477"/>
                    <a:pt x="333" y="487"/>
                  </a:cubicBezTo>
                  <a:cubicBezTo>
                    <a:pt x="325" y="476"/>
                    <a:pt x="319" y="465"/>
                    <a:pt x="314" y="454"/>
                  </a:cubicBezTo>
                  <a:cubicBezTo>
                    <a:pt x="319" y="445"/>
                    <a:pt x="320" y="434"/>
                    <a:pt x="320" y="423"/>
                  </a:cubicBezTo>
                  <a:cubicBezTo>
                    <a:pt x="320" y="392"/>
                    <a:pt x="309" y="354"/>
                    <a:pt x="299" y="324"/>
                  </a:cubicBezTo>
                  <a:cubicBezTo>
                    <a:pt x="299" y="323"/>
                    <a:pt x="299" y="322"/>
                    <a:pt x="298" y="321"/>
                  </a:cubicBezTo>
                  <a:cubicBezTo>
                    <a:pt x="301" y="322"/>
                    <a:pt x="304" y="324"/>
                    <a:pt x="306" y="324"/>
                  </a:cubicBezTo>
                  <a:cubicBezTo>
                    <a:pt x="308" y="325"/>
                    <a:pt x="309" y="324"/>
                    <a:pt x="309" y="323"/>
                  </a:cubicBezTo>
                  <a:close/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lose/>
                  <a:moveTo>
                    <a:pt x="177" y="18"/>
                  </a:move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4" name="Freeform 173"/>
            <p:cNvSpPr>
              <a:spLocks noEditPoints="1" noChangeArrowheads="1"/>
            </p:cNvSpPr>
            <p:nvPr/>
          </p:nvSpPr>
          <p:spPr bwMode="auto">
            <a:xfrm>
              <a:off x="3994" y="1510"/>
              <a:ext cx="523" cy="775"/>
            </a:xfrm>
            <a:custGeom>
              <a:avLst/>
              <a:gdLst>
                <a:gd name="T0" fmla="*/ 96 w 361"/>
                <a:gd name="T1" fmla="*/ 372 h 536"/>
                <a:gd name="T2" fmla="*/ 47 w 361"/>
                <a:gd name="T3" fmla="*/ 266 h 536"/>
                <a:gd name="T4" fmla="*/ 44 w 361"/>
                <a:gd name="T5" fmla="*/ 136 h 536"/>
                <a:gd name="T6" fmla="*/ 19 w 361"/>
                <a:gd name="T7" fmla="*/ 223 h 536"/>
                <a:gd name="T8" fmla="*/ 11 w 361"/>
                <a:gd name="T9" fmla="*/ 325 h 536"/>
                <a:gd name="T10" fmla="*/ 34 w 361"/>
                <a:gd name="T11" fmla="*/ 240 h 536"/>
                <a:gd name="T12" fmla="*/ 96 w 361"/>
                <a:gd name="T13" fmla="*/ 286 h 536"/>
                <a:gd name="T14" fmla="*/ 121 w 361"/>
                <a:gd name="T15" fmla="*/ 426 h 536"/>
                <a:gd name="T16" fmla="*/ 132 w 361"/>
                <a:gd name="T17" fmla="*/ 471 h 536"/>
                <a:gd name="T18" fmla="*/ 209 w 361"/>
                <a:gd name="T19" fmla="*/ 460 h 536"/>
                <a:gd name="T20" fmla="*/ 338 w 361"/>
                <a:gd name="T21" fmla="*/ 499 h 536"/>
                <a:gd name="T22" fmla="*/ 341 w 361"/>
                <a:gd name="T23" fmla="*/ 504 h 536"/>
                <a:gd name="T24" fmla="*/ 361 w 361"/>
                <a:gd name="T25" fmla="*/ 481 h 536"/>
                <a:gd name="T26" fmla="*/ 321 w 361"/>
                <a:gd name="T27" fmla="*/ 336 h 536"/>
                <a:gd name="T28" fmla="*/ 29 w 361"/>
                <a:gd name="T29" fmla="*/ 19 h 536"/>
                <a:gd name="T30" fmla="*/ 34 w 361"/>
                <a:gd name="T31" fmla="*/ 34 h 536"/>
                <a:gd name="T32" fmla="*/ 52 w 361"/>
                <a:gd name="T33" fmla="*/ 64 h 536"/>
                <a:gd name="T34" fmla="*/ 86 w 361"/>
                <a:gd name="T35" fmla="*/ 146 h 536"/>
                <a:gd name="T36" fmla="*/ 144 w 361"/>
                <a:gd name="T37" fmla="*/ 196 h 536"/>
                <a:gd name="T38" fmla="*/ 84 w 361"/>
                <a:gd name="T39" fmla="*/ 117 h 536"/>
                <a:gd name="T40" fmla="*/ 90 w 361"/>
                <a:gd name="T41" fmla="*/ 180 h 536"/>
                <a:gd name="T42" fmla="*/ 135 w 361"/>
                <a:gd name="T43" fmla="*/ 237 h 536"/>
                <a:gd name="T44" fmla="*/ 153 w 361"/>
                <a:gd name="T45" fmla="*/ 144 h 536"/>
                <a:gd name="T46" fmla="*/ 126 w 361"/>
                <a:gd name="T47" fmla="*/ 82 h 536"/>
                <a:gd name="T48" fmla="*/ 139 w 361"/>
                <a:gd name="T49" fmla="*/ 173 h 536"/>
                <a:gd name="T50" fmla="*/ 169 w 361"/>
                <a:gd name="T51" fmla="*/ 204 h 536"/>
                <a:gd name="T52" fmla="*/ 147 w 361"/>
                <a:gd name="T53" fmla="*/ 255 h 536"/>
                <a:gd name="T54" fmla="*/ 169 w 361"/>
                <a:gd name="T55" fmla="*/ 225 h 536"/>
                <a:gd name="T56" fmla="*/ 120 w 361"/>
                <a:gd name="T57" fmla="*/ 295 h 536"/>
                <a:gd name="T58" fmla="*/ 151 w 361"/>
                <a:gd name="T59" fmla="*/ 278 h 536"/>
                <a:gd name="T60" fmla="*/ 195 w 361"/>
                <a:gd name="T61" fmla="*/ 263 h 536"/>
                <a:gd name="T62" fmla="*/ 136 w 361"/>
                <a:gd name="T63" fmla="*/ 329 h 536"/>
                <a:gd name="T64" fmla="*/ 157 w 361"/>
                <a:gd name="T65" fmla="*/ 339 h 536"/>
                <a:gd name="T66" fmla="*/ 173 w 361"/>
                <a:gd name="T67" fmla="*/ 297 h 536"/>
                <a:gd name="T68" fmla="*/ 166 w 361"/>
                <a:gd name="T69" fmla="*/ 305 h 536"/>
                <a:gd name="T70" fmla="*/ 130 w 361"/>
                <a:gd name="T71" fmla="*/ 398 h 536"/>
                <a:gd name="T72" fmla="*/ 219 w 361"/>
                <a:gd name="T73" fmla="*/ 425 h 536"/>
                <a:gd name="T74" fmla="*/ 154 w 361"/>
                <a:gd name="T75" fmla="*/ 402 h 536"/>
                <a:gd name="T76" fmla="*/ 165 w 361"/>
                <a:gd name="T77" fmla="*/ 353 h 536"/>
                <a:gd name="T78" fmla="*/ 232 w 361"/>
                <a:gd name="T79" fmla="*/ 389 h 536"/>
                <a:gd name="T80" fmla="*/ 234 w 361"/>
                <a:gd name="T81" fmla="*/ 382 h 536"/>
                <a:gd name="T82" fmla="*/ 189 w 361"/>
                <a:gd name="T83" fmla="*/ 353 h 536"/>
                <a:gd name="T84" fmla="*/ 243 w 361"/>
                <a:gd name="T85" fmla="*/ 348 h 536"/>
                <a:gd name="T86" fmla="*/ 214 w 361"/>
                <a:gd name="T87" fmla="*/ 277 h 536"/>
                <a:gd name="T88" fmla="*/ 295 w 361"/>
                <a:gd name="T89" fmla="*/ 382 h 536"/>
                <a:gd name="T90" fmla="*/ 246 w 361"/>
                <a:gd name="T91" fmla="*/ 279 h 536"/>
                <a:gd name="T92" fmla="*/ 191 w 361"/>
                <a:gd name="T93" fmla="*/ 207 h 536"/>
                <a:gd name="T94" fmla="*/ 207 w 361"/>
                <a:gd name="T95" fmla="*/ 199 h 536"/>
                <a:gd name="T96" fmla="*/ 230 w 361"/>
                <a:gd name="T97" fmla="*/ 234 h 536"/>
                <a:gd name="T98" fmla="*/ 252 w 361"/>
                <a:gd name="T99" fmla="*/ 276 h 536"/>
                <a:gd name="T100" fmla="*/ 295 w 361"/>
                <a:gd name="T101" fmla="*/ 332 h 536"/>
                <a:gd name="T102" fmla="*/ 293 w 361"/>
                <a:gd name="T103" fmla="*/ 341 h 536"/>
                <a:gd name="T104" fmla="*/ 273 w 361"/>
                <a:gd name="T105" fmla="*/ 392 h 536"/>
                <a:gd name="T106" fmla="*/ 306 w 361"/>
                <a:gd name="T107" fmla="*/ 405 h 536"/>
                <a:gd name="T108" fmla="*/ 274 w 361"/>
                <a:gd name="T109" fmla="*/ 416 h 536"/>
                <a:gd name="T110" fmla="*/ 156 w 361"/>
                <a:gd name="T111" fmla="*/ 442 h 536"/>
                <a:gd name="T112" fmla="*/ 241 w 361"/>
                <a:gd name="T113" fmla="*/ 446 h 536"/>
                <a:gd name="T114" fmla="*/ 259 w 361"/>
                <a:gd name="T115" fmla="*/ 441 h 536"/>
                <a:gd name="T116" fmla="*/ 322 w 361"/>
                <a:gd name="T117" fmla="*/ 495 h 536"/>
                <a:gd name="T118" fmla="*/ 310 w 361"/>
                <a:gd name="T119" fmla="*/ 422 h 536"/>
                <a:gd name="T120" fmla="*/ 342 w 361"/>
                <a:gd name="T121" fmla="*/ 48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" h="536">
                  <a:moveTo>
                    <a:pt x="11" y="1"/>
                  </a:move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6" y="16"/>
                    <a:pt x="21" y="26"/>
                    <a:pt x="27" y="36"/>
                  </a:cubicBezTo>
                  <a:cubicBezTo>
                    <a:pt x="30" y="49"/>
                    <a:pt x="37" y="64"/>
                    <a:pt x="46" y="79"/>
                  </a:cubicBezTo>
                  <a:cubicBezTo>
                    <a:pt x="50" y="110"/>
                    <a:pt x="65" y="143"/>
                    <a:pt x="79" y="173"/>
                  </a:cubicBezTo>
                  <a:cubicBezTo>
                    <a:pt x="81" y="176"/>
                    <a:pt x="82" y="178"/>
                    <a:pt x="83" y="181"/>
                  </a:cubicBezTo>
                  <a:cubicBezTo>
                    <a:pt x="82" y="188"/>
                    <a:pt x="82" y="194"/>
                    <a:pt x="82" y="201"/>
                  </a:cubicBezTo>
                  <a:cubicBezTo>
                    <a:pt x="82" y="229"/>
                    <a:pt x="86" y="258"/>
                    <a:pt x="89" y="287"/>
                  </a:cubicBezTo>
                  <a:cubicBezTo>
                    <a:pt x="93" y="315"/>
                    <a:pt x="97" y="344"/>
                    <a:pt x="97" y="371"/>
                  </a:cubicBezTo>
                  <a:cubicBezTo>
                    <a:pt x="97" y="371"/>
                    <a:pt x="96" y="372"/>
                    <a:pt x="96" y="372"/>
                  </a:cubicBezTo>
                  <a:cubicBezTo>
                    <a:pt x="93" y="363"/>
                    <a:pt x="90" y="354"/>
                    <a:pt x="86" y="344"/>
                  </a:cubicBezTo>
                  <a:cubicBezTo>
                    <a:pt x="87" y="342"/>
                    <a:pt x="87" y="339"/>
                    <a:pt x="87" y="336"/>
                  </a:cubicBezTo>
                  <a:cubicBezTo>
                    <a:pt x="87" y="302"/>
                    <a:pt x="78" y="264"/>
                    <a:pt x="69" y="228"/>
                  </a:cubicBezTo>
                  <a:cubicBezTo>
                    <a:pt x="64" y="209"/>
                    <a:pt x="60" y="190"/>
                    <a:pt x="57" y="174"/>
                  </a:cubicBezTo>
                  <a:cubicBezTo>
                    <a:pt x="57" y="172"/>
                    <a:pt x="55" y="171"/>
                    <a:pt x="53" y="171"/>
                  </a:cubicBezTo>
                  <a:cubicBezTo>
                    <a:pt x="52" y="171"/>
                    <a:pt x="50" y="173"/>
                    <a:pt x="50" y="175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227"/>
                    <a:pt x="62" y="291"/>
                    <a:pt x="79" y="345"/>
                  </a:cubicBezTo>
                  <a:cubicBezTo>
                    <a:pt x="79" y="352"/>
                    <a:pt x="78" y="359"/>
                    <a:pt x="77" y="365"/>
                  </a:cubicBezTo>
                  <a:cubicBezTo>
                    <a:pt x="60" y="347"/>
                    <a:pt x="54" y="310"/>
                    <a:pt x="49" y="282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6" y="216"/>
                    <a:pt x="34" y="208"/>
                    <a:pt x="32" y="201"/>
                  </a:cubicBezTo>
                  <a:cubicBezTo>
                    <a:pt x="32" y="197"/>
                    <a:pt x="32" y="193"/>
                    <a:pt x="32" y="188"/>
                  </a:cubicBezTo>
                  <a:cubicBezTo>
                    <a:pt x="34" y="174"/>
                    <a:pt x="37" y="161"/>
                    <a:pt x="40" y="150"/>
                  </a:cubicBezTo>
                  <a:cubicBezTo>
                    <a:pt x="41" y="156"/>
                    <a:pt x="41" y="162"/>
                    <a:pt x="41" y="169"/>
                  </a:cubicBezTo>
                  <a:cubicBezTo>
                    <a:pt x="41" y="177"/>
                    <a:pt x="41" y="185"/>
                    <a:pt x="41" y="193"/>
                  </a:cubicBezTo>
                  <a:cubicBezTo>
                    <a:pt x="41" y="193"/>
                    <a:pt x="40" y="215"/>
                    <a:pt x="40" y="215"/>
                  </a:cubicBezTo>
                  <a:cubicBezTo>
                    <a:pt x="40" y="217"/>
                    <a:pt x="41" y="218"/>
                    <a:pt x="43" y="218"/>
                  </a:cubicBezTo>
                  <a:cubicBezTo>
                    <a:pt x="45" y="218"/>
                    <a:pt x="47" y="217"/>
                    <a:pt x="47" y="215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9" y="174"/>
                    <a:pt x="50" y="153"/>
                    <a:pt x="44" y="136"/>
                  </a:cubicBezTo>
                  <a:cubicBezTo>
                    <a:pt x="43" y="135"/>
                    <a:pt x="42" y="134"/>
                    <a:pt x="41" y="134"/>
                  </a:cubicBezTo>
                  <a:cubicBezTo>
                    <a:pt x="39" y="134"/>
                    <a:pt x="38" y="135"/>
                    <a:pt x="37" y="136"/>
                  </a:cubicBezTo>
                  <a:cubicBezTo>
                    <a:pt x="34" y="144"/>
                    <a:pt x="32" y="153"/>
                    <a:pt x="29" y="163"/>
                  </a:cubicBezTo>
                  <a:cubicBezTo>
                    <a:pt x="27" y="145"/>
                    <a:pt x="24" y="127"/>
                    <a:pt x="20" y="111"/>
                  </a:cubicBezTo>
                  <a:cubicBezTo>
                    <a:pt x="19" y="110"/>
                    <a:pt x="18" y="108"/>
                    <a:pt x="16" y="109"/>
                  </a:cubicBezTo>
                  <a:cubicBezTo>
                    <a:pt x="14" y="109"/>
                    <a:pt x="13" y="110"/>
                    <a:pt x="13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33"/>
                    <a:pt x="16" y="155"/>
                    <a:pt x="20" y="177"/>
                  </a:cubicBezTo>
                  <a:cubicBezTo>
                    <a:pt x="20" y="188"/>
                    <a:pt x="20" y="200"/>
                    <a:pt x="20" y="200"/>
                  </a:cubicBezTo>
                  <a:cubicBezTo>
                    <a:pt x="20" y="209"/>
                    <a:pt x="20" y="218"/>
                    <a:pt x="20" y="227"/>
                  </a:cubicBezTo>
                  <a:cubicBezTo>
                    <a:pt x="20" y="226"/>
                    <a:pt x="19" y="224"/>
                    <a:pt x="19" y="223"/>
                  </a:cubicBezTo>
                  <a:cubicBezTo>
                    <a:pt x="19" y="222"/>
                    <a:pt x="19" y="221"/>
                    <a:pt x="19" y="221"/>
                  </a:cubicBezTo>
                  <a:cubicBezTo>
                    <a:pt x="19" y="194"/>
                    <a:pt x="17" y="169"/>
                    <a:pt x="9" y="153"/>
                  </a:cubicBezTo>
                  <a:cubicBezTo>
                    <a:pt x="8" y="152"/>
                    <a:pt x="6" y="151"/>
                    <a:pt x="5" y="152"/>
                  </a:cubicBezTo>
                  <a:cubicBezTo>
                    <a:pt x="3" y="152"/>
                    <a:pt x="2" y="154"/>
                    <a:pt x="2" y="155"/>
                  </a:cubicBezTo>
                  <a:cubicBezTo>
                    <a:pt x="2" y="155"/>
                    <a:pt x="2" y="155"/>
                    <a:pt x="2" y="156"/>
                  </a:cubicBezTo>
                  <a:cubicBezTo>
                    <a:pt x="3" y="163"/>
                    <a:pt x="4" y="170"/>
                    <a:pt x="6" y="177"/>
                  </a:cubicBezTo>
                  <a:cubicBezTo>
                    <a:pt x="5" y="177"/>
                    <a:pt x="5" y="178"/>
                    <a:pt x="4" y="179"/>
                  </a:cubicBezTo>
                  <a:cubicBezTo>
                    <a:pt x="2" y="196"/>
                    <a:pt x="0" y="217"/>
                    <a:pt x="0" y="238"/>
                  </a:cubicBezTo>
                  <a:cubicBezTo>
                    <a:pt x="0" y="260"/>
                    <a:pt x="2" y="283"/>
                    <a:pt x="7" y="301"/>
                  </a:cubicBezTo>
                  <a:cubicBezTo>
                    <a:pt x="7" y="308"/>
                    <a:pt x="7" y="315"/>
                    <a:pt x="7" y="322"/>
                  </a:cubicBezTo>
                  <a:cubicBezTo>
                    <a:pt x="7" y="324"/>
                    <a:pt x="9" y="325"/>
                    <a:pt x="11" y="325"/>
                  </a:cubicBezTo>
                  <a:cubicBezTo>
                    <a:pt x="13" y="325"/>
                    <a:pt x="14" y="324"/>
                    <a:pt x="14" y="322"/>
                  </a:cubicBezTo>
                  <a:cubicBezTo>
                    <a:pt x="14" y="321"/>
                    <a:pt x="14" y="321"/>
                    <a:pt x="14" y="320"/>
                  </a:cubicBezTo>
                  <a:cubicBezTo>
                    <a:pt x="15" y="321"/>
                    <a:pt x="15" y="321"/>
                    <a:pt x="16" y="321"/>
                  </a:cubicBezTo>
                  <a:cubicBezTo>
                    <a:pt x="17" y="321"/>
                    <a:pt x="19" y="320"/>
                    <a:pt x="19" y="319"/>
                  </a:cubicBezTo>
                  <a:cubicBezTo>
                    <a:pt x="21" y="316"/>
                    <a:pt x="22" y="312"/>
                    <a:pt x="23" y="309"/>
                  </a:cubicBezTo>
                  <a:cubicBezTo>
                    <a:pt x="24" y="323"/>
                    <a:pt x="26" y="336"/>
                    <a:pt x="29" y="350"/>
                  </a:cubicBezTo>
                  <a:cubicBezTo>
                    <a:pt x="29" y="351"/>
                    <a:pt x="31" y="353"/>
                    <a:pt x="33" y="352"/>
                  </a:cubicBezTo>
                  <a:cubicBezTo>
                    <a:pt x="35" y="352"/>
                    <a:pt x="36" y="351"/>
                    <a:pt x="36" y="349"/>
                  </a:cubicBezTo>
                  <a:cubicBezTo>
                    <a:pt x="36" y="349"/>
                    <a:pt x="36" y="349"/>
                    <a:pt x="36" y="349"/>
                  </a:cubicBezTo>
                  <a:cubicBezTo>
                    <a:pt x="34" y="324"/>
                    <a:pt x="34" y="298"/>
                    <a:pt x="34" y="271"/>
                  </a:cubicBezTo>
                  <a:cubicBezTo>
                    <a:pt x="34" y="260"/>
                    <a:pt x="34" y="250"/>
                    <a:pt x="34" y="240"/>
                  </a:cubicBezTo>
                  <a:cubicBezTo>
                    <a:pt x="36" y="252"/>
                    <a:pt x="40" y="267"/>
                    <a:pt x="40" y="267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7" y="314"/>
                    <a:pt x="55" y="357"/>
                    <a:pt x="76" y="375"/>
                  </a:cubicBezTo>
                  <a:cubicBezTo>
                    <a:pt x="77" y="376"/>
                    <a:pt x="79" y="376"/>
                    <a:pt x="80" y="376"/>
                  </a:cubicBezTo>
                  <a:cubicBezTo>
                    <a:pt x="81" y="375"/>
                    <a:pt x="82" y="374"/>
                    <a:pt x="82" y="373"/>
                  </a:cubicBezTo>
                  <a:cubicBezTo>
                    <a:pt x="83" y="369"/>
                    <a:pt x="84" y="365"/>
                    <a:pt x="85" y="361"/>
                  </a:cubicBezTo>
                  <a:cubicBezTo>
                    <a:pt x="88" y="371"/>
                    <a:pt x="92" y="381"/>
                    <a:pt x="96" y="390"/>
                  </a:cubicBezTo>
                  <a:cubicBezTo>
                    <a:pt x="97" y="391"/>
                    <a:pt x="99" y="392"/>
                    <a:pt x="100" y="392"/>
                  </a:cubicBezTo>
                  <a:cubicBezTo>
                    <a:pt x="102" y="392"/>
                    <a:pt x="103" y="390"/>
                    <a:pt x="103" y="389"/>
                  </a:cubicBezTo>
                  <a:cubicBezTo>
                    <a:pt x="103" y="383"/>
                    <a:pt x="104" y="377"/>
                    <a:pt x="104" y="371"/>
                  </a:cubicBezTo>
                  <a:cubicBezTo>
                    <a:pt x="104" y="343"/>
                    <a:pt x="100" y="314"/>
                    <a:pt x="96" y="286"/>
                  </a:cubicBezTo>
                  <a:cubicBezTo>
                    <a:pt x="93" y="258"/>
                    <a:pt x="89" y="229"/>
                    <a:pt x="89" y="201"/>
                  </a:cubicBezTo>
                  <a:cubicBezTo>
                    <a:pt x="89" y="199"/>
                    <a:pt x="89" y="197"/>
                    <a:pt x="89" y="195"/>
                  </a:cubicBezTo>
                  <a:cubicBezTo>
                    <a:pt x="91" y="199"/>
                    <a:pt x="92" y="202"/>
                    <a:pt x="93" y="205"/>
                  </a:cubicBezTo>
                  <a:cubicBezTo>
                    <a:pt x="96" y="213"/>
                    <a:pt x="99" y="220"/>
                    <a:pt x="102" y="228"/>
                  </a:cubicBezTo>
                  <a:cubicBezTo>
                    <a:pt x="104" y="251"/>
                    <a:pt x="106" y="273"/>
                    <a:pt x="108" y="296"/>
                  </a:cubicBezTo>
                  <a:cubicBezTo>
                    <a:pt x="110" y="309"/>
                    <a:pt x="110" y="309"/>
                    <a:pt x="110" y="309"/>
                  </a:cubicBezTo>
                  <a:cubicBezTo>
                    <a:pt x="111" y="319"/>
                    <a:pt x="111" y="330"/>
                    <a:pt x="111" y="341"/>
                  </a:cubicBezTo>
                  <a:cubicBezTo>
                    <a:pt x="112" y="367"/>
                    <a:pt x="113" y="395"/>
                    <a:pt x="123" y="418"/>
                  </a:cubicBezTo>
                  <a:cubicBezTo>
                    <a:pt x="124" y="419"/>
                    <a:pt x="125" y="419"/>
                    <a:pt x="125" y="420"/>
                  </a:cubicBezTo>
                  <a:cubicBezTo>
                    <a:pt x="126" y="422"/>
                    <a:pt x="127" y="424"/>
                    <a:pt x="128" y="426"/>
                  </a:cubicBezTo>
                  <a:cubicBezTo>
                    <a:pt x="126" y="426"/>
                    <a:pt x="124" y="426"/>
                    <a:pt x="121" y="426"/>
                  </a:cubicBezTo>
                  <a:cubicBezTo>
                    <a:pt x="120" y="425"/>
                    <a:pt x="118" y="427"/>
                    <a:pt x="118" y="429"/>
                  </a:cubicBezTo>
                  <a:cubicBezTo>
                    <a:pt x="117" y="429"/>
                    <a:pt x="117" y="429"/>
                    <a:pt x="117" y="429"/>
                  </a:cubicBezTo>
                  <a:cubicBezTo>
                    <a:pt x="117" y="431"/>
                    <a:pt x="119" y="432"/>
                    <a:pt x="120" y="433"/>
                  </a:cubicBezTo>
                  <a:cubicBezTo>
                    <a:pt x="124" y="433"/>
                    <a:pt x="128" y="434"/>
                    <a:pt x="132" y="435"/>
                  </a:cubicBezTo>
                  <a:cubicBezTo>
                    <a:pt x="132" y="438"/>
                    <a:pt x="132" y="441"/>
                    <a:pt x="132" y="444"/>
                  </a:cubicBezTo>
                  <a:cubicBezTo>
                    <a:pt x="125" y="444"/>
                    <a:pt x="119" y="444"/>
                    <a:pt x="119" y="444"/>
                  </a:cubicBezTo>
                  <a:cubicBezTo>
                    <a:pt x="117" y="444"/>
                    <a:pt x="115" y="446"/>
                    <a:pt x="115" y="448"/>
                  </a:cubicBezTo>
                  <a:cubicBezTo>
                    <a:pt x="115" y="448"/>
                    <a:pt x="115" y="448"/>
                    <a:pt x="115" y="448"/>
                  </a:cubicBezTo>
                  <a:cubicBezTo>
                    <a:pt x="115" y="450"/>
                    <a:pt x="117" y="451"/>
                    <a:pt x="119" y="451"/>
                  </a:cubicBezTo>
                  <a:cubicBezTo>
                    <a:pt x="119" y="451"/>
                    <a:pt x="125" y="451"/>
                    <a:pt x="132" y="451"/>
                  </a:cubicBezTo>
                  <a:cubicBezTo>
                    <a:pt x="132" y="458"/>
                    <a:pt x="132" y="465"/>
                    <a:pt x="132" y="471"/>
                  </a:cubicBezTo>
                  <a:cubicBezTo>
                    <a:pt x="132" y="474"/>
                    <a:pt x="132" y="480"/>
                    <a:pt x="132" y="480"/>
                  </a:cubicBezTo>
                  <a:cubicBezTo>
                    <a:pt x="132" y="482"/>
                    <a:pt x="133" y="483"/>
                    <a:pt x="135" y="483"/>
                  </a:cubicBezTo>
                  <a:cubicBezTo>
                    <a:pt x="137" y="483"/>
                    <a:pt x="139" y="482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71"/>
                    <a:pt x="139" y="463"/>
                    <a:pt x="139" y="455"/>
                  </a:cubicBezTo>
                  <a:cubicBezTo>
                    <a:pt x="139" y="454"/>
                    <a:pt x="139" y="453"/>
                    <a:pt x="139" y="451"/>
                  </a:cubicBezTo>
                  <a:cubicBezTo>
                    <a:pt x="140" y="451"/>
                    <a:pt x="142" y="452"/>
                    <a:pt x="142" y="452"/>
                  </a:cubicBezTo>
                  <a:cubicBezTo>
                    <a:pt x="150" y="452"/>
                    <a:pt x="158" y="452"/>
                    <a:pt x="166" y="452"/>
                  </a:cubicBezTo>
                  <a:cubicBezTo>
                    <a:pt x="179" y="455"/>
                    <a:pt x="194" y="457"/>
                    <a:pt x="209" y="460"/>
                  </a:cubicBezTo>
                  <a:cubicBezTo>
                    <a:pt x="225" y="462"/>
                    <a:pt x="240" y="465"/>
                    <a:pt x="256" y="469"/>
                  </a:cubicBezTo>
                  <a:cubicBezTo>
                    <a:pt x="272" y="480"/>
                    <a:pt x="289" y="490"/>
                    <a:pt x="306" y="496"/>
                  </a:cubicBezTo>
                  <a:cubicBezTo>
                    <a:pt x="319" y="514"/>
                    <a:pt x="334" y="528"/>
                    <a:pt x="348" y="535"/>
                  </a:cubicBezTo>
                  <a:cubicBezTo>
                    <a:pt x="349" y="536"/>
                    <a:pt x="351" y="535"/>
                    <a:pt x="352" y="534"/>
                  </a:cubicBezTo>
                  <a:cubicBezTo>
                    <a:pt x="353" y="533"/>
                    <a:pt x="353" y="533"/>
                    <a:pt x="353" y="532"/>
                  </a:cubicBezTo>
                  <a:cubicBezTo>
                    <a:pt x="353" y="531"/>
                    <a:pt x="353" y="530"/>
                    <a:pt x="352" y="530"/>
                  </a:cubicBezTo>
                  <a:cubicBezTo>
                    <a:pt x="347" y="521"/>
                    <a:pt x="340" y="512"/>
                    <a:pt x="332" y="504"/>
                  </a:cubicBezTo>
                  <a:cubicBezTo>
                    <a:pt x="333" y="505"/>
                    <a:pt x="334" y="505"/>
                    <a:pt x="335" y="505"/>
                  </a:cubicBezTo>
                  <a:cubicBezTo>
                    <a:pt x="336" y="505"/>
                    <a:pt x="338" y="505"/>
                    <a:pt x="339" y="503"/>
                  </a:cubicBezTo>
                  <a:cubicBezTo>
                    <a:pt x="339" y="503"/>
                    <a:pt x="339" y="502"/>
                    <a:pt x="339" y="502"/>
                  </a:cubicBezTo>
                  <a:cubicBezTo>
                    <a:pt x="339" y="501"/>
                    <a:pt x="339" y="500"/>
                    <a:pt x="338" y="499"/>
                  </a:cubicBezTo>
                  <a:cubicBezTo>
                    <a:pt x="328" y="489"/>
                    <a:pt x="315" y="481"/>
                    <a:pt x="301" y="475"/>
                  </a:cubicBezTo>
                  <a:cubicBezTo>
                    <a:pt x="292" y="461"/>
                    <a:pt x="285" y="447"/>
                    <a:pt x="280" y="433"/>
                  </a:cubicBezTo>
                  <a:cubicBezTo>
                    <a:pt x="283" y="432"/>
                    <a:pt x="287" y="431"/>
                    <a:pt x="291" y="430"/>
                  </a:cubicBezTo>
                  <a:cubicBezTo>
                    <a:pt x="292" y="430"/>
                    <a:pt x="293" y="428"/>
                    <a:pt x="293" y="427"/>
                  </a:cubicBezTo>
                  <a:cubicBezTo>
                    <a:pt x="293" y="427"/>
                    <a:pt x="293" y="427"/>
                    <a:pt x="293" y="427"/>
                  </a:cubicBezTo>
                  <a:cubicBezTo>
                    <a:pt x="293" y="425"/>
                    <a:pt x="292" y="424"/>
                    <a:pt x="291" y="423"/>
                  </a:cubicBezTo>
                  <a:cubicBezTo>
                    <a:pt x="291" y="423"/>
                    <a:pt x="291" y="423"/>
                    <a:pt x="291" y="423"/>
                  </a:cubicBezTo>
                  <a:cubicBezTo>
                    <a:pt x="292" y="423"/>
                    <a:pt x="293" y="423"/>
                    <a:pt x="294" y="423"/>
                  </a:cubicBezTo>
                  <a:cubicBezTo>
                    <a:pt x="297" y="427"/>
                    <a:pt x="299" y="431"/>
                    <a:pt x="302" y="435"/>
                  </a:cubicBezTo>
                  <a:cubicBezTo>
                    <a:pt x="310" y="449"/>
                    <a:pt x="318" y="463"/>
                    <a:pt x="327" y="476"/>
                  </a:cubicBezTo>
                  <a:cubicBezTo>
                    <a:pt x="332" y="486"/>
                    <a:pt x="336" y="495"/>
                    <a:pt x="341" y="504"/>
                  </a:cubicBezTo>
                  <a:cubicBezTo>
                    <a:pt x="342" y="505"/>
                    <a:pt x="342" y="506"/>
                    <a:pt x="342" y="507"/>
                  </a:cubicBezTo>
                  <a:cubicBezTo>
                    <a:pt x="344" y="510"/>
                    <a:pt x="345" y="513"/>
                    <a:pt x="346" y="516"/>
                  </a:cubicBezTo>
                  <a:cubicBezTo>
                    <a:pt x="347" y="517"/>
                    <a:pt x="348" y="518"/>
                    <a:pt x="349" y="518"/>
                  </a:cubicBezTo>
                  <a:cubicBezTo>
                    <a:pt x="349" y="518"/>
                    <a:pt x="349" y="518"/>
                    <a:pt x="349" y="518"/>
                  </a:cubicBezTo>
                  <a:cubicBezTo>
                    <a:pt x="350" y="518"/>
                    <a:pt x="352" y="519"/>
                    <a:pt x="353" y="518"/>
                  </a:cubicBezTo>
                  <a:cubicBezTo>
                    <a:pt x="354" y="517"/>
                    <a:pt x="354" y="517"/>
                    <a:pt x="354" y="516"/>
                  </a:cubicBezTo>
                  <a:cubicBezTo>
                    <a:pt x="355" y="516"/>
                    <a:pt x="356" y="516"/>
                    <a:pt x="357" y="515"/>
                  </a:cubicBezTo>
                  <a:cubicBezTo>
                    <a:pt x="358" y="515"/>
                    <a:pt x="358" y="514"/>
                    <a:pt x="358" y="512"/>
                  </a:cubicBezTo>
                  <a:cubicBezTo>
                    <a:pt x="358" y="512"/>
                    <a:pt x="358" y="511"/>
                    <a:pt x="358" y="511"/>
                  </a:cubicBezTo>
                  <a:cubicBezTo>
                    <a:pt x="358" y="511"/>
                    <a:pt x="357" y="509"/>
                    <a:pt x="356" y="509"/>
                  </a:cubicBezTo>
                  <a:cubicBezTo>
                    <a:pt x="360" y="501"/>
                    <a:pt x="361" y="492"/>
                    <a:pt x="361" y="481"/>
                  </a:cubicBezTo>
                  <a:cubicBezTo>
                    <a:pt x="361" y="459"/>
                    <a:pt x="355" y="434"/>
                    <a:pt x="349" y="416"/>
                  </a:cubicBezTo>
                  <a:cubicBezTo>
                    <a:pt x="351" y="416"/>
                    <a:pt x="353" y="416"/>
                    <a:pt x="355" y="416"/>
                  </a:cubicBezTo>
                  <a:cubicBezTo>
                    <a:pt x="356" y="417"/>
                    <a:pt x="357" y="416"/>
                    <a:pt x="358" y="415"/>
                  </a:cubicBezTo>
                  <a:cubicBezTo>
                    <a:pt x="358" y="414"/>
                    <a:pt x="358" y="414"/>
                    <a:pt x="358" y="413"/>
                  </a:cubicBezTo>
                  <a:cubicBezTo>
                    <a:pt x="358" y="412"/>
                    <a:pt x="358" y="412"/>
                    <a:pt x="358" y="412"/>
                  </a:cubicBezTo>
                  <a:cubicBezTo>
                    <a:pt x="352" y="396"/>
                    <a:pt x="342" y="380"/>
                    <a:pt x="329" y="365"/>
                  </a:cubicBezTo>
                  <a:cubicBezTo>
                    <a:pt x="328" y="363"/>
                    <a:pt x="327" y="360"/>
                    <a:pt x="325" y="358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4" y="353"/>
                    <a:pt x="322" y="350"/>
                    <a:pt x="320" y="346"/>
                  </a:cubicBezTo>
                  <a:cubicBezTo>
                    <a:pt x="320" y="345"/>
                    <a:pt x="320" y="345"/>
                    <a:pt x="320" y="345"/>
                  </a:cubicBezTo>
                  <a:cubicBezTo>
                    <a:pt x="321" y="342"/>
                    <a:pt x="321" y="339"/>
                    <a:pt x="321" y="336"/>
                  </a:cubicBezTo>
                  <a:cubicBezTo>
                    <a:pt x="321" y="296"/>
                    <a:pt x="282" y="256"/>
                    <a:pt x="246" y="224"/>
                  </a:cubicBezTo>
                  <a:cubicBezTo>
                    <a:pt x="242" y="218"/>
                    <a:pt x="239" y="213"/>
                    <a:pt x="236" y="208"/>
                  </a:cubicBezTo>
                  <a:cubicBezTo>
                    <a:pt x="235" y="207"/>
                    <a:pt x="234" y="206"/>
                    <a:pt x="232" y="206"/>
                  </a:cubicBezTo>
                  <a:cubicBezTo>
                    <a:pt x="225" y="180"/>
                    <a:pt x="215" y="155"/>
                    <a:pt x="195" y="132"/>
                  </a:cubicBezTo>
                  <a:cubicBezTo>
                    <a:pt x="176" y="110"/>
                    <a:pt x="152" y="90"/>
                    <a:pt x="126" y="73"/>
                  </a:cubicBezTo>
                  <a:cubicBezTo>
                    <a:pt x="106" y="53"/>
                    <a:pt x="82" y="40"/>
                    <a:pt x="59" y="27"/>
                  </a:cubicBezTo>
                  <a:cubicBezTo>
                    <a:pt x="45" y="19"/>
                    <a:pt x="30" y="11"/>
                    <a:pt x="16" y="1"/>
                  </a:cubicBezTo>
                  <a:cubicBezTo>
                    <a:pt x="14" y="0"/>
                    <a:pt x="13" y="0"/>
                    <a:pt x="11" y="1"/>
                  </a:cubicBezTo>
                  <a:close/>
                  <a:moveTo>
                    <a:pt x="23" y="14"/>
                  </a:moveTo>
                  <a:cubicBezTo>
                    <a:pt x="26" y="16"/>
                    <a:pt x="29" y="18"/>
                    <a:pt x="32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8" y="20"/>
                    <a:pt x="28" y="21"/>
                    <a:pt x="27" y="21"/>
                  </a:cubicBezTo>
                  <a:cubicBezTo>
                    <a:pt x="26" y="19"/>
                    <a:pt x="25" y="16"/>
                    <a:pt x="23" y="14"/>
                  </a:cubicBezTo>
                  <a:close/>
                  <a:moveTo>
                    <a:pt x="34" y="29"/>
                  </a:moveTo>
                  <a:cubicBezTo>
                    <a:pt x="34" y="30"/>
                    <a:pt x="34" y="30"/>
                    <a:pt x="35" y="30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4" y="32"/>
                    <a:pt x="35" y="33"/>
                    <a:pt x="35" y="34"/>
                  </a:cubicBezTo>
                  <a:cubicBezTo>
                    <a:pt x="35" y="34"/>
                    <a:pt x="50" y="53"/>
                    <a:pt x="53" y="56"/>
                  </a:cubicBezTo>
                  <a:cubicBezTo>
                    <a:pt x="52" y="56"/>
                    <a:pt x="51" y="55"/>
                    <a:pt x="50" y="55"/>
                  </a:cubicBezTo>
                  <a:cubicBezTo>
                    <a:pt x="49" y="54"/>
                    <a:pt x="48" y="55"/>
                    <a:pt x="47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2" y="48"/>
                    <a:pt x="38" y="41"/>
                    <a:pt x="34" y="34"/>
                  </a:cubicBezTo>
                  <a:cubicBezTo>
                    <a:pt x="34" y="32"/>
                    <a:pt x="34" y="31"/>
                    <a:pt x="34" y="29"/>
                  </a:cubicBezTo>
                  <a:close/>
                  <a:moveTo>
                    <a:pt x="32" y="20"/>
                  </a:moveTo>
                  <a:cubicBezTo>
                    <a:pt x="40" y="24"/>
                    <a:pt x="48" y="29"/>
                    <a:pt x="56" y="33"/>
                  </a:cubicBezTo>
                  <a:cubicBezTo>
                    <a:pt x="58" y="34"/>
                    <a:pt x="60" y="36"/>
                    <a:pt x="63" y="37"/>
                  </a:cubicBezTo>
                  <a:cubicBezTo>
                    <a:pt x="57" y="34"/>
                    <a:pt x="51" y="32"/>
                    <a:pt x="45" y="30"/>
                  </a:cubicBezTo>
                  <a:cubicBezTo>
                    <a:pt x="41" y="26"/>
                    <a:pt x="37" y="23"/>
                    <a:pt x="32" y="2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9" y="69"/>
                    <a:pt x="64" y="80"/>
                    <a:pt x="69" y="93"/>
                  </a:cubicBezTo>
                  <a:cubicBezTo>
                    <a:pt x="63" y="83"/>
                    <a:pt x="58" y="74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lose/>
                  <a:moveTo>
                    <a:pt x="16" y="287"/>
                  </a:moveTo>
                  <a:cubicBezTo>
                    <a:pt x="17" y="279"/>
                    <a:pt x="17" y="270"/>
                    <a:pt x="18" y="262"/>
                  </a:cubicBezTo>
                  <a:cubicBezTo>
                    <a:pt x="19" y="267"/>
                    <a:pt x="20" y="273"/>
                    <a:pt x="21" y="278"/>
                  </a:cubicBezTo>
                  <a:cubicBezTo>
                    <a:pt x="21" y="281"/>
                    <a:pt x="21" y="285"/>
                    <a:pt x="21" y="288"/>
                  </a:cubicBezTo>
                  <a:cubicBezTo>
                    <a:pt x="20" y="295"/>
                    <a:pt x="18" y="301"/>
                    <a:pt x="16" y="307"/>
                  </a:cubicBezTo>
                  <a:cubicBezTo>
                    <a:pt x="16" y="306"/>
                    <a:pt x="15" y="305"/>
                    <a:pt x="15" y="304"/>
                  </a:cubicBezTo>
                  <a:cubicBezTo>
                    <a:pt x="15" y="298"/>
                    <a:pt x="16" y="293"/>
                    <a:pt x="16" y="287"/>
                  </a:cubicBezTo>
                  <a:close/>
                  <a:moveTo>
                    <a:pt x="56" y="94"/>
                  </a:moveTo>
                  <a:cubicBezTo>
                    <a:pt x="61" y="101"/>
                    <a:pt x="65" y="107"/>
                    <a:pt x="69" y="112"/>
                  </a:cubicBezTo>
                  <a:cubicBezTo>
                    <a:pt x="73" y="118"/>
                    <a:pt x="76" y="123"/>
                    <a:pt x="80" y="128"/>
                  </a:cubicBezTo>
                  <a:cubicBezTo>
                    <a:pt x="82" y="135"/>
                    <a:pt x="84" y="141"/>
                    <a:pt x="86" y="146"/>
                  </a:cubicBezTo>
                  <a:cubicBezTo>
                    <a:pt x="86" y="147"/>
                    <a:pt x="87" y="148"/>
                    <a:pt x="88" y="150"/>
                  </a:cubicBezTo>
                  <a:cubicBezTo>
                    <a:pt x="86" y="155"/>
                    <a:pt x="85" y="161"/>
                    <a:pt x="84" y="167"/>
                  </a:cubicBezTo>
                  <a:cubicBezTo>
                    <a:pt x="74" y="144"/>
                    <a:pt x="62" y="118"/>
                    <a:pt x="56" y="94"/>
                  </a:cubicBezTo>
                  <a:close/>
                  <a:moveTo>
                    <a:pt x="76" y="92"/>
                  </a:moveTo>
                  <a:cubicBezTo>
                    <a:pt x="95" y="117"/>
                    <a:pt x="118" y="142"/>
                    <a:pt x="140" y="165"/>
                  </a:cubicBezTo>
                  <a:cubicBezTo>
                    <a:pt x="133" y="159"/>
                    <a:pt x="124" y="153"/>
                    <a:pt x="116" y="149"/>
                  </a:cubicBezTo>
                  <a:cubicBezTo>
                    <a:pt x="114" y="148"/>
                    <a:pt x="112" y="148"/>
                    <a:pt x="111" y="150"/>
                  </a:cubicBezTo>
                  <a:cubicBezTo>
                    <a:pt x="111" y="150"/>
                    <a:pt x="111" y="151"/>
                    <a:pt x="111" y="152"/>
                  </a:cubicBezTo>
                  <a:cubicBezTo>
                    <a:pt x="111" y="153"/>
                    <a:pt x="111" y="154"/>
                    <a:pt x="112" y="154"/>
                  </a:cubicBezTo>
                  <a:cubicBezTo>
                    <a:pt x="125" y="167"/>
                    <a:pt x="136" y="180"/>
                    <a:pt x="148" y="195"/>
                  </a:cubicBezTo>
                  <a:cubicBezTo>
                    <a:pt x="146" y="195"/>
                    <a:pt x="145" y="195"/>
                    <a:pt x="144" y="196"/>
                  </a:cubicBezTo>
                  <a:cubicBezTo>
                    <a:pt x="144" y="196"/>
                    <a:pt x="143" y="197"/>
                    <a:pt x="143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5" y="206"/>
                    <a:pt x="148" y="214"/>
                    <a:pt x="151" y="223"/>
                  </a:cubicBezTo>
                  <a:cubicBezTo>
                    <a:pt x="137" y="206"/>
                    <a:pt x="125" y="187"/>
                    <a:pt x="114" y="168"/>
                  </a:cubicBezTo>
                  <a:cubicBezTo>
                    <a:pt x="111" y="155"/>
                    <a:pt x="108" y="143"/>
                    <a:pt x="106" y="131"/>
                  </a:cubicBezTo>
                  <a:cubicBezTo>
                    <a:pt x="106" y="129"/>
                    <a:pt x="104" y="127"/>
                    <a:pt x="102" y="128"/>
                  </a:cubicBezTo>
                  <a:cubicBezTo>
                    <a:pt x="100" y="128"/>
                    <a:pt x="99" y="129"/>
                    <a:pt x="99" y="131"/>
                  </a:cubicBezTo>
                  <a:cubicBezTo>
                    <a:pt x="99" y="131"/>
                    <a:pt x="99" y="131"/>
                    <a:pt x="99" y="132"/>
                  </a:cubicBezTo>
                  <a:cubicBezTo>
                    <a:pt x="99" y="136"/>
                    <a:pt x="100" y="140"/>
                    <a:pt x="101" y="144"/>
                  </a:cubicBezTo>
                  <a:cubicBezTo>
                    <a:pt x="101" y="144"/>
                    <a:pt x="100" y="144"/>
                    <a:pt x="100" y="144"/>
                  </a:cubicBezTo>
                  <a:cubicBezTo>
                    <a:pt x="100" y="144"/>
                    <a:pt x="89" y="126"/>
                    <a:pt x="84" y="117"/>
                  </a:cubicBezTo>
                  <a:cubicBezTo>
                    <a:pt x="82" y="109"/>
                    <a:pt x="79" y="101"/>
                    <a:pt x="76" y="92"/>
                  </a:cubicBezTo>
                  <a:close/>
                  <a:moveTo>
                    <a:pt x="60" y="222"/>
                  </a:moveTo>
                  <a:cubicBezTo>
                    <a:pt x="61" y="225"/>
                    <a:pt x="61" y="227"/>
                    <a:pt x="62" y="230"/>
                  </a:cubicBezTo>
                  <a:cubicBezTo>
                    <a:pt x="69" y="259"/>
                    <a:pt x="77" y="291"/>
                    <a:pt x="79" y="320"/>
                  </a:cubicBezTo>
                  <a:cubicBezTo>
                    <a:pt x="70" y="288"/>
                    <a:pt x="64" y="254"/>
                    <a:pt x="60" y="222"/>
                  </a:cubicBezTo>
                  <a:close/>
                  <a:moveTo>
                    <a:pt x="92" y="160"/>
                  </a:moveTo>
                  <a:cubicBezTo>
                    <a:pt x="93" y="161"/>
                    <a:pt x="93" y="161"/>
                    <a:pt x="93" y="162"/>
                  </a:cubicBezTo>
                  <a:cubicBezTo>
                    <a:pt x="96" y="170"/>
                    <a:pt x="98" y="179"/>
                    <a:pt x="100" y="187"/>
                  </a:cubicBezTo>
                  <a:cubicBezTo>
                    <a:pt x="100" y="193"/>
                    <a:pt x="100" y="198"/>
                    <a:pt x="100" y="203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195"/>
                    <a:pt x="94" y="188"/>
                    <a:pt x="90" y="180"/>
                  </a:cubicBezTo>
                  <a:cubicBezTo>
                    <a:pt x="91" y="173"/>
                    <a:pt x="91" y="167"/>
                    <a:pt x="92" y="160"/>
                  </a:cubicBezTo>
                  <a:close/>
                  <a:moveTo>
                    <a:pt x="118" y="225"/>
                  </a:moveTo>
                  <a:cubicBezTo>
                    <a:pt x="117" y="218"/>
                    <a:pt x="116" y="211"/>
                    <a:pt x="115" y="204"/>
                  </a:cubicBezTo>
                  <a:cubicBezTo>
                    <a:pt x="117" y="207"/>
                    <a:pt x="118" y="209"/>
                    <a:pt x="120" y="211"/>
                  </a:cubicBezTo>
                  <a:cubicBezTo>
                    <a:pt x="123" y="222"/>
                    <a:pt x="126" y="232"/>
                    <a:pt x="129" y="242"/>
                  </a:cubicBezTo>
                  <a:cubicBezTo>
                    <a:pt x="126" y="241"/>
                    <a:pt x="123" y="241"/>
                    <a:pt x="120" y="240"/>
                  </a:cubicBezTo>
                  <a:cubicBezTo>
                    <a:pt x="120" y="235"/>
                    <a:pt x="119" y="230"/>
                    <a:pt x="118" y="225"/>
                  </a:cubicBezTo>
                  <a:close/>
                  <a:moveTo>
                    <a:pt x="135" y="237"/>
                  </a:moveTo>
                  <a:cubicBezTo>
                    <a:pt x="137" y="240"/>
                    <a:pt x="139" y="243"/>
                    <a:pt x="141" y="246"/>
                  </a:cubicBezTo>
                  <a:cubicBezTo>
                    <a:pt x="140" y="245"/>
                    <a:pt x="138" y="245"/>
                    <a:pt x="137" y="244"/>
                  </a:cubicBezTo>
                  <a:cubicBezTo>
                    <a:pt x="136" y="242"/>
                    <a:pt x="135" y="239"/>
                    <a:pt x="135" y="237"/>
                  </a:cubicBezTo>
                  <a:close/>
                  <a:moveTo>
                    <a:pt x="122" y="195"/>
                  </a:moveTo>
                  <a:cubicBezTo>
                    <a:pt x="131" y="208"/>
                    <a:pt x="140" y="22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49" y="234"/>
                    <a:pt x="148" y="235"/>
                    <a:pt x="148" y="236"/>
                  </a:cubicBezTo>
                  <a:cubicBezTo>
                    <a:pt x="147" y="237"/>
                    <a:pt x="148" y="239"/>
                    <a:pt x="147" y="240"/>
                  </a:cubicBezTo>
                  <a:cubicBezTo>
                    <a:pt x="141" y="231"/>
                    <a:pt x="134" y="221"/>
                    <a:pt x="128" y="211"/>
                  </a:cubicBezTo>
                  <a:cubicBezTo>
                    <a:pt x="127" y="210"/>
                    <a:pt x="126" y="208"/>
                    <a:pt x="126" y="207"/>
                  </a:cubicBezTo>
                  <a:cubicBezTo>
                    <a:pt x="124" y="203"/>
                    <a:pt x="123" y="199"/>
                    <a:pt x="122" y="195"/>
                  </a:cubicBezTo>
                  <a:close/>
                  <a:moveTo>
                    <a:pt x="83" y="83"/>
                  </a:moveTo>
                  <a:cubicBezTo>
                    <a:pt x="105" y="93"/>
                    <a:pt x="126" y="112"/>
                    <a:pt x="146" y="133"/>
                  </a:cubicBezTo>
                  <a:cubicBezTo>
                    <a:pt x="149" y="138"/>
                    <a:pt x="150" y="139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2" y="144"/>
                    <a:pt x="151" y="146"/>
                    <a:pt x="151" y="147"/>
                  </a:cubicBezTo>
                  <a:cubicBezTo>
                    <a:pt x="151" y="147"/>
                    <a:pt x="151" y="148"/>
                    <a:pt x="151" y="148"/>
                  </a:cubicBezTo>
                  <a:cubicBezTo>
                    <a:pt x="151" y="150"/>
                    <a:pt x="151" y="153"/>
                    <a:pt x="152" y="155"/>
                  </a:cubicBezTo>
                  <a:cubicBezTo>
                    <a:pt x="129" y="135"/>
                    <a:pt x="107" y="112"/>
                    <a:pt x="87" y="88"/>
                  </a:cubicBezTo>
                  <a:cubicBezTo>
                    <a:pt x="86" y="86"/>
                    <a:pt x="85" y="85"/>
                    <a:pt x="83" y="83"/>
                  </a:cubicBezTo>
                  <a:close/>
                  <a:moveTo>
                    <a:pt x="65" y="58"/>
                  </a:moveTo>
                  <a:cubicBezTo>
                    <a:pt x="59" y="49"/>
                    <a:pt x="59" y="49"/>
                    <a:pt x="59" y="49"/>
                  </a:cubicBezTo>
                  <a:cubicBezTo>
                    <a:pt x="57" y="46"/>
                    <a:pt x="55" y="44"/>
                    <a:pt x="53" y="41"/>
                  </a:cubicBezTo>
                  <a:cubicBezTo>
                    <a:pt x="76" y="49"/>
                    <a:pt x="99" y="62"/>
                    <a:pt x="122" y="78"/>
                  </a:cubicBezTo>
                  <a:cubicBezTo>
                    <a:pt x="123" y="79"/>
                    <a:pt x="125" y="81"/>
                    <a:pt x="126" y="82"/>
                  </a:cubicBezTo>
                  <a:cubicBezTo>
                    <a:pt x="147" y="103"/>
                    <a:pt x="167" y="130"/>
                    <a:pt x="187" y="164"/>
                  </a:cubicBezTo>
                  <a:cubicBezTo>
                    <a:pt x="170" y="145"/>
                    <a:pt x="154" y="127"/>
                    <a:pt x="138" y="110"/>
                  </a:cubicBezTo>
                  <a:cubicBezTo>
                    <a:pt x="137" y="109"/>
                    <a:pt x="135" y="109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15" y="93"/>
                    <a:pt x="95" y="79"/>
                    <a:pt x="76" y="73"/>
                  </a:cubicBezTo>
                  <a:cubicBezTo>
                    <a:pt x="72" y="68"/>
                    <a:pt x="69" y="63"/>
                    <a:pt x="65" y="58"/>
                  </a:cubicBezTo>
                  <a:close/>
                  <a:moveTo>
                    <a:pt x="152" y="164"/>
                  </a:moveTo>
                  <a:cubicBezTo>
                    <a:pt x="153" y="165"/>
                    <a:pt x="153" y="165"/>
                    <a:pt x="154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2" y="164"/>
                  </a:cubicBezTo>
                  <a:close/>
                  <a:moveTo>
                    <a:pt x="139" y="173"/>
                  </a:moveTo>
                  <a:cubicBezTo>
                    <a:pt x="146" y="179"/>
                    <a:pt x="152" y="185"/>
                    <a:pt x="158" y="192"/>
                  </a:cubicBezTo>
                  <a:cubicBezTo>
                    <a:pt x="158" y="194"/>
                    <a:pt x="158" y="196"/>
                    <a:pt x="159" y="198"/>
                  </a:cubicBezTo>
                  <a:cubicBezTo>
                    <a:pt x="152" y="189"/>
                    <a:pt x="146" y="181"/>
                    <a:pt x="139" y="173"/>
                  </a:cubicBezTo>
                  <a:close/>
                  <a:moveTo>
                    <a:pt x="152" y="204"/>
                  </a:moveTo>
                  <a:cubicBezTo>
                    <a:pt x="153" y="204"/>
                    <a:pt x="154" y="204"/>
                    <a:pt x="155" y="205"/>
                  </a:cubicBezTo>
                  <a:cubicBezTo>
                    <a:pt x="157" y="207"/>
                    <a:pt x="159" y="210"/>
                    <a:pt x="161" y="212"/>
                  </a:cubicBezTo>
                  <a:cubicBezTo>
                    <a:pt x="161" y="217"/>
                    <a:pt x="162" y="222"/>
                    <a:pt x="163" y="228"/>
                  </a:cubicBezTo>
                  <a:cubicBezTo>
                    <a:pt x="163" y="230"/>
                    <a:pt x="163" y="233"/>
                    <a:pt x="164" y="235"/>
                  </a:cubicBezTo>
                  <a:cubicBezTo>
                    <a:pt x="158" y="223"/>
                    <a:pt x="154" y="213"/>
                    <a:pt x="152" y="204"/>
                  </a:cubicBezTo>
                  <a:close/>
                  <a:moveTo>
                    <a:pt x="166" y="201"/>
                  </a:moveTo>
                  <a:cubicBezTo>
                    <a:pt x="167" y="202"/>
                    <a:pt x="168" y="203"/>
                    <a:pt x="169" y="204"/>
                  </a:cubicBezTo>
                  <a:cubicBezTo>
                    <a:pt x="168" y="204"/>
                    <a:pt x="167" y="203"/>
                    <a:pt x="166" y="203"/>
                  </a:cubicBezTo>
                  <a:cubicBezTo>
                    <a:pt x="166" y="202"/>
                    <a:pt x="166" y="202"/>
                    <a:pt x="166" y="201"/>
                  </a:cubicBezTo>
                  <a:close/>
                  <a:moveTo>
                    <a:pt x="121" y="248"/>
                  </a:moveTo>
                  <a:cubicBezTo>
                    <a:pt x="124" y="248"/>
                    <a:pt x="128" y="249"/>
                    <a:pt x="131" y="250"/>
                  </a:cubicBezTo>
                  <a:cubicBezTo>
                    <a:pt x="132" y="256"/>
                    <a:pt x="134" y="261"/>
                    <a:pt x="135" y="266"/>
                  </a:cubicBezTo>
                  <a:cubicBezTo>
                    <a:pt x="134" y="266"/>
                    <a:pt x="132" y="265"/>
                    <a:pt x="131" y="265"/>
                  </a:cubicBezTo>
                  <a:cubicBezTo>
                    <a:pt x="131" y="265"/>
                    <a:pt x="130" y="265"/>
                    <a:pt x="130" y="265"/>
                  </a:cubicBezTo>
                  <a:cubicBezTo>
                    <a:pt x="127" y="262"/>
                    <a:pt x="125" y="260"/>
                    <a:pt x="123" y="257"/>
                  </a:cubicBezTo>
                  <a:cubicBezTo>
                    <a:pt x="122" y="254"/>
                    <a:pt x="122" y="251"/>
                    <a:pt x="121" y="248"/>
                  </a:cubicBezTo>
                  <a:close/>
                  <a:moveTo>
                    <a:pt x="139" y="252"/>
                  </a:moveTo>
                  <a:cubicBezTo>
                    <a:pt x="142" y="253"/>
                    <a:pt x="145" y="254"/>
                    <a:pt x="147" y="255"/>
                  </a:cubicBezTo>
                  <a:cubicBezTo>
                    <a:pt x="148" y="260"/>
                    <a:pt x="148" y="265"/>
                    <a:pt x="149" y="270"/>
                  </a:cubicBezTo>
                  <a:cubicBezTo>
                    <a:pt x="147" y="269"/>
                    <a:pt x="145" y="269"/>
                    <a:pt x="143" y="268"/>
                  </a:cubicBezTo>
                  <a:cubicBezTo>
                    <a:pt x="142" y="263"/>
                    <a:pt x="140" y="258"/>
                    <a:pt x="139" y="252"/>
                  </a:cubicBezTo>
                  <a:close/>
                  <a:moveTo>
                    <a:pt x="154" y="248"/>
                  </a:moveTo>
                  <a:cubicBezTo>
                    <a:pt x="154" y="246"/>
                    <a:pt x="154" y="245"/>
                    <a:pt x="154" y="244"/>
                  </a:cubicBezTo>
                  <a:cubicBezTo>
                    <a:pt x="158" y="248"/>
                    <a:pt x="162" y="251"/>
                    <a:pt x="165" y="254"/>
                  </a:cubicBezTo>
                  <a:cubicBezTo>
                    <a:pt x="162" y="253"/>
                    <a:pt x="159" y="252"/>
                    <a:pt x="155" y="251"/>
                  </a:cubicBezTo>
                  <a:cubicBezTo>
                    <a:pt x="155" y="250"/>
                    <a:pt x="155" y="249"/>
                    <a:pt x="154" y="249"/>
                  </a:cubicBezTo>
                  <a:cubicBezTo>
                    <a:pt x="154" y="248"/>
                    <a:pt x="154" y="248"/>
                    <a:pt x="154" y="248"/>
                  </a:cubicBezTo>
                  <a:close/>
                  <a:moveTo>
                    <a:pt x="170" y="227"/>
                  </a:moveTo>
                  <a:cubicBezTo>
                    <a:pt x="170" y="226"/>
                    <a:pt x="170" y="225"/>
                    <a:pt x="169" y="225"/>
                  </a:cubicBezTo>
                  <a:cubicBezTo>
                    <a:pt x="177" y="235"/>
                    <a:pt x="184" y="245"/>
                    <a:pt x="191" y="256"/>
                  </a:cubicBezTo>
                  <a:cubicBezTo>
                    <a:pt x="184" y="253"/>
                    <a:pt x="178" y="249"/>
                    <a:pt x="172" y="244"/>
                  </a:cubicBezTo>
                  <a:cubicBezTo>
                    <a:pt x="171" y="238"/>
                    <a:pt x="170" y="232"/>
                    <a:pt x="170" y="227"/>
                  </a:cubicBezTo>
                  <a:close/>
                  <a:moveTo>
                    <a:pt x="171" y="215"/>
                  </a:moveTo>
                  <a:cubicBezTo>
                    <a:pt x="180" y="222"/>
                    <a:pt x="187" y="230"/>
                    <a:pt x="195" y="239"/>
                  </a:cubicBezTo>
                  <a:cubicBezTo>
                    <a:pt x="195" y="241"/>
                    <a:pt x="195" y="242"/>
                    <a:pt x="195" y="243"/>
                  </a:cubicBezTo>
                  <a:cubicBezTo>
                    <a:pt x="195" y="245"/>
                    <a:pt x="195" y="247"/>
                    <a:pt x="195" y="249"/>
                  </a:cubicBezTo>
                  <a:cubicBezTo>
                    <a:pt x="187" y="238"/>
                    <a:pt x="179" y="226"/>
                    <a:pt x="171" y="215"/>
                  </a:cubicBezTo>
                  <a:close/>
                  <a:moveTo>
                    <a:pt x="120" y="317"/>
                  </a:moveTo>
                  <a:cubicBezTo>
                    <a:pt x="120" y="317"/>
                    <a:pt x="117" y="285"/>
                    <a:pt x="117" y="277"/>
                  </a:cubicBezTo>
                  <a:cubicBezTo>
                    <a:pt x="118" y="283"/>
                    <a:pt x="119" y="289"/>
                    <a:pt x="120" y="295"/>
                  </a:cubicBezTo>
                  <a:cubicBezTo>
                    <a:pt x="122" y="310"/>
                    <a:pt x="124" y="326"/>
                    <a:pt x="126" y="341"/>
                  </a:cubicBezTo>
                  <a:cubicBezTo>
                    <a:pt x="125" y="344"/>
                    <a:pt x="125" y="347"/>
                    <a:pt x="124" y="350"/>
                  </a:cubicBezTo>
                  <a:cubicBezTo>
                    <a:pt x="124" y="350"/>
                    <a:pt x="120" y="317"/>
                    <a:pt x="120" y="317"/>
                  </a:cubicBezTo>
                  <a:close/>
                  <a:moveTo>
                    <a:pt x="125" y="270"/>
                  </a:moveTo>
                  <a:cubicBezTo>
                    <a:pt x="129" y="275"/>
                    <a:pt x="134" y="279"/>
                    <a:pt x="139" y="283"/>
                  </a:cubicBezTo>
                  <a:cubicBezTo>
                    <a:pt x="139" y="287"/>
                    <a:pt x="140" y="291"/>
                    <a:pt x="140" y="295"/>
                  </a:cubicBezTo>
                  <a:cubicBezTo>
                    <a:pt x="138" y="291"/>
                    <a:pt x="135" y="286"/>
                    <a:pt x="135" y="286"/>
                  </a:cubicBezTo>
                  <a:cubicBezTo>
                    <a:pt x="134" y="285"/>
                    <a:pt x="133" y="284"/>
                    <a:pt x="131" y="285"/>
                  </a:cubicBezTo>
                  <a:cubicBezTo>
                    <a:pt x="129" y="280"/>
                    <a:pt x="127" y="275"/>
                    <a:pt x="125" y="270"/>
                  </a:cubicBezTo>
                  <a:close/>
                  <a:moveTo>
                    <a:pt x="145" y="276"/>
                  </a:moveTo>
                  <a:cubicBezTo>
                    <a:pt x="147" y="277"/>
                    <a:pt x="149" y="277"/>
                    <a:pt x="151" y="278"/>
                  </a:cubicBezTo>
                  <a:cubicBezTo>
                    <a:pt x="151" y="279"/>
                    <a:pt x="151" y="280"/>
                    <a:pt x="151" y="281"/>
                  </a:cubicBezTo>
                  <a:cubicBezTo>
                    <a:pt x="149" y="279"/>
                    <a:pt x="147" y="278"/>
                    <a:pt x="145" y="276"/>
                  </a:cubicBezTo>
                  <a:close/>
                  <a:moveTo>
                    <a:pt x="155" y="258"/>
                  </a:moveTo>
                  <a:cubicBezTo>
                    <a:pt x="159" y="259"/>
                    <a:pt x="163" y="261"/>
                    <a:pt x="168" y="263"/>
                  </a:cubicBezTo>
                  <a:cubicBezTo>
                    <a:pt x="168" y="267"/>
                    <a:pt x="169" y="272"/>
                    <a:pt x="170" y="277"/>
                  </a:cubicBezTo>
                  <a:cubicBezTo>
                    <a:pt x="165" y="275"/>
                    <a:pt x="161" y="274"/>
                    <a:pt x="157" y="272"/>
                  </a:cubicBezTo>
                  <a:cubicBezTo>
                    <a:pt x="156" y="267"/>
                    <a:pt x="155" y="263"/>
                    <a:pt x="155" y="258"/>
                  </a:cubicBezTo>
                  <a:cubicBezTo>
                    <a:pt x="155" y="258"/>
                    <a:pt x="155" y="258"/>
                    <a:pt x="155" y="258"/>
                  </a:cubicBezTo>
                  <a:close/>
                  <a:moveTo>
                    <a:pt x="177" y="257"/>
                  </a:moveTo>
                  <a:cubicBezTo>
                    <a:pt x="182" y="259"/>
                    <a:pt x="186" y="262"/>
                    <a:pt x="191" y="264"/>
                  </a:cubicBezTo>
                  <a:cubicBezTo>
                    <a:pt x="192" y="264"/>
                    <a:pt x="194" y="264"/>
                    <a:pt x="195" y="263"/>
                  </a:cubicBezTo>
                  <a:cubicBezTo>
                    <a:pt x="195" y="263"/>
                    <a:pt x="195" y="262"/>
                    <a:pt x="195" y="262"/>
                  </a:cubicBezTo>
                  <a:cubicBezTo>
                    <a:pt x="197" y="265"/>
                    <a:pt x="199" y="268"/>
                    <a:pt x="201" y="270"/>
                  </a:cubicBezTo>
                  <a:cubicBezTo>
                    <a:pt x="194" y="267"/>
                    <a:pt x="188" y="264"/>
                    <a:pt x="182" y="262"/>
                  </a:cubicBezTo>
                  <a:cubicBezTo>
                    <a:pt x="181" y="260"/>
                    <a:pt x="179" y="258"/>
                    <a:pt x="177" y="257"/>
                  </a:cubicBezTo>
                  <a:close/>
                  <a:moveTo>
                    <a:pt x="128" y="295"/>
                  </a:moveTo>
                  <a:cubicBezTo>
                    <a:pt x="132" y="305"/>
                    <a:pt x="137" y="315"/>
                    <a:pt x="143" y="325"/>
                  </a:cubicBezTo>
                  <a:cubicBezTo>
                    <a:pt x="143" y="325"/>
                    <a:pt x="143" y="325"/>
                    <a:pt x="143" y="325"/>
                  </a:cubicBezTo>
                  <a:cubicBezTo>
                    <a:pt x="144" y="328"/>
                    <a:pt x="146" y="332"/>
                    <a:pt x="147" y="335"/>
                  </a:cubicBezTo>
                  <a:cubicBezTo>
                    <a:pt x="143" y="334"/>
                    <a:pt x="139" y="332"/>
                    <a:pt x="136" y="331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6" y="330"/>
                    <a:pt x="136" y="329"/>
                    <a:pt x="136" y="329"/>
                  </a:cubicBezTo>
                  <a:cubicBezTo>
                    <a:pt x="135" y="327"/>
                    <a:pt x="135" y="326"/>
                    <a:pt x="133" y="326"/>
                  </a:cubicBezTo>
                  <a:cubicBezTo>
                    <a:pt x="132" y="315"/>
                    <a:pt x="130" y="305"/>
                    <a:pt x="128" y="295"/>
                  </a:cubicBezTo>
                  <a:close/>
                  <a:moveTo>
                    <a:pt x="136" y="339"/>
                  </a:moveTo>
                  <a:cubicBezTo>
                    <a:pt x="142" y="342"/>
                    <a:pt x="147" y="345"/>
                    <a:pt x="153" y="348"/>
                  </a:cubicBezTo>
                  <a:cubicBezTo>
                    <a:pt x="155" y="351"/>
                    <a:pt x="157" y="353"/>
                    <a:pt x="159" y="356"/>
                  </a:cubicBezTo>
                  <a:cubicBezTo>
                    <a:pt x="151" y="354"/>
                    <a:pt x="144" y="352"/>
                    <a:pt x="137" y="350"/>
                  </a:cubicBezTo>
                  <a:cubicBezTo>
                    <a:pt x="137" y="348"/>
                    <a:pt x="137" y="346"/>
                    <a:pt x="136" y="345"/>
                  </a:cubicBezTo>
                  <a:cubicBezTo>
                    <a:pt x="136" y="343"/>
                    <a:pt x="136" y="341"/>
                    <a:pt x="136" y="339"/>
                  </a:cubicBezTo>
                  <a:close/>
                  <a:moveTo>
                    <a:pt x="152" y="328"/>
                  </a:moveTo>
                  <a:cubicBezTo>
                    <a:pt x="154" y="332"/>
                    <a:pt x="157" y="336"/>
                    <a:pt x="159" y="340"/>
                  </a:cubicBezTo>
                  <a:cubicBezTo>
                    <a:pt x="158" y="340"/>
                    <a:pt x="158" y="340"/>
                    <a:pt x="157" y="339"/>
                  </a:cubicBezTo>
                  <a:cubicBezTo>
                    <a:pt x="155" y="336"/>
                    <a:pt x="153" y="332"/>
                    <a:pt x="152" y="328"/>
                  </a:cubicBezTo>
                  <a:close/>
                  <a:moveTo>
                    <a:pt x="147" y="291"/>
                  </a:moveTo>
                  <a:cubicBezTo>
                    <a:pt x="150" y="293"/>
                    <a:pt x="153" y="295"/>
                    <a:pt x="156" y="298"/>
                  </a:cubicBezTo>
                  <a:cubicBezTo>
                    <a:pt x="161" y="315"/>
                    <a:pt x="168" y="332"/>
                    <a:pt x="176" y="347"/>
                  </a:cubicBezTo>
                  <a:cubicBezTo>
                    <a:pt x="174" y="347"/>
                    <a:pt x="172" y="346"/>
                    <a:pt x="171" y="345"/>
                  </a:cubicBezTo>
                  <a:cubicBezTo>
                    <a:pt x="164" y="335"/>
                    <a:pt x="157" y="323"/>
                    <a:pt x="151" y="312"/>
                  </a:cubicBezTo>
                  <a:cubicBezTo>
                    <a:pt x="151" y="312"/>
                    <a:pt x="149" y="310"/>
                    <a:pt x="149" y="309"/>
                  </a:cubicBezTo>
                  <a:cubicBezTo>
                    <a:pt x="148" y="303"/>
                    <a:pt x="148" y="297"/>
                    <a:pt x="147" y="291"/>
                  </a:cubicBezTo>
                  <a:close/>
                  <a:moveTo>
                    <a:pt x="158" y="280"/>
                  </a:moveTo>
                  <a:cubicBezTo>
                    <a:pt x="162" y="282"/>
                    <a:pt x="167" y="283"/>
                    <a:pt x="171" y="285"/>
                  </a:cubicBezTo>
                  <a:cubicBezTo>
                    <a:pt x="172" y="289"/>
                    <a:pt x="172" y="293"/>
                    <a:pt x="173" y="297"/>
                  </a:cubicBezTo>
                  <a:cubicBezTo>
                    <a:pt x="169" y="294"/>
                    <a:pt x="165" y="291"/>
                    <a:pt x="160" y="288"/>
                  </a:cubicBezTo>
                  <a:cubicBezTo>
                    <a:pt x="160" y="285"/>
                    <a:pt x="159" y="283"/>
                    <a:pt x="158" y="280"/>
                  </a:cubicBezTo>
                  <a:close/>
                  <a:moveTo>
                    <a:pt x="177" y="275"/>
                  </a:moveTo>
                  <a:cubicBezTo>
                    <a:pt x="178" y="277"/>
                    <a:pt x="179" y="279"/>
                    <a:pt x="180" y="281"/>
                  </a:cubicBezTo>
                  <a:cubicBezTo>
                    <a:pt x="179" y="280"/>
                    <a:pt x="178" y="280"/>
                    <a:pt x="177" y="280"/>
                  </a:cubicBezTo>
                  <a:cubicBezTo>
                    <a:pt x="177" y="278"/>
                    <a:pt x="177" y="276"/>
                    <a:pt x="177" y="275"/>
                  </a:cubicBezTo>
                  <a:close/>
                  <a:moveTo>
                    <a:pt x="185" y="275"/>
                  </a:moveTo>
                  <a:cubicBezTo>
                    <a:pt x="189" y="279"/>
                    <a:pt x="192" y="283"/>
                    <a:pt x="196" y="287"/>
                  </a:cubicBezTo>
                  <a:cubicBezTo>
                    <a:pt x="195" y="287"/>
                    <a:pt x="193" y="286"/>
                    <a:pt x="192" y="285"/>
                  </a:cubicBezTo>
                  <a:cubicBezTo>
                    <a:pt x="190" y="282"/>
                    <a:pt x="187" y="279"/>
                    <a:pt x="185" y="275"/>
                  </a:cubicBezTo>
                  <a:close/>
                  <a:moveTo>
                    <a:pt x="166" y="305"/>
                  </a:moveTo>
                  <a:cubicBezTo>
                    <a:pt x="169" y="308"/>
                    <a:pt x="173" y="310"/>
                    <a:pt x="176" y="313"/>
                  </a:cubicBezTo>
                  <a:cubicBezTo>
                    <a:pt x="177" y="313"/>
                    <a:pt x="177" y="314"/>
                    <a:pt x="177" y="314"/>
                  </a:cubicBezTo>
                  <a:cubicBezTo>
                    <a:pt x="179" y="324"/>
                    <a:pt x="182" y="336"/>
                    <a:pt x="183" y="346"/>
                  </a:cubicBezTo>
                  <a:cubicBezTo>
                    <a:pt x="176" y="333"/>
                    <a:pt x="170" y="319"/>
                    <a:pt x="166" y="305"/>
                  </a:cubicBezTo>
                  <a:close/>
                  <a:moveTo>
                    <a:pt x="129" y="372"/>
                  </a:moveTo>
                  <a:cubicBezTo>
                    <a:pt x="129" y="378"/>
                    <a:pt x="129" y="384"/>
                    <a:pt x="130" y="390"/>
                  </a:cubicBezTo>
                  <a:cubicBezTo>
                    <a:pt x="129" y="390"/>
                    <a:pt x="129" y="390"/>
                    <a:pt x="129" y="390"/>
                  </a:cubicBezTo>
                  <a:cubicBezTo>
                    <a:pt x="129" y="388"/>
                    <a:pt x="128" y="385"/>
                    <a:pt x="128" y="383"/>
                  </a:cubicBezTo>
                  <a:cubicBezTo>
                    <a:pt x="128" y="379"/>
                    <a:pt x="128" y="376"/>
                    <a:pt x="129" y="372"/>
                  </a:cubicBezTo>
                  <a:close/>
                  <a:moveTo>
                    <a:pt x="129" y="398"/>
                  </a:moveTo>
                  <a:cubicBezTo>
                    <a:pt x="130" y="398"/>
                    <a:pt x="130" y="398"/>
                    <a:pt x="130" y="398"/>
                  </a:cubicBezTo>
                  <a:cubicBezTo>
                    <a:pt x="131" y="403"/>
                    <a:pt x="131" y="409"/>
                    <a:pt x="131" y="414"/>
                  </a:cubicBezTo>
                  <a:cubicBezTo>
                    <a:pt x="131" y="412"/>
                    <a:pt x="130" y="410"/>
                    <a:pt x="130" y="408"/>
                  </a:cubicBezTo>
                  <a:cubicBezTo>
                    <a:pt x="130" y="405"/>
                    <a:pt x="130" y="401"/>
                    <a:pt x="129" y="398"/>
                  </a:cubicBezTo>
                  <a:close/>
                  <a:moveTo>
                    <a:pt x="142" y="411"/>
                  </a:moveTo>
                  <a:cubicBezTo>
                    <a:pt x="142" y="409"/>
                    <a:pt x="142" y="407"/>
                    <a:pt x="142" y="404"/>
                  </a:cubicBezTo>
                  <a:cubicBezTo>
                    <a:pt x="169" y="418"/>
                    <a:pt x="202" y="421"/>
                    <a:pt x="234" y="423"/>
                  </a:cubicBezTo>
                  <a:cubicBezTo>
                    <a:pt x="246" y="424"/>
                    <a:pt x="258" y="425"/>
                    <a:pt x="270" y="427"/>
                  </a:cubicBezTo>
                  <a:cubicBezTo>
                    <a:pt x="270" y="427"/>
                    <a:pt x="270" y="428"/>
                    <a:pt x="270" y="428"/>
                  </a:cubicBezTo>
                  <a:cubicBezTo>
                    <a:pt x="259" y="430"/>
                    <a:pt x="247" y="432"/>
                    <a:pt x="234" y="432"/>
                  </a:cubicBezTo>
                  <a:cubicBezTo>
                    <a:pt x="233" y="432"/>
                    <a:pt x="232" y="432"/>
                    <a:pt x="231" y="432"/>
                  </a:cubicBezTo>
                  <a:cubicBezTo>
                    <a:pt x="227" y="430"/>
                    <a:pt x="223" y="428"/>
                    <a:pt x="219" y="425"/>
                  </a:cubicBezTo>
                  <a:cubicBezTo>
                    <a:pt x="218" y="425"/>
                    <a:pt x="216" y="425"/>
                    <a:pt x="215" y="426"/>
                  </a:cubicBezTo>
                  <a:cubicBezTo>
                    <a:pt x="214" y="427"/>
                    <a:pt x="214" y="428"/>
                    <a:pt x="214" y="428"/>
                  </a:cubicBezTo>
                  <a:cubicBezTo>
                    <a:pt x="214" y="429"/>
                    <a:pt x="214" y="430"/>
                    <a:pt x="215" y="431"/>
                  </a:cubicBezTo>
                  <a:cubicBezTo>
                    <a:pt x="215" y="431"/>
                    <a:pt x="215" y="431"/>
                    <a:pt x="215" y="432"/>
                  </a:cubicBezTo>
                  <a:cubicBezTo>
                    <a:pt x="211" y="431"/>
                    <a:pt x="206" y="431"/>
                    <a:pt x="201" y="431"/>
                  </a:cubicBezTo>
                  <a:cubicBezTo>
                    <a:pt x="181" y="430"/>
                    <a:pt x="161" y="429"/>
                    <a:pt x="141" y="428"/>
                  </a:cubicBezTo>
                  <a:cubicBezTo>
                    <a:pt x="141" y="422"/>
                    <a:pt x="142" y="417"/>
                    <a:pt x="142" y="411"/>
                  </a:cubicBezTo>
                  <a:close/>
                  <a:moveTo>
                    <a:pt x="154" y="402"/>
                  </a:moveTo>
                  <a:cubicBezTo>
                    <a:pt x="160" y="403"/>
                    <a:pt x="165" y="405"/>
                    <a:pt x="171" y="406"/>
                  </a:cubicBezTo>
                  <a:cubicBezTo>
                    <a:pt x="183" y="409"/>
                    <a:pt x="196" y="411"/>
                    <a:pt x="208" y="414"/>
                  </a:cubicBezTo>
                  <a:cubicBezTo>
                    <a:pt x="189" y="412"/>
                    <a:pt x="170" y="409"/>
                    <a:pt x="154" y="402"/>
                  </a:cubicBezTo>
                  <a:close/>
                  <a:moveTo>
                    <a:pt x="138" y="360"/>
                  </a:moveTo>
                  <a:cubicBezTo>
                    <a:pt x="166" y="384"/>
                    <a:pt x="218" y="400"/>
                    <a:pt x="264" y="407"/>
                  </a:cubicBezTo>
                  <a:cubicBezTo>
                    <a:pt x="265" y="410"/>
                    <a:pt x="266" y="413"/>
                    <a:pt x="266" y="415"/>
                  </a:cubicBezTo>
                  <a:cubicBezTo>
                    <a:pt x="235" y="413"/>
                    <a:pt x="203" y="406"/>
                    <a:pt x="173" y="399"/>
                  </a:cubicBezTo>
                  <a:cubicBezTo>
                    <a:pt x="162" y="397"/>
                    <a:pt x="151" y="394"/>
                    <a:pt x="141" y="392"/>
                  </a:cubicBezTo>
                  <a:cubicBezTo>
                    <a:pt x="141" y="382"/>
                    <a:pt x="140" y="371"/>
                    <a:pt x="138" y="360"/>
                  </a:cubicBezTo>
                  <a:close/>
                  <a:moveTo>
                    <a:pt x="165" y="353"/>
                  </a:moveTo>
                  <a:cubicBezTo>
                    <a:pt x="166" y="353"/>
                    <a:pt x="167" y="354"/>
                    <a:pt x="168" y="354"/>
                  </a:cubicBezTo>
                  <a:cubicBezTo>
                    <a:pt x="170" y="356"/>
                    <a:pt x="171" y="358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0" y="358"/>
                    <a:pt x="167" y="356"/>
                    <a:pt x="165" y="353"/>
                  </a:cubicBezTo>
                  <a:close/>
                  <a:moveTo>
                    <a:pt x="151" y="361"/>
                  </a:moveTo>
                  <a:cubicBezTo>
                    <a:pt x="157" y="363"/>
                    <a:pt x="163" y="365"/>
                    <a:pt x="168" y="366"/>
                  </a:cubicBezTo>
                  <a:cubicBezTo>
                    <a:pt x="171" y="368"/>
                    <a:pt x="174" y="370"/>
                    <a:pt x="177" y="372"/>
                  </a:cubicBezTo>
                  <a:cubicBezTo>
                    <a:pt x="178" y="373"/>
                    <a:pt x="180" y="373"/>
                    <a:pt x="181" y="372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4" y="375"/>
                    <a:pt x="188" y="378"/>
                    <a:pt x="191" y="382"/>
                  </a:cubicBezTo>
                  <a:cubicBezTo>
                    <a:pt x="176" y="376"/>
                    <a:pt x="163" y="369"/>
                    <a:pt x="151" y="361"/>
                  </a:cubicBezTo>
                  <a:close/>
                  <a:moveTo>
                    <a:pt x="204" y="385"/>
                  </a:moveTo>
                  <a:cubicBezTo>
                    <a:pt x="204" y="384"/>
                    <a:pt x="203" y="383"/>
                    <a:pt x="203" y="383"/>
                  </a:cubicBezTo>
                  <a:cubicBezTo>
                    <a:pt x="202" y="381"/>
                    <a:pt x="201" y="379"/>
                    <a:pt x="199" y="377"/>
                  </a:cubicBezTo>
                  <a:cubicBezTo>
                    <a:pt x="210" y="381"/>
                    <a:pt x="221" y="385"/>
                    <a:pt x="232" y="389"/>
                  </a:cubicBezTo>
                  <a:cubicBezTo>
                    <a:pt x="242" y="392"/>
                    <a:pt x="252" y="396"/>
                    <a:pt x="263" y="400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43" y="397"/>
                    <a:pt x="222" y="392"/>
                    <a:pt x="203" y="386"/>
                  </a:cubicBezTo>
                  <a:cubicBezTo>
                    <a:pt x="203" y="385"/>
                    <a:pt x="204" y="385"/>
                    <a:pt x="204" y="385"/>
                  </a:cubicBezTo>
                  <a:close/>
                  <a:moveTo>
                    <a:pt x="191" y="363"/>
                  </a:moveTo>
                  <a:cubicBezTo>
                    <a:pt x="194" y="364"/>
                    <a:pt x="197" y="365"/>
                    <a:pt x="200" y="366"/>
                  </a:cubicBezTo>
                  <a:cubicBezTo>
                    <a:pt x="220" y="374"/>
                    <a:pt x="242" y="383"/>
                    <a:pt x="263" y="389"/>
                  </a:cubicBezTo>
                  <a:cubicBezTo>
                    <a:pt x="262" y="390"/>
                    <a:pt x="262" y="390"/>
                    <a:pt x="262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2" y="392"/>
                    <a:pt x="262" y="392"/>
                    <a:pt x="262" y="392"/>
                  </a:cubicBezTo>
                  <a:cubicBezTo>
                    <a:pt x="253" y="389"/>
                    <a:pt x="244" y="385"/>
                    <a:pt x="234" y="382"/>
                  </a:cubicBezTo>
                  <a:cubicBezTo>
                    <a:pt x="221" y="377"/>
                    <a:pt x="207" y="372"/>
                    <a:pt x="194" y="367"/>
                  </a:cubicBezTo>
                  <a:cubicBezTo>
                    <a:pt x="193" y="366"/>
                    <a:pt x="192" y="364"/>
                    <a:pt x="191" y="363"/>
                  </a:cubicBezTo>
                  <a:close/>
                  <a:moveTo>
                    <a:pt x="190" y="347"/>
                  </a:moveTo>
                  <a:cubicBezTo>
                    <a:pt x="190" y="338"/>
                    <a:pt x="188" y="328"/>
                    <a:pt x="185" y="319"/>
                  </a:cubicBezTo>
                  <a:cubicBezTo>
                    <a:pt x="191" y="323"/>
                    <a:pt x="197" y="327"/>
                    <a:pt x="203" y="330"/>
                  </a:cubicBezTo>
                  <a:cubicBezTo>
                    <a:pt x="221" y="342"/>
                    <a:pt x="221" y="342"/>
                    <a:pt x="221" y="342"/>
                  </a:cubicBezTo>
                  <a:cubicBezTo>
                    <a:pt x="223" y="344"/>
                    <a:pt x="226" y="346"/>
                    <a:pt x="229" y="347"/>
                  </a:cubicBezTo>
                  <a:cubicBezTo>
                    <a:pt x="237" y="357"/>
                    <a:pt x="246" y="367"/>
                    <a:pt x="255" y="375"/>
                  </a:cubicBezTo>
                  <a:cubicBezTo>
                    <a:pt x="248" y="373"/>
                    <a:pt x="241" y="371"/>
                    <a:pt x="234" y="369"/>
                  </a:cubicBezTo>
                  <a:cubicBezTo>
                    <a:pt x="223" y="366"/>
                    <a:pt x="213" y="362"/>
                    <a:pt x="202" y="359"/>
                  </a:cubicBezTo>
                  <a:cubicBezTo>
                    <a:pt x="198" y="357"/>
                    <a:pt x="194" y="355"/>
                    <a:pt x="189" y="353"/>
                  </a:cubicBezTo>
                  <a:cubicBezTo>
                    <a:pt x="190" y="351"/>
                    <a:pt x="190" y="349"/>
                    <a:pt x="190" y="347"/>
                  </a:cubicBezTo>
                  <a:close/>
                  <a:moveTo>
                    <a:pt x="180" y="298"/>
                  </a:moveTo>
                  <a:cubicBezTo>
                    <a:pt x="180" y="294"/>
                    <a:pt x="179" y="291"/>
                    <a:pt x="179" y="288"/>
                  </a:cubicBezTo>
                  <a:cubicBezTo>
                    <a:pt x="181" y="289"/>
                    <a:pt x="184" y="290"/>
                    <a:pt x="187" y="291"/>
                  </a:cubicBezTo>
                  <a:cubicBezTo>
                    <a:pt x="194" y="302"/>
                    <a:pt x="201" y="313"/>
                    <a:pt x="209" y="323"/>
                  </a:cubicBezTo>
                  <a:cubicBezTo>
                    <a:pt x="200" y="317"/>
                    <a:pt x="191" y="310"/>
                    <a:pt x="182" y="303"/>
                  </a:cubicBezTo>
                  <a:cubicBezTo>
                    <a:pt x="181" y="301"/>
                    <a:pt x="180" y="298"/>
                    <a:pt x="180" y="298"/>
                  </a:cubicBezTo>
                  <a:close/>
                  <a:moveTo>
                    <a:pt x="199" y="296"/>
                  </a:moveTo>
                  <a:cubicBezTo>
                    <a:pt x="201" y="297"/>
                    <a:pt x="204" y="299"/>
                    <a:pt x="207" y="300"/>
                  </a:cubicBezTo>
                  <a:cubicBezTo>
                    <a:pt x="220" y="316"/>
                    <a:pt x="232" y="333"/>
                    <a:pt x="245" y="349"/>
                  </a:cubicBezTo>
                  <a:cubicBezTo>
                    <a:pt x="244" y="349"/>
                    <a:pt x="243" y="348"/>
                    <a:pt x="243" y="348"/>
                  </a:cubicBezTo>
                  <a:cubicBezTo>
                    <a:pt x="243" y="348"/>
                    <a:pt x="237" y="344"/>
                    <a:pt x="231" y="339"/>
                  </a:cubicBezTo>
                  <a:cubicBezTo>
                    <a:pt x="220" y="325"/>
                    <a:pt x="209" y="311"/>
                    <a:pt x="199" y="296"/>
                  </a:cubicBezTo>
                  <a:close/>
                  <a:moveTo>
                    <a:pt x="195" y="275"/>
                  </a:moveTo>
                  <a:cubicBezTo>
                    <a:pt x="199" y="277"/>
                    <a:pt x="204" y="280"/>
                    <a:pt x="209" y="283"/>
                  </a:cubicBezTo>
                  <a:cubicBezTo>
                    <a:pt x="213" y="288"/>
                    <a:pt x="217" y="294"/>
                    <a:pt x="221" y="299"/>
                  </a:cubicBezTo>
                  <a:cubicBezTo>
                    <a:pt x="218" y="298"/>
                    <a:pt x="214" y="296"/>
                    <a:pt x="211" y="295"/>
                  </a:cubicBezTo>
                  <a:cubicBezTo>
                    <a:pt x="206" y="288"/>
                    <a:pt x="200" y="281"/>
                    <a:pt x="195" y="275"/>
                  </a:cubicBezTo>
                  <a:close/>
                  <a:moveTo>
                    <a:pt x="202" y="249"/>
                  </a:moveTo>
                  <a:cubicBezTo>
                    <a:pt x="207" y="255"/>
                    <a:pt x="211" y="262"/>
                    <a:pt x="216" y="268"/>
                  </a:cubicBezTo>
                  <a:cubicBezTo>
                    <a:pt x="216" y="268"/>
                    <a:pt x="226" y="282"/>
                    <a:pt x="229" y="285"/>
                  </a:cubicBezTo>
                  <a:cubicBezTo>
                    <a:pt x="224" y="282"/>
                    <a:pt x="219" y="280"/>
                    <a:pt x="214" y="277"/>
                  </a:cubicBezTo>
                  <a:cubicBezTo>
                    <a:pt x="209" y="270"/>
                    <a:pt x="204" y="263"/>
                    <a:pt x="199" y="256"/>
                  </a:cubicBezTo>
                  <a:cubicBezTo>
                    <a:pt x="201" y="254"/>
                    <a:pt x="201" y="251"/>
                    <a:pt x="202" y="249"/>
                  </a:cubicBezTo>
                  <a:close/>
                  <a:moveTo>
                    <a:pt x="255" y="366"/>
                  </a:moveTo>
                  <a:cubicBezTo>
                    <a:pt x="257" y="367"/>
                    <a:pt x="259" y="368"/>
                    <a:pt x="260" y="369"/>
                  </a:cubicBezTo>
                  <a:cubicBezTo>
                    <a:pt x="261" y="371"/>
                    <a:pt x="263" y="372"/>
                    <a:pt x="264" y="374"/>
                  </a:cubicBezTo>
                  <a:cubicBezTo>
                    <a:pt x="261" y="371"/>
                    <a:pt x="258" y="368"/>
                    <a:pt x="255" y="366"/>
                  </a:cubicBezTo>
                  <a:close/>
                  <a:moveTo>
                    <a:pt x="255" y="351"/>
                  </a:moveTo>
                  <a:cubicBezTo>
                    <a:pt x="244" y="336"/>
                    <a:pt x="233" y="322"/>
                    <a:pt x="222" y="308"/>
                  </a:cubicBezTo>
                  <a:cubicBezTo>
                    <a:pt x="225" y="309"/>
                    <a:pt x="228" y="311"/>
                    <a:pt x="230" y="312"/>
                  </a:cubicBezTo>
                  <a:cubicBezTo>
                    <a:pt x="250" y="338"/>
                    <a:pt x="271" y="362"/>
                    <a:pt x="295" y="382"/>
                  </a:cubicBezTo>
                  <a:cubicBezTo>
                    <a:pt x="295" y="382"/>
                    <a:pt x="295" y="382"/>
                    <a:pt x="295" y="382"/>
                  </a:cubicBezTo>
                  <a:cubicBezTo>
                    <a:pt x="285" y="376"/>
                    <a:pt x="274" y="369"/>
                    <a:pt x="264" y="363"/>
                  </a:cubicBezTo>
                  <a:cubicBezTo>
                    <a:pt x="261" y="359"/>
                    <a:pt x="258" y="355"/>
                    <a:pt x="255" y="351"/>
                  </a:cubicBezTo>
                  <a:close/>
                  <a:moveTo>
                    <a:pt x="223" y="291"/>
                  </a:moveTo>
                  <a:cubicBezTo>
                    <a:pt x="230" y="294"/>
                    <a:pt x="236" y="298"/>
                    <a:pt x="242" y="302"/>
                  </a:cubicBezTo>
                  <a:cubicBezTo>
                    <a:pt x="247" y="308"/>
                    <a:pt x="251" y="314"/>
                    <a:pt x="256" y="320"/>
                  </a:cubicBezTo>
                  <a:cubicBezTo>
                    <a:pt x="249" y="315"/>
                    <a:pt x="242" y="311"/>
                    <a:pt x="235" y="307"/>
                  </a:cubicBezTo>
                  <a:cubicBezTo>
                    <a:pt x="231" y="302"/>
                    <a:pt x="227" y="296"/>
                    <a:pt x="223" y="291"/>
                  </a:cubicBezTo>
                  <a:close/>
                  <a:moveTo>
                    <a:pt x="199" y="227"/>
                  </a:moveTo>
                  <a:cubicBezTo>
                    <a:pt x="209" y="239"/>
                    <a:pt x="220" y="249"/>
                    <a:pt x="232" y="257"/>
                  </a:cubicBezTo>
                  <a:cubicBezTo>
                    <a:pt x="233" y="259"/>
                    <a:pt x="234" y="261"/>
                    <a:pt x="236" y="263"/>
                  </a:cubicBezTo>
                  <a:cubicBezTo>
                    <a:pt x="246" y="279"/>
                    <a:pt x="246" y="279"/>
                    <a:pt x="246" y="279"/>
                  </a:cubicBezTo>
                  <a:cubicBezTo>
                    <a:pt x="250" y="288"/>
                    <a:pt x="256" y="297"/>
                    <a:pt x="262" y="307"/>
                  </a:cubicBezTo>
                  <a:cubicBezTo>
                    <a:pt x="260" y="305"/>
                    <a:pt x="257" y="303"/>
                    <a:pt x="255" y="302"/>
                  </a:cubicBezTo>
                  <a:cubicBezTo>
                    <a:pt x="246" y="292"/>
                    <a:pt x="238" y="283"/>
                    <a:pt x="231" y="275"/>
                  </a:cubicBezTo>
                  <a:cubicBezTo>
                    <a:pt x="223" y="265"/>
                    <a:pt x="215" y="254"/>
                    <a:pt x="207" y="243"/>
                  </a:cubicBezTo>
                  <a:cubicBezTo>
                    <a:pt x="205" y="240"/>
                    <a:pt x="203" y="238"/>
                    <a:pt x="201" y="235"/>
                  </a:cubicBezTo>
                  <a:cubicBezTo>
                    <a:pt x="200" y="232"/>
                    <a:pt x="200" y="230"/>
                    <a:pt x="199" y="227"/>
                  </a:cubicBezTo>
                  <a:close/>
                  <a:moveTo>
                    <a:pt x="162" y="172"/>
                  </a:moveTo>
                  <a:cubicBezTo>
                    <a:pt x="166" y="175"/>
                    <a:pt x="170" y="178"/>
                    <a:pt x="174" y="181"/>
                  </a:cubicBezTo>
                  <a:cubicBezTo>
                    <a:pt x="179" y="186"/>
                    <a:pt x="185" y="191"/>
                    <a:pt x="190" y="196"/>
                  </a:cubicBezTo>
                  <a:cubicBezTo>
                    <a:pt x="200" y="210"/>
                    <a:pt x="209" y="223"/>
                    <a:pt x="218" y="237"/>
                  </a:cubicBezTo>
                  <a:cubicBezTo>
                    <a:pt x="209" y="228"/>
                    <a:pt x="199" y="217"/>
                    <a:pt x="191" y="207"/>
                  </a:cubicBezTo>
                  <a:cubicBezTo>
                    <a:pt x="186" y="203"/>
                    <a:pt x="182" y="198"/>
                    <a:pt x="178" y="194"/>
                  </a:cubicBezTo>
                  <a:cubicBezTo>
                    <a:pt x="173" y="187"/>
                    <a:pt x="168" y="181"/>
                    <a:pt x="162" y="175"/>
                  </a:cubicBezTo>
                  <a:cubicBezTo>
                    <a:pt x="162" y="174"/>
                    <a:pt x="162" y="173"/>
                    <a:pt x="162" y="172"/>
                  </a:cubicBezTo>
                  <a:close/>
                  <a:moveTo>
                    <a:pt x="185" y="176"/>
                  </a:moveTo>
                  <a:cubicBezTo>
                    <a:pt x="187" y="178"/>
                    <a:pt x="188" y="180"/>
                    <a:pt x="190" y="182"/>
                  </a:cubicBezTo>
                  <a:cubicBezTo>
                    <a:pt x="190" y="182"/>
                    <a:pt x="189" y="182"/>
                    <a:pt x="188" y="181"/>
                  </a:cubicBezTo>
                  <a:cubicBezTo>
                    <a:pt x="187" y="179"/>
                    <a:pt x="186" y="178"/>
                    <a:pt x="185" y="176"/>
                  </a:cubicBezTo>
                  <a:close/>
                  <a:moveTo>
                    <a:pt x="205" y="201"/>
                  </a:moveTo>
                  <a:cubicBezTo>
                    <a:pt x="203" y="199"/>
                    <a:pt x="201" y="197"/>
                    <a:pt x="199" y="195"/>
                  </a:cubicBezTo>
                  <a:cubicBezTo>
                    <a:pt x="202" y="196"/>
                    <a:pt x="204" y="197"/>
                    <a:pt x="206" y="199"/>
                  </a:cubicBezTo>
                  <a:cubicBezTo>
                    <a:pt x="206" y="199"/>
                    <a:pt x="207" y="199"/>
                    <a:pt x="207" y="199"/>
                  </a:cubicBezTo>
                  <a:cubicBezTo>
                    <a:pt x="208" y="200"/>
                    <a:pt x="209" y="201"/>
                    <a:pt x="210" y="202"/>
                  </a:cubicBezTo>
                  <a:cubicBezTo>
                    <a:pt x="214" y="207"/>
                    <a:pt x="219" y="212"/>
                    <a:pt x="223" y="217"/>
                  </a:cubicBezTo>
                  <a:cubicBezTo>
                    <a:pt x="217" y="211"/>
                    <a:pt x="211" y="206"/>
                    <a:pt x="205" y="201"/>
                  </a:cubicBezTo>
                  <a:close/>
                  <a:moveTo>
                    <a:pt x="153" y="102"/>
                  </a:moveTo>
                  <a:cubicBezTo>
                    <a:pt x="166" y="113"/>
                    <a:pt x="179" y="125"/>
                    <a:pt x="190" y="137"/>
                  </a:cubicBezTo>
                  <a:cubicBezTo>
                    <a:pt x="208" y="158"/>
                    <a:pt x="218" y="181"/>
                    <a:pt x="224" y="205"/>
                  </a:cubicBezTo>
                  <a:cubicBezTo>
                    <a:pt x="221" y="202"/>
                    <a:pt x="218" y="199"/>
                    <a:pt x="215" y="197"/>
                  </a:cubicBezTo>
                  <a:cubicBezTo>
                    <a:pt x="213" y="194"/>
                    <a:pt x="211" y="191"/>
                    <a:pt x="208" y="189"/>
                  </a:cubicBezTo>
                  <a:cubicBezTo>
                    <a:pt x="191" y="155"/>
                    <a:pt x="172" y="125"/>
                    <a:pt x="153" y="102"/>
                  </a:cubicBezTo>
                  <a:close/>
                  <a:moveTo>
                    <a:pt x="214" y="218"/>
                  </a:moveTo>
                  <a:cubicBezTo>
                    <a:pt x="219" y="223"/>
                    <a:pt x="225" y="229"/>
                    <a:pt x="230" y="234"/>
                  </a:cubicBezTo>
                  <a:cubicBezTo>
                    <a:pt x="231" y="235"/>
                    <a:pt x="231" y="236"/>
                    <a:pt x="232" y="237"/>
                  </a:cubicBezTo>
                  <a:cubicBezTo>
                    <a:pt x="232" y="238"/>
                    <a:pt x="234" y="244"/>
                    <a:pt x="235" y="249"/>
                  </a:cubicBezTo>
                  <a:cubicBezTo>
                    <a:pt x="228" y="239"/>
                    <a:pt x="221" y="229"/>
                    <a:pt x="214" y="218"/>
                  </a:cubicBezTo>
                  <a:close/>
                  <a:moveTo>
                    <a:pt x="243" y="261"/>
                  </a:moveTo>
                  <a:cubicBezTo>
                    <a:pt x="244" y="260"/>
                    <a:pt x="244" y="259"/>
                    <a:pt x="244" y="258"/>
                  </a:cubicBezTo>
                  <a:cubicBezTo>
                    <a:pt x="244" y="258"/>
                    <a:pt x="244" y="257"/>
                    <a:pt x="244" y="257"/>
                  </a:cubicBezTo>
                  <a:cubicBezTo>
                    <a:pt x="244" y="257"/>
                    <a:pt x="243" y="253"/>
                    <a:pt x="242" y="250"/>
                  </a:cubicBezTo>
                  <a:cubicBezTo>
                    <a:pt x="251" y="260"/>
                    <a:pt x="259" y="272"/>
                    <a:pt x="265" y="283"/>
                  </a:cubicBezTo>
                  <a:cubicBezTo>
                    <a:pt x="270" y="293"/>
                    <a:pt x="275" y="304"/>
                    <a:pt x="279" y="314"/>
                  </a:cubicBezTo>
                  <a:cubicBezTo>
                    <a:pt x="280" y="316"/>
                    <a:pt x="280" y="318"/>
                    <a:pt x="280" y="319"/>
                  </a:cubicBezTo>
                  <a:cubicBezTo>
                    <a:pt x="269" y="306"/>
                    <a:pt x="260" y="289"/>
                    <a:pt x="252" y="276"/>
                  </a:cubicBezTo>
                  <a:cubicBezTo>
                    <a:pt x="252" y="276"/>
                    <a:pt x="245" y="264"/>
                    <a:pt x="243" y="261"/>
                  </a:cubicBezTo>
                  <a:cubicBezTo>
                    <a:pt x="243" y="261"/>
                    <a:pt x="243" y="261"/>
                    <a:pt x="243" y="261"/>
                  </a:cubicBezTo>
                  <a:close/>
                  <a:moveTo>
                    <a:pt x="247" y="322"/>
                  </a:moveTo>
                  <a:cubicBezTo>
                    <a:pt x="256" y="328"/>
                    <a:pt x="264" y="333"/>
                    <a:pt x="272" y="339"/>
                  </a:cubicBezTo>
                  <a:cubicBezTo>
                    <a:pt x="278" y="347"/>
                    <a:pt x="284" y="354"/>
                    <a:pt x="291" y="362"/>
                  </a:cubicBezTo>
                  <a:cubicBezTo>
                    <a:pt x="291" y="365"/>
                    <a:pt x="292" y="368"/>
                    <a:pt x="293" y="371"/>
                  </a:cubicBezTo>
                  <a:cubicBezTo>
                    <a:pt x="276" y="356"/>
                    <a:pt x="261" y="340"/>
                    <a:pt x="247" y="322"/>
                  </a:cubicBezTo>
                  <a:close/>
                  <a:moveTo>
                    <a:pt x="285" y="305"/>
                  </a:moveTo>
                  <a:cubicBezTo>
                    <a:pt x="291" y="316"/>
                    <a:pt x="298" y="327"/>
                    <a:pt x="304" y="339"/>
                  </a:cubicBezTo>
                  <a:cubicBezTo>
                    <a:pt x="303" y="339"/>
                    <a:pt x="303" y="338"/>
                    <a:pt x="302" y="338"/>
                  </a:cubicBezTo>
                  <a:cubicBezTo>
                    <a:pt x="300" y="336"/>
                    <a:pt x="297" y="334"/>
                    <a:pt x="295" y="332"/>
                  </a:cubicBezTo>
                  <a:cubicBezTo>
                    <a:pt x="292" y="323"/>
                    <a:pt x="289" y="314"/>
                    <a:pt x="285" y="305"/>
                  </a:cubicBezTo>
                  <a:cubicBezTo>
                    <a:pt x="285" y="305"/>
                    <a:pt x="285" y="305"/>
                    <a:pt x="285" y="305"/>
                  </a:cubicBezTo>
                  <a:close/>
                  <a:moveTo>
                    <a:pt x="265" y="253"/>
                  </a:moveTo>
                  <a:cubicBezTo>
                    <a:pt x="264" y="252"/>
                    <a:pt x="263" y="250"/>
                    <a:pt x="262" y="248"/>
                  </a:cubicBezTo>
                  <a:cubicBezTo>
                    <a:pt x="288" y="274"/>
                    <a:pt x="312" y="304"/>
                    <a:pt x="314" y="333"/>
                  </a:cubicBezTo>
                  <a:cubicBezTo>
                    <a:pt x="299" y="306"/>
                    <a:pt x="282" y="279"/>
                    <a:pt x="265" y="253"/>
                  </a:cubicBezTo>
                  <a:close/>
                  <a:moveTo>
                    <a:pt x="304" y="366"/>
                  </a:moveTo>
                  <a:cubicBezTo>
                    <a:pt x="305" y="367"/>
                    <a:pt x="306" y="369"/>
                    <a:pt x="307" y="370"/>
                  </a:cubicBezTo>
                  <a:cubicBezTo>
                    <a:pt x="308" y="370"/>
                    <a:pt x="308" y="371"/>
                    <a:pt x="309" y="372"/>
                  </a:cubicBezTo>
                  <a:cubicBezTo>
                    <a:pt x="307" y="370"/>
                    <a:pt x="306" y="368"/>
                    <a:pt x="304" y="366"/>
                  </a:cubicBezTo>
                  <a:close/>
                  <a:moveTo>
                    <a:pt x="293" y="341"/>
                  </a:moveTo>
                  <a:cubicBezTo>
                    <a:pt x="294" y="341"/>
                    <a:pt x="295" y="342"/>
                    <a:pt x="296" y="343"/>
                  </a:cubicBezTo>
                  <a:cubicBezTo>
                    <a:pt x="302" y="348"/>
                    <a:pt x="309" y="354"/>
                    <a:pt x="314" y="360"/>
                  </a:cubicBezTo>
                  <a:cubicBezTo>
                    <a:pt x="315" y="363"/>
                    <a:pt x="315" y="366"/>
                    <a:pt x="315" y="368"/>
                  </a:cubicBezTo>
                  <a:cubicBezTo>
                    <a:pt x="315" y="367"/>
                    <a:pt x="314" y="366"/>
                    <a:pt x="313" y="366"/>
                  </a:cubicBezTo>
                  <a:cubicBezTo>
                    <a:pt x="307" y="357"/>
                    <a:pt x="300" y="349"/>
                    <a:pt x="293" y="341"/>
                  </a:cubicBezTo>
                  <a:cubicBezTo>
                    <a:pt x="293" y="341"/>
                    <a:pt x="293" y="341"/>
                    <a:pt x="293" y="341"/>
                  </a:cubicBezTo>
                  <a:close/>
                  <a:moveTo>
                    <a:pt x="301" y="373"/>
                  </a:moveTo>
                  <a:cubicBezTo>
                    <a:pt x="304" y="377"/>
                    <a:pt x="307" y="380"/>
                    <a:pt x="310" y="384"/>
                  </a:cubicBezTo>
                  <a:cubicBezTo>
                    <a:pt x="307" y="382"/>
                    <a:pt x="304" y="380"/>
                    <a:pt x="302" y="378"/>
                  </a:cubicBezTo>
                  <a:cubicBezTo>
                    <a:pt x="301" y="376"/>
                    <a:pt x="301" y="375"/>
                    <a:pt x="301" y="373"/>
                  </a:cubicBezTo>
                  <a:close/>
                  <a:moveTo>
                    <a:pt x="273" y="392"/>
                  </a:moveTo>
                  <a:cubicBezTo>
                    <a:pt x="273" y="392"/>
                    <a:pt x="274" y="392"/>
                    <a:pt x="274" y="392"/>
                  </a:cubicBezTo>
                  <a:cubicBezTo>
                    <a:pt x="274" y="392"/>
                    <a:pt x="274" y="393"/>
                    <a:pt x="275" y="393"/>
                  </a:cubicBezTo>
                  <a:cubicBezTo>
                    <a:pt x="274" y="392"/>
                    <a:pt x="274" y="392"/>
                    <a:pt x="273" y="392"/>
                  </a:cubicBezTo>
                  <a:close/>
                  <a:moveTo>
                    <a:pt x="277" y="395"/>
                  </a:moveTo>
                  <a:cubicBezTo>
                    <a:pt x="280" y="396"/>
                    <a:pt x="282" y="398"/>
                    <a:pt x="284" y="399"/>
                  </a:cubicBezTo>
                  <a:cubicBezTo>
                    <a:pt x="284" y="399"/>
                    <a:pt x="284" y="400"/>
                    <a:pt x="284" y="400"/>
                  </a:cubicBezTo>
                  <a:cubicBezTo>
                    <a:pt x="284" y="400"/>
                    <a:pt x="283" y="400"/>
                    <a:pt x="283" y="399"/>
                  </a:cubicBezTo>
                  <a:cubicBezTo>
                    <a:pt x="281" y="398"/>
                    <a:pt x="279" y="396"/>
                    <a:pt x="277" y="395"/>
                  </a:cubicBezTo>
                  <a:close/>
                  <a:moveTo>
                    <a:pt x="305" y="401"/>
                  </a:moveTo>
                  <a:cubicBezTo>
                    <a:pt x="308" y="402"/>
                    <a:pt x="311" y="404"/>
                    <a:pt x="313" y="405"/>
                  </a:cubicBezTo>
                  <a:cubicBezTo>
                    <a:pt x="311" y="405"/>
                    <a:pt x="308" y="405"/>
                    <a:pt x="306" y="405"/>
                  </a:cubicBezTo>
                  <a:cubicBezTo>
                    <a:pt x="306" y="404"/>
                    <a:pt x="306" y="402"/>
                    <a:pt x="305" y="401"/>
                  </a:cubicBezTo>
                  <a:close/>
                  <a:moveTo>
                    <a:pt x="339" y="392"/>
                  </a:moveTo>
                  <a:cubicBezTo>
                    <a:pt x="343" y="397"/>
                    <a:pt x="346" y="403"/>
                    <a:pt x="349" y="408"/>
                  </a:cubicBezTo>
                  <a:cubicBezTo>
                    <a:pt x="348" y="408"/>
                    <a:pt x="347" y="408"/>
                    <a:pt x="346" y="408"/>
                  </a:cubicBezTo>
                  <a:cubicBezTo>
                    <a:pt x="345" y="404"/>
                    <a:pt x="343" y="401"/>
                    <a:pt x="342" y="398"/>
                  </a:cubicBezTo>
                  <a:cubicBezTo>
                    <a:pt x="342" y="398"/>
                    <a:pt x="342" y="397"/>
                    <a:pt x="341" y="397"/>
                  </a:cubicBezTo>
                  <a:cubicBezTo>
                    <a:pt x="341" y="395"/>
                    <a:pt x="340" y="394"/>
                    <a:pt x="339" y="392"/>
                  </a:cubicBezTo>
                  <a:close/>
                  <a:moveTo>
                    <a:pt x="272" y="409"/>
                  </a:moveTo>
                  <a:cubicBezTo>
                    <a:pt x="276" y="409"/>
                    <a:pt x="279" y="410"/>
                    <a:pt x="283" y="410"/>
                  </a:cubicBezTo>
                  <a:cubicBezTo>
                    <a:pt x="285" y="412"/>
                    <a:pt x="287" y="414"/>
                    <a:pt x="289" y="416"/>
                  </a:cubicBezTo>
                  <a:cubicBezTo>
                    <a:pt x="284" y="416"/>
                    <a:pt x="279" y="416"/>
                    <a:pt x="274" y="416"/>
                  </a:cubicBezTo>
                  <a:cubicBezTo>
                    <a:pt x="273" y="413"/>
                    <a:pt x="272" y="411"/>
                    <a:pt x="272" y="409"/>
                  </a:cubicBezTo>
                  <a:close/>
                  <a:moveTo>
                    <a:pt x="306" y="414"/>
                  </a:moveTo>
                  <a:cubicBezTo>
                    <a:pt x="307" y="415"/>
                    <a:pt x="308" y="415"/>
                    <a:pt x="309" y="415"/>
                  </a:cubicBezTo>
                  <a:cubicBezTo>
                    <a:pt x="308" y="415"/>
                    <a:pt x="308" y="415"/>
                    <a:pt x="307" y="415"/>
                  </a:cubicBezTo>
                  <a:cubicBezTo>
                    <a:pt x="307" y="415"/>
                    <a:pt x="307" y="415"/>
                    <a:pt x="306" y="414"/>
                  </a:cubicBezTo>
                  <a:close/>
                  <a:moveTo>
                    <a:pt x="140" y="436"/>
                  </a:moveTo>
                  <a:cubicBezTo>
                    <a:pt x="165" y="440"/>
                    <a:pt x="194" y="441"/>
                    <a:pt x="223" y="440"/>
                  </a:cubicBezTo>
                  <a:cubicBezTo>
                    <a:pt x="223" y="441"/>
                    <a:pt x="224" y="441"/>
                    <a:pt x="224" y="441"/>
                  </a:cubicBezTo>
                  <a:cubicBezTo>
                    <a:pt x="218" y="442"/>
                    <a:pt x="211" y="443"/>
                    <a:pt x="205" y="444"/>
                  </a:cubicBezTo>
                  <a:cubicBezTo>
                    <a:pt x="190" y="443"/>
                    <a:pt x="176" y="443"/>
                    <a:pt x="161" y="443"/>
                  </a:cubicBezTo>
                  <a:cubicBezTo>
                    <a:pt x="160" y="443"/>
                    <a:pt x="158" y="442"/>
                    <a:pt x="156" y="442"/>
                  </a:cubicBezTo>
                  <a:cubicBezTo>
                    <a:pt x="156" y="442"/>
                    <a:pt x="156" y="442"/>
                    <a:pt x="156" y="442"/>
                  </a:cubicBezTo>
                  <a:cubicBezTo>
                    <a:pt x="154" y="441"/>
                    <a:pt x="153" y="442"/>
                    <a:pt x="152" y="443"/>
                  </a:cubicBezTo>
                  <a:cubicBezTo>
                    <a:pt x="151" y="443"/>
                    <a:pt x="150" y="443"/>
                    <a:pt x="149" y="443"/>
                  </a:cubicBezTo>
                  <a:cubicBezTo>
                    <a:pt x="149" y="443"/>
                    <a:pt x="143" y="444"/>
                    <a:pt x="139" y="444"/>
                  </a:cubicBezTo>
                  <a:cubicBezTo>
                    <a:pt x="139" y="442"/>
                    <a:pt x="139" y="439"/>
                    <a:pt x="139" y="437"/>
                  </a:cubicBezTo>
                  <a:cubicBezTo>
                    <a:pt x="139" y="437"/>
                    <a:pt x="140" y="437"/>
                    <a:pt x="140" y="436"/>
                  </a:cubicBezTo>
                  <a:close/>
                  <a:moveTo>
                    <a:pt x="240" y="457"/>
                  </a:moveTo>
                  <a:cubicBezTo>
                    <a:pt x="241" y="457"/>
                    <a:pt x="242" y="458"/>
                    <a:pt x="243" y="459"/>
                  </a:cubicBezTo>
                  <a:cubicBezTo>
                    <a:pt x="239" y="458"/>
                    <a:pt x="236" y="457"/>
                    <a:pt x="233" y="457"/>
                  </a:cubicBezTo>
                  <a:cubicBezTo>
                    <a:pt x="236" y="457"/>
                    <a:pt x="238" y="457"/>
                    <a:pt x="240" y="457"/>
                  </a:cubicBezTo>
                  <a:close/>
                  <a:moveTo>
                    <a:pt x="241" y="446"/>
                  </a:moveTo>
                  <a:cubicBezTo>
                    <a:pt x="252" y="452"/>
                    <a:pt x="262" y="459"/>
                    <a:pt x="273" y="466"/>
                  </a:cubicBezTo>
                  <a:cubicBezTo>
                    <a:pt x="268" y="464"/>
                    <a:pt x="264" y="463"/>
                    <a:pt x="259" y="462"/>
                  </a:cubicBezTo>
                  <a:cubicBezTo>
                    <a:pt x="254" y="459"/>
                    <a:pt x="250" y="456"/>
                    <a:pt x="246" y="452"/>
                  </a:cubicBezTo>
                  <a:cubicBezTo>
                    <a:pt x="246" y="451"/>
                    <a:pt x="245" y="450"/>
                    <a:pt x="244" y="450"/>
                  </a:cubicBezTo>
                  <a:cubicBezTo>
                    <a:pt x="244" y="450"/>
                    <a:pt x="243" y="450"/>
                    <a:pt x="243" y="450"/>
                  </a:cubicBezTo>
                  <a:cubicBezTo>
                    <a:pt x="241" y="448"/>
                    <a:pt x="240" y="447"/>
                    <a:pt x="239" y="446"/>
                  </a:cubicBezTo>
                  <a:cubicBezTo>
                    <a:pt x="240" y="446"/>
                    <a:pt x="240" y="446"/>
                    <a:pt x="241" y="446"/>
                  </a:cubicBezTo>
                  <a:close/>
                  <a:moveTo>
                    <a:pt x="273" y="435"/>
                  </a:moveTo>
                  <a:cubicBezTo>
                    <a:pt x="277" y="446"/>
                    <a:pt x="282" y="457"/>
                    <a:pt x="288" y="468"/>
                  </a:cubicBezTo>
                  <a:cubicBezTo>
                    <a:pt x="276" y="459"/>
                    <a:pt x="263" y="451"/>
                    <a:pt x="250" y="443"/>
                  </a:cubicBezTo>
                  <a:cubicBezTo>
                    <a:pt x="253" y="442"/>
                    <a:pt x="256" y="442"/>
                    <a:pt x="259" y="441"/>
                  </a:cubicBezTo>
                  <a:cubicBezTo>
                    <a:pt x="260" y="440"/>
                    <a:pt x="261" y="439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5" y="436"/>
                    <a:pt x="269" y="435"/>
                    <a:pt x="273" y="435"/>
                  </a:cubicBezTo>
                  <a:close/>
                  <a:moveTo>
                    <a:pt x="278" y="474"/>
                  </a:moveTo>
                  <a:cubicBezTo>
                    <a:pt x="283" y="476"/>
                    <a:pt x="287" y="477"/>
                    <a:pt x="292" y="479"/>
                  </a:cubicBezTo>
                  <a:cubicBezTo>
                    <a:pt x="294" y="480"/>
                    <a:pt x="295" y="482"/>
                    <a:pt x="297" y="483"/>
                  </a:cubicBezTo>
                  <a:cubicBezTo>
                    <a:pt x="298" y="484"/>
                    <a:pt x="298" y="484"/>
                    <a:pt x="299" y="485"/>
                  </a:cubicBezTo>
                  <a:cubicBezTo>
                    <a:pt x="292" y="482"/>
                    <a:pt x="285" y="478"/>
                    <a:pt x="278" y="474"/>
                  </a:cubicBezTo>
                  <a:close/>
                  <a:moveTo>
                    <a:pt x="321" y="494"/>
                  </a:moveTo>
                  <a:cubicBezTo>
                    <a:pt x="321" y="494"/>
                    <a:pt x="322" y="494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4"/>
                    <a:pt x="321" y="494"/>
                    <a:pt x="321" y="494"/>
                  </a:cubicBezTo>
                  <a:close/>
                  <a:moveTo>
                    <a:pt x="321" y="504"/>
                  </a:moveTo>
                  <a:cubicBezTo>
                    <a:pt x="325" y="507"/>
                    <a:pt x="328" y="510"/>
                    <a:pt x="331" y="514"/>
                  </a:cubicBezTo>
                  <a:cubicBezTo>
                    <a:pt x="327" y="510"/>
                    <a:pt x="324" y="507"/>
                    <a:pt x="321" y="504"/>
                  </a:cubicBezTo>
                  <a:close/>
                  <a:moveTo>
                    <a:pt x="322" y="420"/>
                  </a:moveTo>
                  <a:cubicBezTo>
                    <a:pt x="323" y="429"/>
                    <a:pt x="324" y="438"/>
                    <a:pt x="325" y="447"/>
                  </a:cubicBezTo>
                  <a:cubicBezTo>
                    <a:pt x="324" y="447"/>
                    <a:pt x="324" y="447"/>
                    <a:pt x="323" y="447"/>
                  </a:cubicBezTo>
                  <a:cubicBezTo>
                    <a:pt x="323" y="447"/>
                    <a:pt x="322" y="448"/>
                    <a:pt x="322" y="448"/>
                  </a:cubicBezTo>
                  <a:cubicBezTo>
                    <a:pt x="320" y="445"/>
                    <a:pt x="319" y="441"/>
                    <a:pt x="317" y="437"/>
                  </a:cubicBezTo>
                  <a:cubicBezTo>
                    <a:pt x="315" y="432"/>
                    <a:pt x="312" y="427"/>
                    <a:pt x="310" y="422"/>
                  </a:cubicBezTo>
                  <a:cubicBezTo>
                    <a:pt x="314" y="422"/>
                    <a:pt x="318" y="421"/>
                    <a:pt x="322" y="420"/>
                  </a:cubicBezTo>
                  <a:close/>
                  <a:moveTo>
                    <a:pt x="329" y="424"/>
                  </a:moveTo>
                  <a:cubicBezTo>
                    <a:pt x="333" y="441"/>
                    <a:pt x="338" y="459"/>
                    <a:pt x="345" y="475"/>
                  </a:cubicBezTo>
                  <a:cubicBezTo>
                    <a:pt x="346" y="476"/>
                    <a:pt x="348" y="477"/>
                    <a:pt x="349" y="477"/>
                  </a:cubicBezTo>
                  <a:cubicBezTo>
                    <a:pt x="350" y="477"/>
                    <a:pt x="350" y="476"/>
                    <a:pt x="350" y="476"/>
                  </a:cubicBezTo>
                  <a:cubicBezTo>
                    <a:pt x="351" y="477"/>
                    <a:pt x="351" y="479"/>
                    <a:pt x="351" y="480"/>
                  </a:cubicBezTo>
                  <a:cubicBezTo>
                    <a:pt x="351" y="480"/>
                    <a:pt x="351" y="480"/>
                    <a:pt x="351" y="480"/>
                  </a:cubicBezTo>
                  <a:cubicBezTo>
                    <a:pt x="352" y="481"/>
                    <a:pt x="353" y="482"/>
                    <a:pt x="354" y="483"/>
                  </a:cubicBezTo>
                  <a:cubicBezTo>
                    <a:pt x="354" y="489"/>
                    <a:pt x="353" y="495"/>
                    <a:pt x="352" y="501"/>
                  </a:cubicBezTo>
                  <a:cubicBezTo>
                    <a:pt x="348" y="495"/>
                    <a:pt x="346" y="493"/>
                    <a:pt x="343" y="488"/>
                  </a:cubicBezTo>
                  <a:cubicBezTo>
                    <a:pt x="343" y="487"/>
                    <a:pt x="342" y="486"/>
                    <a:pt x="342" y="485"/>
                  </a:cubicBezTo>
                  <a:cubicBezTo>
                    <a:pt x="340" y="480"/>
                    <a:pt x="339" y="475"/>
                    <a:pt x="337" y="470"/>
                  </a:cubicBezTo>
                  <a:cubicBezTo>
                    <a:pt x="333" y="455"/>
                    <a:pt x="331" y="440"/>
                    <a:pt x="329" y="42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5" name="Freeform 174"/>
            <p:cNvSpPr>
              <a:spLocks noEditPoints="1" noChangeArrowheads="1"/>
            </p:cNvSpPr>
            <p:nvPr/>
          </p:nvSpPr>
          <p:spPr bwMode="auto">
            <a:xfrm>
              <a:off x="4186" y="1960"/>
              <a:ext cx="299" cy="280"/>
            </a:xfrm>
            <a:custGeom>
              <a:avLst/>
              <a:gdLst>
                <a:gd name="T0" fmla="*/ 49 w 206"/>
                <a:gd name="T1" fmla="*/ 3 h 194"/>
                <a:gd name="T2" fmla="*/ 57 w 206"/>
                <a:gd name="T3" fmla="*/ 21 h 194"/>
                <a:gd name="T4" fmla="*/ 31 w 206"/>
                <a:gd name="T5" fmla="*/ 10 h 194"/>
                <a:gd name="T6" fmla="*/ 30 w 206"/>
                <a:gd name="T7" fmla="*/ 13 h 194"/>
                <a:gd name="T8" fmla="*/ 62 w 206"/>
                <a:gd name="T9" fmla="*/ 79 h 194"/>
                <a:gd name="T10" fmla="*/ 0 w 206"/>
                <a:gd name="T11" fmla="*/ 60 h 194"/>
                <a:gd name="T12" fmla="*/ 1 w 206"/>
                <a:gd name="T13" fmla="*/ 63 h 194"/>
                <a:gd name="T14" fmla="*/ 2 w 206"/>
                <a:gd name="T15" fmla="*/ 66 h 194"/>
                <a:gd name="T16" fmla="*/ 43 w 206"/>
                <a:gd name="T17" fmla="*/ 100 h 194"/>
                <a:gd name="T18" fmla="*/ 19 w 206"/>
                <a:gd name="T19" fmla="*/ 108 h 194"/>
                <a:gd name="T20" fmla="*/ 54 w 206"/>
                <a:gd name="T21" fmla="*/ 107 h 194"/>
                <a:gd name="T22" fmla="*/ 104 w 206"/>
                <a:gd name="T23" fmla="*/ 134 h 194"/>
                <a:gd name="T24" fmla="*/ 176 w 206"/>
                <a:gd name="T25" fmla="*/ 179 h 194"/>
                <a:gd name="T26" fmla="*/ 180 w 206"/>
                <a:gd name="T27" fmla="*/ 177 h 194"/>
                <a:gd name="T28" fmla="*/ 169 w 206"/>
                <a:gd name="T29" fmla="*/ 164 h 194"/>
                <a:gd name="T30" fmla="*/ 188 w 206"/>
                <a:gd name="T31" fmla="*/ 171 h 194"/>
                <a:gd name="T32" fmla="*/ 188 w 206"/>
                <a:gd name="T33" fmla="*/ 167 h 194"/>
                <a:gd name="T34" fmla="*/ 175 w 206"/>
                <a:gd name="T35" fmla="*/ 142 h 194"/>
                <a:gd name="T36" fmla="*/ 184 w 206"/>
                <a:gd name="T37" fmla="*/ 147 h 194"/>
                <a:gd name="T38" fmla="*/ 201 w 206"/>
                <a:gd name="T39" fmla="*/ 183 h 194"/>
                <a:gd name="T40" fmla="*/ 197 w 206"/>
                <a:gd name="T41" fmla="*/ 191 h 194"/>
                <a:gd name="T42" fmla="*/ 202 w 206"/>
                <a:gd name="T43" fmla="*/ 193 h 194"/>
                <a:gd name="T44" fmla="*/ 206 w 206"/>
                <a:gd name="T45" fmla="*/ 180 h 194"/>
                <a:gd name="T46" fmla="*/ 198 w 206"/>
                <a:gd name="T47" fmla="*/ 157 h 194"/>
                <a:gd name="T48" fmla="*/ 198 w 206"/>
                <a:gd name="T49" fmla="*/ 157 h 194"/>
                <a:gd name="T50" fmla="*/ 203 w 206"/>
                <a:gd name="T51" fmla="*/ 155 h 194"/>
                <a:gd name="T52" fmla="*/ 201 w 206"/>
                <a:gd name="T53" fmla="*/ 153 h 194"/>
                <a:gd name="T54" fmla="*/ 52 w 206"/>
                <a:gd name="T55" fmla="*/ 1 h 194"/>
                <a:gd name="T56" fmla="*/ 14 w 206"/>
                <a:gd name="T57" fmla="*/ 65 h 194"/>
                <a:gd name="T58" fmla="*/ 14 w 206"/>
                <a:gd name="T59" fmla="*/ 65 h 194"/>
                <a:gd name="T60" fmla="*/ 107 w 206"/>
                <a:gd name="T61" fmla="*/ 129 h 194"/>
                <a:gd name="T62" fmla="*/ 112 w 206"/>
                <a:gd name="T63" fmla="*/ 130 h 194"/>
                <a:gd name="T64" fmla="*/ 129 w 206"/>
                <a:gd name="T65" fmla="*/ 144 h 194"/>
                <a:gd name="T66" fmla="*/ 59 w 206"/>
                <a:gd name="T67" fmla="*/ 84 h 194"/>
                <a:gd name="T68" fmla="*/ 107 w 206"/>
                <a:gd name="T69" fmla="*/ 114 h 194"/>
                <a:gd name="T70" fmla="*/ 114 w 206"/>
                <a:gd name="T71" fmla="*/ 125 h 194"/>
                <a:gd name="T72" fmla="*/ 17 w 206"/>
                <a:gd name="T73" fmla="*/ 71 h 194"/>
                <a:gd name="T74" fmla="*/ 133 w 206"/>
                <a:gd name="T75" fmla="*/ 136 h 194"/>
                <a:gd name="T76" fmla="*/ 136 w 206"/>
                <a:gd name="T77" fmla="*/ 138 h 194"/>
                <a:gd name="T78" fmla="*/ 132 w 206"/>
                <a:gd name="T79" fmla="*/ 122 h 194"/>
                <a:gd name="T80" fmla="*/ 154 w 206"/>
                <a:gd name="T81" fmla="*/ 130 h 194"/>
                <a:gd name="T82" fmla="*/ 147 w 206"/>
                <a:gd name="T83" fmla="*/ 134 h 194"/>
                <a:gd name="T84" fmla="*/ 36 w 206"/>
                <a:gd name="T85" fmla="*/ 17 h 194"/>
                <a:gd name="T86" fmla="*/ 155 w 206"/>
                <a:gd name="T87" fmla="*/ 125 h 194"/>
                <a:gd name="T88" fmla="*/ 36 w 206"/>
                <a:gd name="T89" fmla="*/ 17 h 194"/>
                <a:gd name="T90" fmla="*/ 135 w 206"/>
                <a:gd name="T91" fmla="*/ 97 h 194"/>
                <a:gd name="T92" fmla="*/ 74 w 206"/>
                <a:gd name="T93" fmla="*/ 38 h 194"/>
                <a:gd name="T94" fmla="*/ 165 w 206"/>
                <a:gd name="T95" fmla="*/ 121 h 194"/>
                <a:gd name="T96" fmla="*/ 66 w 206"/>
                <a:gd name="T97" fmla="*/ 26 h 194"/>
                <a:gd name="T98" fmla="*/ 144 w 206"/>
                <a:gd name="T99" fmla="*/ 138 h 194"/>
                <a:gd name="T100" fmla="*/ 172 w 206"/>
                <a:gd name="T101" fmla="*/ 1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6" h="194">
                  <a:moveTo>
                    <a:pt x="49" y="1"/>
                  </a:moveTo>
                  <a:cubicBezTo>
                    <a:pt x="49" y="2"/>
                    <a:pt x="49" y="2"/>
                    <a:pt x="49" y="3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51" y="10"/>
                    <a:pt x="54" y="15"/>
                    <a:pt x="57" y="21"/>
                  </a:cubicBezTo>
                  <a:cubicBezTo>
                    <a:pt x="50" y="17"/>
                    <a:pt x="42" y="13"/>
                    <a:pt x="34" y="10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40"/>
                    <a:pt x="51" y="63"/>
                    <a:pt x="73" y="84"/>
                  </a:cubicBezTo>
                  <a:cubicBezTo>
                    <a:pt x="69" y="82"/>
                    <a:pt x="65" y="81"/>
                    <a:pt x="62" y="79"/>
                  </a:cubicBezTo>
                  <a:cubicBezTo>
                    <a:pt x="42" y="68"/>
                    <a:pt x="22" y="59"/>
                    <a:pt x="3" y="59"/>
                  </a:cubicBezTo>
                  <a:cubicBezTo>
                    <a:pt x="2" y="59"/>
                    <a:pt x="1" y="59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3"/>
                  </a:cubicBezTo>
                  <a:cubicBezTo>
                    <a:pt x="1" y="64"/>
                    <a:pt x="2" y="64"/>
                    <a:pt x="3" y="65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7"/>
                    <a:pt x="3" y="67"/>
                    <a:pt x="3" y="68"/>
                  </a:cubicBezTo>
                  <a:cubicBezTo>
                    <a:pt x="11" y="79"/>
                    <a:pt x="26" y="90"/>
                    <a:pt x="43" y="100"/>
                  </a:cubicBezTo>
                  <a:cubicBezTo>
                    <a:pt x="34" y="100"/>
                    <a:pt x="26" y="101"/>
                    <a:pt x="20" y="105"/>
                  </a:cubicBezTo>
                  <a:cubicBezTo>
                    <a:pt x="19" y="105"/>
                    <a:pt x="18" y="107"/>
                    <a:pt x="19" y="108"/>
                  </a:cubicBezTo>
                  <a:cubicBezTo>
                    <a:pt x="20" y="109"/>
                    <a:pt x="21" y="110"/>
                    <a:pt x="22" y="109"/>
                  </a:cubicBezTo>
                  <a:cubicBezTo>
                    <a:pt x="31" y="105"/>
                    <a:pt x="42" y="104"/>
                    <a:pt x="54" y="107"/>
                  </a:cubicBezTo>
                  <a:cubicBezTo>
                    <a:pt x="61" y="110"/>
                    <a:pt x="67" y="114"/>
                    <a:pt x="73" y="117"/>
                  </a:cubicBezTo>
                  <a:cubicBezTo>
                    <a:pt x="85" y="123"/>
                    <a:pt x="96" y="129"/>
                    <a:pt x="104" y="134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42" y="160"/>
                    <a:pt x="159" y="171"/>
                    <a:pt x="176" y="179"/>
                  </a:cubicBezTo>
                  <a:cubicBezTo>
                    <a:pt x="177" y="180"/>
                    <a:pt x="179" y="179"/>
                    <a:pt x="179" y="178"/>
                  </a:cubicBezTo>
                  <a:cubicBezTo>
                    <a:pt x="180" y="178"/>
                    <a:pt x="180" y="177"/>
                    <a:pt x="180" y="177"/>
                  </a:cubicBezTo>
                  <a:cubicBezTo>
                    <a:pt x="180" y="176"/>
                    <a:pt x="180" y="176"/>
                    <a:pt x="179" y="175"/>
                  </a:cubicBezTo>
                  <a:cubicBezTo>
                    <a:pt x="177" y="172"/>
                    <a:pt x="173" y="168"/>
                    <a:pt x="169" y="164"/>
                  </a:cubicBezTo>
                  <a:cubicBezTo>
                    <a:pt x="174" y="167"/>
                    <a:pt x="180" y="170"/>
                    <a:pt x="185" y="172"/>
                  </a:cubicBezTo>
                  <a:cubicBezTo>
                    <a:pt x="187" y="172"/>
                    <a:pt x="188" y="172"/>
                    <a:pt x="188" y="171"/>
                  </a:cubicBezTo>
                  <a:cubicBezTo>
                    <a:pt x="189" y="170"/>
                    <a:pt x="189" y="170"/>
                    <a:pt x="189" y="169"/>
                  </a:cubicBezTo>
                  <a:cubicBezTo>
                    <a:pt x="189" y="169"/>
                    <a:pt x="189" y="168"/>
                    <a:pt x="188" y="167"/>
                  </a:cubicBezTo>
                  <a:cubicBezTo>
                    <a:pt x="179" y="158"/>
                    <a:pt x="168" y="149"/>
                    <a:pt x="156" y="140"/>
                  </a:cubicBezTo>
                  <a:cubicBezTo>
                    <a:pt x="163" y="141"/>
                    <a:pt x="169" y="142"/>
                    <a:pt x="175" y="142"/>
                  </a:cubicBezTo>
                  <a:cubicBezTo>
                    <a:pt x="176" y="142"/>
                    <a:pt x="176" y="142"/>
                    <a:pt x="177" y="141"/>
                  </a:cubicBezTo>
                  <a:cubicBezTo>
                    <a:pt x="178" y="142"/>
                    <a:pt x="182" y="145"/>
                    <a:pt x="184" y="147"/>
                  </a:cubicBezTo>
                  <a:cubicBezTo>
                    <a:pt x="193" y="161"/>
                    <a:pt x="199" y="173"/>
                    <a:pt x="200" y="181"/>
                  </a:cubicBezTo>
                  <a:cubicBezTo>
                    <a:pt x="201" y="182"/>
                    <a:pt x="201" y="182"/>
                    <a:pt x="201" y="183"/>
                  </a:cubicBezTo>
                  <a:cubicBezTo>
                    <a:pt x="201" y="186"/>
                    <a:pt x="200" y="188"/>
                    <a:pt x="198" y="189"/>
                  </a:cubicBezTo>
                  <a:cubicBezTo>
                    <a:pt x="198" y="189"/>
                    <a:pt x="197" y="190"/>
                    <a:pt x="197" y="191"/>
                  </a:cubicBezTo>
                  <a:cubicBezTo>
                    <a:pt x="197" y="191"/>
                    <a:pt x="198" y="192"/>
                    <a:pt x="198" y="192"/>
                  </a:cubicBezTo>
                  <a:cubicBezTo>
                    <a:pt x="199" y="194"/>
                    <a:pt x="200" y="194"/>
                    <a:pt x="202" y="193"/>
                  </a:cubicBezTo>
                  <a:cubicBezTo>
                    <a:pt x="204" y="191"/>
                    <a:pt x="206" y="187"/>
                    <a:pt x="206" y="183"/>
                  </a:cubicBezTo>
                  <a:cubicBezTo>
                    <a:pt x="206" y="182"/>
                    <a:pt x="206" y="181"/>
                    <a:pt x="206" y="180"/>
                  </a:cubicBezTo>
                  <a:cubicBezTo>
                    <a:pt x="205" y="174"/>
                    <a:pt x="201" y="165"/>
                    <a:pt x="195" y="155"/>
                  </a:cubicBezTo>
                  <a:cubicBezTo>
                    <a:pt x="196" y="156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200" y="158"/>
                    <a:pt x="201" y="158"/>
                    <a:pt x="202" y="157"/>
                  </a:cubicBezTo>
                  <a:cubicBezTo>
                    <a:pt x="202" y="156"/>
                    <a:pt x="203" y="156"/>
                    <a:pt x="203" y="155"/>
                  </a:cubicBezTo>
                  <a:cubicBezTo>
                    <a:pt x="203" y="154"/>
                    <a:pt x="202" y="154"/>
                    <a:pt x="202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96" y="149"/>
                    <a:pt x="191" y="145"/>
                    <a:pt x="187" y="141"/>
                  </a:cubicBezTo>
                  <a:cubicBezTo>
                    <a:pt x="149" y="86"/>
                    <a:pt x="69" y="8"/>
                    <a:pt x="52" y="1"/>
                  </a:cubicBezTo>
                  <a:cubicBezTo>
                    <a:pt x="51" y="0"/>
                    <a:pt x="50" y="0"/>
                    <a:pt x="49" y="1"/>
                  </a:cubicBezTo>
                  <a:close/>
                  <a:moveTo>
                    <a:pt x="14" y="65"/>
                  </a:moveTo>
                  <a:cubicBezTo>
                    <a:pt x="14" y="65"/>
                    <a:pt x="15" y="65"/>
                    <a:pt x="15" y="65"/>
                  </a:cubicBezTo>
                  <a:cubicBezTo>
                    <a:pt x="15" y="65"/>
                    <a:pt x="14" y="65"/>
                    <a:pt x="14" y="65"/>
                  </a:cubicBezTo>
                  <a:close/>
                  <a:moveTo>
                    <a:pt x="129" y="144"/>
                  </a:moveTo>
                  <a:cubicBezTo>
                    <a:pt x="107" y="129"/>
                    <a:pt x="107" y="129"/>
                    <a:pt x="107" y="129"/>
                  </a:cubicBezTo>
                  <a:cubicBezTo>
                    <a:pt x="105" y="128"/>
                    <a:pt x="103" y="127"/>
                    <a:pt x="101" y="126"/>
                  </a:cubicBezTo>
                  <a:cubicBezTo>
                    <a:pt x="105" y="127"/>
                    <a:pt x="108" y="129"/>
                    <a:pt x="112" y="130"/>
                  </a:cubicBezTo>
                  <a:cubicBezTo>
                    <a:pt x="132" y="141"/>
                    <a:pt x="151" y="155"/>
                    <a:pt x="164" y="167"/>
                  </a:cubicBezTo>
                  <a:cubicBezTo>
                    <a:pt x="152" y="160"/>
                    <a:pt x="140" y="152"/>
                    <a:pt x="129" y="144"/>
                  </a:cubicBezTo>
                  <a:close/>
                  <a:moveTo>
                    <a:pt x="17" y="71"/>
                  </a:moveTo>
                  <a:cubicBezTo>
                    <a:pt x="31" y="74"/>
                    <a:pt x="45" y="78"/>
                    <a:pt x="59" y="84"/>
                  </a:cubicBezTo>
                  <a:cubicBezTo>
                    <a:pt x="73" y="92"/>
                    <a:pt x="86" y="101"/>
                    <a:pt x="98" y="108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2" y="118"/>
                    <a:pt x="118" y="123"/>
                    <a:pt x="124" y="128"/>
                  </a:cubicBezTo>
                  <a:cubicBezTo>
                    <a:pt x="121" y="127"/>
                    <a:pt x="118" y="126"/>
                    <a:pt x="114" y="125"/>
                  </a:cubicBezTo>
                  <a:cubicBezTo>
                    <a:pt x="98" y="116"/>
                    <a:pt x="81" y="108"/>
                    <a:pt x="65" y="104"/>
                  </a:cubicBezTo>
                  <a:cubicBezTo>
                    <a:pt x="47" y="94"/>
                    <a:pt x="30" y="83"/>
                    <a:pt x="17" y="71"/>
                  </a:cubicBezTo>
                  <a:close/>
                  <a:moveTo>
                    <a:pt x="132" y="136"/>
                  </a:moveTo>
                  <a:cubicBezTo>
                    <a:pt x="132" y="136"/>
                    <a:pt x="133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5" y="137"/>
                    <a:pt x="135" y="138"/>
                    <a:pt x="136" y="138"/>
                  </a:cubicBezTo>
                  <a:cubicBezTo>
                    <a:pt x="135" y="137"/>
                    <a:pt x="133" y="137"/>
                    <a:pt x="132" y="136"/>
                  </a:cubicBezTo>
                  <a:close/>
                  <a:moveTo>
                    <a:pt x="132" y="122"/>
                  </a:moveTo>
                  <a:cubicBezTo>
                    <a:pt x="124" y="117"/>
                    <a:pt x="117" y="112"/>
                    <a:pt x="110" y="107"/>
                  </a:cubicBezTo>
                  <a:cubicBezTo>
                    <a:pt x="125" y="115"/>
                    <a:pt x="140" y="123"/>
                    <a:pt x="154" y="130"/>
                  </a:cubicBezTo>
                  <a:cubicBezTo>
                    <a:pt x="154" y="130"/>
                    <a:pt x="159" y="133"/>
                    <a:pt x="164" y="136"/>
                  </a:cubicBezTo>
                  <a:cubicBezTo>
                    <a:pt x="158" y="135"/>
                    <a:pt x="153" y="135"/>
                    <a:pt x="147" y="134"/>
                  </a:cubicBezTo>
                  <a:cubicBezTo>
                    <a:pt x="142" y="130"/>
                    <a:pt x="137" y="126"/>
                    <a:pt x="132" y="122"/>
                  </a:cubicBezTo>
                  <a:close/>
                  <a:moveTo>
                    <a:pt x="36" y="17"/>
                  </a:moveTo>
                  <a:cubicBezTo>
                    <a:pt x="46" y="20"/>
                    <a:pt x="54" y="25"/>
                    <a:pt x="62" y="30"/>
                  </a:cubicBezTo>
                  <a:cubicBezTo>
                    <a:pt x="86" y="69"/>
                    <a:pt x="119" y="98"/>
                    <a:pt x="155" y="125"/>
                  </a:cubicBezTo>
                  <a:cubicBezTo>
                    <a:pt x="134" y="114"/>
                    <a:pt x="112" y="102"/>
                    <a:pt x="89" y="91"/>
                  </a:cubicBezTo>
                  <a:cubicBezTo>
                    <a:pt x="63" y="69"/>
                    <a:pt x="42" y="46"/>
                    <a:pt x="36" y="17"/>
                  </a:cubicBezTo>
                  <a:close/>
                  <a:moveTo>
                    <a:pt x="74" y="38"/>
                  </a:moveTo>
                  <a:cubicBezTo>
                    <a:pt x="96" y="55"/>
                    <a:pt x="116" y="76"/>
                    <a:pt x="135" y="97"/>
                  </a:cubicBezTo>
                  <a:cubicBezTo>
                    <a:pt x="142" y="104"/>
                    <a:pt x="149" y="111"/>
                    <a:pt x="155" y="119"/>
                  </a:cubicBezTo>
                  <a:cubicBezTo>
                    <a:pt x="124" y="95"/>
                    <a:pt x="96" y="70"/>
                    <a:pt x="74" y="38"/>
                  </a:cubicBezTo>
                  <a:close/>
                  <a:moveTo>
                    <a:pt x="58" y="11"/>
                  </a:moveTo>
                  <a:cubicBezTo>
                    <a:pt x="80" y="27"/>
                    <a:pt x="130" y="77"/>
                    <a:pt x="165" y="121"/>
                  </a:cubicBezTo>
                  <a:cubicBezTo>
                    <a:pt x="156" y="112"/>
                    <a:pt x="147" y="102"/>
                    <a:pt x="139" y="93"/>
                  </a:cubicBezTo>
                  <a:cubicBezTo>
                    <a:pt x="117" y="69"/>
                    <a:pt x="94" y="44"/>
                    <a:pt x="66" y="26"/>
                  </a:cubicBezTo>
                  <a:cubicBezTo>
                    <a:pt x="63" y="21"/>
                    <a:pt x="61" y="16"/>
                    <a:pt x="58" y="11"/>
                  </a:cubicBezTo>
                  <a:close/>
                  <a:moveTo>
                    <a:pt x="144" y="138"/>
                  </a:moveTo>
                  <a:cubicBezTo>
                    <a:pt x="144" y="138"/>
                    <a:pt x="145" y="138"/>
                    <a:pt x="145" y="139"/>
                  </a:cubicBezTo>
                  <a:cubicBezTo>
                    <a:pt x="155" y="146"/>
                    <a:pt x="164" y="153"/>
                    <a:pt x="172" y="160"/>
                  </a:cubicBezTo>
                  <a:cubicBezTo>
                    <a:pt x="163" y="154"/>
                    <a:pt x="153" y="146"/>
                    <a:pt x="144" y="13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6" name="Freeform 175"/>
            <p:cNvSpPr>
              <a:spLocks noEditPoints="1" noChangeArrowheads="1"/>
            </p:cNvSpPr>
            <p:nvPr/>
          </p:nvSpPr>
          <p:spPr bwMode="auto">
            <a:xfrm>
              <a:off x="4101" y="1590"/>
              <a:ext cx="332" cy="337"/>
            </a:xfrm>
            <a:custGeom>
              <a:avLst/>
              <a:gdLst>
                <a:gd name="T0" fmla="*/ 1 w 229"/>
                <a:gd name="T1" fmla="*/ 1 h 233"/>
                <a:gd name="T2" fmla="*/ 0 w 229"/>
                <a:gd name="T3" fmla="*/ 3 h 233"/>
                <a:gd name="T4" fmla="*/ 0 w 229"/>
                <a:gd name="T5" fmla="*/ 4 h 233"/>
                <a:gd name="T6" fmla="*/ 3 w 229"/>
                <a:gd name="T7" fmla="*/ 10 h 233"/>
                <a:gd name="T8" fmla="*/ 1 w 229"/>
                <a:gd name="T9" fmla="*/ 11 h 233"/>
                <a:gd name="T10" fmla="*/ 1 w 229"/>
                <a:gd name="T11" fmla="*/ 12 h 233"/>
                <a:gd name="T12" fmla="*/ 1 w 229"/>
                <a:gd name="T13" fmla="*/ 14 h 233"/>
                <a:gd name="T14" fmla="*/ 2 w 229"/>
                <a:gd name="T15" fmla="*/ 16 h 233"/>
                <a:gd name="T16" fmla="*/ 5 w 229"/>
                <a:gd name="T17" fmla="*/ 19 h 233"/>
                <a:gd name="T18" fmla="*/ 5 w 229"/>
                <a:gd name="T19" fmla="*/ 18 h 233"/>
                <a:gd name="T20" fmla="*/ 6 w 229"/>
                <a:gd name="T21" fmla="*/ 19 h 233"/>
                <a:gd name="T22" fmla="*/ 10 w 229"/>
                <a:gd name="T23" fmla="*/ 21 h 233"/>
                <a:gd name="T24" fmla="*/ 157 w 229"/>
                <a:gd name="T25" fmla="*/ 146 h 233"/>
                <a:gd name="T26" fmla="*/ 160 w 229"/>
                <a:gd name="T27" fmla="*/ 145 h 233"/>
                <a:gd name="T28" fmla="*/ 160 w 229"/>
                <a:gd name="T29" fmla="*/ 145 h 233"/>
                <a:gd name="T30" fmla="*/ 161 w 229"/>
                <a:gd name="T31" fmla="*/ 146 h 233"/>
                <a:gd name="T32" fmla="*/ 178 w 229"/>
                <a:gd name="T33" fmla="*/ 171 h 233"/>
                <a:gd name="T34" fmla="*/ 225 w 229"/>
                <a:gd name="T35" fmla="*/ 232 h 233"/>
                <a:gd name="T36" fmla="*/ 229 w 229"/>
                <a:gd name="T37" fmla="*/ 232 h 233"/>
                <a:gd name="T38" fmla="*/ 229 w 229"/>
                <a:gd name="T39" fmla="*/ 230 h 233"/>
                <a:gd name="T40" fmla="*/ 228 w 229"/>
                <a:gd name="T41" fmla="*/ 228 h 233"/>
                <a:gd name="T42" fmla="*/ 182 w 229"/>
                <a:gd name="T43" fmla="*/ 168 h 233"/>
                <a:gd name="T44" fmla="*/ 168 w 229"/>
                <a:gd name="T45" fmla="*/ 147 h 233"/>
                <a:gd name="T46" fmla="*/ 169 w 229"/>
                <a:gd name="T47" fmla="*/ 146 h 233"/>
                <a:gd name="T48" fmla="*/ 169 w 229"/>
                <a:gd name="T49" fmla="*/ 145 h 233"/>
                <a:gd name="T50" fmla="*/ 111 w 229"/>
                <a:gd name="T51" fmla="*/ 82 h 233"/>
                <a:gd name="T52" fmla="*/ 76 w 229"/>
                <a:gd name="T53" fmla="*/ 46 h 233"/>
                <a:gd name="T54" fmla="*/ 42 w 229"/>
                <a:gd name="T55" fmla="*/ 12 h 233"/>
                <a:gd name="T56" fmla="*/ 38 w 229"/>
                <a:gd name="T57" fmla="*/ 12 h 233"/>
                <a:gd name="T58" fmla="*/ 37 w 229"/>
                <a:gd name="T59" fmla="*/ 14 h 233"/>
                <a:gd name="T60" fmla="*/ 38 w 229"/>
                <a:gd name="T61" fmla="*/ 16 h 233"/>
                <a:gd name="T62" fmla="*/ 73 w 229"/>
                <a:gd name="T63" fmla="*/ 55 h 233"/>
                <a:gd name="T64" fmla="*/ 4 w 229"/>
                <a:gd name="T65" fmla="*/ 1 h 233"/>
                <a:gd name="T66" fmla="*/ 1 w 229"/>
                <a:gd name="T67" fmla="*/ 1 h 233"/>
                <a:gd name="T68" fmla="*/ 22 w 229"/>
                <a:gd name="T69" fmla="*/ 28 h 233"/>
                <a:gd name="T70" fmla="*/ 56 w 229"/>
                <a:gd name="T71" fmla="*/ 55 h 233"/>
                <a:gd name="T72" fmla="*/ 68 w 229"/>
                <a:gd name="T73" fmla="*/ 64 h 233"/>
                <a:gd name="T74" fmla="*/ 86 w 229"/>
                <a:gd name="T75" fmla="*/ 78 h 233"/>
                <a:gd name="T76" fmla="*/ 105 w 229"/>
                <a:gd name="T77" fmla="*/ 92 h 233"/>
                <a:gd name="T78" fmla="*/ 147 w 229"/>
                <a:gd name="T79" fmla="*/ 135 h 233"/>
                <a:gd name="T80" fmla="*/ 22 w 229"/>
                <a:gd name="T81" fmla="*/ 28 h 233"/>
                <a:gd name="T82" fmla="*/ 75 w 229"/>
                <a:gd name="T83" fmla="*/ 63 h 233"/>
                <a:gd name="T84" fmla="*/ 85 w 229"/>
                <a:gd name="T85" fmla="*/ 70 h 233"/>
                <a:gd name="T86" fmla="*/ 88 w 229"/>
                <a:gd name="T87" fmla="*/ 73 h 233"/>
                <a:gd name="T88" fmla="*/ 75 w 229"/>
                <a:gd name="T89" fmla="*/ 63 h 233"/>
                <a:gd name="T90" fmla="*/ 102 w 229"/>
                <a:gd name="T91" fmla="*/ 81 h 233"/>
                <a:gd name="T92" fmla="*/ 108 w 229"/>
                <a:gd name="T93" fmla="*/ 86 h 233"/>
                <a:gd name="T94" fmla="*/ 119 w 229"/>
                <a:gd name="T95" fmla="*/ 97 h 233"/>
                <a:gd name="T96" fmla="*/ 108 w 229"/>
                <a:gd name="T97" fmla="*/ 88 h 233"/>
                <a:gd name="T98" fmla="*/ 102 w 229"/>
                <a:gd name="T99" fmla="*/ 8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9" h="23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7" y="19"/>
                    <a:pt x="9" y="20"/>
                    <a:pt x="10" y="21"/>
                  </a:cubicBezTo>
                  <a:cubicBezTo>
                    <a:pt x="47" y="77"/>
                    <a:pt x="111" y="123"/>
                    <a:pt x="157" y="146"/>
                  </a:cubicBezTo>
                  <a:cubicBezTo>
                    <a:pt x="158" y="146"/>
                    <a:pt x="159" y="146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1" y="145"/>
                    <a:pt x="161" y="146"/>
                    <a:pt x="161" y="146"/>
                  </a:cubicBezTo>
                  <a:cubicBezTo>
                    <a:pt x="167" y="154"/>
                    <a:pt x="172" y="163"/>
                    <a:pt x="178" y="171"/>
                  </a:cubicBezTo>
                  <a:cubicBezTo>
                    <a:pt x="192" y="194"/>
                    <a:pt x="207" y="217"/>
                    <a:pt x="225" y="232"/>
                  </a:cubicBezTo>
                  <a:cubicBezTo>
                    <a:pt x="226" y="233"/>
                    <a:pt x="228" y="233"/>
                    <a:pt x="229" y="232"/>
                  </a:cubicBezTo>
                  <a:cubicBezTo>
                    <a:pt x="229" y="231"/>
                    <a:pt x="229" y="231"/>
                    <a:pt x="229" y="230"/>
                  </a:cubicBezTo>
                  <a:cubicBezTo>
                    <a:pt x="229" y="229"/>
                    <a:pt x="229" y="229"/>
                    <a:pt x="228" y="228"/>
                  </a:cubicBezTo>
                  <a:cubicBezTo>
                    <a:pt x="211" y="214"/>
                    <a:pt x="196" y="191"/>
                    <a:pt x="182" y="168"/>
                  </a:cubicBezTo>
                  <a:cubicBezTo>
                    <a:pt x="178" y="161"/>
                    <a:pt x="173" y="154"/>
                    <a:pt x="168" y="147"/>
                  </a:cubicBezTo>
                  <a:cubicBezTo>
                    <a:pt x="169" y="147"/>
                    <a:pt x="169" y="147"/>
                    <a:pt x="169" y="146"/>
                  </a:cubicBezTo>
                  <a:cubicBezTo>
                    <a:pt x="169" y="146"/>
                    <a:pt x="169" y="145"/>
                    <a:pt x="169" y="145"/>
                  </a:cubicBezTo>
                  <a:cubicBezTo>
                    <a:pt x="156" y="119"/>
                    <a:pt x="135" y="99"/>
                    <a:pt x="111" y="82"/>
                  </a:cubicBezTo>
                  <a:cubicBezTo>
                    <a:pt x="99" y="69"/>
                    <a:pt x="87" y="5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8" y="13"/>
                    <a:pt x="37" y="13"/>
                    <a:pt x="37" y="14"/>
                  </a:cubicBezTo>
                  <a:cubicBezTo>
                    <a:pt x="37" y="15"/>
                    <a:pt x="38" y="15"/>
                    <a:pt x="38" y="16"/>
                  </a:cubicBezTo>
                  <a:cubicBezTo>
                    <a:pt x="51" y="29"/>
                    <a:pt x="62" y="42"/>
                    <a:pt x="73" y="55"/>
                  </a:cubicBezTo>
                  <a:cubicBezTo>
                    <a:pt x="48" y="39"/>
                    <a:pt x="23" y="2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  <a:moveTo>
                    <a:pt x="22" y="28"/>
                  </a:moveTo>
                  <a:cubicBezTo>
                    <a:pt x="33" y="36"/>
                    <a:pt x="45" y="46"/>
                    <a:pt x="56" y="5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92" y="82"/>
                    <a:pt x="98" y="87"/>
                    <a:pt x="105" y="92"/>
                  </a:cubicBezTo>
                  <a:cubicBezTo>
                    <a:pt x="118" y="107"/>
                    <a:pt x="132" y="122"/>
                    <a:pt x="147" y="135"/>
                  </a:cubicBezTo>
                  <a:cubicBezTo>
                    <a:pt x="106" y="112"/>
                    <a:pt x="55" y="74"/>
                    <a:pt x="22" y="28"/>
                  </a:cubicBezTo>
                  <a:close/>
                  <a:moveTo>
                    <a:pt x="75" y="63"/>
                  </a:moveTo>
                  <a:cubicBezTo>
                    <a:pt x="78" y="65"/>
                    <a:pt x="82" y="67"/>
                    <a:pt x="85" y="70"/>
                  </a:cubicBezTo>
                  <a:cubicBezTo>
                    <a:pt x="86" y="71"/>
                    <a:pt x="87" y="72"/>
                    <a:pt x="88" y="73"/>
                  </a:cubicBezTo>
                  <a:cubicBezTo>
                    <a:pt x="86" y="72"/>
                    <a:pt x="79" y="66"/>
                    <a:pt x="75" y="63"/>
                  </a:cubicBezTo>
                  <a:close/>
                  <a:moveTo>
                    <a:pt x="102" y="81"/>
                  </a:moveTo>
                  <a:cubicBezTo>
                    <a:pt x="104" y="83"/>
                    <a:pt x="106" y="84"/>
                    <a:pt x="108" y="86"/>
                  </a:cubicBezTo>
                  <a:cubicBezTo>
                    <a:pt x="112" y="89"/>
                    <a:pt x="115" y="93"/>
                    <a:pt x="119" y="97"/>
                  </a:cubicBezTo>
                  <a:cubicBezTo>
                    <a:pt x="115" y="94"/>
                    <a:pt x="112" y="91"/>
                    <a:pt x="108" y="88"/>
                  </a:cubicBezTo>
                  <a:cubicBezTo>
                    <a:pt x="106" y="86"/>
                    <a:pt x="104" y="84"/>
                    <a:pt x="102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7" name="Freeform 176"/>
            <p:cNvSpPr>
              <a:spLocks noEditPoints="1" noChangeArrowheads="1"/>
            </p:cNvSpPr>
            <p:nvPr/>
          </p:nvSpPr>
          <p:spPr bwMode="auto">
            <a:xfrm>
              <a:off x="3542" y="1566"/>
              <a:ext cx="271" cy="322"/>
            </a:xfrm>
            <a:custGeom>
              <a:avLst/>
              <a:gdLst>
                <a:gd name="T0" fmla="*/ 91 w 187"/>
                <a:gd name="T1" fmla="*/ 50 h 222"/>
                <a:gd name="T2" fmla="*/ 111 w 187"/>
                <a:gd name="T3" fmla="*/ 25 h 222"/>
                <a:gd name="T4" fmla="*/ 1 w 187"/>
                <a:gd name="T5" fmla="*/ 185 h 222"/>
                <a:gd name="T6" fmla="*/ 5 w 187"/>
                <a:gd name="T7" fmla="*/ 188 h 222"/>
                <a:gd name="T8" fmla="*/ 1 w 187"/>
                <a:gd name="T9" fmla="*/ 194 h 222"/>
                <a:gd name="T10" fmla="*/ 3 w 187"/>
                <a:gd name="T11" fmla="*/ 210 h 222"/>
                <a:gd name="T12" fmla="*/ 8 w 187"/>
                <a:gd name="T13" fmla="*/ 211 h 222"/>
                <a:gd name="T14" fmla="*/ 32 w 187"/>
                <a:gd name="T15" fmla="*/ 177 h 222"/>
                <a:gd name="T16" fmla="*/ 38 w 187"/>
                <a:gd name="T17" fmla="*/ 191 h 222"/>
                <a:gd name="T18" fmla="*/ 47 w 187"/>
                <a:gd name="T19" fmla="*/ 195 h 222"/>
                <a:gd name="T20" fmla="*/ 52 w 187"/>
                <a:gd name="T21" fmla="*/ 198 h 222"/>
                <a:gd name="T22" fmla="*/ 90 w 187"/>
                <a:gd name="T23" fmla="*/ 205 h 222"/>
                <a:gd name="T24" fmla="*/ 95 w 187"/>
                <a:gd name="T25" fmla="*/ 206 h 222"/>
                <a:gd name="T26" fmla="*/ 103 w 187"/>
                <a:gd name="T27" fmla="*/ 218 h 222"/>
                <a:gd name="T28" fmla="*/ 108 w 187"/>
                <a:gd name="T29" fmla="*/ 219 h 222"/>
                <a:gd name="T30" fmla="*/ 159 w 187"/>
                <a:gd name="T31" fmla="*/ 87 h 222"/>
                <a:gd name="T32" fmla="*/ 184 w 187"/>
                <a:gd name="T33" fmla="*/ 8 h 222"/>
                <a:gd name="T34" fmla="*/ 91 w 187"/>
                <a:gd name="T35" fmla="*/ 113 h 222"/>
                <a:gd name="T36" fmla="*/ 112 w 187"/>
                <a:gd name="T37" fmla="*/ 63 h 222"/>
                <a:gd name="T38" fmla="*/ 135 w 187"/>
                <a:gd name="T39" fmla="*/ 25 h 222"/>
                <a:gd name="T40" fmla="*/ 141 w 187"/>
                <a:gd name="T41" fmla="*/ 4 h 222"/>
                <a:gd name="T42" fmla="*/ 136 w 187"/>
                <a:gd name="T43" fmla="*/ 2 h 222"/>
                <a:gd name="T44" fmla="*/ 18 w 187"/>
                <a:gd name="T45" fmla="*/ 164 h 222"/>
                <a:gd name="T46" fmla="*/ 106 w 187"/>
                <a:gd name="T47" fmla="*/ 60 h 222"/>
                <a:gd name="T48" fmla="*/ 56 w 187"/>
                <a:gd name="T49" fmla="*/ 116 h 222"/>
                <a:gd name="T50" fmla="*/ 38 w 187"/>
                <a:gd name="T51" fmla="*/ 144 h 222"/>
                <a:gd name="T52" fmla="*/ 104 w 187"/>
                <a:gd name="T53" fmla="*/ 65 h 222"/>
                <a:gd name="T54" fmla="*/ 97 w 187"/>
                <a:gd name="T55" fmla="*/ 66 h 222"/>
                <a:gd name="T56" fmla="*/ 70 w 187"/>
                <a:gd name="T57" fmla="*/ 100 h 222"/>
                <a:gd name="T58" fmla="*/ 87 w 187"/>
                <a:gd name="T59" fmla="*/ 97 h 222"/>
                <a:gd name="T60" fmla="*/ 93 w 187"/>
                <a:gd name="T61" fmla="*/ 84 h 222"/>
                <a:gd name="T62" fmla="*/ 63 w 187"/>
                <a:gd name="T63" fmla="*/ 128 h 222"/>
                <a:gd name="T64" fmla="*/ 43 w 187"/>
                <a:gd name="T65" fmla="*/ 150 h 222"/>
                <a:gd name="T66" fmla="*/ 33 w 187"/>
                <a:gd name="T67" fmla="*/ 167 h 222"/>
                <a:gd name="T68" fmla="*/ 34 w 187"/>
                <a:gd name="T69" fmla="*/ 160 h 222"/>
                <a:gd name="T70" fmla="*/ 14 w 187"/>
                <a:gd name="T71" fmla="*/ 184 h 222"/>
                <a:gd name="T72" fmla="*/ 10 w 187"/>
                <a:gd name="T73" fmla="*/ 194 h 222"/>
                <a:gd name="T74" fmla="*/ 78 w 187"/>
                <a:gd name="T75" fmla="*/ 121 h 222"/>
                <a:gd name="T76" fmla="*/ 77 w 187"/>
                <a:gd name="T77" fmla="*/ 126 h 222"/>
                <a:gd name="T78" fmla="*/ 50 w 187"/>
                <a:gd name="T79" fmla="*/ 167 h 222"/>
                <a:gd name="T80" fmla="*/ 38 w 187"/>
                <a:gd name="T81" fmla="*/ 169 h 222"/>
                <a:gd name="T82" fmla="*/ 139 w 187"/>
                <a:gd name="T83" fmla="*/ 59 h 222"/>
                <a:gd name="T84" fmla="*/ 139 w 187"/>
                <a:gd name="T85" fmla="*/ 115 h 222"/>
                <a:gd name="T86" fmla="*/ 152 w 187"/>
                <a:gd name="T87" fmla="*/ 72 h 222"/>
                <a:gd name="T88" fmla="*/ 158 w 187"/>
                <a:gd name="T89" fmla="*/ 47 h 222"/>
                <a:gd name="T90" fmla="*/ 61 w 187"/>
                <a:gd name="T91" fmla="*/ 182 h 222"/>
                <a:gd name="T92" fmla="*/ 145 w 187"/>
                <a:gd name="T93" fmla="*/ 74 h 222"/>
                <a:gd name="T94" fmla="*/ 145 w 187"/>
                <a:gd name="T95" fmla="*/ 74 h 222"/>
                <a:gd name="T96" fmla="*/ 97 w 187"/>
                <a:gd name="T97" fmla="*/ 18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222">
                  <a:moveTo>
                    <a:pt x="136" y="2"/>
                  </a:moveTo>
                  <a:cubicBezTo>
                    <a:pt x="130" y="10"/>
                    <a:pt x="125" y="19"/>
                    <a:pt x="120" y="29"/>
                  </a:cubicBezTo>
                  <a:cubicBezTo>
                    <a:pt x="110" y="33"/>
                    <a:pt x="100" y="41"/>
                    <a:pt x="91" y="50"/>
                  </a:cubicBezTo>
                  <a:cubicBezTo>
                    <a:pt x="98" y="42"/>
                    <a:pt x="105" y="35"/>
                    <a:pt x="111" y="29"/>
                  </a:cubicBezTo>
                  <a:cubicBezTo>
                    <a:pt x="111" y="28"/>
                    <a:pt x="111" y="27"/>
                    <a:pt x="111" y="27"/>
                  </a:cubicBezTo>
                  <a:cubicBezTo>
                    <a:pt x="111" y="26"/>
                    <a:pt x="111" y="25"/>
                    <a:pt x="111" y="25"/>
                  </a:cubicBezTo>
                  <a:cubicBezTo>
                    <a:pt x="109" y="24"/>
                    <a:pt x="108" y="24"/>
                    <a:pt x="107" y="25"/>
                  </a:cubicBezTo>
                  <a:cubicBezTo>
                    <a:pt x="69" y="64"/>
                    <a:pt x="26" y="122"/>
                    <a:pt x="10" y="172"/>
                  </a:cubicBezTo>
                  <a:cubicBezTo>
                    <a:pt x="6" y="176"/>
                    <a:pt x="3" y="180"/>
                    <a:pt x="1" y="185"/>
                  </a:cubicBezTo>
                  <a:cubicBezTo>
                    <a:pt x="1" y="185"/>
                    <a:pt x="0" y="185"/>
                    <a:pt x="0" y="186"/>
                  </a:cubicBezTo>
                  <a:cubicBezTo>
                    <a:pt x="0" y="186"/>
                    <a:pt x="1" y="187"/>
                    <a:pt x="1" y="188"/>
                  </a:cubicBezTo>
                  <a:cubicBezTo>
                    <a:pt x="2" y="189"/>
                    <a:pt x="4" y="189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4" y="190"/>
                    <a:pt x="2" y="191"/>
                    <a:pt x="1" y="193"/>
                  </a:cubicBezTo>
                  <a:cubicBezTo>
                    <a:pt x="1" y="193"/>
                    <a:pt x="1" y="194"/>
                    <a:pt x="1" y="194"/>
                  </a:cubicBezTo>
                  <a:cubicBezTo>
                    <a:pt x="1" y="195"/>
                    <a:pt x="1" y="196"/>
                    <a:pt x="2" y="196"/>
                  </a:cubicBezTo>
                  <a:cubicBezTo>
                    <a:pt x="2" y="197"/>
                    <a:pt x="3" y="197"/>
                    <a:pt x="4" y="197"/>
                  </a:cubicBezTo>
                  <a:cubicBezTo>
                    <a:pt x="3" y="201"/>
                    <a:pt x="3" y="206"/>
                    <a:pt x="3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4" y="213"/>
                    <a:pt x="5" y="213"/>
                  </a:cubicBezTo>
                  <a:cubicBezTo>
                    <a:pt x="6" y="213"/>
                    <a:pt x="7" y="212"/>
                    <a:pt x="8" y="211"/>
                  </a:cubicBezTo>
                  <a:cubicBezTo>
                    <a:pt x="8" y="211"/>
                    <a:pt x="17" y="190"/>
                    <a:pt x="19" y="186"/>
                  </a:cubicBezTo>
                  <a:cubicBezTo>
                    <a:pt x="24" y="183"/>
                    <a:pt x="28" y="179"/>
                    <a:pt x="33" y="175"/>
                  </a:cubicBezTo>
                  <a:cubicBezTo>
                    <a:pt x="33" y="175"/>
                    <a:pt x="32" y="176"/>
                    <a:pt x="32" y="177"/>
                  </a:cubicBezTo>
                  <a:cubicBezTo>
                    <a:pt x="32" y="181"/>
                    <a:pt x="33" y="186"/>
                    <a:pt x="33" y="190"/>
                  </a:cubicBezTo>
                  <a:cubicBezTo>
                    <a:pt x="33" y="191"/>
                    <a:pt x="34" y="192"/>
                    <a:pt x="35" y="192"/>
                  </a:cubicBezTo>
                  <a:cubicBezTo>
                    <a:pt x="36" y="192"/>
                    <a:pt x="37" y="192"/>
                    <a:pt x="38" y="191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60" y="162"/>
                    <a:pt x="66" y="154"/>
                    <a:pt x="72" y="146"/>
                  </a:cubicBezTo>
                  <a:cubicBezTo>
                    <a:pt x="65" y="163"/>
                    <a:pt x="57" y="180"/>
                    <a:pt x="47" y="195"/>
                  </a:cubicBezTo>
                  <a:cubicBezTo>
                    <a:pt x="47" y="195"/>
                    <a:pt x="47" y="196"/>
                    <a:pt x="47" y="196"/>
                  </a:cubicBezTo>
                  <a:cubicBezTo>
                    <a:pt x="47" y="197"/>
                    <a:pt x="47" y="198"/>
                    <a:pt x="48" y="198"/>
                  </a:cubicBezTo>
                  <a:cubicBezTo>
                    <a:pt x="49" y="199"/>
                    <a:pt x="51" y="199"/>
                    <a:pt x="52" y="198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75" y="175"/>
                    <a:pt x="90" y="161"/>
                    <a:pt x="104" y="146"/>
                  </a:cubicBezTo>
                  <a:cubicBezTo>
                    <a:pt x="95" y="168"/>
                    <a:pt x="90" y="188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0" y="206"/>
                    <a:pt x="90" y="207"/>
                    <a:pt x="92" y="208"/>
                  </a:cubicBezTo>
                  <a:cubicBezTo>
                    <a:pt x="93" y="208"/>
                    <a:pt x="94" y="207"/>
                    <a:pt x="95" y="206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7" y="154"/>
                    <a:pt x="120" y="146"/>
                    <a:pt x="124" y="139"/>
                  </a:cubicBezTo>
                  <a:cubicBezTo>
                    <a:pt x="115" y="165"/>
                    <a:pt x="107" y="191"/>
                    <a:pt x="103" y="218"/>
                  </a:cubicBezTo>
                  <a:cubicBezTo>
                    <a:pt x="103" y="218"/>
                    <a:pt x="103" y="219"/>
                    <a:pt x="103" y="219"/>
                  </a:cubicBezTo>
                  <a:cubicBezTo>
                    <a:pt x="103" y="220"/>
                    <a:pt x="104" y="221"/>
                    <a:pt x="105" y="221"/>
                  </a:cubicBezTo>
                  <a:cubicBezTo>
                    <a:pt x="106" y="222"/>
                    <a:pt x="108" y="221"/>
                    <a:pt x="108" y="219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6" y="166"/>
                    <a:pt x="133" y="141"/>
                    <a:pt x="144" y="117"/>
                  </a:cubicBezTo>
                  <a:cubicBezTo>
                    <a:pt x="148" y="107"/>
                    <a:pt x="153" y="97"/>
                    <a:pt x="159" y="87"/>
                  </a:cubicBezTo>
                  <a:cubicBezTo>
                    <a:pt x="172" y="63"/>
                    <a:pt x="185" y="38"/>
                    <a:pt x="187" y="11"/>
                  </a:cubicBezTo>
                  <a:cubicBezTo>
                    <a:pt x="187" y="10"/>
                    <a:pt x="187" y="9"/>
                    <a:pt x="186" y="9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65" y="14"/>
                    <a:pt x="148" y="37"/>
                    <a:pt x="135" y="56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12" y="85"/>
                    <a:pt x="102" y="99"/>
                    <a:pt x="91" y="113"/>
                  </a:cubicBezTo>
                  <a:cubicBezTo>
                    <a:pt x="92" y="110"/>
                    <a:pt x="93" y="108"/>
                    <a:pt x="94" y="105"/>
                  </a:cubicBezTo>
                  <a:cubicBezTo>
                    <a:pt x="97" y="97"/>
                    <a:pt x="100" y="88"/>
                    <a:pt x="103" y="80"/>
                  </a:cubicBezTo>
                  <a:cubicBezTo>
                    <a:pt x="107" y="74"/>
                    <a:pt x="110" y="68"/>
                    <a:pt x="112" y="63"/>
                  </a:cubicBezTo>
                  <a:cubicBezTo>
                    <a:pt x="122" y="52"/>
                    <a:pt x="130" y="40"/>
                    <a:pt x="136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5"/>
                    <a:pt x="135" y="25"/>
                  </a:cubicBezTo>
                  <a:cubicBezTo>
                    <a:pt x="135" y="24"/>
                    <a:pt x="134" y="24"/>
                    <a:pt x="133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5" y="17"/>
                    <a:pt x="138" y="11"/>
                    <a:pt x="141" y="4"/>
                  </a:cubicBezTo>
                  <a:cubicBezTo>
                    <a:pt x="141" y="4"/>
                    <a:pt x="141" y="4"/>
                    <a:pt x="141" y="3"/>
                  </a:cubicBezTo>
                  <a:cubicBezTo>
                    <a:pt x="141" y="2"/>
                    <a:pt x="141" y="1"/>
                    <a:pt x="140" y="1"/>
                  </a:cubicBezTo>
                  <a:cubicBezTo>
                    <a:pt x="139" y="0"/>
                    <a:pt x="137" y="1"/>
                    <a:pt x="136" y="2"/>
                  </a:cubicBezTo>
                  <a:close/>
                  <a:moveTo>
                    <a:pt x="68" y="79"/>
                  </a:moveTo>
                  <a:cubicBezTo>
                    <a:pt x="52" y="103"/>
                    <a:pt x="38" y="132"/>
                    <a:pt x="26" y="157"/>
                  </a:cubicBezTo>
                  <a:cubicBezTo>
                    <a:pt x="23" y="160"/>
                    <a:pt x="21" y="162"/>
                    <a:pt x="18" y="164"/>
                  </a:cubicBezTo>
                  <a:cubicBezTo>
                    <a:pt x="29" y="135"/>
                    <a:pt x="48" y="105"/>
                    <a:pt x="68" y="79"/>
                  </a:cubicBezTo>
                  <a:close/>
                  <a:moveTo>
                    <a:pt x="116" y="36"/>
                  </a:moveTo>
                  <a:cubicBezTo>
                    <a:pt x="113" y="44"/>
                    <a:pt x="109" y="52"/>
                    <a:pt x="106" y="60"/>
                  </a:cubicBezTo>
                  <a:cubicBezTo>
                    <a:pt x="106" y="60"/>
                    <a:pt x="105" y="59"/>
                    <a:pt x="105" y="58"/>
                  </a:cubicBezTo>
                  <a:cubicBezTo>
                    <a:pt x="104" y="58"/>
                    <a:pt x="103" y="57"/>
                    <a:pt x="102" y="58"/>
                  </a:cubicBezTo>
                  <a:cubicBezTo>
                    <a:pt x="82" y="65"/>
                    <a:pt x="69" y="91"/>
                    <a:pt x="56" y="116"/>
                  </a:cubicBezTo>
                  <a:cubicBezTo>
                    <a:pt x="55" y="117"/>
                    <a:pt x="55" y="118"/>
                    <a:pt x="54" y="119"/>
                  </a:cubicBezTo>
                  <a:cubicBezTo>
                    <a:pt x="49" y="126"/>
                    <a:pt x="45" y="133"/>
                    <a:pt x="41" y="140"/>
                  </a:cubicBezTo>
                  <a:cubicBezTo>
                    <a:pt x="40" y="141"/>
                    <a:pt x="39" y="143"/>
                    <a:pt x="38" y="144"/>
                  </a:cubicBezTo>
                  <a:cubicBezTo>
                    <a:pt x="58" y="101"/>
                    <a:pt x="84" y="55"/>
                    <a:pt x="116" y="36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lose/>
                  <a:moveTo>
                    <a:pt x="97" y="66"/>
                  </a:moveTo>
                  <a:cubicBezTo>
                    <a:pt x="95" y="71"/>
                    <a:pt x="92" y="76"/>
                    <a:pt x="88" y="81"/>
                  </a:cubicBezTo>
                  <a:cubicBezTo>
                    <a:pt x="88" y="82"/>
                    <a:pt x="87" y="82"/>
                    <a:pt x="86" y="83"/>
                  </a:cubicBezTo>
                  <a:cubicBezTo>
                    <a:pt x="81" y="89"/>
                    <a:pt x="75" y="95"/>
                    <a:pt x="70" y="100"/>
                  </a:cubicBezTo>
                  <a:cubicBezTo>
                    <a:pt x="78" y="86"/>
                    <a:pt x="87" y="73"/>
                    <a:pt x="97" y="66"/>
                  </a:cubicBezTo>
                  <a:close/>
                  <a:moveTo>
                    <a:pt x="98" y="79"/>
                  </a:moveTo>
                  <a:cubicBezTo>
                    <a:pt x="94" y="85"/>
                    <a:pt x="90" y="91"/>
                    <a:pt x="87" y="97"/>
                  </a:cubicBezTo>
                  <a:cubicBezTo>
                    <a:pt x="86" y="97"/>
                    <a:pt x="85" y="97"/>
                    <a:pt x="85" y="98"/>
                  </a:cubicBezTo>
                  <a:cubicBezTo>
                    <a:pt x="83" y="99"/>
                    <a:pt x="82" y="100"/>
                    <a:pt x="81" y="101"/>
                  </a:cubicBezTo>
                  <a:cubicBezTo>
                    <a:pt x="85" y="95"/>
                    <a:pt x="89" y="90"/>
                    <a:pt x="93" y="84"/>
                  </a:cubicBezTo>
                  <a:cubicBezTo>
                    <a:pt x="94" y="83"/>
                    <a:pt x="96" y="81"/>
                    <a:pt x="98" y="79"/>
                  </a:cubicBezTo>
                  <a:close/>
                  <a:moveTo>
                    <a:pt x="48" y="146"/>
                  </a:moveTo>
                  <a:cubicBezTo>
                    <a:pt x="53" y="141"/>
                    <a:pt x="58" y="134"/>
                    <a:pt x="63" y="128"/>
                  </a:cubicBezTo>
                  <a:cubicBezTo>
                    <a:pt x="68" y="121"/>
                    <a:pt x="73" y="115"/>
                    <a:pt x="79" y="110"/>
                  </a:cubicBezTo>
                  <a:cubicBezTo>
                    <a:pt x="67" y="128"/>
                    <a:pt x="54" y="145"/>
                    <a:pt x="40" y="160"/>
                  </a:cubicBezTo>
                  <a:cubicBezTo>
                    <a:pt x="41" y="156"/>
                    <a:pt x="42" y="153"/>
                    <a:pt x="43" y="150"/>
                  </a:cubicBezTo>
                  <a:cubicBezTo>
                    <a:pt x="44" y="149"/>
                    <a:pt x="46" y="148"/>
                    <a:pt x="48" y="146"/>
                  </a:cubicBezTo>
                  <a:close/>
                  <a:moveTo>
                    <a:pt x="34" y="160"/>
                  </a:moveTo>
                  <a:cubicBezTo>
                    <a:pt x="34" y="162"/>
                    <a:pt x="34" y="165"/>
                    <a:pt x="33" y="167"/>
                  </a:cubicBezTo>
                  <a:cubicBezTo>
                    <a:pt x="30" y="170"/>
                    <a:pt x="27" y="173"/>
                    <a:pt x="24" y="176"/>
                  </a:cubicBezTo>
                  <a:cubicBezTo>
                    <a:pt x="25" y="173"/>
                    <a:pt x="26" y="171"/>
                    <a:pt x="27" y="169"/>
                  </a:cubicBezTo>
                  <a:cubicBezTo>
                    <a:pt x="29" y="166"/>
                    <a:pt x="32" y="164"/>
                    <a:pt x="34" y="160"/>
                  </a:cubicBezTo>
                  <a:close/>
                  <a:moveTo>
                    <a:pt x="16" y="181"/>
                  </a:moveTo>
                  <a:cubicBezTo>
                    <a:pt x="15" y="181"/>
                    <a:pt x="15" y="183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3"/>
                    <a:pt x="15" y="182"/>
                    <a:pt x="16" y="181"/>
                  </a:cubicBezTo>
                  <a:close/>
                  <a:moveTo>
                    <a:pt x="10" y="193"/>
                  </a:moveTo>
                  <a:cubicBezTo>
                    <a:pt x="10" y="193"/>
                    <a:pt x="10" y="193"/>
                    <a:pt x="10" y="194"/>
                  </a:cubicBezTo>
                  <a:cubicBezTo>
                    <a:pt x="10" y="194"/>
                    <a:pt x="10" y="193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lose/>
                  <a:moveTo>
                    <a:pt x="78" y="121"/>
                  </a:moveTo>
                  <a:cubicBezTo>
                    <a:pt x="77" y="121"/>
                    <a:pt x="77" y="122"/>
                    <a:pt x="77" y="123"/>
                  </a:cubicBezTo>
                  <a:cubicBezTo>
                    <a:pt x="76" y="123"/>
                    <a:pt x="76" y="124"/>
                    <a:pt x="76" y="124"/>
                  </a:cubicBezTo>
                  <a:cubicBezTo>
                    <a:pt x="76" y="125"/>
                    <a:pt x="77" y="126"/>
                    <a:pt x="77" y="126"/>
                  </a:cubicBezTo>
                  <a:cubicBezTo>
                    <a:pt x="78" y="127"/>
                    <a:pt x="79" y="127"/>
                    <a:pt x="80" y="126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69" y="140"/>
                    <a:pt x="59" y="154"/>
                    <a:pt x="50" y="167"/>
                  </a:cubicBezTo>
                  <a:cubicBezTo>
                    <a:pt x="50" y="167"/>
                    <a:pt x="43" y="176"/>
                    <a:pt x="38" y="182"/>
                  </a:cubicBezTo>
                  <a:cubicBezTo>
                    <a:pt x="38" y="181"/>
                    <a:pt x="38" y="179"/>
                    <a:pt x="38" y="177"/>
                  </a:cubicBezTo>
                  <a:cubicBezTo>
                    <a:pt x="38" y="175"/>
                    <a:pt x="38" y="172"/>
                    <a:pt x="38" y="169"/>
                  </a:cubicBezTo>
                  <a:cubicBezTo>
                    <a:pt x="53" y="155"/>
                    <a:pt x="66" y="138"/>
                    <a:pt x="78" y="121"/>
                  </a:cubicBezTo>
                  <a:close/>
                  <a:moveTo>
                    <a:pt x="128" y="74"/>
                  </a:moveTo>
                  <a:cubicBezTo>
                    <a:pt x="139" y="59"/>
                    <a:pt x="139" y="59"/>
                    <a:pt x="139" y="59"/>
                  </a:cubicBezTo>
                  <a:cubicBezTo>
                    <a:pt x="151" y="42"/>
                    <a:pt x="166" y="23"/>
                    <a:pt x="181" y="15"/>
                  </a:cubicBezTo>
                  <a:cubicBezTo>
                    <a:pt x="178" y="39"/>
                    <a:pt x="166" y="62"/>
                    <a:pt x="154" y="84"/>
                  </a:cubicBezTo>
                  <a:cubicBezTo>
                    <a:pt x="149" y="94"/>
                    <a:pt x="143" y="105"/>
                    <a:pt x="139" y="115"/>
                  </a:cubicBezTo>
                  <a:cubicBezTo>
                    <a:pt x="134" y="127"/>
                    <a:pt x="130" y="138"/>
                    <a:pt x="126" y="149"/>
                  </a:cubicBezTo>
                  <a:cubicBezTo>
                    <a:pt x="129" y="138"/>
                    <a:pt x="133" y="127"/>
                    <a:pt x="137" y="116"/>
                  </a:cubicBezTo>
                  <a:cubicBezTo>
                    <a:pt x="142" y="102"/>
                    <a:pt x="148" y="87"/>
                    <a:pt x="152" y="72"/>
                  </a:cubicBezTo>
                  <a:cubicBezTo>
                    <a:pt x="155" y="65"/>
                    <a:pt x="157" y="58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49"/>
                    <a:pt x="159" y="48"/>
                    <a:pt x="158" y="47"/>
                  </a:cubicBezTo>
                  <a:cubicBezTo>
                    <a:pt x="157" y="47"/>
                    <a:pt x="155" y="47"/>
                    <a:pt x="155" y="48"/>
                  </a:cubicBezTo>
                  <a:cubicBezTo>
                    <a:pt x="136" y="78"/>
                    <a:pt x="121" y="105"/>
                    <a:pt x="110" y="130"/>
                  </a:cubicBezTo>
                  <a:cubicBezTo>
                    <a:pt x="95" y="148"/>
                    <a:pt x="78" y="165"/>
                    <a:pt x="61" y="182"/>
                  </a:cubicBezTo>
                  <a:cubicBezTo>
                    <a:pt x="70" y="165"/>
                    <a:pt x="77" y="148"/>
                    <a:pt x="84" y="130"/>
                  </a:cubicBezTo>
                  <a:cubicBezTo>
                    <a:pt x="98" y="111"/>
                    <a:pt x="113" y="92"/>
                    <a:pt x="128" y="74"/>
                  </a:cubicBezTo>
                  <a:close/>
                  <a:moveTo>
                    <a:pt x="145" y="74"/>
                  </a:moveTo>
                  <a:cubicBezTo>
                    <a:pt x="143" y="78"/>
                    <a:pt x="141" y="82"/>
                    <a:pt x="140" y="86"/>
                  </a:cubicBezTo>
                  <a:cubicBezTo>
                    <a:pt x="136" y="95"/>
                    <a:pt x="131" y="103"/>
                    <a:pt x="125" y="110"/>
                  </a:cubicBezTo>
                  <a:cubicBezTo>
                    <a:pt x="131" y="99"/>
                    <a:pt x="137" y="87"/>
                    <a:pt x="145" y="74"/>
                  </a:cubicBezTo>
                  <a:close/>
                  <a:moveTo>
                    <a:pt x="127" y="117"/>
                  </a:moveTo>
                  <a:cubicBezTo>
                    <a:pt x="121" y="131"/>
                    <a:pt x="115" y="146"/>
                    <a:pt x="109" y="160"/>
                  </a:cubicBezTo>
                  <a:cubicBezTo>
                    <a:pt x="109" y="160"/>
                    <a:pt x="103" y="174"/>
                    <a:pt x="97" y="186"/>
                  </a:cubicBezTo>
                  <a:cubicBezTo>
                    <a:pt x="100" y="170"/>
                    <a:pt x="106" y="153"/>
                    <a:pt x="115" y="133"/>
                  </a:cubicBezTo>
                  <a:cubicBezTo>
                    <a:pt x="119" y="128"/>
                    <a:pt x="123" y="122"/>
                    <a:pt x="127" y="11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8" name="Freeform 177"/>
            <p:cNvSpPr>
              <a:spLocks noEditPoints="1" noChangeArrowheads="1"/>
            </p:cNvSpPr>
            <p:nvPr/>
          </p:nvSpPr>
          <p:spPr bwMode="auto">
            <a:xfrm>
              <a:off x="3238" y="1551"/>
              <a:ext cx="494" cy="293"/>
            </a:xfrm>
            <a:custGeom>
              <a:avLst/>
              <a:gdLst>
                <a:gd name="T0" fmla="*/ 245 w 341"/>
                <a:gd name="T1" fmla="*/ 81 h 203"/>
                <a:gd name="T2" fmla="*/ 200 w 341"/>
                <a:gd name="T3" fmla="*/ 139 h 203"/>
                <a:gd name="T4" fmla="*/ 176 w 341"/>
                <a:gd name="T5" fmla="*/ 131 h 203"/>
                <a:gd name="T6" fmla="*/ 212 w 341"/>
                <a:gd name="T7" fmla="*/ 92 h 203"/>
                <a:gd name="T8" fmla="*/ 273 w 341"/>
                <a:gd name="T9" fmla="*/ 6 h 203"/>
                <a:gd name="T10" fmla="*/ 269 w 341"/>
                <a:gd name="T11" fmla="*/ 3 h 203"/>
                <a:gd name="T12" fmla="*/ 95 w 341"/>
                <a:gd name="T13" fmla="*/ 152 h 203"/>
                <a:gd name="T14" fmla="*/ 183 w 341"/>
                <a:gd name="T15" fmla="*/ 34 h 203"/>
                <a:gd name="T16" fmla="*/ 193 w 341"/>
                <a:gd name="T17" fmla="*/ 27 h 203"/>
                <a:gd name="T18" fmla="*/ 194 w 341"/>
                <a:gd name="T19" fmla="*/ 24 h 203"/>
                <a:gd name="T20" fmla="*/ 152 w 341"/>
                <a:gd name="T21" fmla="*/ 26 h 203"/>
                <a:gd name="T22" fmla="*/ 178 w 341"/>
                <a:gd name="T23" fmla="*/ 8 h 203"/>
                <a:gd name="T24" fmla="*/ 179 w 341"/>
                <a:gd name="T25" fmla="*/ 5 h 203"/>
                <a:gd name="T26" fmla="*/ 123 w 341"/>
                <a:gd name="T27" fmla="*/ 31 h 203"/>
                <a:gd name="T28" fmla="*/ 63 w 341"/>
                <a:gd name="T29" fmla="*/ 58 h 203"/>
                <a:gd name="T30" fmla="*/ 0 w 341"/>
                <a:gd name="T31" fmla="*/ 87 h 203"/>
                <a:gd name="T32" fmla="*/ 3 w 341"/>
                <a:gd name="T33" fmla="*/ 89 h 203"/>
                <a:gd name="T34" fmla="*/ 37 w 341"/>
                <a:gd name="T35" fmla="*/ 78 h 203"/>
                <a:gd name="T36" fmla="*/ 35 w 341"/>
                <a:gd name="T37" fmla="*/ 81 h 203"/>
                <a:gd name="T38" fmla="*/ 23 w 341"/>
                <a:gd name="T39" fmla="*/ 84 h 203"/>
                <a:gd name="T40" fmla="*/ 13 w 341"/>
                <a:gd name="T41" fmla="*/ 87 h 203"/>
                <a:gd name="T42" fmla="*/ 11 w 341"/>
                <a:gd name="T43" fmla="*/ 90 h 203"/>
                <a:gd name="T44" fmla="*/ 21 w 341"/>
                <a:gd name="T45" fmla="*/ 90 h 203"/>
                <a:gd name="T46" fmla="*/ 162 w 341"/>
                <a:gd name="T47" fmla="*/ 29 h 203"/>
                <a:gd name="T48" fmla="*/ 76 w 341"/>
                <a:gd name="T49" fmla="*/ 123 h 203"/>
                <a:gd name="T50" fmla="*/ 76 w 341"/>
                <a:gd name="T51" fmla="*/ 126 h 203"/>
                <a:gd name="T52" fmla="*/ 128 w 341"/>
                <a:gd name="T53" fmla="*/ 94 h 203"/>
                <a:gd name="T54" fmla="*/ 86 w 341"/>
                <a:gd name="T55" fmla="*/ 160 h 203"/>
                <a:gd name="T56" fmla="*/ 90 w 341"/>
                <a:gd name="T57" fmla="*/ 162 h 203"/>
                <a:gd name="T58" fmla="*/ 266 w 341"/>
                <a:gd name="T59" fmla="*/ 10 h 203"/>
                <a:gd name="T60" fmla="*/ 184 w 341"/>
                <a:gd name="T61" fmla="*/ 114 h 203"/>
                <a:gd name="T62" fmla="*/ 130 w 341"/>
                <a:gd name="T63" fmla="*/ 198 h 203"/>
                <a:gd name="T64" fmla="*/ 131 w 341"/>
                <a:gd name="T65" fmla="*/ 203 h 203"/>
                <a:gd name="T66" fmla="*/ 187 w 341"/>
                <a:gd name="T67" fmla="*/ 163 h 203"/>
                <a:gd name="T68" fmla="*/ 181 w 341"/>
                <a:gd name="T69" fmla="*/ 182 h 203"/>
                <a:gd name="T70" fmla="*/ 185 w 341"/>
                <a:gd name="T71" fmla="*/ 184 h 203"/>
                <a:gd name="T72" fmla="*/ 271 w 341"/>
                <a:gd name="T73" fmla="*/ 101 h 203"/>
                <a:gd name="T74" fmla="*/ 335 w 341"/>
                <a:gd name="T75" fmla="*/ 42 h 203"/>
                <a:gd name="T76" fmla="*/ 279 w 341"/>
                <a:gd name="T77" fmla="*/ 122 h 203"/>
                <a:gd name="T78" fmla="*/ 257 w 341"/>
                <a:gd name="T79" fmla="*/ 148 h 203"/>
                <a:gd name="T80" fmla="*/ 340 w 341"/>
                <a:gd name="T81" fmla="*/ 40 h 203"/>
                <a:gd name="T82" fmla="*/ 277 w 341"/>
                <a:gd name="T83" fmla="*/ 85 h 203"/>
                <a:gd name="T84" fmla="*/ 254 w 341"/>
                <a:gd name="T85" fmla="*/ 113 h 203"/>
                <a:gd name="T86" fmla="*/ 252 w 341"/>
                <a:gd name="T87" fmla="*/ 97 h 203"/>
                <a:gd name="T88" fmla="*/ 321 w 341"/>
                <a:gd name="T89" fmla="*/ 3 h 203"/>
                <a:gd name="T90" fmla="*/ 317 w 341"/>
                <a:gd name="T91" fmla="*/ 1 h 203"/>
                <a:gd name="T92" fmla="*/ 100 w 341"/>
                <a:gd name="T93" fmla="*/ 51 h 203"/>
                <a:gd name="T94" fmla="*/ 103 w 341"/>
                <a:gd name="T95" fmla="*/ 48 h 203"/>
                <a:gd name="T96" fmla="*/ 103 w 341"/>
                <a:gd name="T97" fmla="*/ 55 h 203"/>
                <a:gd name="T98" fmla="*/ 94 w 341"/>
                <a:gd name="T99" fmla="*/ 61 h 203"/>
                <a:gd name="T100" fmla="*/ 153 w 341"/>
                <a:gd name="T101" fmla="*/ 58 h 203"/>
                <a:gd name="T102" fmla="*/ 88 w 341"/>
                <a:gd name="T103" fmla="*/ 118 h 203"/>
                <a:gd name="T104" fmla="*/ 249 w 341"/>
                <a:gd name="T105" fmla="*/ 84 h 203"/>
                <a:gd name="T106" fmla="*/ 248 w 341"/>
                <a:gd name="T107" fmla="*/ 93 h 203"/>
                <a:gd name="T108" fmla="*/ 249 w 341"/>
                <a:gd name="T109" fmla="*/ 8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3">
                  <a:moveTo>
                    <a:pt x="317" y="1"/>
                  </a:moveTo>
                  <a:cubicBezTo>
                    <a:pt x="289" y="20"/>
                    <a:pt x="266" y="51"/>
                    <a:pt x="245" y="81"/>
                  </a:cubicBezTo>
                  <a:cubicBezTo>
                    <a:pt x="233" y="97"/>
                    <a:pt x="223" y="112"/>
                    <a:pt x="212" y="125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82" y="161"/>
                    <a:pt x="158" y="190"/>
                    <a:pt x="135" y="197"/>
                  </a:cubicBezTo>
                  <a:cubicBezTo>
                    <a:pt x="136" y="176"/>
                    <a:pt x="159" y="150"/>
                    <a:pt x="176" y="131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5" y="110"/>
                    <a:pt x="203" y="101"/>
                    <a:pt x="212" y="92"/>
                  </a:cubicBezTo>
                  <a:cubicBezTo>
                    <a:pt x="237" y="65"/>
                    <a:pt x="266" y="35"/>
                    <a:pt x="273" y="6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1" y="3"/>
                    <a:pt x="270" y="3"/>
                    <a:pt x="269" y="3"/>
                  </a:cubicBezTo>
                  <a:cubicBezTo>
                    <a:pt x="224" y="14"/>
                    <a:pt x="193" y="51"/>
                    <a:pt x="162" y="87"/>
                  </a:cubicBezTo>
                  <a:cubicBezTo>
                    <a:pt x="142" y="111"/>
                    <a:pt x="121" y="136"/>
                    <a:pt x="95" y="152"/>
                  </a:cubicBezTo>
                  <a:cubicBezTo>
                    <a:pt x="111" y="122"/>
                    <a:pt x="134" y="94"/>
                    <a:pt x="157" y="67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6" y="32"/>
                    <a:pt x="189" y="29"/>
                    <a:pt x="193" y="27"/>
                  </a:cubicBezTo>
                  <a:cubicBezTo>
                    <a:pt x="193" y="26"/>
                    <a:pt x="194" y="25"/>
                    <a:pt x="194" y="25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3" y="23"/>
                    <a:pt x="193" y="22"/>
                    <a:pt x="192" y="22"/>
                  </a:cubicBezTo>
                  <a:cubicBezTo>
                    <a:pt x="178" y="20"/>
                    <a:pt x="165" y="22"/>
                    <a:pt x="152" y="26"/>
                  </a:cubicBezTo>
                  <a:cubicBezTo>
                    <a:pt x="151" y="26"/>
                    <a:pt x="150" y="26"/>
                    <a:pt x="149" y="26"/>
                  </a:cubicBezTo>
                  <a:cubicBezTo>
                    <a:pt x="159" y="21"/>
                    <a:pt x="169" y="15"/>
                    <a:pt x="178" y="8"/>
                  </a:cubicBezTo>
                  <a:cubicBezTo>
                    <a:pt x="179" y="8"/>
                    <a:pt x="180" y="7"/>
                    <a:pt x="180" y="6"/>
                  </a:cubicBezTo>
                  <a:cubicBezTo>
                    <a:pt x="180" y="5"/>
                    <a:pt x="179" y="5"/>
                    <a:pt x="179" y="5"/>
                  </a:cubicBezTo>
                  <a:cubicBezTo>
                    <a:pt x="178" y="3"/>
                    <a:pt x="177" y="3"/>
                    <a:pt x="176" y="4"/>
                  </a:cubicBezTo>
                  <a:cubicBezTo>
                    <a:pt x="159" y="12"/>
                    <a:pt x="142" y="21"/>
                    <a:pt x="123" y="31"/>
                  </a:cubicBezTo>
                  <a:cubicBezTo>
                    <a:pt x="104" y="37"/>
                    <a:pt x="85" y="47"/>
                    <a:pt x="66" y="57"/>
                  </a:cubicBezTo>
                  <a:cubicBezTo>
                    <a:pt x="65" y="57"/>
                    <a:pt x="64" y="58"/>
                    <a:pt x="63" y="58"/>
                  </a:cubicBezTo>
                  <a:cubicBezTo>
                    <a:pt x="42" y="66"/>
                    <a:pt x="21" y="75"/>
                    <a:pt x="1" y="84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2" y="90"/>
                    <a:pt x="3" y="89"/>
                  </a:cubicBezTo>
                  <a:cubicBezTo>
                    <a:pt x="18" y="86"/>
                    <a:pt x="33" y="79"/>
                    <a:pt x="49" y="71"/>
                  </a:cubicBezTo>
                  <a:cubicBezTo>
                    <a:pt x="45" y="74"/>
                    <a:pt x="41" y="76"/>
                    <a:pt x="37" y="78"/>
                  </a:cubicBezTo>
                  <a:cubicBezTo>
                    <a:pt x="36" y="79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4"/>
                    <a:pt x="20" y="85"/>
                    <a:pt x="20" y="85"/>
                  </a:cubicBezTo>
                  <a:cubicBezTo>
                    <a:pt x="17" y="86"/>
                    <a:pt x="15" y="86"/>
                    <a:pt x="13" y="87"/>
                  </a:cubicBezTo>
                  <a:cubicBezTo>
                    <a:pt x="12" y="87"/>
                    <a:pt x="11" y="88"/>
                    <a:pt x="11" y="89"/>
                  </a:cubicBezTo>
                  <a:cubicBezTo>
                    <a:pt x="11" y="89"/>
                    <a:pt x="11" y="89"/>
                    <a:pt x="11" y="90"/>
                  </a:cubicBezTo>
                  <a:cubicBezTo>
                    <a:pt x="11" y="91"/>
                    <a:pt x="12" y="92"/>
                    <a:pt x="13" y="92"/>
                  </a:cubicBezTo>
                  <a:cubicBezTo>
                    <a:pt x="17" y="92"/>
                    <a:pt x="19" y="91"/>
                    <a:pt x="21" y="90"/>
                  </a:cubicBezTo>
                  <a:cubicBezTo>
                    <a:pt x="69" y="79"/>
                    <a:pt x="121" y="57"/>
                    <a:pt x="161" y="31"/>
                  </a:cubicBezTo>
                  <a:cubicBezTo>
                    <a:pt x="161" y="30"/>
                    <a:pt x="162" y="30"/>
                    <a:pt x="162" y="29"/>
                  </a:cubicBezTo>
                  <a:cubicBezTo>
                    <a:pt x="169" y="27"/>
                    <a:pt x="177" y="26"/>
                    <a:pt x="184" y="27"/>
                  </a:cubicBezTo>
                  <a:cubicBezTo>
                    <a:pt x="149" y="54"/>
                    <a:pt x="109" y="86"/>
                    <a:pt x="76" y="123"/>
                  </a:cubicBezTo>
                  <a:cubicBezTo>
                    <a:pt x="75" y="123"/>
                    <a:pt x="75" y="124"/>
                    <a:pt x="75" y="125"/>
                  </a:cubicBezTo>
                  <a:cubicBezTo>
                    <a:pt x="75" y="125"/>
                    <a:pt x="75" y="125"/>
                    <a:pt x="76" y="126"/>
                  </a:cubicBezTo>
                  <a:cubicBezTo>
                    <a:pt x="76" y="127"/>
                    <a:pt x="77" y="127"/>
                    <a:pt x="79" y="127"/>
                  </a:cubicBezTo>
                  <a:cubicBezTo>
                    <a:pt x="97" y="123"/>
                    <a:pt x="113" y="109"/>
                    <a:pt x="128" y="94"/>
                  </a:cubicBezTo>
                  <a:cubicBezTo>
                    <a:pt x="112" y="114"/>
                    <a:pt x="97" y="136"/>
                    <a:pt x="86" y="158"/>
                  </a:cubicBezTo>
                  <a:cubicBezTo>
                    <a:pt x="86" y="159"/>
                    <a:pt x="86" y="159"/>
                    <a:pt x="86" y="160"/>
                  </a:cubicBezTo>
                  <a:cubicBezTo>
                    <a:pt x="86" y="160"/>
                    <a:pt x="86" y="161"/>
                    <a:pt x="87" y="162"/>
                  </a:cubicBezTo>
                  <a:cubicBezTo>
                    <a:pt x="87" y="162"/>
                    <a:pt x="89" y="163"/>
                    <a:pt x="90" y="162"/>
                  </a:cubicBezTo>
                  <a:cubicBezTo>
                    <a:pt x="120" y="146"/>
                    <a:pt x="143" y="117"/>
                    <a:pt x="166" y="90"/>
                  </a:cubicBezTo>
                  <a:cubicBezTo>
                    <a:pt x="195" y="56"/>
                    <a:pt x="225" y="22"/>
                    <a:pt x="266" y="10"/>
                  </a:cubicBezTo>
                  <a:cubicBezTo>
                    <a:pt x="258" y="36"/>
                    <a:pt x="231" y="64"/>
                    <a:pt x="208" y="88"/>
                  </a:cubicBezTo>
                  <a:cubicBezTo>
                    <a:pt x="199" y="97"/>
                    <a:pt x="191" y="106"/>
                    <a:pt x="184" y="114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54" y="147"/>
                    <a:pt x="130" y="174"/>
                    <a:pt x="130" y="198"/>
                  </a:cubicBezTo>
                  <a:cubicBezTo>
                    <a:pt x="130" y="199"/>
                    <a:pt x="130" y="200"/>
                    <a:pt x="130" y="201"/>
                  </a:cubicBezTo>
                  <a:cubicBezTo>
                    <a:pt x="130" y="201"/>
                    <a:pt x="130" y="202"/>
                    <a:pt x="131" y="203"/>
                  </a:cubicBezTo>
                  <a:cubicBezTo>
                    <a:pt x="131" y="203"/>
                    <a:pt x="132" y="203"/>
                    <a:pt x="133" y="203"/>
                  </a:cubicBezTo>
                  <a:cubicBezTo>
                    <a:pt x="152" y="200"/>
                    <a:pt x="171" y="181"/>
                    <a:pt x="187" y="163"/>
                  </a:cubicBezTo>
                  <a:cubicBezTo>
                    <a:pt x="184" y="169"/>
                    <a:pt x="182" y="175"/>
                    <a:pt x="181" y="181"/>
                  </a:cubicBezTo>
                  <a:cubicBezTo>
                    <a:pt x="181" y="181"/>
                    <a:pt x="181" y="182"/>
                    <a:pt x="181" y="182"/>
                  </a:cubicBezTo>
                  <a:cubicBezTo>
                    <a:pt x="181" y="183"/>
                    <a:pt x="181" y="183"/>
                    <a:pt x="182" y="184"/>
                  </a:cubicBezTo>
                  <a:cubicBezTo>
                    <a:pt x="183" y="184"/>
                    <a:pt x="184" y="184"/>
                    <a:pt x="185" y="184"/>
                  </a:cubicBezTo>
                  <a:cubicBezTo>
                    <a:pt x="213" y="169"/>
                    <a:pt x="237" y="141"/>
                    <a:pt x="258" y="117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95" y="70"/>
                    <a:pt x="318" y="40"/>
                    <a:pt x="335" y="42"/>
                  </a:cubicBezTo>
                  <a:cubicBezTo>
                    <a:pt x="332" y="65"/>
                    <a:pt x="305" y="98"/>
                    <a:pt x="281" y="122"/>
                  </a:cubicBezTo>
                  <a:cubicBezTo>
                    <a:pt x="280" y="122"/>
                    <a:pt x="280" y="122"/>
                    <a:pt x="279" y="122"/>
                  </a:cubicBezTo>
                  <a:cubicBezTo>
                    <a:pt x="272" y="129"/>
                    <a:pt x="264" y="136"/>
                    <a:pt x="257" y="144"/>
                  </a:cubicBezTo>
                  <a:cubicBezTo>
                    <a:pt x="256" y="145"/>
                    <a:pt x="256" y="147"/>
                    <a:pt x="257" y="148"/>
                  </a:cubicBezTo>
                  <a:cubicBezTo>
                    <a:pt x="258" y="149"/>
                    <a:pt x="259" y="149"/>
                    <a:pt x="260" y="148"/>
                  </a:cubicBezTo>
                  <a:cubicBezTo>
                    <a:pt x="264" y="145"/>
                    <a:pt x="338" y="82"/>
                    <a:pt x="340" y="40"/>
                  </a:cubicBezTo>
                  <a:cubicBezTo>
                    <a:pt x="341" y="38"/>
                    <a:pt x="340" y="37"/>
                    <a:pt x="339" y="37"/>
                  </a:cubicBezTo>
                  <a:cubicBezTo>
                    <a:pt x="318" y="31"/>
                    <a:pt x="294" y="63"/>
                    <a:pt x="277" y="85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34" y="136"/>
                    <a:pt x="213" y="161"/>
                    <a:pt x="188" y="176"/>
                  </a:cubicBezTo>
                  <a:cubicBezTo>
                    <a:pt x="196" y="146"/>
                    <a:pt x="223" y="122"/>
                    <a:pt x="252" y="97"/>
                  </a:cubicBezTo>
                  <a:cubicBezTo>
                    <a:pt x="283" y="70"/>
                    <a:pt x="316" y="42"/>
                    <a:pt x="321" y="3"/>
                  </a:cubicBezTo>
                  <a:cubicBezTo>
                    <a:pt x="321" y="3"/>
                    <a:pt x="321" y="3"/>
                    <a:pt x="321" y="3"/>
                  </a:cubicBezTo>
                  <a:cubicBezTo>
                    <a:pt x="321" y="2"/>
                    <a:pt x="321" y="1"/>
                    <a:pt x="320" y="1"/>
                  </a:cubicBezTo>
                  <a:cubicBezTo>
                    <a:pt x="319" y="0"/>
                    <a:pt x="318" y="0"/>
                    <a:pt x="317" y="1"/>
                  </a:cubicBezTo>
                  <a:close/>
                  <a:moveTo>
                    <a:pt x="115" y="42"/>
                  </a:moveTo>
                  <a:cubicBezTo>
                    <a:pt x="110" y="45"/>
                    <a:pt x="105" y="48"/>
                    <a:pt x="100" y="51"/>
                  </a:cubicBezTo>
                  <a:cubicBezTo>
                    <a:pt x="87" y="59"/>
                    <a:pt x="73" y="66"/>
                    <a:pt x="60" y="71"/>
                  </a:cubicBezTo>
                  <a:cubicBezTo>
                    <a:pt x="75" y="63"/>
                    <a:pt x="89" y="55"/>
                    <a:pt x="103" y="48"/>
                  </a:cubicBezTo>
                  <a:cubicBezTo>
                    <a:pt x="107" y="46"/>
                    <a:pt x="111" y="44"/>
                    <a:pt x="115" y="42"/>
                  </a:cubicBezTo>
                  <a:close/>
                  <a:moveTo>
                    <a:pt x="103" y="55"/>
                  </a:moveTo>
                  <a:cubicBezTo>
                    <a:pt x="117" y="47"/>
                    <a:pt x="131" y="39"/>
                    <a:pt x="146" y="34"/>
                  </a:cubicBezTo>
                  <a:cubicBezTo>
                    <a:pt x="130" y="44"/>
                    <a:pt x="112" y="53"/>
                    <a:pt x="94" y="61"/>
                  </a:cubicBezTo>
                  <a:cubicBezTo>
                    <a:pt x="97" y="59"/>
                    <a:pt x="100" y="57"/>
                    <a:pt x="103" y="55"/>
                  </a:cubicBezTo>
                  <a:close/>
                  <a:moveTo>
                    <a:pt x="153" y="58"/>
                  </a:moveTo>
                  <a:cubicBezTo>
                    <a:pt x="152" y="60"/>
                    <a:pt x="150" y="62"/>
                    <a:pt x="149" y="63"/>
                  </a:cubicBezTo>
                  <a:cubicBezTo>
                    <a:pt x="129" y="86"/>
                    <a:pt x="110" y="108"/>
                    <a:pt x="88" y="118"/>
                  </a:cubicBezTo>
                  <a:cubicBezTo>
                    <a:pt x="108" y="96"/>
                    <a:pt x="131" y="76"/>
                    <a:pt x="153" y="58"/>
                  </a:cubicBezTo>
                  <a:close/>
                  <a:moveTo>
                    <a:pt x="249" y="84"/>
                  </a:moveTo>
                  <a:cubicBezTo>
                    <a:pt x="269" y="57"/>
                    <a:pt x="289" y="28"/>
                    <a:pt x="314" y="9"/>
                  </a:cubicBezTo>
                  <a:cubicBezTo>
                    <a:pt x="306" y="42"/>
                    <a:pt x="277" y="68"/>
                    <a:pt x="248" y="93"/>
                  </a:cubicBezTo>
                  <a:cubicBezTo>
                    <a:pt x="243" y="98"/>
                    <a:pt x="238" y="102"/>
                    <a:pt x="233" y="107"/>
                  </a:cubicBezTo>
                  <a:cubicBezTo>
                    <a:pt x="238" y="100"/>
                    <a:pt x="244" y="92"/>
                    <a:pt x="249" y="8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9" name="Freeform 178"/>
            <p:cNvSpPr>
              <a:spLocks noEditPoints="1" noChangeArrowheads="1"/>
            </p:cNvSpPr>
            <p:nvPr/>
          </p:nvSpPr>
          <p:spPr bwMode="auto">
            <a:xfrm>
              <a:off x="3826" y="1488"/>
              <a:ext cx="120" cy="414"/>
            </a:xfrm>
            <a:custGeom>
              <a:avLst/>
              <a:gdLst>
                <a:gd name="T0" fmla="*/ 32 w 83"/>
                <a:gd name="T1" fmla="*/ 172 h 286"/>
                <a:gd name="T2" fmla="*/ 29 w 83"/>
                <a:gd name="T3" fmla="*/ 190 h 286"/>
                <a:gd name="T4" fmla="*/ 38 w 83"/>
                <a:gd name="T5" fmla="*/ 116 h 286"/>
                <a:gd name="T6" fmla="*/ 56 w 83"/>
                <a:gd name="T7" fmla="*/ 31 h 286"/>
                <a:gd name="T8" fmla="*/ 51 w 83"/>
                <a:gd name="T9" fmla="*/ 14 h 286"/>
                <a:gd name="T10" fmla="*/ 44 w 83"/>
                <a:gd name="T11" fmla="*/ 23 h 286"/>
                <a:gd name="T12" fmla="*/ 45 w 83"/>
                <a:gd name="T13" fmla="*/ 29 h 286"/>
                <a:gd name="T14" fmla="*/ 49 w 83"/>
                <a:gd name="T15" fmla="*/ 23 h 286"/>
                <a:gd name="T16" fmla="*/ 50 w 83"/>
                <a:gd name="T17" fmla="*/ 31 h 286"/>
                <a:gd name="T18" fmla="*/ 48 w 83"/>
                <a:gd name="T19" fmla="*/ 42 h 286"/>
                <a:gd name="T20" fmla="*/ 37 w 83"/>
                <a:gd name="T21" fmla="*/ 80 h 286"/>
                <a:gd name="T22" fmla="*/ 21 w 83"/>
                <a:gd name="T23" fmla="*/ 131 h 286"/>
                <a:gd name="T24" fmla="*/ 0 w 83"/>
                <a:gd name="T25" fmla="*/ 251 h 286"/>
                <a:gd name="T26" fmla="*/ 5 w 83"/>
                <a:gd name="T27" fmla="*/ 253 h 286"/>
                <a:gd name="T28" fmla="*/ 5 w 83"/>
                <a:gd name="T29" fmla="*/ 266 h 286"/>
                <a:gd name="T30" fmla="*/ 8 w 83"/>
                <a:gd name="T31" fmla="*/ 281 h 286"/>
                <a:gd name="T32" fmla="*/ 10 w 83"/>
                <a:gd name="T33" fmla="*/ 278 h 286"/>
                <a:gd name="T34" fmla="*/ 11 w 83"/>
                <a:gd name="T35" fmla="*/ 242 h 286"/>
                <a:gd name="T36" fmla="*/ 10 w 83"/>
                <a:gd name="T37" fmla="*/ 283 h 286"/>
                <a:gd name="T38" fmla="*/ 12 w 83"/>
                <a:gd name="T39" fmla="*/ 286 h 286"/>
                <a:gd name="T40" fmla="*/ 35 w 83"/>
                <a:gd name="T41" fmla="*/ 189 h 286"/>
                <a:gd name="T42" fmla="*/ 83 w 83"/>
                <a:gd name="T43" fmla="*/ 4 h 286"/>
                <a:gd name="T44" fmla="*/ 81 w 83"/>
                <a:gd name="T45" fmla="*/ 1 h 286"/>
                <a:gd name="T46" fmla="*/ 26 w 83"/>
                <a:gd name="T47" fmla="*/ 133 h 286"/>
                <a:gd name="T48" fmla="*/ 35 w 83"/>
                <a:gd name="T49" fmla="*/ 103 h 286"/>
                <a:gd name="T50" fmla="*/ 28 w 83"/>
                <a:gd name="T51" fmla="*/ 133 h 286"/>
                <a:gd name="T52" fmla="*/ 5 w 83"/>
                <a:gd name="T53" fmla="*/ 242 h 286"/>
                <a:gd name="T54" fmla="*/ 27 w 83"/>
                <a:gd name="T55" fmla="*/ 156 h 286"/>
                <a:gd name="T56" fmla="*/ 21 w 83"/>
                <a:gd name="T57" fmla="*/ 210 h 286"/>
                <a:gd name="T58" fmla="*/ 27 w 83"/>
                <a:gd name="T59" fmla="*/ 156 h 286"/>
                <a:gd name="T60" fmla="*/ 54 w 83"/>
                <a:gd name="T61" fmla="*/ 94 h 286"/>
                <a:gd name="T62" fmla="*/ 67 w 83"/>
                <a:gd name="T63" fmla="*/ 3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286">
                  <a:moveTo>
                    <a:pt x="78" y="2"/>
                  </a:moveTo>
                  <a:cubicBezTo>
                    <a:pt x="49" y="54"/>
                    <a:pt x="40" y="114"/>
                    <a:pt x="32" y="172"/>
                  </a:cubicBezTo>
                  <a:cubicBezTo>
                    <a:pt x="31" y="178"/>
                    <a:pt x="30" y="183"/>
                    <a:pt x="30" y="188"/>
                  </a:cubicBezTo>
                  <a:cubicBezTo>
                    <a:pt x="29" y="189"/>
                    <a:pt x="29" y="189"/>
                    <a:pt x="29" y="190"/>
                  </a:cubicBezTo>
                  <a:cubicBezTo>
                    <a:pt x="29" y="186"/>
                    <a:pt x="30" y="183"/>
                    <a:pt x="30" y="180"/>
                  </a:cubicBezTo>
                  <a:cubicBezTo>
                    <a:pt x="32" y="159"/>
                    <a:pt x="35" y="137"/>
                    <a:pt x="38" y="116"/>
                  </a:cubicBezTo>
                  <a:cubicBezTo>
                    <a:pt x="43" y="96"/>
                    <a:pt x="47" y="77"/>
                    <a:pt x="51" y="57"/>
                  </a:cubicBezTo>
                  <a:cubicBezTo>
                    <a:pt x="54" y="48"/>
                    <a:pt x="56" y="39"/>
                    <a:pt x="56" y="31"/>
                  </a:cubicBezTo>
                  <a:cubicBezTo>
                    <a:pt x="56" y="25"/>
                    <a:pt x="55" y="20"/>
                    <a:pt x="53" y="15"/>
                  </a:cubicBezTo>
                  <a:cubicBezTo>
                    <a:pt x="52" y="15"/>
                    <a:pt x="52" y="14"/>
                    <a:pt x="51" y="14"/>
                  </a:cubicBezTo>
                  <a:cubicBezTo>
                    <a:pt x="50" y="14"/>
                    <a:pt x="50" y="14"/>
                    <a:pt x="49" y="14"/>
                  </a:cubicBezTo>
                  <a:cubicBezTo>
                    <a:pt x="44" y="17"/>
                    <a:pt x="44" y="20"/>
                    <a:pt x="44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9"/>
                    <a:pt x="45" y="29"/>
                  </a:cubicBezTo>
                  <a:cubicBezTo>
                    <a:pt x="46" y="29"/>
                    <a:pt x="48" y="29"/>
                    <a:pt x="48" y="2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50" y="25"/>
                    <a:pt x="50" y="28"/>
                    <a:pt x="50" y="31"/>
                  </a:cubicBezTo>
                  <a:cubicBezTo>
                    <a:pt x="50" y="34"/>
                    <a:pt x="50" y="37"/>
                    <a:pt x="49" y="40"/>
                  </a:cubicBezTo>
                  <a:cubicBezTo>
                    <a:pt x="49" y="41"/>
                    <a:pt x="48" y="41"/>
                    <a:pt x="48" y="42"/>
                  </a:cubicBezTo>
                  <a:cubicBezTo>
                    <a:pt x="45" y="51"/>
                    <a:pt x="43" y="60"/>
                    <a:pt x="41" y="70"/>
                  </a:cubicBezTo>
                  <a:cubicBezTo>
                    <a:pt x="40" y="73"/>
                    <a:pt x="38" y="76"/>
                    <a:pt x="37" y="80"/>
                  </a:cubicBezTo>
                  <a:cubicBezTo>
                    <a:pt x="34" y="88"/>
                    <a:pt x="31" y="96"/>
                    <a:pt x="29" y="102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1" y="169"/>
                    <a:pt x="0" y="207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0" y="253"/>
                    <a:pt x="1" y="254"/>
                    <a:pt x="2" y="254"/>
                  </a:cubicBezTo>
                  <a:cubicBezTo>
                    <a:pt x="3" y="254"/>
                    <a:pt x="4" y="254"/>
                    <a:pt x="5" y="253"/>
                  </a:cubicBezTo>
                  <a:cubicBezTo>
                    <a:pt x="5" y="253"/>
                    <a:pt x="5" y="253"/>
                    <a:pt x="5" y="252"/>
                  </a:cubicBezTo>
                  <a:cubicBezTo>
                    <a:pt x="5" y="257"/>
                    <a:pt x="5" y="261"/>
                    <a:pt x="5" y="266"/>
                  </a:cubicBezTo>
                  <a:cubicBezTo>
                    <a:pt x="5" y="270"/>
                    <a:pt x="5" y="274"/>
                    <a:pt x="5" y="279"/>
                  </a:cubicBezTo>
                  <a:cubicBezTo>
                    <a:pt x="5" y="280"/>
                    <a:pt x="6" y="281"/>
                    <a:pt x="8" y="281"/>
                  </a:cubicBezTo>
                  <a:cubicBezTo>
                    <a:pt x="9" y="281"/>
                    <a:pt x="10" y="280"/>
                    <a:pt x="10" y="278"/>
                  </a:cubicBezTo>
                  <a:cubicBezTo>
                    <a:pt x="10" y="278"/>
                    <a:pt x="10" y="278"/>
                    <a:pt x="10" y="278"/>
                  </a:cubicBezTo>
                  <a:cubicBezTo>
                    <a:pt x="10" y="274"/>
                    <a:pt x="10" y="270"/>
                    <a:pt x="10" y="266"/>
                  </a:cubicBezTo>
                  <a:cubicBezTo>
                    <a:pt x="10" y="258"/>
                    <a:pt x="10" y="250"/>
                    <a:pt x="11" y="242"/>
                  </a:cubicBezTo>
                  <a:cubicBezTo>
                    <a:pt x="14" y="237"/>
                    <a:pt x="17" y="232"/>
                    <a:pt x="19" y="227"/>
                  </a:cubicBezTo>
                  <a:cubicBezTo>
                    <a:pt x="17" y="246"/>
                    <a:pt x="14" y="265"/>
                    <a:pt x="10" y="28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0" y="284"/>
                    <a:pt x="11" y="286"/>
                    <a:pt x="12" y="286"/>
                  </a:cubicBezTo>
                  <a:cubicBezTo>
                    <a:pt x="13" y="286"/>
                    <a:pt x="15" y="285"/>
                    <a:pt x="15" y="284"/>
                  </a:cubicBezTo>
                  <a:cubicBezTo>
                    <a:pt x="25" y="254"/>
                    <a:pt x="30" y="221"/>
                    <a:pt x="35" y="189"/>
                  </a:cubicBezTo>
                  <a:cubicBezTo>
                    <a:pt x="45" y="159"/>
                    <a:pt x="52" y="127"/>
                    <a:pt x="59" y="95"/>
                  </a:cubicBezTo>
                  <a:cubicBezTo>
                    <a:pt x="66" y="62"/>
                    <a:pt x="73" y="31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2" y="1"/>
                    <a:pt x="81" y="1"/>
                  </a:cubicBezTo>
                  <a:cubicBezTo>
                    <a:pt x="80" y="0"/>
                    <a:pt x="79" y="1"/>
                    <a:pt x="78" y="2"/>
                  </a:cubicBezTo>
                  <a:close/>
                  <a:moveTo>
                    <a:pt x="26" y="133"/>
                  </a:move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5" y="103"/>
                    <a:pt x="35" y="103"/>
                  </a:cubicBezTo>
                  <a:cubicBezTo>
                    <a:pt x="34" y="107"/>
                    <a:pt x="33" y="111"/>
                    <a:pt x="33" y="115"/>
                  </a:cubicBezTo>
                  <a:cubicBezTo>
                    <a:pt x="31" y="121"/>
                    <a:pt x="29" y="127"/>
                    <a:pt x="28" y="133"/>
                  </a:cubicBezTo>
                  <a:cubicBezTo>
                    <a:pt x="19" y="169"/>
                    <a:pt x="9" y="205"/>
                    <a:pt x="6" y="241"/>
                  </a:cubicBezTo>
                  <a:cubicBezTo>
                    <a:pt x="6" y="241"/>
                    <a:pt x="5" y="242"/>
                    <a:pt x="5" y="242"/>
                  </a:cubicBezTo>
                  <a:cubicBezTo>
                    <a:pt x="6" y="207"/>
                    <a:pt x="16" y="169"/>
                    <a:pt x="26" y="133"/>
                  </a:cubicBezTo>
                  <a:close/>
                  <a:moveTo>
                    <a:pt x="27" y="156"/>
                  </a:moveTo>
                  <a:cubicBezTo>
                    <a:pt x="27" y="164"/>
                    <a:pt x="26" y="171"/>
                    <a:pt x="25" y="179"/>
                  </a:cubicBezTo>
                  <a:cubicBezTo>
                    <a:pt x="24" y="189"/>
                    <a:pt x="23" y="199"/>
                    <a:pt x="21" y="210"/>
                  </a:cubicBezTo>
                  <a:cubicBezTo>
                    <a:pt x="19" y="216"/>
                    <a:pt x="16" y="223"/>
                    <a:pt x="12" y="229"/>
                  </a:cubicBezTo>
                  <a:cubicBezTo>
                    <a:pt x="16" y="205"/>
                    <a:pt x="21" y="180"/>
                    <a:pt x="27" y="156"/>
                  </a:cubicBezTo>
                  <a:close/>
                  <a:moveTo>
                    <a:pt x="67" y="39"/>
                  </a:moveTo>
                  <a:cubicBezTo>
                    <a:pt x="62" y="57"/>
                    <a:pt x="58" y="75"/>
                    <a:pt x="54" y="94"/>
                  </a:cubicBezTo>
                  <a:cubicBezTo>
                    <a:pt x="50" y="113"/>
                    <a:pt x="45" y="133"/>
                    <a:pt x="40" y="153"/>
                  </a:cubicBezTo>
                  <a:cubicBezTo>
                    <a:pt x="46" y="114"/>
                    <a:pt x="53" y="76"/>
                    <a:pt x="67" y="3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0" name="Freeform 179"/>
            <p:cNvSpPr>
              <a:spLocks noEditPoints="1" noChangeArrowheads="1"/>
            </p:cNvSpPr>
            <p:nvPr/>
          </p:nvSpPr>
          <p:spPr bwMode="auto">
            <a:xfrm>
              <a:off x="3969" y="1773"/>
              <a:ext cx="241" cy="402"/>
            </a:xfrm>
            <a:custGeom>
              <a:avLst/>
              <a:gdLst>
                <a:gd name="T0" fmla="*/ 0 w 166"/>
                <a:gd name="T1" fmla="*/ 21 h 278"/>
                <a:gd name="T2" fmla="*/ 25 w 166"/>
                <a:gd name="T3" fmla="*/ 170 h 278"/>
                <a:gd name="T4" fmla="*/ 25 w 166"/>
                <a:gd name="T5" fmla="*/ 171 h 278"/>
                <a:gd name="T6" fmla="*/ 29 w 166"/>
                <a:gd name="T7" fmla="*/ 172 h 278"/>
                <a:gd name="T8" fmla="*/ 30 w 166"/>
                <a:gd name="T9" fmla="*/ 169 h 278"/>
                <a:gd name="T10" fmla="*/ 21 w 166"/>
                <a:gd name="T11" fmla="*/ 113 h 278"/>
                <a:gd name="T12" fmla="*/ 39 w 166"/>
                <a:gd name="T13" fmla="*/ 107 h 278"/>
                <a:gd name="T14" fmla="*/ 63 w 166"/>
                <a:gd name="T15" fmla="*/ 203 h 278"/>
                <a:gd name="T16" fmla="*/ 65 w 166"/>
                <a:gd name="T17" fmla="*/ 200 h 278"/>
                <a:gd name="T18" fmla="*/ 44 w 166"/>
                <a:gd name="T19" fmla="*/ 89 h 278"/>
                <a:gd name="T20" fmla="*/ 79 w 166"/>
                <a:gd name="T21" fmla="*/ 205 h 278"/>
                <a:gd name="T22" fmla="*/ 84 w 166"/>
                <a:gd name="T23" fmla="*/ 204 h 278"/>
                <a:gd name="T24" fmla="*/ 82 w 166"/>
                <a:gd name="T25" fmla="*/ 173 h 278"/>
                <a:gd name="T26" fmla="*/ 103 w 166"/>
                <a:gd name="T27" fmla="*/ 236 h 278"/>
                <a:gd name="T28" fmla="*/ 106 w 166"/>
                <a:gd name="T29" fmla="*/ 233 h 278"/>
                <a:gd name="T30" fmla="*/ 84 w 166"/>
                <a:gd name="T31" fmla="*/ 62 h 278"/>
                <a:gd name="T32" fmla="*/ 114 w 166"/>
                <a:gd name="T33" fmla="*/ 181 h 278"/>
                <a:gd name="T34" fmla="*/ 121 w 166"/>
                <a:gd name="T35" fmla="*/ 218 h 278"/>
                <a:gd name="T36" fmla="*/ 125 w 166"/>
                <a:gd name="T37" fmla="*/ 254 h 278"/>
                <a:gd name="T38" fmla="*/ 128 w 166"/>
                <a:gd name="T39" fmla="*/ 243 h 278"/>
                <a:gd name="T40" fmla="*/ 125 w 166"/>
                <a:gd name="T41" fmla="*/ 130 h 278"/>
                <a:gd name="T42" fmla="*/ 144 w 166"/>
                <a:gd name="T43" fmla="*/ 168 h 278"/>
                <a:gd name="T44" fmla="*/ 140 w 166"/>
                <a:gd name="T45" fmla="*/ 215 h 278"/>
                <a:gd name="T46" fmla="*/ 141 w 166"/>
                <a:gd name="T47" fmla="*/ 261 h 278"/>
                <a:gd name="T48" fmla="*/ 141 w 166"/>
                <a:gd name="T49" fmla="*/ 275 h 278"/>
                <a:gd name="T50" fmla="*/ 141 w 166"/>
                <a:gd name="T51" fmla="*/ 275 h 278"/>
                <a:gd name="T52" fmla="*/ 144 w 166"/>
                <a:gd name="T53" fmla="*/ 278 h 278"/>
                <a:gd name="T54" fmla="*/ 146 w 166"/>
                <a:gd name="T55" fmla="*/ 261 h 278"/>
                <a:gd name="T56" fmla="*/ 153 w 166"/>
                <a:gd name="T57" fmla="*/ 269 h 278"/>
                <a:gd name="T58" fmla="*/ 158 w 166"/>
                <a:gd name="T59" fmla="*/ 270 h 278"/>
                <a:gd name="T60" fmla="*/ 164 w 166"/>
                <a:gd name="T61" fmla="*/ 252 h 278"/>
                <a:gd name="T62" fmla="*/ 157 w 166"/>
                <a:gd name="T63" fmla="*/ 262 h 278"/>
                <a:gd name="T64" fmla="*/ 150 w 166"/>
                <a:gd name="T65" fmla="*/ 170 h 278"/>
                <a:gd name="T66" fmla="*/ 130 w 166"/>
                <a:gd name="T67" fmla="*/ 90 h 278"/>
                <a:gd name="T68" fmla="*/ 122 w 166"/>
                <a:gd name="T69" fmla="*/ 114 h 278"/>
                <a:gd name="T70" fmla="*/ 109 w 166"/>
                <a:gd name="T71" fmla="*/ 80 h 278"/>
                <a:gd name="T72" fmla="*/ 106 w 166"/>
                <a:gd name="T73" fmla="*/ 101 h 278"/>
                <a:gd name="T74" fmla="*/ 85 w 166"/>
                <a:gd name="T75" fmla="*/ 43 h 278"/>
                <a:gd name="T76" fmla="*/ 80 w 166"/>
                <a:gd name="T77" fmla="*/ 44 h 278"/>
                <a:gd name="T78" fmla="*/ 90 w 166"/>
                <a:gd name="T79" fmla="*/ 149 h 278"/>
                <a:gd name="T80" fmla="*/ 76 w 166"/>
                <a:gd name="T81" fmla="*/ 128 h 278"/>
                <a:gd name="T82" fmla="*/ 54 w 166"/>
                <a:gd name="T83" fmla="*/ 52 h 278"/>
                <a:gd name="T84" fmla="*/ 52 w 166"/>
                <a:gd name="T85" fmla="*/ 55 h 278"/>
                <a:gd name="T86" fmla="*/ 79 w 166"/>
                <a:gd name="T87" fmla="*/ 195 h 278"/>
                <a:gd name="T88" fmla="*/ 43 w 166"/>
                <a:gd name="T89" fmla="*/ 70 h 278"/>
                <a:gd name="T90" fmla="*/ 34 w 166"/>
                <a:gd name="T91" fmla="*/ 35 h 278"/>
                <a:gd name="T92" fmla="*/ 29 w 166"/>
                <a:gd name="T93" fmla="*/ 35 h 278"/>
                <a:gd name="T94" fmla="*/ 16 w 166"/>
                <a:gd name="T95" fmla="*/ 117 h 278"/>
                <a:gd name="T96" fmla="*/ 6 w 166"/>
                <a:gd name="T97" fmla="*/ 3 h 278"/>
                <a:gd name="T98" fmla="*/ 3 w 166"/>
                <a:gd name="T99" fmla="*/ 0 h 278"/>
                <a:gd name="T100" fmla="*/ 46 w 166"/>
                <a:gd name="T101" fmla="*/ 134 h 278"/>
                <a:gd name="T102" fmla="*/ 57 w 166"/>
                <a:gd name="T103" fmla="*/ 185 h 278"/>
                <a:gd name="T104" fmla="*/ 111 w 166"/>
                <a:gd name="T105" fmla="*/ 101 h 278"/>
                <a:gd name="T106" fmla="*/ 120 w 166"/>
                <a:gd name="T107" fmla="*/ 131 h 278"/>
                <a:gd name="T108" fmla="*/ 119 w 166"/>
                <a:gd name="T109" fmla="*/ 1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" h="278">
                  <a:moveTo>
                    <a:pt x="1" y="3"/>
                  </a:moveTo>
                  <a:cubicBezTo>
                    <a:pt x="0" y="9"/>
                    <a:pt x="0" y="15"/>
                    <a:pt x="0" y="21"/>
                  </a:cubicBezTo>
                  <a:cubicBezTo>
                    <a:pt x="0" y="65"/>
                    <a:pt x="8" y="117"/>
                    <a:pt x="21" y="156"/>
                  </a:cubicBezTo>
                  <a:cubicBezTo>
                    <a:pt x="22" y="161"/>
                    <a:pt x="23" y="166"/>
                    <a:pt x="25" y="170"/>
                  </a:cubicBezTo>
                  <a:cubicBezTo>
                    <a:pt x="25" y="170"/>
                    <a:pt x="25" y="170"/>
                    <a:pt x="26" y="171"/>
                  </a:cubicBezTo>
                  <a:cubicBezTo>
                    <a:pt x="25" y="171"/>
                    <a:pt x="26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2"/>
                    <a:pt x="28" y="173"/>
                    <a:pt x="29" y="172"/>
                  </a:cubicBezTo>
                  <a:cubicBezTo>
                    <a:pt x="30" y="172"/>
                    <a:pt x="31" y="171"/>
                    <a:pt x="31" y="170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29" y="164"/>
                    <a:pt x="27" y="159"/>
                    <a:pt x="26" y="154"/>
                  </a:cubicBezTo>
                  <a:cubicBezTo>
                    <a:pt x="22" y="142"/>
                    <a:pt x="21" y="128"/>
                    <a:pt x="21" y="113"/>
                  </a:cubicBezTo>
                  <a:cubicBezTo>
                    <a:pt x="21" y="88"/>
                    <a:pt x="25" y="63"/>
                    <a:pt x="31" y="44"/>
                  </a:cubicBezTo>
                  <a:cubicBezTo>
                    <a:pt x="36" y="63"/>
                    <a:pt x="38" y="86"/>
                    <a:pt x="39" y="107"/>
                  </a:cubicBezTo>
                  <a:cubicBezTo>
                    <a:pt x="41" y="141"/>
                    <a:pt x="42" y="175"/>
                    <a:pt x="60" y="202"/>
                  </a:cubicBezTo>
                  <a:cubicBezTo>
                    <a:pt x="61" y="203"/>
                    <a:pt x="62" y="203"/>
                    <a:pt x="63" y="203"/>
                  </a:cubicBezTo>
                  <a:cubicBezTo>
                    <a:pt x="64" y="202"/>
                    <a:pt x="65" y="201"/>
                    <a:pt x="65" y="200"/>
                  </a:cubicBezTo>
                  <a:cubicBezTo>
                    <a:pt x="65" y="200"/>
                    <a:pt x="65" y="200"/>
                    <a:pt x="65" y="200"/>
                  </a:cubicBezTo>
                  <a:cubicBezTo>
                    <a:pt x="63" y="183"/>
                    <a:pt x="59" y="166"/>
                    <a:pt x="55" y="149"/>
                  </a:cubicBezTo>
                  <a:cubicBezTo>
                    <a:pt x="50" y="129"/>
                    <a:pt x="46" y="109"/>
                    <a:pt x="44" y="89"/>
                  </a:cubicBezTo>
                  <a:cubicBezTo>
                    <a:pt x="48" y="101"/>
                    <a:pt x="50" y="115"/>
                    <a:pt x="53" y="128"/>
                  </a:cubicBezTo>
                  <a:cubicBezTo>
                    <a:pt x="57" y="155"/>
                    <a:pt x="62" y="183"/>
                    <a:pt x="79" y="205"/>
                  </a:cubicBezTo>
                  <a:cubicBezTo>
                    <a:pt x="80" y="206"/>
                    <a:pt x="81" y="206"/>
                    <a:pt x="82" y="206"/>
                  </a:cubicBezTo>
                  <a:cubicBezTo>
                    <a:pt x="83" y="206"/>
                    <a:pt x="84" y="205"/>
                    <a:pt x="84" y="204"/>
                  </a:cubicBezTo>
                  <a:cubicBezTo>
                    <a:pt x="84" y="202"/>
                    <a:pt x="84" y="200"/>
                    <a:pt x="84" y="198"/>
                  </a:cubicBezTo>
                  <a:cubicBezTo>
                    <a:pt x="84" y="189"/>
                    <a:pt x="83" y="181"/>
                    <a:pt x="82" y="173"/>
                  </a:cubicBezTo>
                  <a:cubicBezTo>
                    <a:pt x="88" y="194"/>
                    <a:pt x="93" y="214"/>
                    <a:pt x="101" y="234"/>
                  </a:cubicBezTo>
                  <a:cubicBezTo>
                    <a:pt x="101" y="236"/>
                    <a:pt x="102" y="236"/>
                    <a:pt x="103" y="236"/>
                  </a:cubicBezTo>
                  <a:cubicBezTo>
                    <a:pt x="105" y="236"/>
                    <a:pt x="106" y="235"/>
                    <a:pt x="106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5" y="205"/>
                    <a:pt x="100" y="176"/>
                    <a:pt x="95" y="149"/>
                  </a:cubicBezTo>
                  <a:cubicBezTo>
                    <a:pt x="90" y="120"/>
                    <a:pt x="84" y="91"/>
                    <a:pt x="84" y="62"/>
                  </a:cubicBezTo>
                  <a:cubicBezTo>
                    <a:pt x="84" y="60"/>
                    <a:pt x="84" y="59"/>
                    <a:pt x="84" y="57"/>
                  </a:cubicBezTo>
                  <a:cubicBezTo>
                    <a:pt x="99" y="95"/>
                    <a:pt x="107" y="139"/>
                    <a:pt x="114" y="181"/>
                  </a:cubicBezTo>
                  <a:cubicBezTo>
                    <a:pt x="114" y="181"/>
                    <a:pt x="115" y="186"/>
                    <a:pt x="115" y="187"/>
                  </a:cubicBezTo>
                  <a:cubicBezTo>
                    <a:pt x="117" y="197"/>
                    <a:pt x="119" y="207"/>
                    <a:pt x="121" y="218"/>
                  </a:cubicBezTo>
                  <a:cubicBezTo>
                    <a:pt x="122" y="229"/>
                    <a:pt x="123" y="241"/>
                    <a:pt x="123" y="251"/>
                  </a:cubicBezTo>
                  <a:cubicBezTo>
                    <a:pt x="123" y="253"/>
                    <a:pt x="124" y="254"/>
                    <a:pt x="125" y="254"/>
                  </a:cubicBezTo>
                  <a:cubicBezTo>
                    <a:pt x="127" y="254"/>
                    <a:pt x="128" y="253"/>
                    <a:pt x="128" y="251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29" y="229"/>
                    <a:pt x="129" y="212"/>
                    <a:pt x="129" y="195"/>
                  </a:cubicBezTo>
                  <a:cubicBezTo>
                    <a:pt x="129" y="173"/>
                    <a:pt x="128" y="151"/>
                    <a:pt x="125" y="130"/>
                  </a:cubicBezTo>
                  <a:cubicBezTo>
                    <a:pt x="126" y="119"/>
                    <a:pt x="128" y="109"/>
                    <a:pt x="131" y="100"/>
                  </a:cubicBezTo>
                  <a:cubicBezTo>
                    <a:pt x="141" y="118"/>
                    <a:pt x="144" y="143"/>
                    <a:pt x="144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1" y="183"/>
                    <a:pt x="140" y="199"/>
                    <a:pt x="140" y="215"/>
                  </a:cubicBezTo>
                  <a:cubicBezTo>
                    <a:pt x="140" y="225"/>
                    <a:pt x="140" y="236"/>
                    <a:pt x="141" y="246"/>
                  </a:cubicBezTo>
                  <a:cubicBezTo>
                    <a:pt x="141" y="246"/>
                    <a:pt x="141" y="253"/>
                    <a:pt x="141" y="261"/>
                  </a:cubicBezTo>
                  <a:cubicBezTo>
                    <a:pt x="141" y="261"/>
                    <a:pt x="141" y="261"/>
                    <a:pt x="141" y="262"/>
                  </a:cubicBezTo>
                  <a:cubicBezTo>
                    <a:pt x="141" y="266"/>
                    <a:pt x="141" y="271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2" y="277"/>
                    <a:pt x="143" y="278"/>
                    <a:pt x="144" y="278"/>
                  </a:cubicBezTo>
                  <a:cubicBezTo>
                    <a:pt x="146" y="278"/>
                    <a:pt x="147" y="277"/>
                    <a:pt x="147" y="276"/>
                  </a:cubicBezTo>
                  <a:cubicBezTo>
                    <a:pt x="147" y="276"/>
                    <a:pt x="147" y="268"/>
                    <a:pt x="146" y="261"/>
                  </a:cubicBezTo>
                  <a:cubicBezTo>
                    <a:pt x="146" y="253"/>
                    <a:pt x="147" y="245"/>
                    <a:pt x="147" y="236"/>
                  </a:cubicBezTo>
                  <a:cubicBezTo>
                    <a:pt x="148" y="248"/>
                    <a:pt x="149" y="259"/>
                    <a:pt x="153" y="269"/>
                  </a:cubicBezTo>
                  <a:cubicBezTo>
                    <a:pt x="153" y="270"/>
                    <a:pt x="154" y="270"/>
                    <a:pt x="155" y="271"/>
                  </a:cubicBezTo>
                  <a:cubicBezTo>
                    <a:pt x="156" y="271"/>
                    <a:pt x="157" y="270"/>
                    <a:pt x="158" y="270"/>
                  </a:cubicBezTo>
                  <a:cubicBezTo>
                    <a:pt x="161" y="266"/>
                    <a:pt x="163" y="261"/>
                    <a:pt x="166" y="256"/>
                  </a:cubicBezTo>
                  <a:cubicBezTo>
                    <a:pt x="166" y="255"/>
                    <a:pt x="165" y="253"/>
                    <a:pt x="164" y="252"/>
                  </a:cubicBezTo>
                  <a:cubicBezTo>
                    <a:pt x="163" y="252"/>
                    <a:pt x="161" y="252"/>
                    <a:pt x="161" y="254"/>
                  </a:cubicBezTo>
                  <a:cubicBezTo>
                    <a:pt x="159" y="257"/>
                    <a:pt x="158" y="259"/>
                    <a:pt x="157" y="262"/>
                  </a:cubicBezTo>
                  <a:cubicBezTo>
                    <a:pt x="152" y="246"/>
                    <a:pt x="152" y="229"/>
                    <a:pt x="152" y="211"/>
                  </a:cubicBezTo>
                  <a:cubicBezTo>
                    <a:pt x="152" y="197"/>
                    <a:pt x="152" y="183"/>
                    <a:pt x="150" y="170"/>
                  </a:cubicBezTo>
                  <a:cubicBezTo>
                    <a:pt x="149" y="140"/>
                    <a:pt x="146" y="112"/>
                    <a:pt x="133" y="92"/>
                  </a:cubicBezTo>
                  <a:cubicBezTo>
                    <a:pt x="132" y="91"/>
                    <a:pt x="131" y="90"/>
                    <a:pt x="130" y="90"/>
                  </a:cubicBezTo>
                  <a:cubicBezTo>
                    <a:pt x="129" y="91"/>
                    <a:pt x="128" y="91"/>
                    <a:pt x="128" y="92"/>
                  </a:cubicBezTo>
                  <a:cubicBezTo>
                    <a:pt x="125" y="99"/>
                    <a:pt x="124" y="106"/>
                    <a:pt x="122" y="114"/>
                  </a:cubicBezTo>
                  <a:cubicBezTo>
                    <a:pt x="120" y="102"/>
                    <a:pt x="116" y="91"/>
                    <a:pt x="112" y="81"/>
                  </a:cubicBezTo>
                  <a:cubicBezTo>
                    <a:pt x="111" y="80"/>
                    <a:pt x="110" y="79"/>
                    <a:pt x="109" y="80"/>
                  </a:cubicBezTo>
                  <a:cubicBezTo>
                    <a:pt x="108" y="80"/>
                    <a:pt x="107" y="81"/>
                    <a:pt x="107" y="82"/>
                  </a:cubicBezTo>
                  <a:cubicBezTo>
                    <a:pt x="106" y="88"/>
                    <a:pt x="106" y="94"/>
                    <a:pt x="106" y="101"/>
                  </a:cubicBezTo>
                  <a:cubicBezTo>
                    <a:pt x="106" y="105"/>
                    <a:pt x="107" y="110"/>
                    <a:pt x="107" y="115"/>
                  </a:cubicBezTo>
                  <a:cubicBezTo>
                    <a:pt x="101" y="90"/>
                    <a:pt x="94" y="65"/>
                    <a:pt x="85" y="43"/>
                  </a:cubicBezTo>
                  <a:cubicBezTo>
                    <a:pt x="84" y="42"/>
                    <a:pt x="83" y="41"/>
                    <a:pt x="82" y="42"/>
                  </a:cubicBezTo>
                  <a:cubicBezTo>
                    <a:pt x="81" y="42"/>
                    <a:pt x="80" y="43"/>
                    <a:pt x="80" y="44"/>
                  </a:cubicBezTo>
                  <a:cubicBezTo>
                    <a:pt x="79" y="50"/>
                    <a:pt x="79" y="56"/>
                    <a:pt x="79" y="62"/>
                  </a:cubicBezTo>
                  <a:cubicBezTo>
                    <a:pt x="79" y="91"/>
                    <a:pt x="84" y="121"/>
                    <a:pt x="90" y="149"/>
                  </a:cubicBezTo>
                  <a:cubicBezTo>
                    <a:pt x="94" y="171"/>
                    <a:pt x="98" y="193"/>
                    <a:pt x="99" y="214"/>
                  </a:cubicBezTo>
                  <a:cubicBezTo>
                    <a:pt x="90" y="186"/>
                    <a:pt x="83" y="156"/>
                    <a:pt x="76" y="128"/>
                  </a:cubicBezTo>
                  <a:cubicBezTo>
                    <a:pt x="70" y="103"/>
                    <a:pt x="64" y="78"/>
                    <a:pt x="57" y="54"/>
                  </a:cubicBezTo>
                  <a:cubicBezTo>
                    <a:pt x="57" y="53"/>
                    <a:pt x="55" y="52"/>
                    <a:pt x="54" y="52"/>
                  </a:cubicBezTo>
                  <a:cubicBezTo>
                    <a:pt x="53" y="52"/>
                    <a:pt x="52" y="53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76"/>
                    <a:pt x="59" y="98"/>
                    <a:pt x="65" y="120"/>
                  </a:cubicBezTo>
                  <a:cubicBezTo>
                    <a:pt x="72" y="144"/>
                    <a:pt x="78" y="170"/>
                    <a:pt x="79" y="195"/>
                  </a:cubicBezTo>
                  <a:cubicBezTo>
                    <a:pt x="66" y="175"/>
                    <a:pt x="62" y="151"/>
                    <a:pt x="58" y="127"/>
                  </a:cubicBezTo>
                  <a:cubicBezTo>
                    <a:pt x="54" y="108"/>
                    <a:pt x="51" y="88"/>
                    <a:pt x="43" y="70"/>
                  </a:cubicBezTo>
                  <a:cubicBezTo>
                    <a:pt x="43" y="70"/>
                    <a:pt x="42" y="69"/>
                    <a:pt x="41" y="69"/>
                  </a:cubicBezTo>
                  <a:cubicBezTo>
                    <a:pt x="40" y="57"/>
                    <a:pt x="38" y="45"/>
                    <a:pt x="34" y="35"/>
                  </a:cubicBezTo>
                  <a:cubicBezTo>
                    <a:pt x="33" y="34"/>
                    <a:pt x="32" y="33"/>
                    <a:pt x="31" y="33"/>
                  </a:cubicBezTo>
                  <a:cubicBezTo>
                    <a:pt x="30" y="33"/>
                    <a:pt x="29" y="34"/>
                    <a:pt x="29" y="35"/>
                  </a:cubicBezTo>
                  <a:cubicBezTo>
                    <a:pt x="21" y="54"/>
                    <a:pt x="16" y="84"/>
                    <a:pt x="16" y="113"/>
                  </a:cubicBezTo>
                  <a:cubicBezTo>
                    <a:pt x="16" y="114"/>
                    <a:pt x="16" y="115"/>
                    <a:pt x="16" y="117"/>
                  </a:cubicBezTo>
                  <a:cubicBezTo>
                    <a:pt x="9" y="86"/>
                    <a:pt x="5" y="51"/>
                    <a:pt x="5" y="21"/>
                  </a:cubicBezTo>
                  <a:cubicBezTo>
                    <a:pt x="5" y="15"/>
                    <a:pt x="6" y="9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46" y="134"/>
                  </a:moveTo>
                  <a:cubicBezTo>
                    <a:pt x="47" y="139"/>
                    <a:pt x="49" y="145"/>
                    <a:pt x="50" y="151"/>
                  </a:cubicBezTo>
                  <a:cubicBezTo>
                    <a:pt x="53" y="162"/>
                    <a:pt x="55" y="173"/>
                    <a:pt x="57" y="185"/>
                  </a:cubicBezTo>
                  <a:cubicBezTo>
                    <a:pt x="50" y="169"/>
                    <a:pt x="48" y="152"/>
                    <a:pt x="46" y="134"/>
                  </a:cubicBezTo>
                  <a:close/>
                  <a:moveTo>
                    <a:pt x="111" y="101"/>
                  </a:moveTo>
                  <a:cubicBezTo>
                    <a:pt x="111" y="98"/>
                    <a:pt x="112" y="96"/>
                    <a:pt x="112" y="94"/>
                  </a:cubicBezTo>
                  <a:cubicBezTo>
                    <a:pt x="115" y="105"/>
                    <a:pt x="118" y="118"/>
                    <a:pt x="120" y="131"/>
                  </a:cubicBezTo>
                  <a:cubicBezTo>
                    <a:pt x="119" y="140"/>
                    <a:pt x="119" y="149"/>
                    <a:pt x="119" y="158"/>
                  </a:cubicBezTo>
                  <a:cubicBezTo>
                    <a:pt x="119" y="164"/>
                    <a:pt x="119" y="171"/>
                    <a:pt x="119" y="177"/>
                  </a:cubicBezTo>
                  <a:cubicBezTo>
                    <a:pt x="115" y="152"/>
                    <a:pt x="111" y="126"/>
                    <a:pt x="111" y="10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1" name="Freeform 180"/>
            <p:cNvSpPr>
              <a:spLocks noEditPoints="1" noChangeArrowheads="1"/>
            </p:cNvSpPr>
            <p:nvPr/>
          </p:nvSpPr>
          <p:spPr bwMode="auto">
            <a:xfrm>
              <a:off x="3803" y="1918"/>
              <a:ext cx="257" cy="142"/>
            </a:xfrm>
            <a:custGeom>
              <a:avLst/>
              <a:gdLst>
                <a:gd name="T0" fmla="*/ 40 w 178"/>
                <a:gd name="T1" fmla="*/ 16 h 98"/>
                <a:gd name="T2" fmla="*/ 39 w 178"/>
                <a:gd name="T3" fmla="*/ 38 h 98"/>
                <a:gd name="T4" fmla="*/ 15 w 178"/>
                <a:gd name="T5" fmla="*/ 55 h 98"/>
                <a:gd name="T6" fmla="*/ 17 w 178"/>
                <a:gd name="T7" fmla="*/ 60 h 98"/>
                <a:gd name="T8" fmla="*/ 10 w 178"/>
                <a:gd name="T9" fmla="*/ 73 h 98"/>
                <a:gd name="T10" fmla="*/ 9 w 178"/>
                <a:gd name="T11" fmla="*/ 65 h 98"/>
                <a:gd name="T12" fmla="*/ 5 w 178"/>
                <a:gd name="T13" fmla="*/ 84 h 98"/>
                <a:gd name="T14" fmla="*/ 34 w 178"/>
                <a:gd name="T15" fmla="*/ 95 h 98"/>
                <a:gd name="T16" fmla="*/ 119 w 178"/>
                <a:gd name="T17" fmla="*/ 86 h 98"/>
                <a:gd name="T18" fmla="*/ 161 w 178"/>
                <a:gd name="T19" fmla="*/ 87 h 98"/>
                <a:gd name="T20" fmla="*/ 178 w 178"/>
                <a:gd name="T21" fmla="*/ 85 h 98"/>
                <a:gd name="T22" fmla="*/ 96 w 178"/>
                <a:gd name="T23" fmla="*/ 70 h 98"/>
                <a:gd name="T24" fmla="*/ 123 w 178"/>
                <a:gd name="T25" fmla="*/ 65 h 98"/>
                <a:gd name="T26" fmla="*/ 105 w 178"/>
                <a:gd name="T27" fmla="*/ 60 h 98"/>
                <a:gd name="T28" fmla="*/ 111 w 178"/>
                <a:gd name="T29" fmla="*/ 58 h 98"/>
                <a:gd name="T30" fmla="*/ 110 w 178"/>
                <a:gd name="T31" fmla="*/ 52 h 98"/>
                <a:gd name="T32" fmla="*/ 53 w 178"/>
                <a:gd name="T33" fmla="*/ 50 h 98"/>
                <a:gd name="T34" fmla="*/ 93 w 178"/>
                <a:gd name="T35" fmla="*/ 44 h 98"/>
                <a:gd name="T36" fmla="*/ 113 w 178"/>
                <a:gd name="T37" fmla="*/ 41 h 98"/>
                <a:gd name="T38" fmla="*/ 111 w 178"/>
                <a:gd name="T39" fmla="*/ 38 h 98"/>
                <a:gd name="T40" fmla="*/ 115 w 178"/>
                <a:gd name="T41" fmla="*/ 34 h 98"/>
                <a:gd name="T42" fmla="*/ 91 w 178"/>
                <a:gd name="T43" fmla="*/ 27 h 98"/>
                <a:gd name="T44" fmla="*/ 102 w 178"/>
                <a:gd name="T45" fmla="*/ 21 h 98"/>
                <a:gd name="T46" fmla="*/ 46 w 178"/>
                <a:gd name="T47" fmla="*/ 15 h 98"/>
                <a:gd name="T48" fmla="*/ 89 w 178"/>
                <a:gd name="T49" fmla="*/ 11 h 98"/>
                <a:gd name="T50" fmla="*/ 100 w 178"/>
                <a:gd name="T51" fmla="*/ 11 h 98"/>
                <a:gd name="T52" fmla="*/ 109 w 178"/>
                <a:gd name="T53" fmla="*/ 3 h 98"/>
                <a:gd name="T54" fmla="*/ 79 w 178"/>
                <a:gd name="T55" fmla="*/ 31 h 98"/>
                <a:gd name="T56" fmla="*/ 85 w 178"/>
                <a:gd name="T57" fmla="*/ 38 h 98"/>
                <a:gd name="T58" fmla="*/ 79 w 178"/>
                <a:gd name="T59" fmla="*/ 31 h 98"/>
                <a:gd name="T60" fmla="*/ 29 w 178"/>
                <a:gd name="T61" fmla="*/ 61 h 98"/>
                <a:gd name="T62" fmla="*/ 4 w 178"/>
                <a:gd name="T63" fmla="*/ 65 h 98"/>
                <a:gd name="T64" fmla="*/ 96 w 178"/>
                <a:gd name="T65" fmla="*/ 65 h 98"/>
                <a:gd name="T66" fmla="*/ 96 w 178"/>
                <a:gd name="T67" fmla="*/ 65 h 98"/>
                <a:gd name="T68" fmla="*/ 23 w 178"/>
                <a:gd name="T69" fmla="*/ 67 h 98"/>
                <a:gd name="T70" fmla="*/ 28 w 178"/>
                <a:gd name="T71" fmla="*/ 68 h 98"/>
                <a:gd name="T72" fmla="*/ 11 w 178"/>
                <a:gd name="T73" fmla="*/ 81 h 98"/>
                <a:gd name="T74" fmla="*/ 21 w 178"/>
                <a:gd name="T75" fmla="*/ 91 h 98"/>
                <a:gd name="T76" fmla="*/ 9 w 178"/>
                <a:gd name="T77" fmla="*/ 81 h 98"/>
                <a:gd name="T78" fmla="*/ 72 w 178"/>
                <a:gd name="T79" fmla="*/ 71 h 98"/>
                <a:gd name="T80" fmla="*/ 51 w 178"/>
                <a:gd name="T81" fmla="*/ 75 h 98"/>
                <a:gd name="T82" fmla="*/ 38 w 178"/>
                <a:gd name="T83" fmla="*/ 81 h 98"/>
                <a:gd name="T84" fmla="*/ 19 w 178"/>
                <a:gd name="T85" fmla="*/ 82 h 98"/>
                <a:gd name="T86" fmla="*/ 120 w 178"/>
                <a:gd name="T87" fmla="*/ 80 h 98"/>
                <a:gd name="T88" fmla="*/ 132 w 178"/>
                <a:gd name="T89" fmla="*/ 82 h 98"/>
                <a:gd name="T90" fmla="*/ 165 w 178"/>
                <a:gd name="T91" fmla="*/ 81 h 98"/>
                <a:gd name="T92" fmla="*/ 117 w 178"/>
                <a:gd name="T93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98">
                  <a:moveTo>
                    <a:pt x="40" y="13"/>
                  </a:move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6"/>
                    <a:pt x="40" y="16"/>
                  </a:cubicBezTo>
                  <a:cubicBezTo>
                    <a:pt x="46" y="22"/>
                    <a:pt x="54" y="25"/>
                    <a:pt x="62" y="28"/>
                  </a:cubicBezTo>
                  <a:cubicBezTo>
                    <a:pt x="54" y="30"/>
                    <a:pt x="47" y="33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40" y="41"/>
                    <a:pt x="41" y="41"/>
                  </a:cubicBezTo>
                  <a:cubicBezTo>
                    <a:pt x="32" y="45"/>
                    <a:pt x="23" y="50"/>
                    <a:pt x="15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58"/>
                    <a:pt x="13" y="58"/>
                    <a:pt x="14" y="59"/>
                  </a:cubicBezTo>
                  <a:cubicBezTo>
                    <a:pt x="14" y="60"/>
                    <a:pt x="15" y="60"/>
                    <a:pt x="17" y="60"/>
                  </a:cubicBezTo>
                  <a:cubicBezTo>
                    <a:pt x="20" y="59"/>
                    <a:pt x="22" y="58"/>
                    <a:pt x="25" y="57"/>
                  </a:cubicBezTo>
                  <a:cubicBezTo>
                    <a:pt x="25" y="58"/>
                    <a:pt x="24" y="59"/>
                    <a:pt x="24" y="59"/>
                  </a:cubicBezTo>
                  <a:cubicBezTo>
                    <a:pt x="24" y="59"/>
                    <a:pt x="14" y="68"/>
                    <a:pt x="10" y="73"/>
                  </a:cubicBezTo>
                  <a:cubicBezTo>
                    <a:pt x="9" y="71"/>
                    <a:pt x="9" y="69"/>
                    <a:pt x="9" y="67"/>
                  </a:cubicBezTo>
                  <a:cubicBezTo>
                    <a:pt x="9" y="67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3"/>
                    <a:pt x="7" y="63"/>
                  </a:cubicBezTo>
                  <a:cubicBezTo>
                    <a:pt x="6" y="63"/>
                    <a:pt x="5" y="63"/>
                    <a:pt x="4" y="64"/>
                  </a:cubicBezTo>
                  <a:cubicBezTo>
                    <a:pt x="0" y="71"/>
                    <a:pt x="1" y="78"/>
                    <a:pt x="5" y="84"/>
                  </a:cubicBezTo>
                  <a:cubicBezTo>
                    <a:pt x="10" y="93"/>
                    <a:pt x="21" y="98"/>
                    <a:pt x="31" y="98"/>
                  </a:cubicBezTo>
                  <a:cubicBezTo>
                    <a:pt x="32" y="98"/>
                    <a:pt x="33" y="97"/>
                    <a:pt x="34" y="96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4"/>
                    <a:pt x="33" y="93"/>
                    <a:pt x="33" y="93"/>
                  </a:cubicBezTo>
                  <a:cubicBezTo>
                    <a:pt x="43" y="88"/>
                    <a:pt x="57" y="84"/>
                    <a:pt x="72" y="80"/>
                  </a:cubicBezTo>
                  <a:cubicBezTo>
                    <a:pt x="87" y="80"/>
                    <a:pt x="104" y="83"/>
                    <a:pt x="119" y="86"/>
                  </a:cubicBezTo>
                  <a:cubicBezTo>
                    <a:pt x="134" y="88"/>
                    <a:pt x="148" y="90"/>
                    <a:pt x="158" y="90"/>
                  </a:cubicBezTo>
                  <a:cubicBezTo>
                    <a:pt x="159" y="90"/>
                    <a:pt x="161" y="89"/>
                    <a:pt x="161" y="88"/>
                  </a:cubicBezTo>
                  <a:cubicBezTo>
                    <a:pt x="161" y="88"/>
                    <a:pt x="161" y="87"/>
                    <a:pt x="161" y="87"/>
                  </a:cubicBezTo>
                  <a:cubicBezTo>
                    <a:pt x="161" y="87"/>
                    <a:pt x="161" y="86"/>
                    <a:pt x="160" y="86"/>
                  </a:cubicBezTo>
                  <a:cubicBezTo>
                    <a:pt x="165" y="86"/>
                    <a:pt x="170" y="86"/>
                    <a:pt x="175" y="87"/>
                  </a:cubicBezTo>
                  <a:cubicBezTo>
                    <a:pt x="176" y="87"/>
                    <a:pt x="177" y="86"/>
                    <a:pt x="178" y="85"/>
                  </a:cubicBezTo>
                  <a:cubicBezTo>
                    <a:pt x="178" y="84"/>
                    <a:pt x="178" y="83"/>
                    <a:pt x="177" y="82"/>
                  </a:cubicBezTo>
                  <a:cubicBezTo>
                    <a:pt x="160" y="68"/>
                    <a:pt x="129" y="66"/>
                    <a:pt x="97" y="70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105" y="69"/>
                    <a:pt x="113" y="68"/>
                    <a:pt x="121" y="67"/>
                  </a:cubicBezTo>
                  <a:cubicBezTo>
                    <a:pt x="122" y="67"/>
                    <a:pt x="123" y="66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4"/>
                    <a:pt x="122" y="63"/>
                    <a:pt x="121" y="62"/>
                  </a:cubicBezTo>
                  <a:cubicBezTo>
                    <a:pt x="116" y="61"/>
                    <a:pt x="110" y="60"/>
                    <a:pt x="104" y="60"/>
                  </a:cubicBezTo>
                  <a:cubicBezTo>
                    <a:pt x="104" y="60"/>
                    <a:pt x="105" y="60"/>
                    <a:pt x="105" y="60"/>
                  </a:cubicBezTo>
                  <a:cubicBezTo>
                    <a:pt x="106" y="59"/>
                    <a:pt x="108" y="59"/>
                    <a:pt x="108" y="59"/>
                  </a:cubicBezTo>
                  <a:cubicBezTo>
                    <a:pt x="109" y="59"/>
                    <a:pt x="110" y="59"/>
                    <a:pt x="110" y="58"/>
                  </a:cubicBezTo>
                  <a:cubicBezTo>
                    <a:pt x="110" y="58"/>
                    <a:pt x="110" y="58"/>
                    <a:pt x="111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3"/>
                    <a:pt x="111" y="53"/>
                    <a:pt x="110" y="52"/>
                  </a:cubicBezTo>
                  <a:cubicBezTo>
                    <a:pt x="107" y="52"/>
                    <a:pt x="104" y="52"/>
                    <a:pt x="101" y="52"/>
                  </a:cubicBezTo>
                  <a:cubicBezTo>
                    <a:pt x="91" y="50"/>
                    <a:pt x="80" y="50"/>
                    <a:pt x="70" y="50"/>
                  </a:cubicBezTo>
                  <a:cubicBezTo>
                    <a:pt x="64" y="50"/>
                    <a:pt x="58" y="50"/>
                    <a:pt x="53" y="50"/>
                  </a:cubicBezTo>
                  <a:cubicBezTo>
                    <a:pt x="57" y="49"/>
                    <a:pt x="61" y="49"/>
                    <a:pt x="65" y="48"/>
                  </a:cubicBezTo>
                  <a:cubicBezTo>
                    <a:pt x="70" y="47"/>
                    <a:pt x="76" y="46"/>
                    <a:pt x="81" y="45"/>
                  </a:cubicBezTo>
                  <a:cubicBezTo>
                    <a:pt x="85" y="44"/>
                    <a:pt x="89" y="44"/>
                    <a:pt x="93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3" y="42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0"/>
                    <a:pt x="112" y="38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08" y="38"/>
                    <a:pt x="106" y="38"/>
                  </a:cubicBezTo>
                  <a:cubicBezTo>
                    <a:pt x="109" y="38"/>
                    <a:pt x="111" y="37"/>
                    <a:pt x="114" y="36"/>
                  </a:cubicBezTo>
                  <a:cubicBezTo>
                    <a:pt x="115" y="36"/>
                    <a:pt x="115" y="35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2"/>
                    <a:pt x="114" y="31"/>
                    <a:pt x="113" y="31"/>
                  </a:cubicBezTo>
                  <a:cubicBezTo>
                    <a:pt x="107" y="29"/>
                    <a:pt x="99" y="28"/>
                    <a:pt x="91" y="27"/>
                  </a:cubicBezTo>
                  <a:cubicBezTo>
                    <a:pt x="94" y="26"/>
                    <a:pt x="97" y="25"/>
                    <a:pt x="100" y="24"/>
                  </a:cubicBezTo>
                  <a:cubicBezTo>
                    <a:pt x="101" y="24"/>
                    <a:pt x="102" y="23"/>
                    <a:pt x="102" y="22"/>
                  </a:cubicBezTo>
                  <a:cubicBezTo>
                    <a:pt x="102" y="22"/>
                    <a:pt x="102" y="22"/>
                    <a:pt x="102" y="21"/>
                  </a:cubicBezTo>
                  <a:cubicBezTo>
                    <a:pt x="101" y="20"/>
                    <a:pt x="100" y="19"/>
                    <a:pt x="99" y="19"/>
                  </a:cubicBezTo>
                  <a:cubicBezTo>
                    <a:pt x="90" y="20"/>
                    <a:pt x="81" y="22"/>
                    <a:pt x="72" y="25"/>
                  </a:cubicBezTo>
                  <a:cubicBezTo>
                    <a:pt x="62" y="23"/>
                    <a:pt x="53" y="20"/>
                    <a:pt x="46" y="15"/>
                  </a:cubicBezTo>
                  <a:cubicBezTo>
                    <a:pt x="56" y="6"/>
                    <a:pt x="76" y="7"/>
                    <a:pt x="93" y="8"/>
                  </a:cubicBezTo>
                  <a:cubicBezTo>
                    <a:pt x="92" y="8"/>
                    <a:pt x="91" y="9"/>
                    <a:pt x="91" y="9"/>
                  </a:cubicBezTo>
                  <a:cubicBezTo>
                    <a:pt x="89" y="9"/>
                    <a:pt x="89" y="10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90" y="14"/>
                    <a:pt x="92" y="14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2" y="5"/>
                  </a:cubicBezTo>
                  <a:cubicBezTo>
                    <a:pt x="111" y="4"/>
                    <a:pt x="110" y="3"/>
                    <a:pt x="109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75" y="2"/>
                    <a:pt x="50" y="0"/>
                    <a:pt x="40" y="13"/>
                  </a:cubicBezTo>
                  <a:close/>
                  <a:moveTo>
                    <a:pt x="79" y="31"/>
                  </a:moveTo>
                  <a:cubicBezTo>
                    <a:pt x="82" y="31"/>
                    <a:pt x="85" y="32"/>
                    <a:pt x="88" y="32"/>
                  </a:cubicBezTo>
                  <a:cubicBezTo>
                    <a:pt x="93" y="33"/>
                    <a:pt x="98" y="33"/>
                    <a:pt x="102" y="34"/>
                  </a:cubicBezTo>
                  <a:cubicBezTo>
                    <a:pt x="97" y="36"/>
                    <a:pt x="91" y="37"/>
                    <a:pt x="85" y="38"/>
                  </a:cubicBezTo>
                  <a:cubicBezTo>
                    <a:pt x="79" y="38"/>
                    <a:pt x="73" y="39"/>
                    <a:pt x="66" y="39"/>
                  </a:cubicBezTo>
                  <a:cubicBezTo>
                    <a:pt x="64" y="39"/>
                    <a:pt x="61" y="39"/>
                    <a:pt x="59" y="39"/>
                  </a:cubicBezTo>
                  <a:cubicBezTo>
                    <a:pt x="65" y="36"/>
                    <a:pt x="72" y="33"/>
                    <a:pt x="79" y="31"/>
                  </a:cubicBezTo>
                  <a:close/>
                  <a:moveTo>
                    <a:pt x="35" y="55"/>
                  </a:moveTo>
                  <a:cubicBezTo>
                    <a:pt x="44" y="56"/>
                    <a:pt x="52" y="57"/>
                    <a:pt x="61" y="57"/>
                  </a:cubicBezTo>
                  <a:cubicBezTo>
                    <a:pt x="50" y="58"/>
                    <a:pt x="39" y="59"/>
                    <a:pt x="29" y="61"/>
                  </a:cubicBezTo>
                  <a:cubicBezTo>
                    <a:pt x="30" y="60"/>
                    <a:pt x="32" y="58"/>
                    <a:pt x="35" y="55"/>
                  </a:cubicBezTo>
                  <a:close/>
                  <a:moveTo>
                    <a:pt x="4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lose/>
                  <a:moveTo>
                    <a:pt x="96" y="65"/>
                  </a:moveTo>
                  <a:cubicBezTo>
                    <a:pt x="93" y="65"/>
                    <a:pt x="90" y="65"/>
                    <a:pt x="87" y="65"/>
                  </a:cubicBezTo>
                  <a:cubicBezTo>
                    <a:pt x="87" y="65"/>
                    <a:pt x="87" y="65"/>
                    <a:pt x="88" y="65"/>
                  </a:cubicBezTo>
                  <a:cubicBezTo>
                    <a:pt x="90" y="65"/>
                    <a:pt x="93" y="65"/>
                    <a:pt x="96" y="65"/>
                  </a:cubicBezTo>
                  <a:close/>
                  <a:moveTo>
                    <a:pt x="9" y="80"/>
                  </a:moveTo>
                  <a:cubicBezTo>
                    <a:pt x="9" y="80"/>
                    <a:pt x="17" y="72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5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8" y="68"/>
                    <a:pt x="28" y="68"/>
                  </a:cubicBezTo>
                  <a:cubicBezTo>
                    <a:pt x="33" y="69"/>
                    <a:pt x="37" y="69"/>
                    <a:pt x="42" y="70"/>
                  </a:cubicBezTo>
                  <a:cubicBezTo>
                    <a:pt x="32" y="72"/>
                    <a:pt x="22" y="75"/>
                    <a:pt x="12" y="79"/>
                  </a:cubicBezTo>
                  <a:cubicBezTo>
                    <a:pt x="11" y="80"/>
                    <a:pt x="11" y="80"/>
                    <a:pt x="11" y="81"/>
                  </a:cubicBezTo>
                  <a:cubicBezTo>
                    <a:pt x="11" y="81"/>
                    <a:pt x="11" y="82"/>
                    <a:pt x="11" y="82"/>
                  </a:cubicBezTo>
                  <a:cubicBezTo>
                    <a:pt x="11" y="83"/>
                    <a:pt x="11" y="83"/>
                    <a:pt x="12" y="84"/>
                  </a:cubicBezTo>
                  <a:cubicBezTo>
                    <a:pt x="16" y="86"/>
                    <a:pt x="18" y="88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6" y="89"/>
                    <a:pt x="12" y="86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lose/>
                  <a:moveTo>
                    <a:pt x="61" y="71"/>
                  </a:moveTo>
                  <a:cubicBezTo>
                    <a:pt x="64" y="71"/>
                    <a:pt x="68" y="71"/>
                    <a:pt x="72" y="71"/>
                  </a:cubicBezTo>
                  <a:cubicBezTo>
                    <a:pt x="75" y="72"/>
                    <a:pt x="78" y="72"/>
                    <a:pt x="82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1" y="73"/>
                    <a:pt x="61" y="74"/>
                    <a:pt x="51" y="75"/>
                  </a:cubicBezTo>
                  <a:cubicBezTo>
                    <a:pt x="51" y="75"/>
                    <a:pt x="46" y="75"/>
                    <a:pt x="43" y="75"/>
                  </a:cubicBezTo>
                  <a:cubicBezTo>
                    <a:pt x="49" y="74"/>
                    <a:pt x="55" y="72"/>
                    <a:pt x="61" y="71"/>
                  </a:cubicBezTo>
                  <a:close/>
                  <a:moveTo>
                    <a:pt x="38" y="81"/>
                  </a:moveTo>
                  <a:cubicBezTo>
                    <a:pt x="34" y="83"/>
                    <a:pt x="30" y="85"/>
                    <a:pt x="27" y="88"/>
                  </a:cubicBezTo>
                  <a:cubicBezTo>
                    <a:pt x="26" y="88"/>
                    <a:pt x="26" y="87"/>
                    <a:pt x="25" y="87"/>
                  </a:cubicBezTo>
                  <a:cubicBezTo>
                    <a:pt x="23" y="85"/>
                    <a:pt x="21" y="84"/>
                    <a:pt x="19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1" y="82"/>
                    <a:pt x="30" y="81"/>
                    <a:pt x="38" y="81"/>
                  </a:cubicBezTo>
                  <a:close/>
                  <a:moveTo>
                    <a:pt x="120" y="80"/>
                  </a:moveTo>
                  <a:cubicBezTo>
                    <a:pt x="116" y="80"/>
                    <a:pt x="112" y="79"/>
                    <a:pt x="108" y="78"/>
                  </a:cubicBezTo>
                  <a:cubicBezTo>
                    <a:pt x="112" y="79"/>
                    <a:pt x="115" y="79"/>
                    <a:pt x="119" y="80"/>
                  </a:cubicBezTo>
                  <a:cubicBezTo>
                    <a:pt x="123" y="80"/>
                    <a:pt x="128" y="81"/>
                    <a:pt x="132" y="82"/>
                  </a:cubicBezTo>
                  <a:cubicBezTo>
                    <a:pt x="133" y="82"/>
                    <a:pt x="134" y="82"/>
                    <a:pt x="135" y="83"/>
                  </a:cubicBezTo>
                  <a:cubicBezTo>
                    <a:pt x="130" y="82"/>
                    <a:pt x="125" y="81"/>
                    <a:pt x="120" y="80"/>
                  </a:cubicBezTo>
                  <a:close/>
                  <a:moveTo>
                    <a:pt x="165" y="81"/>
                  </a:moveTo>
                  <a:cubicBezTo>
                    <a:pt x="155" y="80"/>
                    <a:pt x="144" y="79"/>
                    <a:pt x="133" y="77"/>
                  </a:cubicBezTo>
                  <a:cubicBezTo>
                    <a:pt x="129" y="76"/>
                    <a:pt x="124" y="75"/>
                    <a:pt x="119" y="74"/>
                  </a:cubicBezTo>
                  <a:cubicBezTo>
                    <a:pt x="118" y="74"/>
                    <a:pt x="118" y="74"/>
                    <a:pt x="117" y="74"/>
                  </a:cubicBezTo>
                  <a:cubicBezTo>
                    <a:pt x="135" y="73"/>
                    <a:pt x="153" y="75"/>
                    <a:pt x="165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2" name="Freeform 181"/>
            <p:cNvSpPr>
              <a:spLocks noEditPoints="1" noChangeArrowheads="1"/>
            </p:cNvSpPr>
            <p:nvPr/>
          </p:nvSpPr>
          <p:spPr bwMode="auto">
            <a:xfrm>
              <a:off x="3354" y="1446"/>
              <a:ext cx="197" cy="160"/>
            </a:xfrm>
            <a:custGeom>
              <a:avLst/>
              <a:gdLst>
                <a:gd name="T0" fmla="*/ 82 w 136"/>
                <a:gd name="T1" fmla="*/ 5 h 110"/>
                <a:gd name="T2" fmla="*/ 8 w 136"/>
                <a:gd name="T3" fmla="*/ 27 h 110"/>
                <a:gd name="T4" fmla="*/ 0 w 136"/>
                <a:gd name="T5" fmla="*/ 32 h 110"/>
                <a:gd name="T6" fmla="*/ 8 w 136"/>
                <a:gd name="T7" fmla="*/ 35 h 110"/>
                <a:gd name="T8" fmla="*/ 21 w 136"/>
                <a:gd name="T9" fmla="*/ 41 h 110"/>
                <a:gd name="T10" fmla="*/ 20 w 136"/>
                <a:gd name="T11" fmla="*/ 45 h 110"/>
                <a:gd name="T12" fmla="*/ 41 w 136"/>
                <a:gd name="T13" fmla="*/ 46 h 110"/>
                <a:gd name="T14" fmla="*/ 54 w 136"/>
                <a:gd name="T15" fmla="*/ 107 h 110"/>
                <a:gd name="T16" fmla="*/ 55 w 136"/>
                <a:gd name="T17" fmla="*/ 98 h 110"/>
                <a:gd name="T18" fmla="*/ 55 w 136"/>
                <a:gd name="T19" fmla="*/ 89 h 110"/>
                <a:gd name="T20" fmla="*/ 59 w 136"/>
                <a:gd name="T21" fmla="*/ 82 h 110"/>
                <a:gd name="T22" fmla="*/ 66 w 136"/>
                <a:gd name="T23" fmla="*/ 76 h 110"/>
                <a:gd name="T24" fmla="*/ 77 w 136"/>
                <a:gd name="T25" fmla="*/ 51 h 110"/>
                <a:gd name="T26" fmla="*/ 126 w 136"/>
                <a:gd name="T27" fmla="*/ 48 h 110"/>
                <a:gd name="T28" fmla="*/ 136 w 136"/>
                <a:gd name="T29" fmla="*/ 44 h 110"/>
                <a:gd name="T30" fmla="*/ 119 w 136"/>
                <a:gd name="T31" fmla="*/ 34 h 110"/>
                <a:gd name="T32" fmla="*/ 100 w 136"/>
                <a:gd name="T33" fmla="*/ 6 h 110"/>
                <a:gd name="T34" fmla="*/ 100 w 136"/>
                <a:gd name="T35" fmla="*/ 3 h 110"/>
                <a:gd name="T36" fmla="*/ 27 w 136"/>
                <a:gd name="T37" fmla="*/ 26 h 110"/>
                <a:gd name="T38" fmla="*/ 27 w 136"/>
                <a:gd name="T39" fmla="*/ 26 h 110"/>
                <a:gd name="T40" fmla="*/ 29 w 136"/>
                <a:gd name="T41" fmla="*/ 32 h 110"/>
                <a:gd name="T42" fmla="*/ 74 w 136"/>
                <a:gd name="T43" fmla="*/ 14 h 110"/>
                <a:gd name="T44" fmla="*/ 47 w 136"/>
                <a:gd name="T45" fmla="*/ 30 h 110"/>
                <a:gd name="T46" fmla="*/ 62 w 136"/>
                <a:gd name="T47" fmla="*/ 18 h 110"/>
                <a:gd name="T48" fmla="*/ 96 w 136"/>
                <a:gd name="T49" fmla="*/ 14 h 110"/>
                <a:gd name="T50" fmla="*/ 83 w 136"/>
                <a:gd name="T51" fmla="*/ 25 h 110"/>
                <a:gd name="T52" fmla="*/ 52 w 136"/>
                <a:gd name="T53" fmla="*/ 33 h 110"/>
                <a:gd name="T54" fmla="*/ 46 w 136"/>
                <a:gd name="T55" fmla="*/ 36 h 110"/>
                <a:gd name="T56" fmla="*/ 47 w 136"/>
                <a:gd name="T57" fmla="*/ 46 h 110"/>
                <a:gd name="T58" fmla="*/ 56 w 136"/>
                <a:gd name="T59" fmla="*/ 39 h 110"/>
                <a:gd name="T60" fmla="*/ 54 w 136"/>
                <a:gd name="T61" fmla="*/ 79 h 110"/>
                <a:gd name="T62" fmla="*/ 55 w 136"/>
                <a:gd name="T63" fmla="*/ 40 h 110"/>
                <a:gd name="T64" fmla="*/ 62 w 136"/>
                <a:gd name="T65" fmla="*/ 40 h 110"/>
                <a:gd name="T66" fmla="*/ 64 w 136"/>
                <a:gd name="T67" fmla="*/ 34 h 110"/>
                <a:gd name="T68" fmla="*/ 87 w 136"/>
                <a:gd name="T69" fmla="*/ 35 h 110"/>
                <a:gd name="T70" fmla="*/ 98 w 136"/>
                <a:gd name="T71" fmla="*/ 39 h 110"/>
                <a:gd name="T72" fmla="*/ 122 w 136"/>
                <a:gd name="T73" fmla="*/ 40 h 110"/>
                <a:gd name="T74" fmla="*/ 119 w 136"/>
                <a:gd name="T75" fmla="*/ 40 h 110"/>
                <a:gd name="T76" fmla="*/ 73 w 136"/>
                <a:gd name="T77" fmla="*/ 45 h 110"/>
                <a:gd name="T78" fmla="*/ 79 w 136"/>
                <a:gd name="T79" fmla="*/ 43 h 110"/>
                <a:gd name="T80" fmla="*/ 79 w 136"/>
                <a:gd name="T81" fmla="*/ 43 h 110"/>
                <a:gd name="T82" fmla="*/ 64 w 136"/>
                <a:gd name="T83" fmla="*/ 56 h 110"/>
                <a:gd name="T84" fmla="*/ 72 w 136"/>
                <a:gd name="T85" fmla="*/ 50 h 110"/>
                <a:gd name="T86" fmla="*/ 72 w 136"/>
                <a:gd name="T87" fmla="*/ 50 h 110"/>
                <a:gd name="T88" fmla="*/ 61 w 136"/>
                <a:gd name="T89" fmla="*/ 6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110">
                  <a:moveTo>
                    <a:pt x="97" y="0"/>
                  </a:moveTo>
                  <a:cubicBezTo>
                    <a:pt x="93" y="2"/>
                    <a:pt x="89" y="4"/>
                    <a:pt x="85" y="7"/>
                  </a:cubicBezTo>
                  <a:cubicBezTo>
                    <a:pt x="84" y="6"/>
                    <a:pt x="83" y="5"/>
                    <a:pt x="82" y="5"/>
                  </a:cubicBezTo>
                  <a:cubicBezTo>
                    <a:pt x="79" y="6"/>
                    <a:pt x="75" y="7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49" y="13"/>
                    <a:pt x="27" y="20"/>
                    <a:pt x="8" y="27"/>
                  </a:cubicBezTo>
                  <a:cubicBezTo>
                    <a:pt x="5" y="27"/>
                    <a:pt x="2" y="27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3" y="34"/>
                    <a:pt x="6" y="35"/>
                    <a:pt x="8" y="35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9" y="40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6"/>
                    <a:pt x="22" y="46"/>
                    <a:pt x="23" y="46"/>
                  </a:cubicBezTo>
                  <a:cubicBezTo>
                    <a:pt x="25" y="46"/>
                    <a:pt x="27" y="45"/>
                    <a:pt x="29" y="44"/>
                  </a:cubicBezTo>
                  <a:cubicBezTo>
                    <a:pt x="33" y="45"/>
                    <a:pt x="37" y="46"/>
                    <a:pt x="41" y="46"/>
                  </a:cubicBezTo>
                  <a:cubicBezTo>
                    <a:pt x="43" y="69"/>
                    <a:pt x="46" y="89"/>
                    <a:pt x="49" y="107"/>
                  </a:cubicBezTo>
                  <a:cubicBezTo>
                    <a:pt x="49" y="109"/>
                    <a:pt x="51" y="110"/>
                    <a:pt x="52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6"/>
                  </a:cubicBezTo>
                  <a:cubicBezTo>
                    <a:pt x="54" y="106"/>
                    <a:pt x="54" y="102"/>
                    <a:pt x="53" y="98"/>
                  </a:cubicBezTo>
                  <a:cubicBezTo>
                    <a:pt x="54" y="98"/>
                    <a:pt x="54" y="98"/>
                    <a:pt x="55" y="98"/>
                  </a:cubicBezTo>
                  <a:cubicBezTo>
                    <a:pt x="56" y="98"/>
                    <a:pt x="57" y="97"/>
                    <a:pt x="57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6" y="92"/>
                    <a:pt x="55" y="89"/>
                  </a:cubicBezTo>
                  <a:cubicBezTo>
                    <a:pt x="55" y="89"/>
                    <a:pt x="55" y="89"/>
                    <a:pt x="56" y="89"/>
                  </a:cubicBezTo>
                  <a:cubicBezTo>
                    <a:pt x="57" y="89"/>
                    <a:pt x="58" y="88"/>
                    <a:pt x="58" y="87"/>
                  </a:cubicBezTo>
                  <a:cubicBezTo>
                    <a:pt x="58" y="87"/>
                    <a:pt x="59" y="84"/>
                    <a:pt x="59" y="82"/>
                  </a:cubicBezTo>
                  <a:cubicBezTo>
                    <a:pt x="59" y="83"/>
                    <a:pt x="60" y="83"/>
                    <a:pt x="61" y="84"/>
                  </a:cubicBezTo>
                  <a:cubicBezTo>
                    <a:pt x="62" y="84"/>
                    <a:pt x="64" y="83"/>
                    <a:pt x="64" y="82"/>
                  </a:cubicBezTo>
                  <a:cubicBezTo>
                    <a:pt x="65" y="80"/>
                    <a:pt x="65" y="78"/>
                    <a:pt x="66" y="76"/>
                  </a:cubicBezTo>
                  <a:cubicBezTo>
                    <a:pt x="66" y="77"/>
                    <a:pt x="66" y="77"/>
                    <a:pt x="67" y="77"/>
                  </a:cubicBezTo>
                  <a:cubicBezTo>
                    <a:pt x="68" y="77"/>
                    <a:pt x="69" y="76"/>
                    <a:pt x="69" y="75"/>
                  </a:cubicBezTo>
                  <a:cubicBezTo>
                    <a:pt x="72" y="69"/>
                    <a:pt x="75" y="60"/>
                    <a:pt x="77" y="51"/>
                  </a:cubicBezTo>
                  <a:cubicBezTo>
                    <a:pt x="84" y="51"/>
                    <a:pt x="92" y="50"/>
                    <a:pt x="100" y="49"/>
                  </a:cubicBezTo>
                  <a:cubicBezTo>
                    <a:pt x="102" y="49"/>
                    <a:pt x="105" y="49"/>
                    <a:pt x="107" y="48"/>
                  </a:cubicBezTo>
                  <a:cubicBezTo>
                    <a:pt x="115" y="49"/>
                    <a:pt x="121" y="49"/>
                    <a:pt x="126" y="48"/>
                  </a:cubicBezTo>
                  <a:cubicBezTo>
                    <a:pt x="128" y="48"/>
                    <a:pt x="128" y="47"/>
                    <a:pt x="129" y="46"/>
                  </a:cubicBezTo>
                  <a:cubicBezTo>
                    <a:pt x="130" y="46"/>
                    <a:pt x="132" y="46"/>
                    <a:pt x="133" y="46"/>
                  </a:cubicBezTo>
                  <a:cubicBezTo>
                    <a:pt x="134" y="46"/>
                    <a:pt x="135" y="45"/>
                    <a:pt x="136" y="44"/>
                  </a:cubicBezTo>
                  <a:cubicBezTo>
                    <a:pt x="136" y="44"/>
                    <a:pt x="136" y="43"/>
                    <a:pt x="136" y="43"/>
                  </a:cubicBezTo>
                  <a:cubicBezTo>
                    <a:pt x="136" y="42"/>
                    <a:pt x="135" y="42"/>
                    <a:pt x="135" y="41"/>
                  </a:cubicBezTo>
                  <a:cubicBezTo>
                    <a:pt x="131" y="38"/>
                    <a:pt x="126" y="35"/>
                    <a:pt x="119" y="34"/>
                  </a:cubicBezTo>
                  <a:cubicBezTo>
                    <a:pt x="113" y="31"/>
                    <a:pt x="106" y="29"/>
                    <a:pt x="98" y="27"/>
                  </a:cubicBezTo>
                  <a:cubicBezTo>
                    <a:pt x="100" y="23"/>
                    <a:pt x="102" y="19"/>
                    <a:pt x="102" y="14"/>
                  </a:cubicBezTo>
                  <a:cubicBezTo>
                    <a:pt x="102" y="11"/>
                    <a:pt x="101" y="8"/>
                    <a:pt x="100" y="6"/>
                  </a:cubicBezTo>
                  <a:cubicBezTo>
                    <a:pt x="100" y="6"/>
                    <a:pt x="99" y="6"/>
                    <a:pt x="99" y="5"/>
                  </a:cubicBezTo>
                  <a:cubicBezTo>
                    <a:pt x="99" y="5"/>
                    <a:pt x="100" y="5"/>
                    <a:pt x="100" y="4"/>
                  </a:cubicBezTo>
                  <a:cubicBezTo>
                    <a:pt x="100" y="4"/>
                    <a:pt x="100" y="3"/>
                    <a:pt x="100" y="3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99" y="0"/>
                    <a:pt x="98" y="0"/>
                    <a:pt x="97" y="0"/>
                  </a:cubicBezTo>
                  <a:close/>
                  <a:moveTo>
                    <a:pt x="27" y="26"/>
                  </a:moveTo>
                  <a:cubicBezTo>
                    <a:pt x="25" y="27"/>
                    <a:pt x="23" y="28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21" y="28"/>
                    <a:pt x="24" y="27"/>
                    <a:pt x="27" y="26"/>
                  </a:cubicBezTo>
                  <a:close/>
                  <a:moveTo>
                    <a:pt x="33" y="30"/>
                  </a:moveTo>
                  <a:cubicBezTo>
                    <a:pt x="32" y="30"/>
                    <a:pt x="31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1"/>
                    <a:pt x="32" y="30"/>
                    <a:pt x="33" y="30"/>
                  </a:cubicBezTo>
                  <a:close/>
                  <a:moveTo>
                    <a:pt x="68" y="16"/>
                  </a:moveTo>
                  <a:cubicBezTo>
                    <a:pt x="68" y="16"/>
                    <a:pt x="71" y="15"/>
                    <a:pt x="74" y="14"/>
                  </a:cubicBezTo>
                  <a:cubicBezTo>
                    <a:pt x="71" y="16"/>
                    <a:pt x="69" y="18"/>
                    <a:pt x="66" y="20"/>
                  </a:cubicBezTo>
                  <a:cubicBezTo>
                    <a:pt x="66" y="20"/>
                    <a:pt x="58" y="24"/>
                    <a:pt x="58" y="24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4" y="31"/>
                    <a:pt x="41" y="33"/>
                    <a:pt x="38" y="34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44" y="28"/>
                    <a:pt x="54" y="22"/>
                    <a:pt x="62" y="18"/>
                  </a:cubicBezTo>
                  <a:cubicBezTo>
                    <a:pt x="64" y="17"/>
                    <a:pt x="66" y="17"/>
                    <a:pt x="68" y="16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4"/>
                    <a:pt x="96" y="14"/>
                  </a:cubicBezTo>
                  <a:cubicBezTo>
                    <a:pt x="96" y="19"/>
                    <a:pt x="95" y="23"/>
                    <a:pt x="92" y="26"/>
                  </a:cubicBezTo>
                  <a:cubicBezTo>
                    <a:pt x="90" y="26"/>
                    <a:pt x="87" y="25"/>
                    <a:pt x="84" y="25"/>
                  </a:cubicBezTo>
                  <a:cubicBezTo>
                    <a:pt x="84" y="25"/>
                    <a:pt x="83" y="25"/>
                    <a:pt x="83" y="25"/>
                  </a:cubicBezTo>
                  <a:cubicBezTo>
                    <a:pt x="88" y="22"/>
                    <a:pt x="92" y="17"/>
                    <a:pt x="96" y="13"/>
                  </a:cubicBezTo>
                  <a:close/>
                  <a:moveTo>
                    <a:pt x="49" y="34"/>
                  </a:moveTo>
                  <a:cubicBezTo>
                    <a:pt x="49" y="34"/>
                    <a:pt x="51" y="33"/>
                    <a:pt x="52" y="33"/>
                  </a:cubicBezTo>
                  <a:cubicBezTo>
                    <a:pt x="51" y="34"/>
                    <a:pt x="49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6" y="37"/>
                    <a:pt x="46" y="36"/>
                  </a:cubicBezTo>
                  <a:cubicBezTo>
                    <a:pt x="47" y="36"/>
                    <a:pt x="48" y="35"/>
                    <a:pt x="49" y="34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6"/>
                    <a:pt x="47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56" y="39"/>
                  </a:moveTo>
                  <a:cubicBezTo>
                    <a:pt x="56" y="41"/>
                    <a:pt x="57" y="43"/>
                    <a:pt x="57" y="45"/>
                  </a:cubicBezTo>
                  <a:cubicBezTo>
                    <a:pt x="57" y="52"/>
                    <a:pt x="56" y="60"/>
                    <a:pt x="55" y="67"/>
                  </a:cubicBezTo>
                  <a:cubicBezTo>
                    <a:pt x="54" y="71"/>
                    <a:pt x="54" y="75"/>
                    <a:pt x="54" y="79"/>
                  </a:cubicBezTo>
                  <a:cubicBezTo>
                    <a:pt x="53" y="78"/>
                    <a:pt x="53" y="76"/>
                    <a:pt x="53" y="74"/>
                  </a:cubicBezTo>
                  <a:cubicBezTo>
                    <a:pt x="53" y="68"/>
                    <a:pt x="54" y="62"/>
                    <a:pt x="54" y="55"/>
                  </a:cubicBezTo>
                  <a:cubicBezTo>
                    <a:pt x="54" y="55"/>
                    <a:pt x="55" y="42"/>
                    <a:pt x="55" y="40"/>
                  </a:cubicBezTo>
                  <a:cubicBezTo>
                    <a:pt x="56" y="39"/>
                    <a:pt x="56" y="39"/>
                    <a:pt x="56" y="39"/>
                  </a:cubicBezTo>
                  <a:close/>
                  <a:moveTo>
                    <a:pt x="64" y="34"/>
                  </a:moveTo>
                  <a:cubicBezTo>
                    <a:pt x="63" y="36"/>
                    <a:pt x="63" y="38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1" y="37"/>
                    <a:pt x="61" y="36"/>
                  </a:cubicBezTo>
                  <a:cubicBezTo>
                    <a:pt x="62" y="35"/>
                    <a:pt x="63" y="35"/>
                    <a:pt x="64" y="34"/>
                  </a:cubicBezTo>
                  <a:close/>
                  <a:moveTo>
                    <a:pt x="81" y="34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3" y="35"/>
                    <a:pt x="85" y="35"/>
                    <a:pt x="87" y="35"/>
                  </a:cubicBezTo>
                  <a:cubicBezTo>
                    <a:pt x="91" y="36"/>
                    <a:pt x="94" y="36"/>
                    <a:pt x="98" y="37"/>
                  </a:cubicBezTo>
                  <a:cubicBezTo>
                    <a:pt x="105" y="39"/>
                    <a:pt x="112" y="40"/>
                    <a:pt x="119" y="40"/>
                  </a:cubicBezTo>
                  <a:cubicBezTo>
                    <a:pt x="112" y="40"/>
                    <a:pt x="105" y="39"/>
                    <a:pt x="98" y="39"/>
                  </a:cubicBezTo>
                  <a:cubicBezTo>
                    <a:pt x="92" y="38"/>
                    <a:pt x="86" y="37"/>
                    <a:pt x="80" y="37"/>
                  </a:cubicBezTo>
                  <a:cubicBezTo>
                    <a:pt x="80" y="36"/>
                    <a:pt x="80" y="35"/>
                    <a:pt x="81" y="34"/>
                  </a:cubicBezTo>
                  <a:close/>
                  <a:moveTo>
                    <a:pt x="122" y="40"/>
                  </a:moveTo>
                  <a:cubicBezTo>
                    <a:pt x="122" y="40"/>
                    <a:pt x="122" y="40"/>
                    <a:pt x="123" y="40"/>
                  </a:cubicBezTo>
                  <a:cubicBezTo>
                    <a:pt x="123" y="40"/>
                    <a:pt x="123" y="41"/>
                    <a:pt x="124" y="41"/>
                  </a:cubicBezTo>
                  <a:cubicBezTo>
                    <a:pt x="122" y="41"/>
                    <a:pt x="121" y="41"/>
                    <a:pt x="119" y="40"/>
                  </a:cubicBezTo>
                  <a:cubicBezTo>
                    <a:pt x="120" y="40"/>
                    <a:pt x="121" y="40"/>
                    <a:pt x="122" y="40"/>
                  </a:cubicBezTo>
                  <a:close/>
                  <a:moveTo>
                    <a:pt x="74" y="42"/>
                  </a:moveTo>
                  <a:cubicBezTo>
                    <a:pt x="74" y="43"/>
                    <a:pt x="73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4"/>
                    <a:pt x="74" y="43"/>
                    <a:pt x="74" y="42"/>
                  </a:cubicBezTo>
                  <a:close/>
                  <a:moveTo>
                    <a:pt x="79" y="43"/>
                  </a:moveTo>
                  <a:cubicBezTo>
                    <a:pt x="83" y="44"/>
                    <a:pt x="86" y="45"/>
                    <a:pt x="89" y="45"/>
                  </a:cubicBezTo>
                  <a:cubicBezTo>
                    <a:pt x="86" y="46"/>
                    <a:pt x="82" y="46"/>
                    <a:pt x="79" y="46"/>
                  </a:cubicBezTo>
                  <a:cubicBezTo>
                    <a:pt x="79" y="45"/>
                    <a:pt x="79" y="44"/>
                    <a:pt x="79" y="43"/>
                  </a:cubicBezTo>
                  <a:close/>
                  <a:moveTo>
                    <a:pt x="65" y="48"/>
                  </a:moveTo>
                  <a:cubicBezTo>
                    <a:pt x="65" y="48"/>
                    <a:pt x="66" y="48"/>
                    <a:pt x="66" y="48"/>
                  </a:cubicBezTo>
                  <a:cubicBezTo>
                    <a:pt x="65" y="51"/>
                    <a:pt x="65" y="54"/>
                    <a:pt x="64" y="56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4" y="53"/>
                    <a:pt x="65" y="50"/>
                    <a:pt x="65" y="48"/>
                  </a:cubicBezTo>
                  <a:close/>
                  <a:moveTo>
                    <a:pt x="72" y="50"/>
                  </a:moveTo>
                  <a:cubicBezTo>
                    <a:pt x="72" y="50"/>
                    <a:pt x="72" y="50"/>
                    <a:pt x="72" y="50"/>
                  </a:cubicBezTo>
                  <a:cubicBezTo>
                    <a:pt x="72" y="52"/>
                    <a:pt x="71" y="54"/>
                    <a:pt x="71" y="56"/>
                  </a:cubicBezTo>
                  <a:cubicBezTo>
                    <a:pt x="71" y="54"/>
                    <a:pt x="71" y="52"/>
                    <a:pt x="72" y="50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3" name="Freeform 182"/>
            <p:cNvSpPr>
              <a:spLocks noEditPoints="1" noChangeArrowheads="1"/>
            </p:cNvSpPr>
            <p:nvPr/>
          </p:nvSpPr>
          <p:spPr bwMode="auto">
            <a:xfrm>
              <a:off x="3374" y="1726"/>
              <a:ext cx="161" cy="151"/>
            </a:xfrm>
            <a:custGeom>
              <a:avLst/>
              <a:gdLst>
                <a:gd name="T0" fmla="*/ 7 w 111"/>
                <a:gd name="T1" fmla="*/ 5 h 105"/>
                <a:gd name="T2" fmla="*/ 2 w 111"/>
                <a:gd name="T3" fmla="*/ 19 h 105"/>
                <a:gd name="T4" fmla="*/ 8 w 111"/>
                <a:gd name="T5" fmla="*/ 71 h 105"/>
                <a:gd name="T6" fmla="*/ 9 w 111"/>
                <a:gd name="T7" fmla="*/ 70 h 105"/>
                <a:gd name="T8" fmla="*/ 14 w 111"/>
                <a:gd name="T9" fmla="*/ 97 h 105"/>
                <a:gd name="T10" fmla="*/ 23 w 111"/>
                <a:gd name="T11" fmla="*/ 103 h 105"/>
                <a:gd name="T12" fmla="*/ 28 w 111"/>
                <a:gd name="T13" fmla="*/ 102 h 105"/>
                <a:gd name="T14" fmla="*/ 30 w 111"/>
                <a:gd name="T15" fmla="*/ 96 h 105"/>
                <a:gd name="T16" fmla="*/ 32 w 111"/>
                <a:gd name="T17" fmla="*/ 100 h 105"/>
                <a:gd name="T18" fmla="*/ 101 w 111"/>
                <a:gd name="T19" fmla="*/ 94 h 105"/>
                <a:gd name="T20" fmla="*/ 87 w 111"/>
                <a:gd name="T21" fmla="*/ 94 h 105"/>
                <a:gd name="T22" fmla="*/ 85 w 111"/>
                <a:gd name="T23" fmla="*/ 86 h 105"/>
                <a:gd name="T24" fmla="*/ 48 w 111"/>
                <a:gd name="T25" fmla="*/ 93 h 105"/>
                <a:gd name="T26" fmla="*/ 81 w 111"/>
                <a:gd name="T27" fmla="*/ 73 h 105"/>
                <a:gd name="T28" fmla="*/ 87 w 111"/>
                <a:gd name="T29" fmla="*/ 68 h 105"/>
                <a:gd name="T30" fmla="*/ 86 w 111"/>
                <a:gd name="T31" fmla="*/ 63 h 105"/>
                <a:gd name="T32" fmla="*/ 103 w 111"/>
                <a:gd name="T33" fmla="*/ 34 h 105"/>
                <a:gd name="T34" fmla="*/ 111 w 111"/>
                <a:gd name="T35" fmla="*/ 21 h 105"/>
                <a:gd name="T36" fmla="*/ 104 w 111"/>
                <a:gd name="T37" fmla="*/ 19 h 105"/>
                <a:gd name="T38" fmla="*/ 85 w 111"/>
                <a:gd name="T39" fmla="*/ 24 h 105"/>
                <a:gd name="T40" fmla="*/ 49 w 111"/>
                <a:gd name="T41" fmla="*/ 43 h 105"/>
                <a:gd name="T42" fmla="*/ 19 w 111"/>
                <a:gd name="T43" fmla="*/ 12 h 105"/>
                <a:gd name="T44" fmla="*/ 13 w 111"/>
                <a:gd name="T45" fmla="*/ 8 h 105"/>
                <a:gd name="T46" fmla="*/ 13 w 111"/>
                <a:gd name="T47" fmla="*/ 5 h 105"/>
                <a:gd name="T48" fmla="*/ 12 w 111"/>
                <a:gd name="T49" fmla="*/ 2 h 105"/>
                <a:gd name="T50" fmla="*/ 22 w 111"/>
                <a:gd name="T51" fmla="*/ 30 h 105"/>
                <a:gd name="T52" fmla="*/ 14 w 111"/>
                <a:gd name="T53" fmla="*/ 41 h 105"/>
                <a:gd name="T54" fmla="*/ 32 w 111"/>
                <a:gd name="T55" fmla="*/ 51 h 105"/>
                <a:gd name="T56" fmla="*/ 30 w 111"/>
                <a:gd name="T57" fmla="*/ 55 h 105"/>
                <a:gd name="T58" fmla="*/ 27 w 111"/>
                <a:gd name="T59" fmla="*/ 19 h 105"/>
                <a:gd name="T60" fmla="*/ 34 w 111"/>
                <a:gd name="T61" fmla="*/ 41 h 105"/>
                <a:gd name="T62" fmla="*/ 52 w 111"/>
                <a:gd name="T63" fmla="*/ 49 h 105"/>
                <a:gd name="T64" fmla="*/ 73 w 111"/>
                <a:gd name="T65" fmla="*/ 41 h 105"/>
                <a:gd name="T66" fmla="*/ 74 w 111"/>
                <a:gd name="T67" fmla="*/ 47 h 105"/>
                <a:gd name="T68" fmla="*/ 48 w 111"/>
                <a:gd name="T69" fmla="*/ 52 h 105"/>
                <a:gd name="T70" fmla="*/ 12 w 111"/>
                <a:gd name="T71" fmla="*/ 60 h 105"/>
                <a:gd name="T72" fmla="*/ 12 w 111"/>
                <a:gd name="T73" fmla="*/ 60 h 105"/>
                <a:gd name="T74" fmla="*/ 36 w 111"/>
                <a:gd name="T75" fmla="*/ 61 h 105"/>
                <a:gd name="T76" fmla="*/ 49 w 111"/>
                <a:gd name="T77" fmla="*/ 62 h 105"/>
                <a:gd name="T78" fmla="*/ 47 w 111"/>
                <a:gd name="T79" fmla="*/ 61 h 105"/>
                <a:gd name="T80" fmla="*/ 19 w 111"/>
                <a:gd name="T81" fmla="*/ 71 h 105"/>
                <a:gd name="T82" fmla="*/ 34 w 111"/>
                <a:gd name="T83" fmla="*/ 71 h 105"/>
                <a:gd name="T84" fmla="*/ 19 w 111"/>
                <a:gd name="T85" fmla="*/ 77 h 105"/>
                <a:gd name="T86" fmla="*/ 24 w 111"/>
                <a:gd name="T87" fmla="*/ 81 h 105"/>
                <a:gd name="T88" fmla="*/ 24 w 111"/>
                <a:gd name="T89" fmla="*/ 81 h 105"/>
                <a:gd name="T90" fmla="*/ 42 w 111"/>
                <a:gd name="T91" fmla="*/ 80 h 105"/>
                <a:gd name="T92" fmla="*/ 41 w 111"/>
                <a:gd name="T93" fmla="*/ 77 h 105"/>
                <a:gd name="T94" fmla="*/ 23 w 111"/>
                <a:gd name="T95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05">
                  <a:moveTo>
                    <a:pt x="9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4"/>
                    <a:pt x="1" y="28"/>
                    <a:pt x="1" y="32"/>
                  </a:cubicBezTo>
                  <a:cubicBezTo>
                    <a:pt x="1" y="37"/>
                    <a:pt x="0" y="41"/>
                    <a:pt x="0" y="45"/>
                  </a:cubicBezTo>
                  <a:cubicBezTo>
                    <a:pt x="0" y="55"/>
                    <a:pt x="2" y="64"/>
                    <a:pt x="5" y="70"/>
                  </a:cubicBezTo>
                  <a:cubicBezTo>
                    <a:pt x="6" y="71"/>
                    <a:pt x="7" y="71"/>
                    <a:pt x="8" y="71"/>
                  </a:cubicBezTo>
                  <a:cubicBezTo>
                    <a:pt x="9" y="71"/>
                    <a:pt x="9" y="71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11" y="77"/>
                    <a:pt x="13" y="85"/>
                    <a:pt x="16" y="91"/>
                  </a:cubicBezTo>
                  <a:cubicBezTo>
                    <a:pt x="15" y="92"/>
                    <a:pt x="14" y="93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8"/>
                    <a:pt x="16" y="98"/>
                    <a:pt x="17" y="98"/>
                  </a:cubicBezTo>
                  <a:cubicBezTo>
                    <a:pt x="17" y="98"/>
                    <a:pt x="18" y="98"/>
                    <a:pt x="19" y="98"/>
                  </a:cubicBezTo>
                  <a:cubicBezTo>
                    <a:pt x="20" y="100"/>
                    <a:pt x="22" y="102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4"/>
                    <a:pt x="23" y="104"/>
                    <a:pt x="24" y="104"/>
                  </a:cubicBezTo>
                  <a:cubicBezTo>
                    <a:pt x="25" y="105"/>
                    <a:pt x="26" y="105"/>
                    <a:pt x="27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7" y="99"/>
                    <a:pt x="26" y="98"/>
                    <a:pt x="26" y="96"/>
                  </a:cubicBezTo>
                  <a:cubicBezTo>
                    <a:pt x="26" y="96"/>
                    <a:pt x="27" y="96"/>
                    <a:pt x="27" y="96"/>
                  </a:cubicBezTo>
                  <a:cubicBezTo>
                    <a:pt x="28" y="96"/>
                    <a:pt x="29" y="97"/>
                    <a:pt x="30" y="96"/>
                  </a:cubicBezTo>
                  <a:cubicBezTo>
                    <a:pt x="30" y="97"/>
                    <a:pt x="31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9"/>
                    <a:pt x="32" y="99"/>
                  </a:cubicBezTo>
                  <a:cubicBezTo>
                    <a:pt x="32" y="99"/>
                    <a:pt x="32" y="100"/>
                    <a:pt x="32" y="100"/>
                  </a:cubicBezTo>
                  <a:cubicBezTo>
                    <a:pt x="32" y="101"/>
                    <a:pt x="33" y="102"/>
                    <a:pt x="34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64" y="102"/>
                    <a:pt x="84" y="102"/>
                    <a:pt x="99" y="97"/>
                  </a:cubicBezTo>
                  <a:cubicBezTo>
                    <a:pt x="101" y="97"/>
                    <a:pt x="101" y="95"/>
                    <a:pt x="101" y="94"/>
                  </a:cubicBezTo>
                  <a:cubicBezTo>
                    <a:pt x="101" y="93"/>
                    <a:pt x="100" y="92"/>
                    <a:pt x="99" y="92"/>
                  </a:cubicBezTo>
                  <a:cubicBezTo>
                    <a:pt x="96" y="91"/>
                    <a:pt x="92" y="91"/>
                    <a:pt x="89" y="92"/>
                  </a:cubicBezTo>
                  <a:cubicBezTo>
                    <a:pt x="88" y="92"/>
                    <a:pt x="87" y="93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5"/>
                  </a:cubicBezTo>
                  <a:cubicBezTo>
                    <a:pt x="78" y="96"/>
                    <a:pt x="69" y="96"/>
                    <a:pt x="59" y="97"/>
                  </a:cubicBezTo>
                  <a:cubicBezTo>
                    <a:pt x="68" y="95"/>
                    <a:pt x="76" y="92"/>
                    <a:pt x="84" y="88"/>
                  </a:cubicBezTo>
                  <a:cubicBezTo>
                    <a:pt x="85" y="88"/>
                    <a:pt x="85" y="87"/>
                    <a:pt x="85" y="86"/>
                  </a:cubicBezTo>
                  <a:cubicBezTo>
                    <a:pt x="85" y="86"/>
                    <a:pt x="85" y="85"/>
                    <a:pt x="85" y="85"/>
                  </a:cubicBezTo>
                  <a:cubicBezTo>
                    <a:pt x="85" y="84"/>
                    <a:pt x="84" y="83"/>
                    <a:pt x="82" y="83"/>
                  </a:cubicBezTo>
                  <a:cubicBezTo>
                    <a:pt x="75" y="83"/>
                    <a:pt x="68" y="86"/>
                    <a:pt x="60" y="89"/>
                  </a:cubicBezTo>
                  <a:cubicBezTo>
                    <a:pt x="56" y="90"/>
                    <a:pt x="52" y="92"/>
                    <a:pt x="48" y="93"/>
                  </a:cubicBezTo>
                  <a:cubicBezTo>
                    <a:pt x="60" y="88"/>
                    <a:pt x="72" y="84"/>
                    <a:pt x="82" y="78"/>
                  </a:cubicBezTo>
                  <a:cubicBezTo>
                    <a:pt x="83" y="77"/>
                    <a:pt x="84" y="76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3" y="73"/>
                    <a:pt x="82" y="73"/>
                    <a:pt x="81" y="73"/>
                  </a:cubicBezTo>
                  <a:cubicBezTo>
                    <a:pt x="75" y="73"/>
                    <a:pt x="70" y="74"/>
                    <a:pt x="64" y="76"/>
                  </a:cubicBezTo>
                  <a:cubicBezTo>
                    <a:pt x="71" y="73"/>
                    <a:pt x="79" y="70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8" y="68"/>
                    <a:pt x="89" y="67"/>
                    <a:pt x="89" y="66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4"/>
                    <a:pt x="87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79" y="65"/>
                    <a:pt x="72" y="66"/>
                    <a:pt x="65" y="67"/>
                  </a:cubicBezTo>
                  <a:cubicBezTo>
                    <a:pt x="69" y="64"/>
                    <a:pt x="72" y="62"/>
                    <a:pt x="75" y="59"/>
                  </a:cubicBezTo>
                  <a:cubicBezTo>
                    <a:pt x="85" y="51"/>
                    <a:pt x="96" y="43"/>
                    <a:pt x="103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6" y="29"/>
                    <a:pt x="109" y="26"/>
                    <a:pt x="110" y="23"/>
                  </a:cubicBezTo>
                  <a:cubicBezTo>
                    <a:pt x="111" y="22"/>
                    <a:pt x="111" y="22"/>
                    <a:pt x="111" y="21"/>
                  </a:cubicBezTo>
                  <a:cubicBezTo>
                    <a:pt x="111" y="21"/>
                    <a:pt x="110" y="20"/>
                    <a:pt x="110" y="19"/>
                  </a:cubicBezTo>
                  <a:cubicBezTo>
                    <a:pt x="109" y="19"/>
                    <a:pt x="108" y="18"/>
                    <a:pt x="107" y="19"/>
                  </a:cubicBezTo>
                  <a:cubicBezTo>
                    <a:pt x="105" y="20"/>
                    <a:pt x="103" y="21"/>
                    <a:pt x="101" y="22"/>
                  </a:cubicBezTo>
                  <a:cubicBezTo>
                    <a:pt x="102" y="21"/>
                    <a:pt x="103" y="20"/>
                    <a:pt x="104" y="19"/>
                  </a:cubicBezTo>
                  <a:cubicBezTo>
                    <a:pt x="105" y="19"/>
                    <a:pt x="105" y="18"/>
                    <a:pt x="105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4" y="15"/>
                    <a:pt x="102" y="14"/>
                    <a:pt x="101" y="1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6"/>
                    <a:pt x="82" y="27"/>
                    <a:pt x="80" y="28"/>
                  </a:cubicBezTo>
                  <a:cubicBezTo>
                    <a:pt x="79" y="28"/>
                    <a:pt x="79" y="28"/>
                    <a:pt x="78" y="28"/>
                  </a:cubicBezTo>
                  <a:cubicBezTo>
                    <a:pt x="70" y="32"/>
                    <a:pt x="61" y="36"/>
                    <a:pt x="54" y="41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2" y="29"/>
                    <a:pt x="33" y="15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20" y="17"/>
                    <a:pt x="18" y="15"/>
                    <a:pt x="16" y="14"/>
                  </a:cubicBezTo>
                  <a:cubicBezTo>
                    <a:pt x="16" y="13"/>
                    <a:pt x="16" y="10"/>
                    <a:pt x="16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21" y="29"/>
                  </a:move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lose/>
                  <a:moveTo>
                    <a:pt x="14" y="38"/>
                  </a:moveTo>
                  <a:cubicBezTo>
                    <a:pt x="14" y="40"/>
                    <a:pt x="15" y="42"/>
                    <a:pt x="15" y="44"/>
                  </a:cubicBezTo>
                  <a:cubicBezTo>
                    <a:pt x="15" y="43"/>
                    <a:pt x="14" y="42"/>
                    <a:pt x="14" y="41"/>
                  </a:cubicBezTo>
                  <a:cubicBezTo>
                    <a:pt x="14" y="40"/>
                    <a:pt x="14" y="39"/>
                    <a:pt x="14" y="38"/>
                  </a:cubicBezTo>
                  <a:close/>
                  <a:moveTo>
                    <a:pt x="24" y="38"/>
                  </a:moveTo>
                  <a:cubicBezTo>
                    <a:pt x="25" y="39"/>
                    <a:pt x="27" y="41"/>
                    <a:pt x="28" y="43"/>
                  </a:cubicBezTo>
                  <a:cubicBezTo>
                    <a:pt x="29" y="45"/>
                    <a:pt x="31" y="48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6"/>
                    <a:pt x="29" y="56"/>
                    <a:pt x="28" y="57"/>
                  </a:cubicBezTo>
                  <a:cubicBezTo>
                    <a:pt x="28" y="57"/>
                    <a:pt x="27" y="58"/>
                    <a:pt x="27" y="59"/>
                  </a:cubicBezTo>
                  <a:cubicBezTo>
                    <a:pt x="26" y="52"/>
                    <a:pt x="25" y="45"/>
                    <a:pt x="24" y="38"/>
                  </a:cubicBezTo>
                  <a:close/>
                  <a:moveTo>
                    <a:pt x="27" y="19"/>
                  </a:moveTo>
                  <a:cubicBezTo>
                    <a:pt x="33" y="26"/>
                    <a:pt x="39" y="36"/>
                    <a:pt x="44" y="45"/>
                  </a:cubicBezTo>
                  <a:cubicBezTo>
                    <a:pt x="42" y="46"/>
                    <a:pt x="42" y="46"/>
                    <a:pt x="40" y="47"/>
                  </a:cubicBezTo>
                  <a:cubicBezTo>
                    <a:pt x="38" y="46"/>
                    <a:pt x="37" y="45"/>
                    <a:pt x="36" y="43"/>
                  </a:cubicBezTo>
                  <a:cubicBezTo>
                    <a:pt x="35" y="42"/>
                    <a:pt x="34" y="42"/>
                    <a:pt x="34" y="41"/>
                  </a:cubicBezTo>
                  <a:cubicBezTo>
                    <a:pt x="31" y="34"/>
                    <a:pt x="29" y="27"/>
                    <a:pt x="27" y="19"/>
                  </a:cubicBezTo>
                  <a:close/>
                  <a:moveTo>
                    <a:pt x="58" y="46"/>
                  </a:moveTo>
                  <a:cubicBezTo>
                    <a:pt x="56" y="48"/>
                    <a:pt x="55" y="49"/>
                    <a:pt x="53" y="50"/>
                  </a:cubicBezTo>
                  <a:cubicBezTo>
                    <a:pt x="53" y="50"/>
                    <a:pt x="53" y="49"/>
                    <a:pt x="52" y="49"/>
                  </a:cubicBezTo>
                  <a:cubicBezTo>
                    <a:pt x="54" y="48"/>
                    <a:pt x="56" y="47"/>
                    <a:pt x="58" y="46"/>
                  </a:cubicBezTo>
                  <a:close/>
                  <a:moveTo>
                    <a:pt x="73" y="41"/>
                  </a:moveTo>
                  <a:cubicBezTo>
                    <a:pt x="70" y="43"/>
                    <a:pt x="68" y="45"/>
                    <a:pt x="65" y="47"/>
                  </a:cubicBezTo>
                  <a:cubicBezTo>
                    <a:pt x="67" y="45"/>
                    <a:pt x="70" y="43"/>
                    <a:pt x="73" y="41"/>
                  </a:cubicBezTo>
                  <a:close/>
                  <a:moveTo>
                    <a:pt x="80" y="42"/>
                  </a:moveTo>
                  <a:cubicBezTo>
                    <a:pt x="86" y="38"/>
                    <a:pt x="92" y="33"/>
                    <a:pt x="99" y="29"/>
                  </a:cubicBezTo>
                  <a:cubicBezTo>
                    <a:pt x="94" y="35"/>
                    <a:pt x="88" y="40"/>
                    <a:pt x="81" y="45"/>
                  </a:cubicBezTo>
                  <a:cubicBezTo>
                    <a:pt x="79" y="46"/>
                    <a:pt x="76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5"/>
                    <a:pt x="78" y="44"/>
                    <a:pt x="80" y="42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2"/>
                    <a:pt x="48" y="52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6" y="52"/>
                    <a:pt x="47" y="52"/>
                    <a:pt x="48" y="51"/>
                  </a:cubicBezTo>
                  <a:close/>
                  <a:moveTo>
                    <a:pt x="12" y="60"/>
                  </a:moveTo>
                  <a:cubicBezTo>
                    <a:pt x="12" y="63"/>
                    <a:pt x="13" y="65"/>
                    <a:pt x="13" y="68"/>
                  </a:cubicBezTo>
                  <a:cubicBezTo>
                    <a:pt x="12" y="67"/>
                    <a:pt x="12" y="67"/>
                    <a:pt x="11" y="67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1" y="65"/>
                    <a:pt x="12" y="63"/>
                    <a:pt x="12" y="60"/>
                  </a:cubicBezTo>
                  <a:close/>
                  <a:moveTo>
                    <a:pt x="27" y="60"/>
                  </a:moveTo>
                  <a:cubicBezTo>
                    <a:pt x="28" y="61"/>
                    <a:pt x="29" y="61"/>
                    <a:pt x="30" y="61"/>
                  </a:cubicBezTo>
                  <a:cubicBezTo>
                    <a:pt x="32" y="62"/>
                    <a:pt x="34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2"/>
                    <a:pt x="30" y="64"/>
                    <a:pt x="28" y="65"/>
                  </a:cubicBezTo>
                  <a:cubicBezTo>
                    <a:pt x="28" y="63"/>
                    <a:pt x="28" y="62"/>
                    <a:pt x="27" y="60"/>
                  </a:cubicBezTo>
                  <a:close/>
                  <a:moveTo>
                    <a:pt x="47" y="61"/>
                  </a:moveTo>
                  <a:cubicBezTo>
                    <a:pt x="48" y="61"/>
                    <a:pt x="48" y="61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5" y="64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4" y="62"/>
                    <a:pt x="46" y="62"/>
                    <a:pt x="47" y="61"/>
                  </a:cubicBezTo>
                  <a:close/>
                  <a:moveTo>
                    <a:pt x="18" y="68"/>
                  </a:move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0"/>
                    <a:pt x="18" y="69"/>
                    <a:pt x="18" y="68"/>
                  </a:cubicBezTo>
                  <a:close/>
                  <a:moveTo>
                    <a:pt x="38" y="66"/>
                  </a:moveTo>
                  <a:cubicBezTo>
                    <a:pt x="38" y="66"/>
                    <a:pt x="39" y="67"/>
                    <a:pt x="39" y="68"/>
                  </a:cubicBezTo>
                  <a:cubicBezTo>
                    <a:pt x="38" y="69"/>
                    <a:pt x="36" y="70"/>
                    <a:pt x="34" y="71"/>
                  </a:cubicBezTo>
                  <a:cubicBezTo>
                    <a:pt x="32" y="71"/>
                    <a:pt x="30" y="71"/>
                    <a:pt x="28" y="71"/>
                  </a:cubicBezTo>
                  <a:cubicBezTo>
                    <a:pt x="31" y="69"/>
                    <a:pt x="34" y="67"/>
                    <a:pt x="38" y="66"/>
                  </a:cubicBezTo>
                  <a:close/>
                  <a:moveTo>
                    <a:pt x="21" y="77"/>
                  </a:moveTo>
                  <a:cubicBezTo>
                    <a:pt x="21" y="77"/>
                    <a:pt x="20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1" y="77"/>
                    <a:pt x="21" y="77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4" y="81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3" y="83"/>
                    <a:pt x="22" y="84"/>
                    <a:pt x="21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2" y="82"/>
                    <a:pt x="23" y="82"/>
                    <a:pt x="24" y="81"/>
                  </a:cubicBezTo>
                  <a:close/>
                  <a:moveTo>
                    <a:pt x="41" y="77"/>
                  </a:moveTo>
                  <a:cubicBezTo>
                    <a:pt x="41" y="77"/>
                    <a:pt x="40" y="77"/>
                    <a:pt x="40" y="78"/>
                  </a:cubicBezTo>
                  <a:cubicBezTo>
                    <a:pt x="40" y="78"/>
                    <a:pt x="41" y="79"/>
                    <a:pt x="41" y="79"/>
                  </a:cubicBezTo>
                  <a:cubicBezTo>
                    <a:pt x="41" y="80"/>
                    <a:pt x="42" y="80"/>
                    <a:pt x="42" y="80"/>
                  </a:cubicBezTo>
                  <a:cubicBezTo>
                    <a:pt x="40" y="82"/>
                    <a:pt x="37" y="83"/>
                    <a:pt x="35" y="85"/>
                  </a:cubicBezTo>
                  <a:cubicBezTo>
                    <a:pt x="35" y="85"/>
                    <a:pt x="34" y="83"/>
                    <a:pt x="34" y="83"/>
                  </a:cubicBezTo>
                  <a:cubicBezTo>
                    <a:pt x="33" y="83"/>
                    <a:pt x="33" y="82"/>
                    <a:pt x="33" y="82"/>
                  </a:cubicBezTo>
                  <a:cubicBezTo>
                    <a:pt x="35" y="80"/>
                    <a:pt x="38" y="78"/>
                    <a:pt x="41" y="77"/>
                  </a:cubicBezTo>
                  <a:close/>
                  <a:moveTo>
                    <a:pt x="27" y="87"/>
                  </a:moveTo>
                  <a:cubicBezTo>
                    <a:pt x="28" y="88"/>
                    <a:pt x="28" y="89"/>
                    <a:pt x="29" y="90"/>
                  </a:cubicBezTo>
                  <a:cubicBezTo>
                    <a:pt x="27" y="90"/>
                    <a:pt x="25" y="91"/>
                    <a:pt x="23" y="92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4" y="89"/>
                    <a:pt x="26" y="88"/>
                    <a:pt x="27" y="87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4" name="Freeform 183"/>
            <p:cNvSpPr>
              <a:spLocks noEditPoints="1" noChangeArrowheads="1"/>
            </p:cNvSpPr>
            <p:nvPr/>
          </p:nvSpPr>
          <p:spPr bwMode="auto">
            <a:xfrm>
              <a:off x="3696" y="1619"/>
              <a:ext cx="260" cy="254"/>
            </a:xfrm>
            <a:custGeom>
              <a:avLst/>
              <a:gdLst>
                <a:gd name="T0" fmla="*/ 96 w 180"/>
                <a:gd name="T1" fmla="*/ 1 h 176"/>
                <a:gd name="T2" fmla="*/ 2 w 180"/>
                <a:gd name="T3" fmla="*/ 41 h 176"/>
                <a:gd name="T4" fmla="*/ 3 w 180"/>
                <a:gd name="T5" fmla="*/ 47 h 176"/>
                <a:gd name="T6" fmla="*/ 4 w 180"/>
                <a:gd name="T7" fmla="*/ 55 h 176"/>
                <a:gd name="T8" fmla="*/ 41 w 180"/>
                <a:gd name="T9" fmla="*/ 114 h 176"/>
                <a:gd name="T10" fmla="*/ 24 w 180"/>
                <a:gd name="T11" fmla="*/ 138 h 176"/>
                <a:gd name="T12" fmla="*/ 48 w 180"/>
                <a:gd name="T13" fmla="*/ 138 h 176"/>
                <a:gd name="T14" fmla="*/ 72 w 180"/>
                <a:gd name="T15" fmla="*/ 137 h 176"/>
                <a:gd name="T16" fmla="*/ 77 w 180"/>
                <a:gd name="T17" fmla="*/ 134 h 176"/>
                <a:gd name="T18" fmla="*/ 95 w 180"/>
                <a:gd name="T19" fmla="*/ 144 h 176"/>
                <a:gd name="T20" fmla="*/ 103 w 180"/>
                <a:gd name="T21" fmla="*/ 159 h 176"/>
                <a:gd name="T22" fmla="*/ 111 w 180"/>
                <a:gd name="T23" fmla="*/ 161 h 176"/>
                <a:gd name="T24" fmla="*/ 118 w 180"/>
                <a:gd name="T25" fmla="*/ 150 h 176"/>
                <a:gd name="T26" fmla="*/ 163 w 180"/>
                <a:gd name="T27" fmla="*/ 90 h 176"/>
                <a:gd name="T28" fmla="*/ 177 w 180"/>
                <a:gd name="T29" fmla="*/ 80 h 176"/>
                <a:gd name="T30" fmla="*/ 172 w 180"/>
                <a:gd name="T31" fmla="*/ 78 h 176"/>
                <a:gd name="T32" fmla="*/ 128 w 180"/>
                <a:gd name="T33" fmla="*/ 68 h 176"/>
                <a:gd name="T34" fmla="*/ 107 w 180"/>
                <a:gd name="T35" fmla="*/ 6 h 176"/>
                <a:gd name="T36" fmla="*/ 106 w 180"/>
                <a:gd name="T37" fmla="*/ 3 h 176"/>
                <a:gd name="T38" fmla="*/ 89 w 180"/>
                <a:gd name="T39" fmla="*/ 12 h 176"/>
                <a:gd name="T40" fmla="*/ 79 w 180"/>
                <a:gd name="T41" fmla="*/ 22 h 176"/>
                <a:gd name="T42" fmla="*/ 60 w 180"/>
                <a:gd name="T43" fmla="*/ 49 h 176"/>
                <a:gd name="T44" fmla="*/ 24 w 180"/>
                <a:gd name="T45" fmla="*/ 64 h 176"/>
                <a:gd name="T46" fmla="*/ 45 w 180"/>
                <a:gd name="T47" fmla="*/ 77 h 176"/>
                <a:gd name="T48" fmla="*/ 19 w 180"/>
                <a:gd name="T49" fmla="*/ 52 h 176"/>
                <a:gd name="T50" fmla="*/ 35 w 180"/>
                <a:gd name="T51" fmla="*/ 62 h 176"/>
                <a:gd name="T52" fmla="*/ 49 w 180"/>
                <a:gd name="T53" fmla="*/ 64 h 176"/>
                <a:gd name="T54" fmla="*/ 56 w 180"/>
                <a:gd name="T55" fmla="*/ 67 h 176"/>
                <a:gd name="T56" fmla="*/ 52 w 180"/>
                <a:gd name="T57" fmla="*/ 93 h 176"/>
                <a:gd name="T58" fmla="*/ 56 w 180"/>
                <a:gd name="T59" fmla="*/ 102 h 176"/>
                <a:gd name="T60" fmla="*/ 46 w 180"/>
                <a:gd name="T61" fmla="*/ 117 h 176"/>
                <a:gd name="T62" fmla="*/ 52 w 180"/>
                <a:gd name="T63" fmla="*/ 127 h 176"/>
                <a:gd name="T64" fmla="*/ 74 w 180"/>
                <a:gd name="T65" fmla="*/ 66 h 176"/>
                <a:gd name="T66" fmla="*/ 68 w 180"/>
                <a:gd name="T67" fmla="*/ 64 h 176"/>
                <a:gd name="T68" fmla="*/ 59 w 180"/>
                <a:gd name="T69" fmla="*/ 90 h 176"/>
                <a:gd name="T70" fmla="*/ 55 w 180"/>
                <a:gd name="T71" fmla="*/ 77 h 176"/>
                <a:gd name="T72" fmla="*/ 61 w 180"/>
                <a:gd name="T73" fmla="*/ 79 h 176"/>
                <a:gd name="T74" fmla="*/ 64 w 180"/>
                <a:gd name="T75" fmla="*/ 75 h 176"/>
                <a:gd name="T76" fmla="*/ 75 w 180"/>
                <a:gd name="T77" fmla="*/ 55 h 176"/>
                <a:gd name="T78" fmla="*/ 97 w 180"/>
                <a:gd name="T79" fmla="*/ 35 h 176"/>
                <a:gd name="T80" fmla="*/ 88 w 180"/>
                <a:gd name="T81" fmla="*/ 68 h 176"/>
                <a:gd name="T82" fmla="*/ 101 w 180"/>
                <a:gd name="T83" fmla="*/ 57 h 176"/>
                <a:gd name="T84" fmla="*/ 101 w 180"/>
                <a:gd name="T85" fmla="*/ 57 h 176"/>
                <a:gd name="T86" fmla="*/ 104 w 180"/>
                <a:gd name="T87" fmla="*/ 72 h 176"/>
                <a:gd name="T88" fmla="*/ 100 w 180"/>
                <a:gd name="T89" fmla="*/ 73 h 176"/>
                <a:gd name="T90" fmla="*/ 140 w 180"/>
                <a:gd name="T91" fmla="*/ 76 h 176"/>
                <a:gd name="T92" fmla="*/ 161 w 180"/>
                <a:gd name="T93" fmla="*/ 72 h 176"/>
                <a:gd name="T94" fmla="*/ 79 w 180"/>
                <a:gd name="T95" fmla="*/ 119 h 176"/>
                <a:gd name="T96" fmla="*/ 78 w 180"/>
                <a:gd name="T97" fmla="*/ 94 h 176"/>
                <a:gd name="T98" fmla="*/ 82 w 180"/>
                <a:gd name="T99" fmla="*/ 86 h 176"/>
                <a:gd name="T100" fmla="*/ 83 w 180"/>
                <a:gd name="T101" fmla="*/ 91 h 176"/>
                <a:gd name="T102" fmla="*/ 65 w 180"/>
                <a:gd name="T103" fmla="*/ 126 h 176"/>
                <a:gd name="T104" fmla="*/ 93 w 180"/>
                <a:gd name="T105" fmla="*/ 110 h 176"/>
                <a:gd name="T106" fmla="*/ 93 w 180"/>
                <a:gd name="T107" fmla="*/ 110 h 176"/>
                <a:gd name="T108" fmla="*/ 111 w 180"/>
                <a:gd name="T109" fmla="*/ 82 h 176"/>
                <a:gd name="T110" fmla="*/ 151 w 180"/>
                <a:gd name="T111" fmla="*/ 85 h 176"/>
                <a:gd name="T112" fmla="*/ 100 w 180"/>
                <a:gd name="T113" fmla="*/ 99 h 176"/>
                <a:gd name="T114" fmla="*/ 102 w 180"/>
                <a:gd name="T115" fmla="*/ 106 h 176"/>
                <a:gd name="T116" fmla="*/ 107 w 180"/>
                <a:gd name="T117" fmla="*/ 108 h 176"/>
                <a:gd name="T118" fmla="*/ 104 w 180"/>
                <a:gd name="T119" fmla="*/ 117 h 176"/>
                <a:gd name="T120" fmla="*/ 98 w 180"/>
                <a:gd name="T121" fmla="*/ 7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76">
                  <a:moveTo>
                    <a:pt x="101" y="2"/>
                  </a:moveTo>
                  <a:cubicBezTo>
                    <a:pt x="101" y="2"/>
                    <a:pt x="100" y="3"/>
                    <a:pt x="100" y="4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100" y="2"/>
                    <a:pt x="99" y="1"/>
                  </a:cubicBezTo>
                  <a:cubicBezTo>
                    <a:pt x="98" y="1"/>
                    <a:pt x="97" y="0"/>
                    <a:pt x="96" y="1"/>
                  </a:cubicBezTo>
                  <a:cubicBezTo>
                    <a:pt x="80" y="7"/>
                    <a:pt x="61" y="27"/>
                    <a:pt x="52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2" y="42"/>
                    <a:pt x="33" y="43"/>
                    <a:pt x="24" y="44"/>
                  </a:cubicBezTo>
                  <a:cubicBezTo>
                    <a:pt x="24" y="44"/>
                    <a:pt x="22" y="44"/>
                    <a:pt x="21" y="44"/>
                  </a:cubicBezTo>
                  <a:cubicBezTo>
                    <a:pt x="15" y="41"/>
                    <a:pt x="8" y="39"/>
                    <a:pt x="2" y="41"/>
                  </a:cubicBezTo>
                  <a:cubicBezTo>
                    <a:pt x="1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8"/>
                    <a:pt x="4" y="49"/>
                  </a:cubicBezTo>
                  <a:cubicBezTo>
                    <a:pt x="4" y="49"/>
                    <a:pt x="12" y="54"/>
                    <a:pt x="12" y="54"/>
                  </a:cubicBezTo>
                  <a:cubicBezTo>
                    <a:pt x="11" y="53"/>
                    <a:pt x="9" y="53"/>
                    <a:pt x="8" y="52"/>
                  </a:cubicBezTo>
                  <a:cubicBezTo>
                    <a:pt x="7" y="52"/>
                    <a:pt x="5" y="52"/>
                    <a:pt x="5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2" y="61"/>
                    <a:pt x="18" y="66"/>
                    <a:pt x="24" y="70"/>
                  </a:cubicBezTo>
                  <a:cubicBezTo>
                    <a:pt x="31" y="76"/>
                    <a:pt x="38" y="81"/>
                    <a:pt x="46" y="85"/>
                  </a:cubicBezTo>
                  <a:cubicBezTo>
                    <a:pt x="46" y="88"/>
                    <a:pt x="46" y="91"/>
                    <a:pt x="46" y="93"/>
                  </a:cubicBezTo>
                  <a:cubicBezTo>
                    <a:pt x="46" y="101"/>
                    <a:pt x="45" y="108"/>
                    <a:pt x="41" y="114"/>
                  </a:cubicBezTo>
                  <a:cubicBezTo>
                    <a:pt x="39" y="117"/>
                    <a:pt x="36" y="120"/>
                    <a:pt x="34" y="124"/>
                  </a:cubicBezTo>
                  <a:cubicBezTo>
                    <a:pt x="30" y="128"/>
                    <a:pt x="27" y="132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6"/>
                    <a:pt x="23" y="136"/>
                    <a:pt x="23" y="137"/>
                  </a:cubicBezTo>
                  <a:cubicBezTo>
                    <a:pt x="23" y="137"/>
                    <a:pt x="24" y="138"/>
                    <a:pt x="24" y="138"/>
                  </a:cubicBezTo>
                  <a:cubicBezTo>
                    <a:pt x="21" y="141"/>
                    <a:pt x="18" y="144"/>
                    <a:pt x="16" y="148"/>
                  </a:cubicBezTo>
                  <a:cubicBezTo>
                    <a:pt x="15" y="148"/>
                    <a:pt x="15" y="149"/>
                    <a:pt x="15" y="149"/>
                  </a:cubicBezTo>
                  <a:cubicBezTo>
                    <a:pt x="15" y="149"/>
                    <a:pt x="15" y="150"/>
                    <a:pt x="15" y="150"/>
                  </a:cubicBezTo>
                  <a:cubicBezTo>
                    <a:pt x="15" y="151"/>
                    <a:pt x="16" y="151"/>
                    <a:pt x="17" y="151"/>
                  </a:cubicBezTo>
                  <a:cubicBezTo>
                    <a:pt x="26" y="156"/>
                    <a:pt x="37" y="14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9"/>
                    <a:pt x="50" y="140"/>
                    <a:pt x="51" y="139"/>
                  </a:cubicBezTo>
                  <a:cubicBezTo>
                    <a:pt x="54" y="138"/>
                    <a:pt x="61" y="136"/>
                    <a:pt x="69" y="132"/>
                  </a:cubicBezTo>
                  <a:cubicBezTo>
                    <a:pt x="70" y="134"/>
                    <a:pt x="71" y="135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3" y="137"/>
                  </a:cubicBezTo>
                  <a:cubicBezTo>
                    <a:pt x="73" y="138"/>
                    <a:pt x="75" y="139"/>
                    <a:pt x="76" y="138"/>
                  </a:cubicBezTo>
                  <a:cubicBezTo>
                    <a:pt x="77" y="137"/>
                    <a:pt x="77" y="136"/>
                    <a:pt x="77" y="136"/>
                  </a:cubicBezTo>
                  <a:cubicBezTo>
                    <a:pt x="77" y="135"/>
                    <a:pt x="77" y="135"/>
                    <a:pt x="77" y="134"/>
                  </a:cubicBezTo>
                  <a:cubicBezTo>
                    <a:pt x="76" y="133"/>
                    <a:pt x="75" y="131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9" y="135"/>
                    <a:pt x="85" y="141"/>
                    <a:pt x="90" y="146"/>
                  </a:cubicBezTo>
                  <a:cubicBezTo>
                    <a:pt x="91" y="146"/>
                    <a:pt x="93" y="146"/>
                    <a:pt x="94" y="146"/>
                  </a:cubicBezTo>
                  <a:cubicBezTo>
                    <a:pt x="94" y="145"/>
                    <a:pt x="95" y="144"/>
                    <a:pt x="95" y="144"/>
                  </a:cubicBezTo>
                  <a:cubicBezTo>
                    <a:pt x="95" y="143"/>
                    <a:pt x="95" y="143"/>
                    <a:pt x="95" y="142"/>
                  </a:cubicBezTo>
                  <a:cubicBezTo>
                    <a:pt x="92" y="138"/>
                    <a:pt x="89" y="130"/>
                    <a:pt x="86" y="120"/>
                  </a:cubicBezTo>
                  <a:cubicBezTo>
                    <a:pt x="86" y="120"/>
                    <a:pt x="87" y="119"/>
                    <a:pt x="88" y="118"/>
                  </a:cubicBezTo>
                  <a:cubicBezTo>
                    <a:pt x="88" y="120"/>
                    <a:pt x="89" y="122"/>
                    <a:pt x="89" y="124"/>
                  </a:cubicBezTo>
                  <a:cubicBezTo>
                    <a:pt x="93" y="136"/>
                    <a:pt x="96" y="148"/>
                    <a:pt x="103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5" y="161"/>
                    <a:pt x="105" y="162"/>
                    <a:pt x="105" y="163"/>
                  </a:cubicBezTo>
                  <a:cubicBezTo>
                    <a:pt x="106" y="165"/>
                    <a:pt x="107" y="165"/>
                    <a:pt x="108" y="165"/>
                  </a:cubicBezTo>
                  <a:cubicBezTo>
                    <a:pt x="110" y="165"/>
                    <a:pt x="111" y="164"/>
                    <a:pt x="111" y="163"/>
                  </a:cubicBezTo>
                  <a:cubicBezTo>
                    <a:pt x="111" y="162"/>
                    <a:pt x="111" y="162"/>
                    <a:pt x="111" y="161"/>
                  </a:cubicBezTo>
                  <a:cubicBezTo>
                    <a:pt x="112" y="165"/>
                    <a:pt x="113" y="170"/>
                    <a:pt x="115" y="174"/>
                  </a:cubicBezTo>
                  <a:cubicBezTo>
                    <a:pt x="115" y="176"/>
                    <a:pt x="116" y="176"/>
                    <a:pt x="118" y="176"/>
                  </a:cubicBezTo>
                  <a:cubicBezTo>
                    <a:pt x="119" y="176"/>
                    <a:pt x="120" y="175"/>
                    <a:pt x="120" y="174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19" y="166"/>
                    <a:pt x="119" y="159"/>
                    <a:pt x="118" y="150"/>
                  </a:cubicBezTo>
                  <a:cubicBezTo>
                    <a:pt x="118" y="137"/>
                    <a:pt x="117" y="123"/>
                    <a:pt x="113" y="111"/>
                  </a:cubicBezTo>
                  <a:cubicBezTo>
                    <a:pt x="114" y="109"/>
                    <a:pt x="115" y="107"/>
                    <a:pt x="116" y="105"/>
                  </a:cubicBezTo>
                  <a:cubicBezTo>
                    <a:pt x="123" y="103"/>
                    <a:pt x="129" y="101"/>
                    <a:pt x="136" y="98"/>
                  </a:cubicBezTo>
                  <a:cubicBezTo>
                    <a:pt x="140" y="97"/>
                    <a:pt x="144" y="95"/>
                    <a:pt x="148" y="94"/>
                  </a:cubicBezTo>
                  <a:cubicBezTo>
                    <a:pt x="153" y="93"/>
                    <a:pt x="159" y="91"/>
                    <a:pt x="163" y="90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5"/>
                    <a:pt x="180" y="84"/>
                    <a:pt x="180" y="83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1"/>
                    <a:pt x="178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9"/>
                    <a:pt x="175" y="78"/>
                    <a:pt x="174" y="78"/>
                  </a:cubicBezTo>
                  <a:cubicBezTo>
                    <a:pt x="173" y="78"/>
                    <a:pt x="172" y="78"/>
                    <a:pt x="172" y="78"/>
                  </a:cubicBezTo>
                  <a:cubicBezTo>
                    <a:pt x="174" y="76"/>
                    <a:pt x="175" y="74"/>
                    <a:pt x="176" y="71"/>
                  </a:cubicBezTo>
                  <a:cubicBezTo>
                    <a:pt x="176" y="71"/>
                    <a:pt x="176" y="71"/>
                    <a:pt x="176" y="70"/>
                  </a:cubicBezTo>
                  <a:cubicBezTo>
                    <a:pt x="176" y="69"/>
                    <a:pt x="175" y="68"/>
                    <a:pt x="174" y="68"/>
                  </a:cubicBezTo>
                  <a:cubicBezTo>
                    <a:pt x="162" y="64"/>
                    <a:pt x="149" y="65"/>
                    <a:pt x="137" y="67"/>
                  </a:cubicBezTo>
                  <a:cubicBezTo>
                    <a:pt x="134" y="67"/>
                    <a:pt x="131" y="68"/>
                    <a:pt x="128" y="68"/>
                  </a:cubicBezTo>
                  <a:cubicBezTo>
                    <a:pt x="122" y="67"/>
                    <a:pt x="116" y="66"/>
                    <a:pt x="110" y="66"/>
                  </a:cubicBezTo>
                  <a:cubicBezTo>
                    <a:pt x="110" y="60"/>
                    <a:pt x="110" y="54"/>
                    <a:pt x="110" y="48"/>
                  </a:cubicBezTo>
                  <a:cubicBezTo>
                    <a:pt x="109" y="37"/>
                    <a:pt x="109" y="25"/>
                    <a:pt x="108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106" y="10"/>
                    <a:pt x="107" y="8"/>
                    <a:pt x="107" y="6"/>
                  </a:cubicBezTo>
                  <a:cubicBezTo>
                    <a:pt x="107" y="6"/>
                    <a:pt x="107" y="6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6" y="4"/>
                    <a:pt x="106" y="4"/>
                  </a:cubicBezTo>
                  <a:cubicBezTo>
                    <a:pt x="106" y="4"/>
                    <a:pt x="106" y="3"/>
                    <a:pt x="106" y="3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3" y="0"/>
                    <a:pt x="102" y="1"/>
                    <a:pt x="101" y="2"/>
                  </a:cubicBezTo>
                  <a:close/>
                  <a:moveTo>
                    <a:pt x="92" y="9"/>
                  </a:moveTo>
                  <a:cubicBezTo>
                    <a:pt x="90" y="12"/>
                    <a:pt x="88" y="15"/>
                    <a:pt x="86" y="18"/>
                  </a:cubicBezTo>
                  <a:cubicBezTo>
                    <a:pt x="87" y="15"/>
                    <a:pt x="89" y="12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0" y="10"/>
                    <a:pt x="91" y="9"/>
                    <a:pt x="92" y="9"/>
                  </a:cubicBezTo>
                  <a:close/>
                  <a:moveTo>
                    <a:pt x="73" y="29"/>
                  </a:moveTo>
                  <a:cubicBezTo>
                    <a:pt x="75" y="27"/>
                    <a:pt x="77" y="24"/>
                    <a:pt x="79" y="22"/>
                  </a:cubicBezTo>
                  <a:cubicBezTo>
                    <a:pt x="77" y="27"/>
                    <a:pt x="74" y="33"/>
                    <a:pt x="72" y="39"/>
                  </a:cubicBezTo>
                  <a:cubicBezTo>
                    <a:pt x="68" y="40"/>
                    <a:pt x="64" y="42"/>
                    <a:pt x="60" y="43"/>
                  </a:cubicBezTo>
                  <a:cubicBezTo>
                    <a:pt x="64" y="38"/>
                    <a:pt x="69" y="34"/>
                    <a:pt x="73" y="29"/>
                  </a:cubicBezTo>
                  <a:close/>
                  <a:moveTo>
                    <a:pt x="61" y="48"/>
                  </a:moveTo>
                  <a:cubicBezTo>
                    <a:pt x="61" y="48"/>
                    <a:pt x="60" y="48"/>
                    <a:pt x="60" y="49"/>
                  </a:cubicBezTo>
                  <a:cubicBezTo>
                    <a:pt x="60" y="49"/>
                    <a:pt x="60" y="48"/>
                    <a:pt x="60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1" y="48"/>
                  </a:cubicBezTo>
                  <a:close/>
                  <a:moveTo>
                    <a:pt x="27" y="66"/>
                  </a:moveTo>
                  <a:cubicBezTo>
                    <a:pt x="26" y="65"/>
                    <a:pt x="25" y="65"/>
                    <a:pt x="24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8" y="65"/>
                    <a:pt x="30" y="66"/>
                    <a:pt x="32" y="66"/>
                  </a:cubicBezTo>
                  <a:cubicBezTo>
                    <a:pt x="37" y="69"/>
                    <a:pt x="41" y="73"/>
                    <a:pt x="45" y="76"/>
                  </a:cubicBezTo>
                  <a:cubicBezTo>
                    <a:pt x="45" y="76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39" y="75"/>
                    <a:pt x="33" y="71"/>
                    <a:pt x="27" y="66"/>
                  </a:cubicBezTo>
                  <a:close/>
                  <a:moveTo>
                    <a:pt x="19" y="52"/>
                  </a:moveTo>
                  <a:cubicBezTo>
                    <a:pt x="22" y="52"/>
                    <a:pt x="24" y="53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29" y="55"/>
                    <a:pt x="29" y="55"/>
                    <a:pt x="30" y="55"/>
                  </a:cubicBezTo>
                  <a:cubicBezTo>
                    <a:pt x="34" y="58"/>
                    <a:pt x="38" y="61"/>
                    <a:pt x="42" y="64"/>
                  </a:cubicBezTo>
                  <a:cubicBezTo>
                    <a:pt x="39" y="63"/>
                    <a:pt x="37" y="62"/>
                    <a:pt x="35" y="62"/>
                  </a:cubicBezTo>
                  <a:cubicBezTo>
                    <a:pt x="29" y="58"/>
                    <a:pt x="24" y="55"/>
                    <a:pt x="19" y="52"/>
                  </a:cubicBezTo>
                  <a:close/>
                  <a:moveTo>
                    <a:pt x="40" y="56"/>
                  </a:moveTo>
                  <a:cubicBezTo>
                    <a:pt x="43" y="57"/>
                    <a:pt x="45" y="57"/>
                    <a:pt x="47" y="57"/>
                  </a:cubicBezTo>
                  <a:cubicBezTo>
                    <a:pt x="49" y="57"/>
                    <a:pt x="51" y="58"/>
                    <a:pt x="53" y="58"/>
                  </a:cubicBezTo>
                  <a:cubicBezTo>
                    <a:pt x="51" y="60"/>
                    <a:pt x="50" y="62"/>
                    <a:pt x="49" y="64"/>
                  </a:cubicBezTo>
                  <a:cubicBezTo>
                    <a:pt x="46" y="61"/>
                    <a:pt x="43" y="59"/>
                    <a:pt x="40" y="56"/>
                  </a:cubicBezTo>
                  <a:close/>
                  <a:moveTo>
                    <a:pt x="59" y="58"/>
                  </a:moveTo>
                  <a:cubicBezTo>
                    <a:pt x="59" y="58"/>
                    <a:pt x="59" y="59"/>
                    <a:pt x="59" y="59"/>
                  </a:cubicBezTo>
                  <a:cubicBezTo>
                    <a:pt x="58" y="61"/>
                    <a:pt x="57" y="63"/>
                    <a:pt x="56" y="66"/>
                  </a:cubicBezTo>
                  <a:cubicBezTo>
                    <a:pt x="56" y="66"/>
                    <a:pt x="56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7"/>
                    <a:pt x="55" y="68"/>
                    <a:pt x="55" y="68"/>
                  </a:cubicBezTo>
                  <a:cubicBezTo>
                    <a:pt x="54" y="68"/>
                    <a:pt x="54" y="67"/>
                    <a:pt x="53" y="67"/>
                  </a:cubicBezTo>
                  <a:cubicBezTo>
                    <a:pt x="55" y="64"/>
                    <a:pt x="57" y="61"/>
                    <a:pt x="59" y="58"/>
                  </a:cubicBezTo>
                  <a:close/>
                  <a:moveTo>
                    <a:pt x="52" y="93"/>
                  </a:moveTo>
                  <a:cubicBezTo>
                    <a:pt x="52" y="92"/>
                    <a:pt x="52" y="90"/>
                    <a:pt x="51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3" y="89"/>
                    <a:pt x="53" y="90"/>
                  </a:cubicBezTo>
                  <a:cubicBezTo>
                    <a:pt x="53" y="92"/>
                    <a:pt x="54" y="93"/>
                    <a:pt x="54" y="95"/>
                  </a:cubicBezTo>
                  <a:cubicBezTo>
                    <a:pt x="55" y="97"/>
                    <a:pt x="56" y="100"/>
                    <a:pt x="56" y="102"/>
                  </a:cubicBezTo>
                  <a:cubicBezTo>
                    <a:pt x="54" y="103"/>
                    <a:pt x="52" y="104"/>
                    <a:pt x="50" y="105"/>
                  </a:cubicBezTo>
                  <a:cubicBezTo>
                    <a:pt x="51" y="102"/>
                    <a:pt x="52" y="98"/>
                    <a:pt x="52" y="93"/>
                  </a:cubicBezTo>
                  <a:close/>
                  <a:moveTo>
                    <a:pt x="53" y="110"/>
                  </a:moveTo>
                  <a:cubicBezTo>
                    <a:pt x="50" y="115"/>
                    <a:pt x="47" y="118"/>
                    <a:pt x="43" y="122"/>
                  </a:cubicBezTo>
                  <a:cubicBezTo>
                    <a:pt x="44" y="120"/>
                    <a:pt x="45" y="119"/>
                    <a:pt x="46" y="117"/>
                  </a:cubicBezTo>
                  <a:cubicBezTo>
                    <a:pt x="48" y="114"/>
                    <a:pt x="50" y="112"/>
                    <a:pt x="53" y="110"/>
                  </a:cubicBezTo>
                  <a:close/>
                  <a:moveTo>
                    <a:pt x="38" y="133"/>
                  </a:moveTo>
                  <a:cubicBezTo>
                    <a:pt x="46" y="126"/>
                    <a:pt x="54" y="119"/>
                    <a:pt x="59" y="110"/>
                  </a:cubicBezTo>
                  <a:cubicBezTo>
                    <a:pt x="60" y="113"/>
                    <a:pt x="60" y="116"/>
                    <a:pt x="62" y="118"/>
                  </a:cubicBezTo>
                  <a:cubicBezTo>
                    <a:pt x="58" y="121"/>
                    <a:pt x="55" y="124"/>
                    <a:pt x="52" y="127"/>
                  </a:cubicBezTo>
                  <a:cubicBezTo>
                    <a:pt x="42" y="137"/>
                    <a:pt x="30" y="147"/>
                    <a:pt x="22" y="148"/>
                  </a:cubicBezTo>
                  <a:cubicBezTo>
                    <a:pt x="26" y="142"/>
                    <a:pt x="32" y="138"/>
                    <a:pt x="38" y="133"/>
                  </a:cubicBezTo>
                  <a:close/>
                  <a:moveTo>
                    <a:pt x="85" y="37"/>
                  </a:moveTo>
                  <a:cubicBezTo>
                    <a:pt x="81" y="50"/>
                    <a:pt x="78" y="62"/>
                    <a:pt x="78" y="72"/>
                  </a:cubicBezTo>
                  <a:cubicBezTo>
                    <a:pt x="77" y="70"/>
                    <a:pt x="75" y="68"/>
                    <a:pt x="74" y="66"/>
                  </a:cubicBezTo>
                  <a:cubicBezTo>
                    <a:pt x="74" y="66"/>
                    <a:pt x="74" y="66"/>
                    <a:pt x="73" y="66"/>
                  </a:cubicBezTo>
                  <a:cubicBezTo>
                    <a:pt x="73" y="65"/>
                    <a:pt x="73" y="64"/>
                    <a:pt x="73" y="64"/>
                  </a:cubicBezTo>
                  <a:cubicBezTo>
                    <a:pt x="73" y="62"/>
                    <a:pt x="71" y="61"/>
                    <a:pt x="70" y="61"/>
                  </a:cubicBezTo>
                  <a:cubicBezTo>
                    <a:pt x="69" y="62"/>
                    <a:pt x="68" y="63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79"/>
                    <a:pt x="72" y="95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0"/>
                    <a:pt x="70" y="112"/>
                  </a:cubicBezTo>
                  <a:cubicBezTo>
                    <a:pt x="67" y="107"/>
                    <a:pt x="65" y="103"/>
                    <a:pt x="62" y="98"/>
                  </a:cubicBezTo>
                  <a:cubicBezTo>
                    <a:pt x="61" y="96"/>
                    <a:pt x="60" y="93"/>
                    <a:pt x="59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62" y="91"/>
                    <a:pt x="63" y="91"/>
                    <a:pt x="63" y="90"/>
                  </a:cubicBezTo>
                  <a:cubicBezTo>
                    <a:pt x="63" y="89"/>
                    <a:pt x="64" y="89"/>
                    <a:pt x="64" y="88"/>
                  </a:cubicBezTo>
                  <a:cubicBezTo>
                    <a:pt x="64" y="88"/>
                    <a:pt x="63" y="87"/>
                    <a:pt x="63" y="87"/>
                  </a:cubicBezTo>
                  <a:cubicBezTo>
                    <a:pt x="61" y="83"/>
                    <a:pt x="58" y="80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7" y="77"/>
                    <a:pt x="59" y="78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80"/>
                    <a:pt x="64" y="80"/>
                    <a:pt x="65" y="78"/>
                  </a:cubicBezTo>
                  <a:cubicBezTo>
                    <a:pt x="65" y="78"/>
                    <a:pt x="65" y="77"/>
                    <a:pt x="65" y="77"/>
                  </a:cubicBezTo>
                  <a:cubicBezTo>
                    <a:pt x="65" y="76"/>
                    <a:pt x="65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2" y="74"/>
                    <a:pt x="61" y="73"/>
                    <a:pt x="59" y="71"/>
                  </a:cubicBezTo>
                  <a:cubicBezTo>
                    <a:pt x="60" y="70"/>
                    <a:pt x="62" y="68"/>
                    <a:pt x="63" y="66"/>
                  </a:cubicBezTo>
                  <a:cubicBezTo>
                    <a:pt x="66" y="63"/>
                    <a:pt x="68" y="61"/>
                    <a:pt x="71" y="57"/>
                  </a:cubicBezTo>
                  <a:cubicBezTo>
                    <a:pt x="72" y="57"/>
                    <a:pt x="73" y="57"/>
                    <a:pt x="73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5" y="55"/>
                    <a:pt x="75" y="54"/>
                    <a:pt x="75" y="54"/>
                  </a:cubicBezTo>
                  <a:cubicBezTo>
                    <a:pt x="75" y="54"/>
                    <a:pt x="75" y="53"/>
                    <a:pt x="75" y="53"/>
                  </a:cubicBezTo>
                  <a:cubicBezTo>
                    <a:pt x="78" y="48"/>
                    <a:pt x="82" y="43"/>
                    <a:pt x="85" y="37"/>
                  </a:cubicBezTo>
                  <a:close/>
                  <a:moveTo>
                    <a:pt x="95" y="38"/>
                  </a:moveTo>
                  <a:cubicBezTo>
                    <a:pt x="95" y="37"/>
                    <a:pt x="96" y="36"/>
                    <a:pt x="97" y="35"/>
                  </a:cubicBezTo>
                  <a:cubicBezTo>
                    <a:pt x="95" y="46"/>
                    <a:pt x="94" y="58"/>
                    <a:pt x="94" y="70"/>
                  </a:cubicBezTo>
                  <a:cubicBezTo>
                    <a:pt x="94" y="70"/>
                    <a:pt x="93" y="70"/>
                    <a:pt x="93" y="70"/>
                  </a:cubicBezTo>
                  <a:cubicBezTo>
                    <a:pt x="93" y="70"/>
                    <a:pt x="93" y="69"/>
                    <a:pt x="93" y="69"/>
                  </a:cubicBezTo>
                  <a:cubicBezTo>
                    <a:pt x="93" y="67"/>
                    <a:pt x="92" y="66"/>
                    <a:pt x="90" y="66"/>
                  </a:cubicBezTo>
                  <a:cubicBezTo>
                    <a:pt x="89" y="66"/>
                    <a:pt x="88" y="67"/>
                    <a:pt x="88" y="68"/>
                  </a:cubicBezTo>
                  <a:cubicBezTo>
                    <a:pt x="87" y="72"/>
                    <a:pt x="87" y="75"/>
                    <a:pt x="87" y="78"/>
                  </a:cubicBezTo>
                  <a:cubicBezTo>
                    <a:pt x="87" y="80"/>
                    <a:pt x="87" y="82"/>
                    <a:pt x="87" y="83"/>
                  </a:cubicBezTo>
                  <a:cubicBezTo>
                    <a:pt x="86" y="80"/>
                    <a:pt x="84" y="77"/>
                    <a:pt x="83" y="75"/>
                  </a:cubicBezTo>
                  <a:cubicBezTo>
                    <a:pt x="84" y="62"/>
                    <a:pt x="89" y="50"/>
                    <a:pt x="95" y="38"/>
                  </a:cubicBezTo>
                  <a:close/>
                  <a:moveTo>
                    <a:pt x="101" y="57"/>
                  </a:moveTo>
                  <a:cubicBezTo>
                    <a:pt x="102" y="50"/>
                    <a:pt x="103" y="42"/>
                    <a:pt x="104" y="35"/>
                  </a:cubicBezTo>
                  <a:cubicBezTo>
                    <a:pt x="104" y="40"/>
                    <a:pt x="104" y="44"/>
                    <a:pt x="104" y="49"/>
                  </a:cubicBezTo>
                  <a:cubicBezTo>
                    <a:pt x="104" y="54"/>
                    <a:pt x="105" y="60"/>
                    <a:pt x="105" y="66"/>
                  </a:cubicBezTo>
                  <a:cubicBezTo>
                    <a:pt x="103" y="67"/>
                    <a:pt x="102" y="67"/>
                    <a:pt x="100" y="67"/>
                  </a:cubicBezTo>
                  <a:cubicBezTo>
                    <a:pt x="101" y="62"/>
                    <a:pt x="101" y="57"/>
                    <a:pt x="101" y="57"/>
                  </a:cubicBezTo>
                  <a:close/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4" y="73"/>
                    <a:pt x="104" y="74"/>
                    <a:pt x="103" y="74"/>
                  </a:cubicBezTo>
                  <a:cubicBezTo>
                    <a:pt x="102" y="74"/>
                    <a:pt x="101" y="74"/>
                    <a:pt x="100" y="73"/>
                  </a:cubicBezTo>
                  <a:cubicBezTo>
                    <a:pt x="101" y="73"/>
                    <a:pt x="102" y="72"/>
                    <a:pt x="104" y="72"/>
                  </a:cubicBezTo>
                  <a:close/>
                  <a:moveTo>
                    <a:pt x="140" y="76"/>
                  </a:moveTo>
                  <a:cubicBezTo>
                    <a:pt x="141" y="76"/>
                    <a:pt x="142" y="76"/>
                    <a:pt x="143" y="76"/>
                  </a:cubicBezTo>
                  <a:cubicBezTo>
                    <a:pt x="133" y="77"/>
                    <a:pt x="122" y="77"/>
                    <a:pt x="112" y="76"/>
                  </a:cubicBezTo>
                  <a:cubicBezTo>
                    <a:pt x="119" y="75"/>
                    <a:pt x="130" y="75"/>
                    <a:pt x="140" y="76"/>
                  </a:cubicBezTo>
                  <a:close/>
                  <a:moveTo>
                    <a:pt x="169" y="72"/>
                  </a:moveTo>
                  <a:cubicBezTo>
                    <a:pt x="168" y="74"/>
                    <a:pt x="167" y="75"/>
                    <a:pt x="165" y="75"/>
                  </a:cubicBezTo>
                  <a:cubicBezTo>
                    <a:pt x="165" y="74"/>
                    <a:pt x="164" y="74"/>
                    <a:pt x="163" y="73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62" y="73"/>
                    <a:pt x="162" y="72"/>
                    <a:pt x="161" y="72"/>
                  </a:cubicBezTo>
                  <a:cubicBezTo>
                    <a:pt x="161" y="72"/>
                    <a:pt x="160" y="72"/>
                    <a:pt x="160" y="72"/>
                  </a:cubicBezTo>
                  <a:cubicBezTo>
                    <a:pt x="158" y="72"/>
                    <a:pt x="157" y="71"/>
                    <a:pt x="155" y="71"/>
                  </a:cubicBezTo>
                  <a:cubicBezTo>
                    <a:pt x="160" y="71"/>
                    <a:pt x="165" y="71"/>
                    <a:pt x="169" y="72"/>
                  </a:cubicBezTo>
                  <a:close/>
                  <a:moveTo>
                    <a:pt x="78" y="114"/>
                  </a:moveTo>
                  <a:cubicBezTo>
                    <a:pt x="78" y="115"/>
                    <a:pt x="79" y="117"/>
                    <a:pt x="79" y="119"/>
                  </a:cubicBezTo>
                  <a:cubicBezTo>
                    <a:pt x="78" y="120"/>
                    <a:pt x="77" y="120"/>
                    <a:pt x="76" y="121"/>
                  </a:cubicBezTo>
                  <a:cubicBezTo>
                    <a:pt x="75" y="120"/>
                    <a:pt x="74" y="119"/>
                    <a:pt x="73" y="118"/>
                  </a:cubicBezTo>
                  <a:cubicBezTo>
                    <a:pt x="76" y="116"/>
                    <a:pt x="77" y="114"/>
                    <a:pt x="78" y="114"/>
                  </a:cubicBezTo>
                  <a:close/>
                  <a:moveTo>
                    <a:pt x="77" y="93"/>
                  </a:moveTo>
                  <a:cubicBezTo>
                    <a:pt x="78" y="93"/>
                    <a:pt x="78" y="94"/>
                    <a:pt x="78" y="94"/>
                  </a:cubicBezTo>
                  <a:cubicBezTo>
                    <a:pt x="80" y="101"/>
                    <a:pt x="82" y="107"/>
                    <a:pt x="86" y="112"/>
                  </a:cubicBezTo>
                  <a:cubicBezTo>
                    <a:pt x="85" y="113"/>
                    <a:pt x="85" y="114"/>
                    <a:pt x="84" y="115"/>
                  </a:cubicBezTo>
                  <a:cubicBezTo>
                    <a:pt x="82" y="108"/>
                    <a:pt x="79" y="101"/>
                    <a:pt x="77" y="93"/>
                  </a:cubicBezTo>
                  <a:close/>
                  <a:moveTo>
                    <a:pt x="83" y="90"/>
                  </a:moveTo>
                  <a:cubicBezTo>
                    <a:pt x="83" y="89"/>
                    <a:pt x="83" y="88"/>
                    <a:pt x="82" y="86"/>
                  </a:cubicBezTo>
                  <a:cubicBezTo>
                    <a:pt x="83" y="87"/>
                    <a:pt x="84" y="89"/>
                    <a:pt x="84" y="89"/>
                  </a:cubicBezTo>
                  <a:cubicBezTo>
                    <a:pt x="84" y="91"/>
                    <a:pt x="85" y="93"/>
                    <a:pt x="86" y="95"/>
                  </a:cubicBezTo>
                  <a:cubicBezTo>
                    <a:pt x="86" y="94"/>
                    <a:pt x="85" y="94"/>
                    <a:pt x="85" y="93"/>
                  </a:cubicBezTo>
                  <a:cubicBezTo>
                    <a:pt x="84" y="93"/>
                    <a:pt x="84" y="92"/>
                    <a:pt x="84" y="92"/>
                  </a:cubicBezTo>
                  <a:cubicBezTo>
                    <a:pt x="84" y="92"/>
                    <a:pt x="83" y="92"/>
                    <a:pt x="83" y="91"/>
                  </a:cubicBezTo>
                  <a:cubicBezTo>
                    <a:pt x="83" y="91"/>
                    <a:pt x="83" y="90"/>
                    <a:pt x="83" y="90"/>
                  </a:cubicBezTo>
                  <a:close/>
                  <a:moveTo>
                    <a:pt x="65" y="126"/>
                  </a:moveTo>
                  <a:cubicBezTo>
                    <a:pt x="65" y="126"/>
                    <a:pt x="65" y="127"/>
                    <a:pt x="66" y="127"/>
                  </a:cubicBezTo>
                  <a:cubicBezTo>
                    <a:pt x="64" y="128"/>
                    <a:pt x="62" y="129"/>
                    <a:pt x="60" y="130"/>
                  </a:cubicBezTo>
                  <a:cubicBezTo>
                    <a:pt x="61" y="129"/>
                    <a:pt x="63" y="127"/>
                    <a:pt x="65" y="126"/>
                  </a:cubicBezTo>
                  <a:close/>
                  <a:moveTo>
                    <a:pt x="81" y="124"/>
                  </a:moveTo>
                  <a:cubicBezTo>
                    <a:pt x="82" y="127"/>
                    <a:pt x="84" y="130"/>
                    <a:pt x="85" y="133"/>
                  </a:cubicBezTo>
                  <a:cubicBezTo>
                    <a:pt x="83" y="130"/>
                    <a:pt x="81" y="128"/>
                    <a:pt x="79" y="126"/>
                  </a:cubicBezTo>
                  <a:cubicBezTo>
                    <a:pt x="80" y="125"/>
                    <a:pt x="81" y="124"/>
                    <a:pt x="81" y="124"/>
                  </a:cubicBezTo>
                  <a:close/>
                  <a:moveTo>
                    <a:pt x="93" y="110"/>
                  </a:moveTo>
                  <a:cubicBezTo>
                    <a:pt x="98" y="123"/>
                    <a:pt x="102" y="136"/>
                    <a:pt x="103" y="148"/>
                  </a:cubicBezTo>
                  <a:cubicBezTo>
                    <a:pt x="99" y="140"/>
                    <a:pt x="97" y="131"/>
                    <a:pt x="94" y="122"/>
                  </a:cubicBezTo>
                  <a:cubicBezTo>
                    <a:pt x="94" y="119"/>
                    <a:pt x="93" y="116"/>
                    <a:pt x="92" y="113"/>
                  </a:cubicBezTo>
                  <a:cubicBezTo>
                    <a:pt x="92" y="113"/>
                    <a:pt x="92" y="113"/>
                    <a:pt x="92" y="112"/>
                  </a:cubicBezTo>
                  <a:cubicBezTo>
                    <a:pt x="93" y="112"/>
                    <a:pt x="93" y="111"/>
                    <a:pt x="93" y="110"/>
                  </a:cubicBezTo>
                  <a:close/>
                  <a:moveTo>
                    <a:pt x="98" y="78"/>
                  </a:moveTo>
                  <a:cubicBezTo>
                    <a:pt x="100" y="79"/>
                    <a:pt x="102" y="80"/>
                    <a:pt x="105" y="80"/>
                  </a:cubicBezTo>
                  <a:cubicBezTo>
                    <a:pt x="105" y="81"/>
                    <a:pt x="105" y="83"/>
                    <a:pt x="106" y="84"/>
                  </a:cubicBezTo>
                  <a:cubicBezTo>
                    <a:pt x="107" y="85"/>
                    <a:pt x="108" y="85"/>
                    <a:pt x="109" y="85"/>
                  </a:cubicBezTo>
                  <a:cubicBezTo>
                    <a:pt x="110" y="85"/>
                    <a:pt x="111" y="84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2"/>
                  </a:cubicBezTo>
                  <a:cubicBezTo>
                    <a:pt x="114" y="83"/>
                    <a:pt x="115" y="84"/>
                    <a:pt x="116" y="84"/>
                  </a:cubicBezTo>
                  <a:cubicBezTo>
                    <a:pt x="127" y="88"/>
                    <a:pt x="139" y="86"/>
                    <a:pt x="151" y="85"/>
                  </a:cubicBezTo>
                  <a:cubicBezTo>
                    <a:pt x="153" y="84"/>
                    <a:pt x="155" y="84"/>
                    <a:pt x="157" y="84"/>
                  </a:cubicBezTo>
                  <a:cubicBezTo>
                    <a:pt x="150" y="86"/>
                    <a:pt x="142" y="87"/>
                    <a:pt x="134" y="89"/>
                  </a:cubicBezTo>
                  <a:cubicBezTo>
                    <a:pt x="123" y="91"/>
                    <a:pt x="112" y="93"/>
                    <a:pt x="102" y="96"/>
                  </a:cubicBezTo>
                  <a:cubicBezTo>
                    <a:pt x="101" y="97"/>
                    <a:pt x="100" y="98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1" y="101"/>
                    <a:pt x="102" y="102"/>
                    <a:pt x="103" y="102"/>
                  </a:cubicBezTo>
                  <a:cubicBezTo>
                    <a:pt x="105" y="102"/>
                    <a:pt x="108" y="101"/>
                    <a:pt x="110" y="101"/>
                  </a:cubicBezTo>
                  <a:cubicBezTo>
                    <a:pt x="110" y="101"/>
                    <a:pt x="109" y="102"/>
                    <a:pt x="109" y="102"/>
                  </a:cubicBezTo>
                  <a:cubicBezTo>
                    <a:pt x="107" y="102"/>
                    <a:pt x="106" y="103"/>
                    <a:pt x="104" y="103"/>
                  </a:cubicBezTo>
                  <a:cubicBezTo>
                    <a:pt x="103" y="104"/>
                    <a:pt x="102" y="105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8"/>
                    <a:pt x="104" y="109"/>
                    <a:pt x="105" y="108"/>
                  </a:cubicBezTo>
                  <a:cubicBezTo>
                    <a:pt x="105" y="108"/>
                    <a:pt x="105" y="108"/>
                    <a:pt x="106" y="108"/>
                  </a:cubicBezTo>
                  <a:cubicBezTo>
                    <a:pt x="106" y="108"/>
                    <a:pt x="106" y="108"/>
                    <a:pt x="105" y="108"/>
                  </a:cubicBezTo>
                  <a:cubicBezTo>
                    <a:pt x="106" y="108"/>
                    <a:pt x="106" y="108"/>
                    <a:pt x="107" y="108"/>
                  </a:cubicBezTo>
                  <a:cubicBezTo>
                    <a:pt x="107" y="108"/>
                    <a:pt x="107" y="108"/>
                    <a:pt x="108" y="108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7" y="109"/>
                    <a:pt x="107" y="111"/>
                    <a:pt x="107" y="113"/>
                  </a:cubicBezTo>
                  <a:cubicBezTo>
                    <a:pt x="107" y="114"/>
                    <a:pt x="106" y="116"/>
                    <a:pt x="106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8" y="109"/>
                    <a:pt x="96" y="97"/>
                    <a:pt x="95" y="86"/>
                  </a:cubicBezTo>
                  <a:cubicBezTo>
                    <a:pt x="95" y="83"/>
                    <a:pt x="95" y="81"/>
                    <a:pt x="95" y="79"/>
                  </a:cubicBezTo>
                  <a:cubicBezTo>
                    <a:pt x="95" y="79"/>
                    <a:pt x="95" y="80"/>
                    <a:pt x="96" y="80"/>
                  </a:cubicBezTo>
                  <a:cubicBezTo>
                    <a:pt x="97" y="80"/>
                    <a:pt x="98" y="79"/>
                    <a:pt x="98" y="78"/>
                  </a:cubicBezTo>
                  <a:close/>
                  <a:moveTo>
                    <a:pt x="112" y="134"/>
                  </a:moveTo>
                  <a:cubicBezTo>
                    <a:pt x="112" y="139"/>
                    <a:pt x="113" y="144"/>
                    <a:pt x="113" y="149"/>
                  </a:cubicBezTo>
                  <a:cubicBezTo>
                    <a:pt x="113" y="148"/>
                    <a:pt x="112" y="147"/>
                    <a:pt x="112" y="146"/>
                  </a:cubicBezTo>
                  <a:cubicBezTo>
                    <a:pt x="112" y="142"/>
                    <a:pt x="112" y="138"/>
                    <a:pt x="112" y="13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5" name="Freeform 184"/>
            <p:cNvSpPr>
              <a:spLocks noChangeArrowheads="1"/>
            </p:cNvSpPr>
            <p:nvPr/>
          </p:nvSpPr>
          <p:spPr bwMode="auto">
            <a:xfrm>
              <a:off x="3791" y="1724"/>
              <a:ext cx="86" cy="57"/>
            </a:xfrm>
            <a:custGeom>
              <a:avLst/>
              <a:gdLst>
                <a:gd name="T0" fmla="*/ 2 w 59"/>
                <a:gd name="T1" fmla="*/ 14 h 39"/>
                <a:gd name="T2" fmla="*/ 1 w 59"/>
                <a:gd name="T3" fmla="*/ 18 h 39"/>
                <a:gd name="T4" fmla="*/ 4 w 59"/>
                <a:gd name="T5" fmla="*/ 19 h 39"/>
                <a:gd name="T6" fmla="*/ 41 w 59"/>
                <a:gd name="T7" fmla="*/ 8 h 39"/>
                <a:gd name="T8" fmla="*/ 34 w 59"/>
                <a:gd name="T9" fmla="*/ 10 h 39"/>
                <a:gd name="T10" fmla="*/ 2 w 59"/>
                <a:gd name="T11" fmla="*/ 21 h 39"/>
                <a:gd name="T12" fmla="*/ 2 w 59"/>
                <a:gd name="T13" fmla="*/ 23 h 39"/>
                <a:gd name="T14" fmla="*/ 2 w 59"/>
                <a:gd name="T15" fmla="*/ 24 h 39"/>
                <a:gd name="T16" fmla="*/ 3 w 59"/>
                <a:gd name="T17" fmla="*/ 26 h 39"/>
                <a:gd name="T18" fmla="*/ 20 w 59"/>
                <a:gd name="T19" fmla="*/ 27 h 39"/>
                <a:gd name="T20" fmla="*/ 3 w 59"/>
                <a:gd name="T21" fmla="*/ 34 h 39"/>
                <a:gd name="T22" fmla="*/ 2 w 59"/>
                <a:gd name="T23" fmla="*/ 36 h 39"/>
                <a:gd name="T24" fmla="*/ 2 w 59"/>
                <a:gd name="T25" fmla="*/ 37 h 39"/>
                <a:gd name="T26" fmla="*/ 5 w 59"/>
                <a:gd name="T27" fmla="*/ 39 h 39"/>
                <a:gd name="T28" fmla="*/ 35 w 59"/>
                <a:gd name="T29" fmla="*/ 29 h 39"/>
                <a:gd name="T30" fmla="*/ 57 w 59"/>
                <a:gd name="T31" fmla="*/ 20 h 39"/>
                <a:gd name="T32" fmla="*/ 58 w 59"/>
                <a:gd name="T33" fmla="*/ 17 h 39"/>
                <a:gd name="T34" fmla="*/ 56 w 59"/>
                <a:gd name="T35" fmla="*/ 15 h 39"/>
                <a:gd name="T36" fmla="*/ 36 w 59"/>
                <a:gd name="T37" fmla="*/ 19 h 39"/>
                <a:gd name="T38" fmla="*/ 11 w 59"/>
                <a:gd name="T39" fmla="*/ 22 h 39"/>
                <a:gd name="T40" fmla="*/ 35 w 59"/>
                <a:gd name="T41" fmla="*/ 15 h 39"/>
                <a:gd name="T42" fmla="*/ 57 w 59"/>
                <a:gd name="T43" fmla="*/ 9 h 39"/>
                <a:gd name="T44" fmla="*/ 58 w 59"/>
                <a:gd name="T45" fmla="*/ 7 h 39"/>
                <a:gd name="T46" fmla="*/ 58 w 59"/>
                <a:gd name="T47" fmla="*/ 7 h 39"/>
                <a:gd name="T48" fmla="*/ 56 w 59"/>
                <a:gd name="T49" fmla="*/ 4 h 39"/>
                <a:gd name="T50" fmla="*/ 2 w 59"/>
                <a:gd name="T5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39">
                  <a:moveTo>
                    <a:pt x="2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3" y="20"/>
                    <a:pt x="4" y="19"/>
                  </a:cubicBezTo>
                  <a:cubicBezTo>
                    <a:pt x="13" y="13"/>
                    <a:pt x="28" y="9"/>
                    <a:pt x="41" y="8"/>
                  </a:cubicBezTo>
                  <a:cubicBezTo>
                    <a:pt x="39" y="9"/>
                    <a:pt x="36" y="9"/>
                    <a:pt x="34" y="10"/>
                  </a:cubicBezTo>
                  <a:cubicBezTo>
                    <a:pt x="22" y="12"/>
                    <a:pt x="10" y="14"/>
                    <a:pt x="2" y="21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27"/>
                    <a:pt x="15" y="27"/>
                    <a:pt x="20" y="27"/>
                  </a:cubicBezTo>
                  <a:cubicBezTo>
                    <a:pt x="18" y="28"/>
                    <a:pt x="3" y="34"/>
                    <a:pt x="3" y="34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4" y="39"/>
                    <a:pt x="5" y="39"/>
                  </a:cubicBezTo>
                  <a:cubicBezTo>
                    <a:pt x="15" y="36"/>
                    <a:pt x="25" y="32"/>
                    <a:pt x="35" y="29"/>
                  </a:cubicBezTo>
                  <a:cubicBezTo>
                    <a:pt x="42" y="26"/>
                    <a:pt x="49" y="23"/>
                    <a:pt x="57" y="20"/>
                  </a:cubicBezTo>
                  <a:cubicBezTo>
                    <a:pt x="58" y="20"/>
                    <a:pt x="59" y="19"/>
                    <a:pt x="58" y="17"/>
                  </a:cubicBezTo>
                  <a:cubicBezTo>
                    <a:pt x="58" y="16"/>
                    <a:pt x="57" y="15"/>
                    <a:pt x="56" y="15"/>
                  </a:cubicBezTo>
                  <a:cubicBezTo>
                    <a:pt x="49" y="15"/>
                    <a:pt x="42" y="17"/>
                    <a:pt x="36" y="19"/>
                  </a:cubicBezTo>
                  <a:cubicBezTo>
                    <a:pt x="27" y="21"/>
                    <a:pt x="19" y="23"/>
                    <a:pt x="11" y="22"/>
                  </a:cubicBezTo>
                  <a:cubicBezTo>
                    <a:pt x="18" y="18"/>
                    <a:pt x="26" y="17"/>
                    <a:pt x="35" y="15"/>
                  </a:cubicBezTo>
                  <a:cubicBezTo>
                    <a:pt x="42" y="14"/>
                    <a:pt x="50" y="12"/>
                    <a:pt x="57" y="9"/>
                  </a:cubicBezTo>
                  <a:cubicBezTo>
                    <a:pt x="58" y="9"/>
                    <a:pt x="58" y="8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8" y="4"/>
                    <a:pt x="56" y="4"/>
                  </a:cubicBezTo>
                  <a:cubicBezTo>
                    <a:pt x="40" y="0"/>
                    <a:pt x="15" y="6"/>
                    <a:pt x="2" y="1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6" name="Freeform 185"/>
            <p:cNvSpPr>
              <a:spLocks noEditPoints="1" noChangeArrowheads="1"/>
            </p:cNvSpPr>
            <p:nvPr/>
          </p:nvSpPr>
          <p:spPr bwMode="auto">
            <a:xfrm>
              <a:off x="3843" y="1467"/>
              <a:ext cx="244" cy="188"/>
            </a:xfrm>
            <a:custGeom>
              <a:avLst/>
              <a:gdLst>
                <a:gd name="T0" fmla="*/ 41 w 168"/>
                <a:gd name="T1" fmla="*/ 8 h 130"/>
                <a:gd name="T2" fmla="*/ 37 w 168"/>
                <a:gd name="T3" fmla="*/ 14 h 130"/>
                <a:gd name="T4" fmla="*/ 43 w 168"/>
                <a:gd name="T5" fmla="*/ 18 h 130"/>
                <a:gd name="T6" fmla="*/ 1 w 168"/>
                <a:gd name="T7" fmla="*/ 55 h 130"/>
                <a:gd name="T8" fmla="*/ 12 w 168"/>
                <a:gd name="T9" fmla="*/ 58 h 130"/>
                <a:gd name="T10" fmla="*/ 0 w 168"/>
                <a:gd name="T11" fmla="*/ 69 h 130"/>
                <a:gd name="T12" fmla="*/ 19 w 168"/>
                <a:gd name="T13" fmla="*/ 63 h 130"/>
                <a:gd name="T14" fmla="*/ 27 w 168"/>
                <a:gd name="T15" fmla="*/ 63 h 130"/>
                <a:gd name="T16" fmla="*/ 68 w 168"/>
                <a:gd name="T17" fmla="*/ 64 h 130"/>
                <a:gd name="T18" fmla="*/ 101 w 168"/>
                <a:gd name="T19" fmla="*/ 128 h 130"/>
                <a:gd name="T20" fmla="*/ 106 w 168"/>
                <a:gd name="T21" fmla="*/ 127 h 130"/>
                <a:gd name="T22" fmla="*/ 105 w 168"/>
                <a:gd name="T23" fmla="*/ 118 h 130"/>
                <a:gd name="T24" fmla="*/ 115 w 168"/>
                <a:gd name="T25" fmla="*/ 71 h 130"/>
                <a:gd name="T26" fmla="*/ 131 w 168"/>
                <a:gd name="T27" fmla="*/ 62 h 130"/>
                <a:gd name="T28" fmla="*/ 157 w 168"/>
                <a:gd name="T29" fmla="*/ 60 h 130"/>
                <a:gd name="T30" fmla="*/ 168 w 168"/>
                <a:gd name="T31" fmla="*/ 52 h 130"/>
                <a:gd name="T32" fmla="*/ 152 w 168"/>
                <a:gd name="T33" fmla="*/ 49 h 130"/>
                <a:gd name="T34" fmla="*/ 147 w 168"/>
                <a:gd name="T35" fmla="*/ 43 h 130"/>
                <a:gd name="T36" fmla="*/ 123 w 168"/>
                <a:gd name="T37" fmla="*/ 33 h 130"/>
                <a:gd name="T38" fmla="*/ 104 w 168"/>
                <a:gd name="T39" fmla="*/ 26 h 130"/>
                <a:gd name="T40" fmla="*/ 93 w 168"/>
                <a:gd name="T41" fmla="*/ 22 h 130"/>
                <a:gd name="T42" fmla="*/ 38 w 168"/>
                <a:gd name="T43" fmla="*/ 1 h 130"/>
                <a:gd name="T44" fmla="*/ 55 w 168"/>
                <a:gd name="T45" fmla="*/ 27 h 130"/>
                <a:gd name="T46" fmla="*/ 53 w 168"/>
                <a:gd name="T47" fmla="*/ 23 h 130"/>
                <a:gd name="T48" fmla="*/ 55 w 168"/>
                <a:gd name="T49" fmla="*/ 35 h 130"/>
                <a:gd name="T50" fmla="*/ 73 w 168"/>
                <a:gd name="T51" fmla="*/ 31 h 130"/>
                <a:gd name="T52" fmla="*/ 84 w 168"/>
                <a:gd name="T53" fmla="*/ 32 h 130"/>
                <a:gd name="T54" fmla="*/ 59 w 168"/>
                <a:gd name="T55" fmla="*/ 31 h 130"/>
                <a:gd name="T56" fmla="*/ 46 w 168"/>
                <a:gd name="T57" fmla="*/ 39 h 130"/>
                <a:gd name="T58" fmla="*/ 35 w 168"/>
                <a:gd name="T59" fmla="*/ 44 h 130"/>
                <a:gd name="T60" fmla="*/ 52 w 168"/>
                <a:gd name="T61" fmla="*/ 40 h 130"/>
                <a:gd name="T62" fmla="*/ 54 w 168"/>
                <a:gd name="T63" fmla="*/ 40 h 130"/>
                <a:gd name="T64" fmla="*/ 56 w 168"/>
                <a:gd name="T65" fmla="*/ 45 h 130"/>
                <a:gd name="T66" fmla="*/ 101 w 168"/>
                <a:gd name="T67" fmla="*/ 36 h 130"/>
                <a:gd name="T68" fmla="*/ 120 w 168"/>
                <a:gd name="T69" fmla="*/ 38 h 130"/>
                <a:gd name="T70" fmla="*/ 115 w 168"/>
                <a:gd name="T71" fmla="*/ 40 h 130"/>
                <a:gd name="T72" fmla="*/ 112 w 168"/>
                <a:gd name="T73" fmla="*/ 39 h 130"/>
                <a:gd name="T74" fmla="*/ 111 w 168"/>
                <a:gd name="T75" fmla="*/ 45 h 130"/>
                <a:gd name="T76" fmla="*/ 53 w 168"/>
                <a:gd name="T77" fmla="*/ 51 h 130"/>
                <a:gd name="T78" fmla="*/ 117 w 168"/>
                <a:gd name="T79" fmla="*/ 46 h 130"/>
                <a:gd name="T80" fmla="*/ 149 w 168"/>
                <a:gd name="T81" fmla="*/ 52 h 130"/>
                <a:gd name="T82" fmla="*/ 82 w 168"/>
                <a:gd name="T83" fmla="*/ 57 h 130"/>
                <a:gd name="T84" fmla="*/ 82 w 168"/>
                <a:gd name="T85" fmla="*/ 57 h 130"/>
                <a:gd name="T86" fmla="*/ 101 w 168"/>
                <a:gd name="T87" fmla="*/ 56 h 130"/>
                <a:gd name="T88" fmla="*/ 98 w 168"/>
                <a:gd name="T89" fmla="*/ 56 h 130"/>
                <a:gd name="T90" fmla="*/ 88 w 168"/>
                <a:gd name="T91" fmla="*/ 58 h 130"/>
                <a:gd name="T92" fmla="*/ 117 w 168"/>
                <a:gd name="T93" fmla="*/ 61 h 130"/>
                <a:gd name="T94" fmla="*/ 83 w 168"/>
                <a:gd name="T95" fmla="*/ 63 h 130"/>
                <a:gd name="T96" fmla="*/ 93 w 168"/>
                <a:gd name="T97" fmla="*/ 85 h 130"/>
                <a:gd name="T98" fmla="*/ 105 w 168"/>
                <a:gd name="T99" fmla="*/ 71 h 130"/>
                <a:gd name="T100" fmla="*/ 103 w 168"/>
                <a:gd name="T101" fmla="*/ 95 h 130"/>
                <a:gd name="T102" fmla="*/ 99 w 168"/>
                <a:gd name="T103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0">
                  <a:moveTo>
                    <a:pt x="38" y="1"/>
                  </a:move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9" y="6"/>
                    <a:pt x="40" y="7"/>
                    <a:pt x="41" y="8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7" y="10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6"/>
                    <a:pt x="40" y="17"/>
                    <a:pt x="41" y="17"/>
                  </a:cubicBezTo>
                  <a:cubicBezTo>
                    <a:pt x="42" y="17"/>
                    <a:pt x="42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20"/>
                    <a:pt x="46" y="23"/>
                    <a:pt x="48" y="25"/>
                  </a:cubicBezTo>
                  <a:cubicBezTo>
                    <a:pt x="42" y="28"/>
                    <a:pt x="37" y="30"/>
                    <a:pt x="33" y="34"/>
                  </a:cubicBezTo>
                  <a:cubicBezTo>
                    <a:pt x="26" y="36"/>
                    <a:pt x="16" y="43"/>
                    <a:pt x="2" y="53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2" y="58"/>
                    <a:pt x="4" y="58"/>
                    <a:pt x="5" y="58"/>
                  </a:cubicBezTo>
                  <a:cubicBezTo>
                    <a:pt x="12" y="55"/>
                    <a:pt x="19" y="50"/>
                    <a:pt x="25" y="45"/>
                  </a:cubicBezTo>
                  <a:cubicBezTo>
                    <a:pt x="21" y="49"/>
                    <a:pt x="16" y="54"/>
                    <a:pt x="12" y="58"/>
                  </a:cubicBezTo>
                  <a:cubicBezTo>
                    <a:pt x="11" y="59"/>
                    <a:pt x="10" y="59"/>
                    <a:pt x="9" y="6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8"/>
                    <a:pt x="0" y="68"/>
                    <a:pt x="0" y="69"/>
                  </a:cubicBezTo>
                  <a:cubicBezTo>
                    <a:pt x="1" y="70"/>
                    <a:pt x="3" y="70"/>
                    <a:pt x="4" y="70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3" y="66"/>
                    <a:pt x="16" y="65"/>
                    <a:pt x="19" y="63"/>
                  </a:cubicBezTo>
                  <a:cubicBezTo>
                    <a:pt x="23" y="62"/>
                    <a:pt x="27" y="61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8" y="61"/>
                    <a:pt x="27" y="62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8" y="65"/>
                    <a:pt x="30" y="66"/>
                  </a:cubicBezTo>
                  <a:cubicBezTo>
                    <a:pt x="40" y="67"/>
                    <a:pt x="50" y="66"/>
                    <a:pt x="60" y="65"/>
                  </a:cubicBezTo>
                  <a:cubicBezTo>
                    <a:pt x="62" y="64"/>
                    <a:pt x="65" y="64"/>
                    <a:pt x="68" y="64"/>
                  </a:cubicBezTo>
                  <a:cubicBezTo>
                    <a:pt x="70" y="65"/>
                    <a:pt x="71" y="67"/>
                    <a:pt x="72" y="69"/>
                  </a:cubicBezTo>
                  <a:cubicBezTo>
                    <a:pt x="77" y="78"/>
                    <a:pt x="82" y="88"/>
                    <a:pt x="88" y="95"/>
                  </a:cubicBezTo>
                  <a:cubicBezTo>
                    <a:pt x="91" y="108"/>
                    <a:pt x="95" y="120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9"/>
                    <a:pt x="104" y="130"/>
                    <a:pt x="105" y="129"/>
                  </a:cubicBezTo>
                  <a:cubicBezTo>
                    <a:pt x="106" y="129"/>
                    <a:pt x="106" y="128"/>
                    <a:pt x="106" y="12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5" y="124"/>
                    <a:pt x="105" y="123"/>
                    <a:pt x="104" y="121"/>
                  </a:cubicBezTo>
                  <a:cubicBezTo>
                    <a:pt x="105" y="121"/>
                    <a:pt x="105" y="120"/>
                    <a:pt x="105" y="119"/>
                  </a:cubicBezTo>
                  <a:cubicBezTo>
                    <a:pt x="105" y="119"/>
                    <a:pt x="105" y="119"/>
                    <a:pt x="105" y="118"/>
                  </a:cubicBezTo>
                  <a:cubicBezTo>
                    <a:pt x="105" y="116"/>
                    <a:pt x="105" y="113"/>
                    <a:pt x="105" y="110"/>
                  </a:cubicBezTo>
                  <a:cubicBezTo>
                    <a:pt x="105" y="110"/>
                    <a:pt x="106" y="109"/>
                    <a:pt x="106" y="108"/>
                  </a:cubicBezTo>
                  <a:cubicBezTo>
                    <a:pt x="108" y="101"/>
                    <a:pt x="108" y="94"/>
                    <a:pt x="109" y="86"/>
                  </a:cubicBezTo>
                  <a:cubicBezTo>
                    <a:pt x="111" y="82"/>
                    <a:pt x="113" y="77"/>
                    <a:pt x="115" y="71"/>
                  </a:cubicBezTo>
                  <a:cubicBezTo>
                    <a:pt x="121" y="71"/>
                    <a:pt x="128" y="70"/>
                    <a:pt x="132" y="65"/>
                  </a:cubicBezTo>
                  <a:cubicBezTo>
                    <a:pt x="132" y="65"/>
                    <a:pt x="132" y="64"/>
                    <a:pt x="132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2"/>
                    <a:pt x="131" y="62"/>
                    <a:pt x="131" y="62"/>
                  </a:cubicBezTo>
                  <a:cubicBezTo>
                    <a:pt x="132" y="61"/>
                    <a:pt x="133" y="61"/>
                    <a:pt x="135" y="61"/>
                  </a:cubicBezTo>
                  <a:cubicBezTo>
                    <a:pt x="135" y="60"/>
                    <a:pt x="136" y="60"/>
                    <a:pt x="137" y="60"/>
                  </a:cubicBezTo>
                  <a:cubicBezTo>
                    <a:pt x="143" y="61"/>
                    <a:pt x="149" y="62"/>
                    <a:pt x="155" y="62"/>
                  </a:cubicBezTo>
                  <a:cubicBezTo>
                    <a:pt x="156" y="62"/>
                    <a:pt x="157" y="61"/>
                    <a:pt x="157" y="6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58"/>
                    <a:pt x="157" y="58"/>
                    <a:pt x="156" y="57"/>
                  </a:cubicBezTo>
                  <a:cubicBezTo>
                    <a:pt x="160" y="56"/>
                    <a:pt x="163" y="56"/>
                    <a:pt x="166" y="55"/>
                  </a:cubicBezTo>
                  <a:cubicBezTo>
                    <a:pt x="168" y="55"/>
                    <a:pt x="168" y="54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7" y="50"/>
                    <a:pt x="166" y="50"/>
                  </a:cubicBezTo>
                  <a:cubicBezTo>
                    <a:pt x="161" y="50"/>
                    <a:pt x="156" y="50"/>
                    <a:pt x="151" y="51"/>
                  </a:cubicBezTo>
                  <a:cubicBezTo>
                    <a:pt x="152" y="51"/>
                    <a:pt x="152" y="50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8"/>
                    <a:pt x="152" y="46"/>
                    <a:pt x="150" y="46"/>
                  </a:cubicBezTo>
                  <a:cubicBezTo>
                    <a:pt x="150" y="46"/>
                    <a:pt x="149" y="46"/>
                    <a:pt x="148" y="46"/>
                  </a:cubicBezTo>
                  <a:cubicBezTo>
                    <a:pt x="148" y="45"/>
                    <a:pt x="148" y="44"/>
                    <a:pt x="147" y="43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5"/>
                    <a:pt x="126" y="35"/>
                    <a:pt x="124" y="34"/>
                  </a:cubicBezTo>
                  <a:cubicBezTo>
                    <a:pt x="124" y="34"/>
                    <a:pt x="124" y="33"/>
                    <a:pt x="124" y="33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2" y="33"/>
                    <a:pt x="121" y="32"/>
                    <a:pt x="119" y="32"/>
                  </a:cubicBezTo>
                  <a:cubicBezTo>
                    <a:pt x="114" y="30"/>
                    <a:pt x="109" y="28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4"/>
                    <a:pt x="103" y="23"/>
                    <a:pt x="101" y="23"/>
                  </a:cubicBezTo>
                  <a:cubicBezTo>
                    <a:pt x="99" y="23"/>
                    <a:pt x="96" y="22"/>
                    <a:pt x="93" y="22"/>
                  </a:cubicBezTo>
                  <a:cubicBezTo>
                    <a:pt x="83" y="18"/>
                    <a:pt x="73" y="15"/>
                    <a:pt x="63" y="14"/>
                  </a:cubicBezTo>
                  <a:cubicBezTo>
                    <a:pt x="60" y="12"/>
                    <a:pt x="57" y="10"/>
                    <a:pt x="54" y="9"/>
                  </a:cubicBezTo>
                  <a:cubicBezTo>
                    <a:pt x="50" y="7"/>
                    <a:pt x="46" y="4"/>
                    <a:pt x="42" y="1"/>
                  </a:cubicBezTo>
                  <a:cubicBezTo>
                    <a:pt x="41" y="0"/>
                    <a:pt x="39" y="0"/>
                    <a:pt x="38" y="1"/>
                  </a:cubicBezTo>
                  <a:close/>
                  <a:moveTo>
                    <a:pt x="53" y="23"/>
                  </a:moveTo>
                  <a:cubicBezTo>
                    <a:pt x="53" y="23"/>
                    <a:pt x="54" y="23"/>
                    <a:pt x="54" y="23"/>
                  </a:cubicBezTo>
                  <a:cubicBezTo>
                    <a:pt x="56" y="24"/>
                    <a:pt x="58" y="25"/>
                    <a:pt x="60" y="26"/>
                  </a:cubicBezTo>
                  <a:cubicBezTo>
                    <a:pt x="58" y="26"/>
                    <a:pt x="57" y="26"/>
                    <a:pt x="55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4"/>
                    <a:pt x="53" y="23"/>
                    <a:pt x="53" y="23"/>
                  </a:cubicBezTo>
                  <a:close/>
                  <a:moveTo>
                    <a:pt x="51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3" y="33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3" y="34"/>
                    <a:pt x="50" y="33"/>
                    <a:pt x="48" y="33"/>
                  </a:cubicBezTo>
                  <a:cubicBezTo>
                    <a:pt x="49" y="32"/>
                    <a:pt x="50" y="31"/>
                    <a:pt x="51" y="31"/>
                  </a:cubicBezTo>
                  <a:close/>
                  <a:moveTo>
                    <a:pt x="73" y="31"/>
                  </a:moveTo>
                  <a:cubicBezTo>
                    <a:pt x="74" y="31"/>
                    <a:pt x="75" y="32"/>
                    <a:pt x="76" y="32"/>
                  </a:cubicBezTo>
                  <a:cubicBezTo>
                    <a:pt x="76" y="32"/>
                    <a:pt x="77" y="32"/>
                    <a:pt x="78" y="31"/>
                  </a:cubicBezTo>
                  <a:cubicBezTo>
                    <a:pt x="79" y="31"/>
                    <a:pt x="81" y="31"/>
                    <a:pt x="82" y="32"/>
                  </a:cubicBezTo>
                  <a:cubicBezTo>
                    <a:pt x="82" y="32"/>
                    <a:pt x="83" y="32"/>
                    <a:pt x="84" y="32"/>
                  </a:cubicBezTo>
                  <a:cubicBezTo>
                    <a:pt x="87" y="33"/>
                    <a:pt x="90" y="35"/>
                    <a:pt x="93" y="36"/>
                  </a:cubicBezTo>
                  <a:cubicBezTo>
                    <a:pt x="85" y="35"/>
                    <a:pt x="77" y="34"/>
                    <a:pt x="69" y="35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4" y="34"/>
                    <a:pt x="62" y="33"/>
                    <a:pt x="59" y="31"/>
                  </a:cubicBezTo>
                  <a:cubicBezTo>
                    <a:pt x="64" y="31"/>
                    <a:pt x="69" y="31"/>
                    <a:pt x="73" y="31"/>
                  </a:cubicBezTo>
                  <a:close/>
                  <a:moveTo>
                    <a:pt x="44" y="38"/>
                  </a:moveTo>
                  <a:cubicBezTo>
                    <a:pt x="46" y="38"/>
                    <a:pt x="47" y="38"/>
                    <a:pt x="48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5" y="39"/>
                    <a:pt x="45" y="38"/>
                    <a:pt x="44" y="38"/>
                  </a:cubicBezTo>
                  <a:close/>
                  <a:moveTo>
                    <a:pt x="40" y="40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8" y="42"/>
                    <a:pt x="37" y="43"/>
                    <a:pt x="35" y="44"/>
                  </a:cubicBezTo>
                  <a:cubicBezTo>
                    <a:pt x="36" y="43"/>
                    <a:pt x="38" y="41"/>
                    <a:pt x="40" y="40"/>
                  </a:cubicBezTo>
                  <a:close/>
                  <a:moveTo>
                    <a:pt x="51" y="43"/>
                  </a:moveTo>
                  <a:cubicBezTo>
                    <a:pt x="52" y="43"/>
                    <a:pt x="52" y="42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6" y="41"/>
                    <a:pt x="56" y="41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4"/>
                    <a:pt x="56" y="44"/>
                    <a:pt x="56" y="45"/>
                  </a:cubicBezTo>
                  <a:cubicBezTo>
                    <a:pt x="55" y="45"/>
                    <a:pt x="55" y="45"/>
                    <a:pt x="54" y="46"/>
                  </a:cubicBezTo>
                  <a:cubicBezTo>
                    <a:pt x="53" y="45"/>
                    <a:pt x="52" y="44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lose/>
                  <a:moveTo>
                    <a:pt x="101" y="36"/>
                  </a:moveTo>
                  <a:cubicBezTo>
                    <a:pt x="101" y="36"/>
                    <a:pt x="101" y="35"/>
                    <a:pt x="101" y="35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7" y="34"/>
                    <a:pt x="113" y="36"/>
                    <a:pt x="120" y="38"/>
                  </a:cubicBezTo>
                  <a:cubicBezTo>
                    <a:pt x="122" y="39"/>
                    <a:pt x="125" y="40"/>
                    <a:pt x="127" y="41"/>
                  </a:cubicBezTo>
                  <a:cubicBezTo>
                    <a:pt x="127" y="41"/>
                    <a:pt x="129" y="42"/>
                    <a:pt x="130" y="42"/>
                  </a:cubicBezTo>
                  <a:cubicBezTo>
                    <a:pt x="130" y="42"/>
                    <a:pt x="129" y="42"/>
                    <a:pt x="128" y="42"/>
                  </a:cubicBezTo>
                  <a:cubicBezTo>
                    <a:pt x="124" y="41"/>
                    <a:pt x="119" y="41"/>
                    <a:pt x="115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4" y="40"/>
                  </a:cubicBezTo>
                  <a:cubicBezTo>
                    <a:pt x="114" y="40"/>
                    <a:pt x="113" y="40"/>
                    <a:pt x="113" y="40"/>
                  </a:cubicBezTo>
                  <a:cubicBezTo>
                    <a:pt x="112" y="40"/>
                    <a:pt x="112" y="39"/>
                    <a:pt x="112" y="39"/>
                  </a:cubicBezTo>
                  <a:cubicBezTo>
                    <a:pt x="108" y="39"/>
                    <a:pt x="104" y="38"/>
                    <a:pt x="99" y="37"/>
                  </a:cubicBezTo>
                  <a:cubicBezTo>
                    <a:pt x="100" y="37"/>
                    <a:pt x="101" y="37"/>
                    <a:pt x="101" y="36"/>
                  </a:cubicBezTo>
                  <a:close/>
                  <a:moveTo>
                    <a:pt x="108" y="45"/>
                  </a:moveTo>
                  <a:cubicBezTo>
                    <a:pt x="109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5"/>
                    <a:pt x="109" y="45"/>
                    <a:pt x="108" y="45"/>
                  </a:cubicBezTo>
                  <a:close/>
                  <a:moveTo>
                    <a:pt x="45" y="46"/>
                  </a:moveTo>
                  <a:cubicBezTo>
                    <a:pt x="47" y="48"/>
                    <a:pt x="50" y="50"/>
                    <a:pt x="53" y="51"/>
                  </a:cubicBezTo>
                  <a:cubicBezTo>
                    <a:pt x="52" y="51"/>
                    <a:pt x="52" y="51"/>
                    <a:pt x="51" y="51"/>
                  </a:cubicBezTo>
                  <a:cubicBezTo>
                    <a:pt x="47" y="50"/>
                    <a:pt x="44" y="50"/>
                    <a:pt x="40" y="50"/>
                  </a:cubicBezTo>
                  <a:cubicBezTo>
                    <a:pt x="42" y="48"/>
                    <a:pt x="43" y="47"/>
                    <a:pt x="45" y="46"/>
                  </a:cubicBezTo>
                  <a:close/>
                  <a:moveTo>
                    <a:pt x="117" y="46"/>
                  </a:moveTo>
                  <a:cubicBezTo>
                    <a:pt x="119" y="46"/>
                    <a:pt x="120" y="47"/>
                    <a:pt x="121" y="47"/>
                  </a:cubicBezTo>
                  <a:cubicBezTo>
                    <a:pt x="120" y="47"/>
                    <a:pt x="119" y="47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lose/>
                  <a:moveTo>
                    <a:pt x="149" y="52"/>
                  </a:moveTo>
                  <a:cubicBezTo>
                    <a:pt x="146" y="52"/>
                    <a:pt x="143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40" y="53"/>
                    <a:pt x="145" y="52"/>
                    <a:pt x="149" y="52"/>
                  </a:cubicBezTo>
                  <a:close/>
                  <a:moveTo>
                    <a:pt x="82" y="57"/>
                  </a:moveTo>
                  <a:cubicBezTo>
                    <a:pt x="83" y="57"/>
                    <a:pt x="83" y="57"/>
                    <a:pt x="83" y="58"/>
                  </a:cubicBezTo>
                  <a:cubicBezTo>
                    <a:pt x="81" y="58"/>
                    <a:pt x="79" y="58"/>
                    <a:pt x="78" y="57"/>
                  </a:cubicBezTo>
                  <a:cubicBezTo>
                    <a:pt x="78" y="57"/>
                    <a:pt x="77" y="57"/>
                    <a:pt x="77" y="57"/>
                  </a:cubicBezTo>
                  <a:cubicBezTo>
                    <a:pt x="79" y="57"/>
                    <a:pt x="81" y="57"/>
                    <a:pt x="82" y="57"/>
                  </a:cubicBezTo>
                  <a:close/>
                  <a:moveTo>
                    <a:pt x="98" y="56"/>
                  </a:moveTo>
                  <a:cubicBezTo>
                    <a:pt x="99" y="56"/>
                    <a:pt x="99" y="56"/>
                    <a:pt x="100" y="56"/>
                  </a:cubicBezTo>
                  <a:cubicBezTo>
                    <a:pt x="100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7"/>
                  </a:cubicBezTo>
                  <a:cubicBezTo>
                    <a:pt x="101" y="57"/>
                    <a:pt x="101" y="57"/>
                    <a:pt x="102" y="57"/>
                  </a:cubicBezTo>
                  <a:cubicBezTo>
                    <a:pt x="100" y="57"/>
                    <a:pt x="99" y="57"/>
                    <a:pt x="98" y="58"/>
                  </a:cubicBezTo>
                  <a:cubicBezTo>
                    <a:pt x="98" y="57"/>
                    <a:pt x="98" y="57"/>
                    <a:pt x="98" y="56"/>
                  </a:cubicBezTo>
                  <a:close/>
                  <a:moveTo>
                    <a:pt x="88" y="58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lose/>
                  <a:moveTo>
                    <a:pt x="117" y="61"/>
                  </a:moveTo>
                  <a:cubicBezTo>
                    <a:pt x="117" y="61"/>
                    <a:pt x="117" y="61"/>
                    <a:pt x="118" y="61"/>
                  </a:cubicBezTo>
                  <a:cubicBezTo>
                    <a:pt x="117" y="61"/>
                    <a:pt x="117" y="61"/>
                    <a:pt x="116" y="61"/>
                  </a:cubicBezTo>
                  <a:cubicBezTo>
                    <a:pt x="116" y="61"/>
                    <a:pt x="117" y="61"/>
                    <a:pt x="117" y="61"/>
                  </a:cubicBezTo>
                  <a:close/>
                  <a:moveTo>
                    <a:pt x="83" y="63"/>
                  </a:moveTo>
                  <a:cubicBezTo>
                    <a:pt x="83" y="65"/>
                    <a:pt x="83" y="67"/>
                    <a:pt x="83" y="69"/>
                  </a:cubicBezTo>
                  <a:cubicBezTo>
                    <a:pt x="82" y="67"/>
                    <a:pt x="81" y="65"/>
                    <a:pt x="80" y="63"/>
                  </a:cubicBezTo>
                  <a:cubicBezTo>
                    <a:pt x="81" y="63"/>
                    <a:pt x="83" y="63"/>
                    <a:pt x="83" y="63"/>
                  </a:cubicBezTo>
                  <a:close/>
                  <a:moveTo>
                    <a:pt x="88" y="63"/>
                  </a:moveTo>
                  <a:cubicBezTo>
                    <a:pt x="89" y="63"/>
                    <a:pt x="89" y="63"/>
                    <a:pt x="90" y="63"/>
                  </a:cubicBezTo>
                  <a:cubicBezTo>
                    <a:pt x="90" y="66"/>
                    <a:pt x="91" y="68"/>
                    <a:pt x="92" y="71"/>
                  </a:cubicBezTo>
                  <a:cubicBezTo>
                    <a:pt x="92" y="75"/>
                    <a:pt x="92" y="80"/>
                    <a:pt x="93" y="85"/>
                  </a:cubicBezTo>
                  <a:cubicBezTo>
                    <a:pt x="92" y="84"/>
                    <a:pt x="91" y="83"/>
                    <a:pt x="91" y="83"/>
                  </a:cubicBezTo>
                  <a:cubicBezTo>
                    <a:pt x="90" y="76"/>
                    <a:pt x="89" y="70"/>
                    <a:pt x="88" y="63"/>
                  </a:cubicBezTo>
                  <a:close/>
                  <a:moveTo>
                    <a:pt x="106" y="62"/>
                  </a:moveTo>
                  <a:cubicBezTo>
                    <a:pt x="106" y="65"/>
                    <a:pt x="105" y="68"/>
                    <a:pt x="105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3" y="73"/>
                    <a:pt x="102" y="76"/>
                    <a:pt x="102" y="79"/>
                  </a:cubicBezTo>
                  <a:cubicBezTo>
                    <a:pt x="102" y="81"/>
                    <a:pt x="103" y="83"/>
                    <a:pt x="104" y="85"/>
                  </a:cubicBezTo>
                  <a:cubicBezTo>
                    <a:pt x="104" y="89"/>
                    <a:pt x="103" y="92"/>
                    <a:pt x="103" y="95"/>
                  </a:cubicBezTo>
                  <a:cubicBezTo>
                    <a:pt x="103" y="95"/>
                    <a:pt x="103" y="94"/>
                    <a:pt x="102" y="93"/>
                  </a:cubicBezTo>
                  <a:cubicBezTo>
                    <a:pt x="102" y="92"/>
                    <a:pt x="102" y="91"/>
                    <a:pt x="102" y="90"/>
                  </a:cubicBezTo>
                  <a:cubicBezTo>
                    <a:pt x="101" y="85"/>
                    <a:pt x="101" y="80"/>
                    <a:pt x="100" y="75"/>
                  </a:cubicBezTo>
                  <a:cubicBezTo>
                    <a:pt x="100" y="71"/>
                    <a:pt x="100" y="67"/>
                    <a:pt x="99" y="63"/>
                  </a:cubicBezTo>
                  <a:cubicBezTo>
                    <a:pt x="101" y="63"/>
                    <a:pt x="104" y="63"/>
                    <a:pt x="106" y="62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7" name="Freeform 186"/>
            <p:cNvSpPr>
              <a:spLocks noEditPoints="1" noChangeArrowheads="1"/>
            </p:cNvSpPr>
            <p:nvPr/>
          </p:nvSpPr>
          <p:spPr bwMode="auto">
            <a:xfrm>
              <a:off x="4165" y="1678"/>
              <a:ext cx="192" cy="212"/>
            </a:xfrm>
            <a:custGeom>
              <a:avLst/>
              <a:gdLst>
                <a:gd name="T0" fmla="*/ 52 w 133"/>
                <a:gd name="T1" fmla="*/ 5 h 147"/>
                <a:gd name="T2" fmla="*/ 55 w 133"/>
                <a:gd name="T3" fmla="*/ 53 h 147"/>
                <a:gd name="T4" fmla="*/ 52 w 133"/>
                <a:gd name="T5" fmla="*/ 64 h 147"/>
                <a:gd name="T6" fmla="*/ 13 w 133"/>
                <a:gd name="T7" fmla="*/ 85 h 147"/>
                <a:gd name="T8" fmla="*/ 4 w 133"/>
                <a:gd name="T9" fmla="*/ 91 h 147"/>
                <a:gd name="T10" fmla="*/ 0 w 133"/>
                <a:gd name="T11" fmla="*/ 95 h 147"/>
                <a:gd name="T12" fmla="*/ 6 w 133"/>
                <a:gd name="T13" fmla="*/ 97 h 147"/>
                <a:gd name="T14" fmla="*/ 4 w 133"/>
                <a:gd name="T15" fmla="*/ 107 h 147"/>
                <a:gd name="T16" fmla="*/ 23 w 133"/>
                <a:gd name="T17" fmla="*/ 100 h 147"/>
                <a:gd name="T18" fmla="*/ 44 w 133"/>
                <a:gd name="T19" fmla="*/ 95 h 147"/>
                <a:gd name="T20" fmla="*/ 72 w 133"/>
                <a:gd name="T21" fmla="*/ 109 h 147"/>
                <a:gd name="T22" fmla="*/ 77 w 133"/>
                <a:gd name="T23" fmla="*/ 103 h 147"/>
                <a:gd name="T24" fmla="*/ 89 w 133"/>
                <a:gd name="T25" fmla="*/ 124 h 147"/>
                <a:gd name="T26" fmla="*/ 93 w 133"/>
                <a:gd name="T27" fmla="*/ 135 h 147"/>
                <a:gd name="T28" fmla="*/ 93 w 133"/>
                <a:gd name="T29" fmla="*/ 144 h 147"/>
                <a:gd name="T30" fmla="*/ 98 w 133"/>
                <a:gd name="T31" fmla="*/ 144 h 147"/>
                <a:gd name="T32" fmla="*/ 99 w 133"/>
                <a:gd name="T33" fmla="*/ 140 h 147"/>
                <a:gd name="T34" fmla="*/ 102 w 133"/>
                <a:gd name="T35" fmla="*/ 146 h 147"/>
                <a:gd name="T36" fmla="*/ 104 w 133"/>
                <a:gd name="T37" fmla="*/ 103 h 147"/>
                <a:gd name="T38" fmla="*/ 109 w 133"/>
                <a:gd name="T39" fmla="*/ 101 h 147"/>
                <a:gd name="T40" fmla="*/ 103 w 133"/>
                <a:gd name="T41" fmla="*/ 84 h 147"/>
                <a:gd name="T42" fmla="*/ 114 w 133"/>
                <a:gd name="T43" fmla="*/ 91 h 147"/>
                <a:gd name="T44" fmla="*/ 129 w 133"/>
                <a:gd name="T45" fmla="*/ 103 h 147"/>
                <a:gd name="T46" fmla="*/ 133 w 133"/>
                <a:gd name="T47" fmla="*/ 100 h 147"/>
                <a:gd name="T48" fmla="*/ 101 w 133"/>
                <a:gd name="T49" fmla="*/ 63 h 147"/>
                <a:gd name="T50" fmla="*/ 99 w 133"/>
                <a:gd name="T51" fmla="*/ 62 h 147"/>
                <a:gd name="T52" fmla="*/ 90 w 133"/>
                <a:gd name="T53" fmla="*/ 39 h 147"/>
                <a:gd name="T54" fmla="*/ 90 w 133"/>
                <a:gd name="T55" fmla="*/ 39 h 147"/>
                <a:gd name="T56" fmla="*/ 91 w 133"/>
                <a:gd name="T57" fmla="*/ 51 h 147"/>
                <a:gd name="T58" fmla="*/ 77 w 133"/>
                <a:gd name="T59" fmla="*/ 23 h 147"/>
                <a:gd name="T60" fmla="*/ 73 w 133"/>
                <a:gd name="T61" fmla="*/ 22 h 147"/>
                <a:gd name="T62" fmla="*/ 66 w 133"/>
                <a:gd name="T63" fmla="*/ 14 h 147"/>
                <a:gd name="T64" fmla="*/ 62 w 133"/>
                <a:gd name="T65" fmla="*/ 12 h 147"/>
                <a:gd name="T66" fmla="*/ 58 w 133"/>
                <a:gd name="T67" fmla="*/ 3 h 147"/>
                <a:gd name="T68" fmla="*/ 73 w 133"/>
                <a:gd name="T69" fmla="*/ 27 h 147"/>
                <a:gd name="T70" fmla="*/ 73 w 133"/>
                <a:gd name="T71" fmla="*/ 27 h 147"/>
                <a:gd name="T72" fmla="*/ 62 w 133"/>
                <a:gd name="T73" fmla="*/ 46 h 147"/>
                <a:gd name="T74" fmla="*/ 70 w 133"/>
                <a:gd name="T75" fmla="*/ 58 h 147"/>
                <a:gd name="T76" fmla="*/ 70 w 133"/>
                <a:gd name="T77" fmla="*/ 56 h 147"/>
                <a:gd name="T78" fmla="*/ 57 w 133"/>
                <a:gd name="T79" fmla="*/ 62 h 147"/>
                <a:gd name="T80" fmla="*/ 77 w 133"/>
                <a:gd name="T81" fmla="*/ 42 h 147"/>
                <a:gd name="T82" fmla="*/ 81 w 133"/>
                <a:gd name="T83" fmla="*/ 64 h 147"/>
                <a:gd name="T84" fmla="*/ 90 w 133"/>
                <a:gd name="T85" fmla="*/ 65 h 147"/>
                <a:gd name="T86" fmla="*/ 55 w 133"/>
                <a:gd name="T87" fmla="*/ 71 h 147"/>
                <a:gd name="T88" fmla="*/ 27 w 133"/>
                <a:gd name="T89" fmla="*/ 87 h 147"/>
                <a:gd name="T90" fmla="*/ 66 w 133"/>
                <a:gd name="T91" fmla="*/ 84 h 147"/>
                <a:gd name="T92" fmla="*/ 56 w 133"/>
                <a:gd name="T93" fmla="*/ 86 h 147"/>
                <a:gd name="T94" fmla="*/ 71 w 133"/>
                <a:gd name="T95" fmla="*/ 86 h 147"/>
                <a:gd name="T96" fmla="*/ 84 w 133"/>
                <a:gd name="T97" fmla="*/ 70 h 147"/>
                <a:gd name="T98" fmla="*/ 87 w 133"/>
                <a:gd name="T99" fmla="*/ 87 h 147"/>
                <a:gd name="T100" fmla="*/ 84 w 133"/>
                <a:gd name="T101" fmla="*/ 70 h 147"/>
                <a:gd name="T102" fmla="*/ 91 w 133"/>
                <a:gd name="T103" fmla="*/ 71 h 147"/>
                <a:gd name="T104" fmla="*/ 20 w 133"/>
                <a:gd name="T105" fmla="*/ 96 h 147"/>
                <a:gd name="T106" fmla="*/ 15 w 133"/>
                <a:gd name="T107" fmla="*/ 96 h 147"/>
                <a:gd name="T108" fmla="*/ 85 w 133"/>
                <a:gd name="T109" fmla="*/ 106 h 147"/>
                <a:gd name="T110" fmla="*/ 85 w 133"/>
                <a:gd name="T111" fmla="*/ 111 h 147"/>
                <a:gd name="T112" fmla="*/ 85 w 133"/>
                <a:gd name="T113" fmla="*/ 111 h 147"/>
                <a:gd name="T114" fmla="*/ 98 w 133"/>
                <a:gd name="T115" fmla="*/ 14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147">
                  <a:moveTo>
                    <a:pt x="53" y="3"/>
                  </a:moveTo>
                  <a:cubicBezTo>
                    <a:pt x="52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22"/>
                    <a:pt x="52" y="38"/>
                    <a:pt x="55" y="53"/>
                  </a:cubicBezTo>
                  <a:cubicBezTo>
                    <a:pt x="53" y="56"/>
                    <a:pt x="51" y="59"/>
                    <a:pt x="51" y="62"/>
                  </a:cubicBezTo>
                  <a:cubicBezTo>
                    <a:pt x="51" y="63"/>
                    <a:pt x="51" y="63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7"/>
                    <a:pt x="43" y="69"/>
                    <a:pt x="38" y="71"/>
                  </a:cubicBezTo>
                  <a:cubicBezTo>
                    <a:pt x="36" y="73"/>
                    <a:pt x="33" y="74"/>
                    <a:pt x="31" y="75"/>
                  </a:cubicBezTo>
                  <a:cubicBezTo>
                    <a:pt x="25" y="78"/>
                    <a:pt x="19" y="81"/>
                    <a:pt x="13" y="85"/>
                  </a:cubicBezTo>
                  <a:cubicBezTo>
                    <a:pt x="10" y="87"/>
                    <a:pt x="7" y="89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7"/>
                    <a:pt x="1" y="97"/>
                    <a:pt x="3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7" y="97"/>
                    <a:pt x="8" y="97"/>
                  </a:cubicBezTo>
                  <a:cubicBezTo>
                    <a:pt x="6" y="100"/>
                    <a:pt x="5" y="103"/>
                    <a:pt x="4" y="106"/>
                  </a:cubicBezTo>
                  <a:cubicBezTo>
                    <a:pt x="4" y="106"/>
                    <a:pt x="4" y="107"/>
                    <a:pt x="4" y="107"/>
                  </a:cubicBezTo>
                  <a:cubicBezTo>
                    <a:pt x="4" y="107"/>
                    <a:pt x="4" y="108"/>
                    <a:pt x="5" y="109"/>
                  </a:cubicBezTo>
                  <a:cubicBezTo>
                    <a:pt x="5" y="109"/>
                    <a:pt x="6" y="110"/>
                    <a:pt x="7" y="109"/>
                  </a:cubicBezTo>
                  <a:cubicBezTo>
                    <a:pt x="13" y="108"/>
                    <a:pt x="18" y="104"/>
                    <a:pt x="23" y="100"/>
                  </a:cubicBezTo>
                  <a:cubicBezTo>
                    <a:pt x="25" y="98"/>
                    <a:pt x="28" y="97"/>
                    <a:pt x="30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8" y="95"/>
                    <a:pt x="41" y="95"/>
                    <a:pt x="44" y="95"/>
                  </a:cubicBezTo>
                  <a:cubicBezTo>
                    <a:pt x="47" y="96"/>
                    <a:pt x="51" y="97"/>
                    <a:pt x="55" y="96"/>
                  </a:cubicBezTo>
                  <a:cubicBezTo>
                    <a:pt x="59" y="97"/>
                    <a:pt x="63" y="98"/>
                    <a:pt x="68" y="98"/>
                  </a:cubicBezTo>
                  <a:cubicBezTo>
                    <a:pt x="69" y="102"/>
                    <a:pt x="70" y="106"/>
                    <a:pt x="72" y="109"/>
                  </a:cubicBezTo>
                  <a:cubicBezTo>
                    <a:pt x="72" y="110"/>
                    <a:pt x="73" y="111"/>
                    <a:pt x="74" y="111"/>
                  </a:cubicBezTo>
                  <a:cubicBezTo>
                    <a:pt x="76" y="110"/>
                    <a:pt x="76" y="109"/>
                    <a:pt x="77" y="108"/>
                  </a:cubicBezTo>
                  <a:cubicBezTo>
                    <a:pt x="77" y="107"/>
                    <a:pt x="77" y="105"/>
                    <a:pt x="77" y="103"/>
                  </a:cubicBezTo>
                  <a:cubicBezTo>
                    <a:pt x="79" y="111"/>
                    <a:pt x="82" y="119"/>
                    <a:pt x="84" y="124"/>
                  </a:cubicBezTo>
                  <a:cubicBezTo>
                    <a:pt x="84" y="125"/>
                    <a:pt x="85" y="126"/>
                    <a:pt x="86" y="126"/>
                  </a:cubicBezTo>
                  <a:cubicBezTo>
                    <a:pt x="88" y="126"/>
                    <a:pt x="88" y="125"/>
                    <a:pt x="89" y="124"/>
                  </a:cubicBezTo>
                  <a:cubicBezTo>
                    <a:pt x="90" y="121"/>
                    <a:pt x="91" y="117"/>
                    <a:pt x="91" y="113"/>
                  </a:cubicBezTo>
                  <a:cubicBezTo>
                    <a:pt x="91" y="112"/>
                    <a:pt x="91" y="112"/>
                    <a:pt x="91" y="111"/>
                  </a:cubicBezTo>
                  <a:cubicBezTo>
                    <a:pt x="92" y="119"/>
                    <a:pt x="93" y="127"/>
                    <a:pt x="93" y="135"/>
                  </a:cubicBezTo>
                  <a:cubicBezTo>
                    <a:pt x="93" y="137"/>
                    <a:pt x="93" y="138"/>
                    <a:pt x="93" y="140"/>
                  </a:cubicBezTo>
                  <a:cubicBezTo>
                    <a:pt x="93" y="142"/>
                    <a:pt x="93" y="143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6"/>
                    <a:pt x="94" y="147"/>
                    <a:pt x="96" y="147"/>
                  </a:cubicBezTo>
                  <a:cubicBezTo>
                    <a:pt x="97" y="147"/>
                    <a:pt x="98" y="146"/>
                    <a:pt x="98" y="145"/>
                  </a:cubicBezTo>
                  <a:cubicBezTo>
                    <a:pt x="98" y="145"/>
                    <a:pt x="98" y="145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3"/>
                    <a:pt x="99" y="141"/>
                    <a:pt x="99" y="140"/>
                  </a:cubicBezTo>
                  <a:cubicBezTo>
                    <a:pt x="99" y="139"/>
                    <a:pt x="98" y="138"/>
                    <a:pt x="98" y="137"/>
                  </a:cubicBezTo>
                  <a:cubicBezTo>
                    <a:pt x="99" y="139"/>
                    <a:pt x="99" y="142"/>
                    <a:pt x="100" y="144"/>
                  </a:cubicBezTo>
                  <a:cubicBezTo>
                    <a:pt x="100" y="145"/>
                    <a:pt x="101" y="146"/>
                    <a:pt x="102" y="146"/>
                  </a:cubicBezTo>
                  <a:cubicBezTo>
                    <a:pt x="104" y="146"/>
                    <a:pt x="105" y="145"/>
                    <a:pt x="105" y="143"/>
                  </a:cubicBezTo>
                  <a:cubicBezTo>
                    <a:pt x="105" y="138"/>
                    <a:pt x="106" y="133"/>
                    <a:pt x="106" y="128"/>
                  </a:cubicBezTo>
                  <a:cubicBezTo>
                    <a:pt x="106" y="120"/>
                    <a:pt x="105" y="111"/>
                    <a:pt x="104" y="103"/>
                  </a:cubicBezTo>
                  <a:cubicBezTo>
                    <a:pt x="105" y="104"/>
                    <a:pt x="106" y="104"/>
                    <a:pt x="107" y="104"/>
                  </a:cubicBezTo>
                  <a:cubicBezTo>
                    <a:pt x="108" y="104"/>
                    <a:pt x="109" y="103"/>
                    <a:pt x="109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7"/>
                    <a:pt x="103" y="86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6"/>
                    <a:pt x="107" y="89"/>
                    <a:pt x="110" y="92"/>
                  </a:cubicBezTo>
                  <a:cubicBezTo>
                    <a:pt x="111" y="93"/>
                    <a:pt x="112" y="93"/>
                    <a:pt x="113" y="92"/>
                  </a:cubicBezTo>
                  <a:cubicBezTo>
                    <a:pt x="114" y="92"/>
                    <a:pt x="114" y="91"/>
                    <a:pt x="114" y="91"/>
                  </a:cubicBezTo>
                  <a:cubicBezTo>
                    <a:pt x="116" y="93"/>
                    <a:pt x="118" y="94"/>
                    <a:pt x="120" y="96"/>
                  </a:cubicBezTo>
                  <a:cubicBezTo>
                    <a:pt x="121" y="96"/>
                    <a:pt x="121" y="97"/>
                    <a:pt x="122" y="97"/>
                  </a:cubicBezTo>
                  <a:cubicBezTo>
                    <a:pt x="125" y="100"/>
                    <a:pt x="127" y="102"/>
                    <a:pt x="129" y="103"/>
                  </a:cubicBezTo>
                  <a:cubicBezTo>
                    <a:pt x="130" y="104"/>
                    <a:pt x="131" y="104"/>
                    <a:pt x="132" y="103"/>
                  </a:cubicBezTo>
                  <a:cubicBezTo>
                    <a:pt x="133" y="103"/>
                    <a:pt x="133" y="102"/>
                    <a:pt x="133" y="101"/>
                  </a:cubicBezTo>
                  <a:cubicBezTo>
                    <a:pt x="133" y="101"/>
                    <a:pt x="133" y="101"/>
                    <a:pt x="133" y="100"/>
                  </a:cubicBezTo>
                  <a:cubicBezTo>
                    <a:pt x="130" y="95"/>
                    <a:pt x="125" y="89"/>
                    <a:pt x="120" y="84"/>
                  </a:cubicBezTo>
                  <a:cubicBezTo>
                    <a:pt x="116" y="77"/>
                    <a:pt x="111" y="69"/>
                    <a:pt x="104" y="63"/>
                  </a:cubicBezTo>
                  <a:cubicBezTo>
                    <a:pt x="103" y="62"/>
                    <a:pt x="102" y="62"/>
                    <a:pt x="101" y="63"/>
                  </a:cubicBezTo>
                  <a:cubicBezTo>
                    <a:pt x="100" y="63"/>
                    <a:pt x="100" y="64"/>
                    <a:pt x="100" y="65"/>
                  </a:cubicBezTo>
                  <a:cubicBezTo>
                    <a:pt x="100" y="65"/>
                    <a:pt x="99" y="65"/>
                    <a:pt x="99" y="65"/>
                  </a:cubicBezTo>
                  <a:cubicBezTo>
                    <a:pt x="99" y="64"/>
                    <a:pt x="99" y="63"/>
                    <a:pt x="99" y="62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4" y="36"/>
                    <a:pt x="93" y="36"/>
                  </a:cubicBezTo>
                  <a:cubicBezTo>
                    <a:pt x="91" y="36"/>
                    <a:pt x="90" y="37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1" y="44"/>
                    <a:pt x="91" y="49"/>
                    <a:pt x="92" y="53"/>
                  </a:cubicBezTo>
                  <a:cubicBezTo>
                    <a:pt x="92" y="53"/>
                    <a:pt x="91" y="52"/>
                    <a:pt x="91" y="51"/>
                  </a:cubicBezTo>
                  <a:cubicBezTo>
                    <a:pt x="90" y="49"/>
                    <a:pt x="89" y="47"/>
                    <a:pt x="88" y="45"/>
                  </a:cubicBezTo>
                  <a:cubicBezTo>
                    <a:pt x="85" y="38"/>
                    <a:pt x="81" y="31"/>
                    <a:pt x="78" y="24"/>
                  </a:cubicBezTo>
                  <a:cubicBezTo>
                    <a:pt x="77" y="24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5" y="21"/>
                    <a:pt x="73" y="22"/>
                  </a:cubicBezTo>
                  <a:cubicBezTo>
                    <a:pt x="72" y="22"/>
                    <a:pt x="72" y="23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0" y="21"/>
                    <a:pt x="68" y="17"/>
                    <a:pt x="66" y="14"/>
                  </a:cubicBezTo>
                  <a:cubicBezTo>
                    <a:pt x="65" y="14"/>
                    <a:pt x="64" y="13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1"/>
                    <a:pt x="61" y="9"/>
                    <a:pt x="59" y="10"/>
                  </a:cubicBezTo>
                  <a:cubicBezTo>
                    <a:pt x="59" y="10"/>
                    <a:pt x="58" y="10"/>
                    <a:pt x="58" y="10"/>
                  </a:cubicBezTo>
                  <a:cubicBezTo>
                    <a:pt x="58" y="6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4" y="0"/>
                    <a:pt x="53" y="1"/>
                    <a:pt x="53" y="3"/>
                  </a:cubicBezTo>
                  <a:close/>
                  <a:moveTo>
                    <a:pt x="73" y="27"/>
                  </a:moveTo>
                  <a:cubicBezTo>
                    <a:pt x="74" y="28"/>
                    <a:pt x="74" y="29"/>
                    <a:pt x="75" y="30"/>
                  </a:cubicBezTo>
                  <a:cubicBezTo>
                    <a:pt x="75" y="31"/>
                    <a:pt x="75" y="31"/>
                    <a:pt x="74" y="31"/>
                  </a:cubicBezTo>
                  <a:cubicBezTo>
                    <a:pt x="74" y="30"/>
                    <a:pt x="74" y="28"/>
                    <a:pt x="73" y="27"/>
                  </a:cubicBezTo>
                  <a:close/>
                  <a:moveTo>
                    <a:pt x="62" y="39"/>
                  </a:moveTo>
                  <a:cubicBezTo>
                    <a:pt x="62" y="41"/>
                    <a:pt x="62" y="44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4"/>
                    <a:pt x="62" y="41"/>
                    <a:pt x="62" y="39"/>
                  </a:cubicBezTo>
                  <a:close/>
                  <a:moveTo>
                    <a:pt x="70" y="56"/>
                  </a:moveTo>
                  <a:cubicBezTo>
                    <a:pt x="70" y="57"/>
                    <a:pt x="70" y="57"/>
                    <a:pt x="70" y="58"/>
                  </a:cubicBezTo>
                  <a:cubicBezTo>
                    <a:pt x="70" y="58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7"/>
                    <a:pt x="70" y="57"/>
                    <a:pt x="70" y="56"/>
                  </a:cubicBezTo>
                  <a:close/>
                  <a:moveTo>
                    <a:pt x="57" y="61"/>
                  </a:moveTo>
                  <a:cubicBezTo>
                    <a:pt x="57" y="61"/>
                    <a:pt x="57" y="61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1"/>
                    <a:pt x="57" y="61"/>
                  </a:cubicBezTo>
                  <a:close/>
                  <a:moveTo>
                    <a:pt x="80" y="57"/>
                  </a:moveTo>
                  <a:cubicBezTo>
                    <a:pt x="79" y="52"/>
                    <a:pt x="78" y="47"/>
                    <a:pt x="77" y="42"/>
                  </a:cubicBezTo>
                  <a:cubicBezTo>
                    <a:pt x="77" y="42"/>
                    <a:pt x="79" y="44"/>
                    <a:pt x="79" y="45"/>
                  </a:cubicBezTo>
                  <a:cubicBezTo>
                    <a:pt x="81" y="50"/>
                    <a:pt x="83" y="57"/>
                    <a:pt x="84" y="64"/>
                  </a:cubicBezTo>
                  <a:cubicBezTo>
                    <a:pt x="83" y="64"/>
                    <a:pt x="82" y="64"/>
                    <a:pt x="81" y="64"/>
                  </a:cubicBezTo>
                  <a:cubicBezTo>
                    <a:pt x="81" y="61"/>
                    <a:pt x="80" y="57"/>
                    <a:pt x="80" y="57"/>
                  </a:cubicBezTo>
                  <a:close/>
                  <a:moveTo>
                    <a:pt x="88" y="61"/>
                  </a:moveTo>
                  <a:cubicBezTo>
                    <a:pt x="89" y="62"/>
                    <a:pt x="90" y="64"/>
                    <a:pt x="90" y="65"/>
                  </a:cubicBezTo>
                  <a:cubicBezTo>
                    <a:pt x="90" y="65"/>
                    <a:pt x="89" y="65"/>
                    <a:pt x="89" y="65"/>
                  </a:cubicBezTo>
                  <a:cubicBezTo>
                    <a:pt x="89" y="64"/>
                    <a:pt x="89" y="62"/>
                    <a:pt x="88" y="61"/>
                  </a:cubicBezTo>
                  <a:close/>
                  <a:moveTo>
                    <a:pt x="55" y="71"/>
                  </a:moveTo>
                  <a:cubicBezTo>
                    <a:pt x="56" y="72"/>
                    <a:pt x="57" y="74"/>
                    <a:pt x="58" y="75"/>
                  </a:cubicBezTo>
                  <a:cubicBezTo>
                    <a:pt x="48" y="77"/>
                    <a:pt x="36" y="80"/>
                    <a:pt x="30" y="87"/>
                  </a:cubicBezTo>
                  <a:cubicBezTo>
                    <a:pt x="29" y="87"/>
                    <a:pt x="28" y="86"/>
                    <a:pt x="27" y="87"/>
                  </a:cubicBezTo>
                  <a:cubicBezTo>
                    <a:pt x="28" y="86"/>
                    <a:pt x="29" y="85"/>
                    <a:pt x="31" y="84"/>
                  </a:cubicBezTo>
                  <a:cubicBezTo>
                    <a:pt x="39" y="80"/>
                    <a:pt x="47" y="76"/>
                    <a:pt x="55" y="71"/>
                  </a:cubicBezTo>
                  <a:close/>
                  <a:moveTo>
                    <a:pt x="66" y="84"/>
                  </a:moveTo>
                  <a:cubicBezTo>
                    <a:pt x="66" y="85"/>
                    <a:pt x="66" y="86"/>
                    <a:pt x="66" y="87"/>
                  </a:cubicBezTo>
                  <a:cubicBezTo>
                    <a:pt x="61" y="88"/>
                    <a:pt x="57" y="88"/>
                    <a:pt x="52" y="88"/>
                  </a:cubicBezTo>
                  <a:cubicBezTo>
                    <a:pt x="53" y="87"/>
                    <a:pt x="54" y="87"/>
                    <a:pt x="56" y="86"/>
                  </a:cubicBezTo>
                  <a:cubicBezTo>
                    <a:pt x="59" y="85"/>
                    <a:pt x="62" y="85"/>
                    <a:pt x="66" y="84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lose/>
                  <a:moveTo>
                    <a:pt x="84" y="70"/>
                  </a:moveTo>
                  <a:cubicBezTo>
                    <a:pt x="85" y="72"/>
                    <a:pt x="85" y="74"/>
                    <a:pt x="85" y="7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5"/>
                    <a:pt x="85" y="82"/>
                    <a:pt x="85" y="80"/>
                  </a:cubicBezTo>
                  <a:cubicBezTo>
                    <a:pt x="85" y="80"/>
                    <a:pt x="82" y="70"/>
                    <a:pt x="82" y="70"/>
                  </a:cubicBezTo>
                  <a:cubicBezTo>
                    <a:pt x="83" y="70"/>
                    <a:pt x="84" y="70"/>
                    <a:pt x="84" y="70"/>
                  </a:cubicBezTo>
                  <a:close/>
                  <a:moveTo>
                    <a:pt x="90" y="75"/>
                  </a:moveTo>
                  <a:cubicBezTo>
                    <a:pt x="90" y="73"/>
                    <a:pt x="90" y="72"/>
                    <a:pt x="90" y="71"/>
                  </a:cubicBezTo>
                  <a:cubicBezTo>
                    <a:pt x="90" y="71"/>
                    <a:pt x="91" y="71"/>
                    <a:pt x="91" y="71"/>
                  </a:cubicBezTo>
                  <a:cubicBezTo>
                    <a:pt x="91" y="74"/>
                    <a:pt x="91" y="76"/>
                    <a:pt x="91" y="79"/>
                  </a:cubicBezTo>
                  <a:cubicBezTo>
                    <a:pt x="91" y="77"/>
                    <a:pt x="90" y="75"/>
                    <a:pt x="90" y="75"/>
                  </a:cubicBezTo>
                  <a:close/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17" y="98"/>
                    <a:pt x="14" y="100"/>
                    <a:pt x="12" y="102"/>
                  </a:cubicBezTo>
                  <a:cubicBezTo>
                    <a:pt x="13" y="100"/>
                    <a:pt x="14" y="98"/>
                    <a:pt x="15" y="96"/>
                  </a:cubicBezTo>
                  <a:cubicBezTo>
                    <a:pt x="17" y="96"/>
                    <a:pt x="18" y="96"/>
                    <a:pt x="20" y="96"/>
                  </a:cubicBezTo>
                  <a:close/>
                  <a:moveTo>
                    <a:pt x="82" y="89"/>
                  </a:moveTo>
                  <a:cubicBezTo>
                    <a:pt x="83" y="95"/>
                    <a:pt x="84" y="101"/>
                    <a:pt x="85" y="106"/>
                  </a:cubicBezTo>
                  <a:cubicBezTo>
                    <a:pt x="84" y="100"/>
                    <a:pt x="83" y="95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85" y="111"/>
                  </a:moveTo>
                  <a:cubicBezTo>
                    <a:pt x="85" y="111"/>
                    <a:pt x="85" y="112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3"/>
                    <a:pt x="85" y="112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lose/>
                  <a:moveTo>
                    <a:pt x="98" y="145"/>
                  </a:moveTo>
                  <a:cubicBezTo>
                    <a:pt x="98" y="145"/>
                    <a:pt x="98" y="144"/>
                    <a:pt x="98" y="144"/>
                  </a:cubicBezTo>
                  <a:cubicBezTo>
                    <a:pt x="98" y="144"/>
                    <a:pt x="98" y="145"/>
                    <a:pt x="98" y="14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8" name="Freeform 187"/>
            <p:cNvSpPr>
              <a:spLocks noEditPoints="1" noChangeArrowheads="1"/>
            </p:cNvSpPr>
            <p:nvPr/>
          </p:nvSpPr>
          <p:spPr bwMode="auto">
            <a:xfrm>
              <a:off x="3949" y="1947"/>
              <a:ext cx="209" cy="175"/>
            </a:xfrm>
            <a:custGeom>
              <a:avLst/>
              <a:gdLst>
                <a:gd name="T0" fmla="*/ 120 w 144"/>
                <a:gd name="T1" fmla="*/ 3 h 121"/>
                <a:gd name="T2" fmla="*/ 53 w 144"/>
                <a:gd name="T3" fmla="*/ 40 h 121"/>
                <a:gd name="T4" fmla="*/ 24 w 144"/>
                <a:gd name="T5" fmla="*/ 22 h 121"/>
                <a:gd name="T6" fmla="*/ 17 w 144"/>
                <a:gd name="T7" fmla="*/ 12 h 121"/>
                <a:gd name="T8" fmla="*/ 15 w 144"/>
                <a:gd name="T9" fmla="*/ 16 h 121"/>
                <a:gd name="T10" fmla="*/ 16 w 144"/>
                <a:gd name="T11" fmla="*/ 17 h 121"/>
                <a:gd name="T12" fmla="*/ 8 w 144"/>
                <a:gd name="T13" fmla="*/ 11 h 121"/>
                <a:gd name="T14" fmla="*/ 6 w 144"/>
                <a:gd name="T15" fmla="*/ 14 h 121"/>
                <a:gd name="T16" fmla="*/ 3 w 144"/>
                <a:gd name="T17" fmla="*/ 23 h 121"/>
                <a:gd name="T18" fmla="*/ 3 w 144"/>
                <a:gd name="T19" fmla="*/ 35 h 121"/>
                <a:gd name="T20" fmla="*/ 12 w 144"/>
                <a:gd name="T21" fmla="*/ 49 h 121"/>
                <a:gd name="T22" fmla="*/ 20 w 144"/>
                <a:gd name="T23" fmla="*/ 66 h 121"/>
                <a:gd name="T24" fmla="*/ 25 w 144"/>
                <a:gd name="T25" fmla="*/ 64 h 121"/>
                <a:gd name="T26" fmla="*/ 21 w 144"/>
                <a:gd name="T27" fmla="*/ 56 h 121"/>
                <a:gd name="T28" fmla="*/ 26 w 144"/>
                <a:gd name="T29" fmla="*/ 58 h 121"/>
                <a:gd name="T30" fmla="*/ 26 w 144"/>
                <a:gd name="T31" fmla="*/ 67 h 121"/>
                <a:gd name="T32" fmla="*/ 26 w 144"/>
                <a:gd name="T33" fmla="*/ 72 h 121"/>
                <a:gd name="T34" fmla="*/ 89 w 144"/>
                <a:gd name="T35" fmla="*/ 90 h 121"/>
                <a:gd name="T36" fmla="*/ 132 w 144"/>
                <a:gd name="T37" fmla="*/ 117 h 121"/>
                <a:gd name="T38" fmla="*/ 139 w 144"/>
                <a:gd name="T39" fmla="*/ 120 h 121"/>
                <a:gd name="T40" fmla="*/ 144 w 144"/>
                <a:gd name="T41" fmla="*/ 119 h 121"/>
                <a:gd name="T42" fmla="*/ 136 w 144"/>
                <a:gd name="T43" fmla="*/ 111 h 121"/>
                <a:gd name="T44" fmla="*/ 106 w 144"/>
                <a:gd name="T45" fmla="*/ 65 h 121"/>
                <a:gd name="T46" fmla="*/ 134 w 144"/>
                <a:gd name="T47" fmla="*/ 13 h 121"/>
                <a:gd name="T48" fmla="*/ 135 w 144"/>
                <a:gd name="T49" fmla="*/ 9 h 121"/>
                <a:gd name="T50" fmla="*/ 124 w 144"/>
                <a:gd name="T51" fmla="*/ 12 h 121"/>
                <a:gd name="T52" fmla="*/ 130 w 144"/>
                <a:gd name="T53" fmla="*/ 1 h 121"/>
                <a:gd name="T54" fmla="*/ 22 w 144"/>
                <a:gd name="T55" fmla="*/ 43 h 121"/>
                <a:gd name="T56" fmla="*/ 27 w 144"/>
                <a:gd name="T57" fmla="*/ 41 h 121"/>
                <a:gd name="T58" fmla="*/ 26 w 144"/>
                <a:gd name="T59" fmla="*/ 40 h 121"/>
                <a:gd name="T60" fmla="*/ 28 w 144"/>
                <a:gd name="T61" fmla="*/ 44 h 121"/>
                <a:gd name="T62" fmla="*/ 28 w 144"/>
                <a:gd name="T63" fmla="*/ 44 h 121"/>
                <a:gd name="T64" fmla="*/ 100 w 144"/>
                <a:gd name="T65" fmla="*/ 22 h 121"/>
                <a:gd name="T66" fmla="*/ 74 w 144"/>
                <a:gd name="T67" fmla="*/ 44 h 121"/>
                <a:gd name="T68" fmla="*/ 110 w 144"/>
                <a:gd name="T69" fmla="*/ 26 h 121"/>
                <a:gd name="T70" fmla="*/ 113 w 144"/>
                <a:gd name="T71" fmla="*/ 23 h 121"/>
                <a:gd name="T72" fmla="*/ 25 w 144"/>
                <a:gd name="T73" fmla="*/ 51 h 121"/>
                <a:gd name="T74" fmla="*/ 50 w 144"/>
                <a:gd name="T75" fmla="*/ 50 h 121"/>
                <a:gd name="T76" fmla="*/ 53 w 144"/>
                <a:gd name="T77" fmla="*/ 46 h 121"/>
                <a:gd name="T78" fmla="*/ 60 w 144"/>
                <a:gd name="T79" fmla="*/ 48 h 121"/>
                <a:gd name="T80" fmla="*/ 36 w 144"/>
                <a:gd name="T81" fmla="*/ 52 h 121"/>
                <a:gd name="T82" fmla="*/ 36 w 144"/>
                <a:gd name="T83" fmla="*/ 52 h 121"/>
                <a:gd name="T84" fmla="*/ 83 w 144"/>
                <a:gd name="T85" fmla="*/ 58 h 121"/>
                <a:gd name="T86" fmla="*/ 82 w 144"/>
                <a:gd name="T87" fmla="*/ 56 h 121"/>
                <a:gd name="T88" fmla="*/ 92 w 144"/>
                <a:gd name="T89" fmla="*/ 59 h 121"/>
                <a:gd name="T90" fmla="*/ 39 w 144"/>
                <a:gd name="T91" fmla="*/ 62 h 121"/>
                <a:gd name="T92" fmla="*/ 40 w 144"/>
                <a:gd name="T93" fmla="*/ 68 h 121"/>
                <a:gd name="T94" fmla="*/ 74 w 144"/>
                <a:gd name="T95" fmla="*/ 61 h 121"/>
                <a:gd name="T96" fmla="*/ 73 w 144"/>
                <a:gd name="T97" fmla="*/ 61 h 121"/>
                <a:gd name="T98" fmla="*/ 88 w 144"/>
                <a:gd name="T99" fmla="*/ 65 h 121"/>
                <a:gd name="T100" fmla="*/ 76 w 144"/>
                <a:gd name="T101" fmla="*/ 67 h 121"/>
                <a:gd name="T102" fmla="*/ 76 w 144"/>
                <a:gd name="T103" fmla="*/ 67 h 121"/>
                <a:gd name="T104" fmla="*/ 94 w 144"/>
                <a:gd name="T105" fmla="*/ 69 h 121"/>
                <a:gd name="T106" fmla="*/ 91 w 144"/>
                <a:gd name="T107" fmla="*/ 82 h 121"/>
                <a:gd name="T108" fmla="*/ 89 w 144"/>
                <a:gd name="T109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21">
                  <a:moveTo>
                    <a:pt x="126" y="1"/>
                  </a:moveTo>
                  <a:cubicBezTo>
                    <a:pt x="125" y="2"/>
                    <a:pt x="125" y="3"/>
                    <a:pt x="124" y="3"/>
                  </a:cubicBezTo>
                  <a:cubicBezTo>
                    <a:pt x="123" y="2"/>
                    <a:pt x="122" y="2"/>
                    <a:pt x="120" y="3"/>
                  </a:cubicBezTo>
                  <a:cubicBezTo>
                    <a:pt x="103" y="12"/>
                    <a:pt x="81" y="26"/>
                    <a:pt x="67" y="43"/>
                  </a:cubicBezTo>
                  <a:cubicBezTo>
                    <a:pt x="65" y="43"/>
                    <a:pt x="62" y="42"/>
                    <a:pt x="60" y="42"/>
                  </a:cubicBezTo>
                  <a:cubicBezTo>
                    <a:pt x="58" y="41"/>
                    <a:pt x="55" y="40"/>
                    <a:pt x="53" y="40"/>
                  </a:cubicBezTo>
                  <a:cubicBezTo>
                    <a:pt x="49" y="39"/>
                    <a:pt x="46" y="38"/>
                    <a:pt x="43" y="37"/>
                  </a:cubicBezTo>
                  <a:cubicBezTo>
                    <a:pt x="39" y="34"/>
                    <a:pt x="36" y="31"/>
                    <a:pt x="32" y="29"/>
                  </a:cubicBezTo>
                  <a:cubicBezTo>
                    <a:pt x="29" y="27"/>
                    <a:pt x="27" y="24"/>
                    <a:pt x="24" y="22"/>
                  </a:cubicBezTo>
                  <a:cubicBezTo>
                    <a:pt x="23" y="20"/>
                    <a:pt x="22" y="18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0"/>
                    <a:pt x="9" y="10"/>
                    <a:pt x="8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9" y="28"/>
                    <a:pt x="9" y="28"/>
                  </a:cubicBezTo>
                  <a:cubicBezTo>
                    <a:pt x="8" y="26"/>
                    <a:pt x="7" y="25"/>
                    <a:pt x="6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3"/>
                    <a:pt x="2" y="24"/>
                    <a:pt x="1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5" y="38"/>
                    <a:pt x="6" y="37"/>
                  </a:cubicBezTo>
                  <a:cubicBezTo>
                    <a:pt x="7" y="37"/>
                    <a:pt x="7" y="36"/>
                    <a:pt x="7" y="36"/>
                  </a:cubicBezTo>
                  <a:cubicBezTo>
                    <a:pt x="9" y="40"/>
                    <a:pt x="11" y="44"/>
                    <a:pt x="12" y="49"/>
                  </a:cubicBezTo>
                  <a:cubicBezTo>
                    <a:pt x="15" y="54"/>
                    <a:pt x="17" y="60"/>
                    <a:pt x="20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7"/>
                    <a:pt x="22" y="67"/>
                    <a:pt x="23" y="67"/>
                  </a:cubicBezTo>
                  <a:cubicBezTo>
                    <a:pt x="24" y="66"/>
                    <a:pt x="25" y="65"/>
                    <a:pt x="25" y="64"/>
                  </a:cubicBezTo>
                  <a:cubicBezTo>
                    <a:pt x="25" y="64"/>
                    <a:pt x="25" y="63"/>
                    <a:pt x="24" y="63"/>
                  </a:cubicBezTo>
                  <a:cubicBezTo>
                    <a:pt x="23" y="61"/>
                    <a:pt x="22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8"/>
                    <a:pt x="24" y="59"/>
                    <a:pt x="25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8" y="58"/>
                  </a:cubicBezTo>
                  <a:cubicBezTo>
                    <a:pt x="29" y="61"/>
                    <a:pt x="31" y="64"/>
                    <a:pt x="33" y="67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5" y="67"/>
                    <a:pt x="23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71"/>
                    <a:pt x="24" y="72"/>
                    <a:pt x="26" y="72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3" y="77"/>
                    <a:pt x="61" y="78"/>
                    <a:pt x="69" y="79"/>
                  </a:cubicBezTo>
                  <a:cubicBezTo>
                    <a:pt x="76" y="83"/>
                    <a:pt x="83" y="87"/>
                    <a:pt x="89" y="90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8" y="95"/>
                    <a:pt x="100" y="95"/>
                    <a:pt x="100" y="94"/>
                  </a:cubicBezTo>
                  <a:cubicBezTo>
                    <a:pt x="109" y="104"/>
                    <a:pt x="121" y="112"/>
                    <a:pt x="132" y="117"/>
                  </a:cubicBezTo>
                  <a:cubicBezTo>
                    <a:pt x="133" y="118"/>
                    <a:pt x="134" y="120"/>
                    <a:pt x="136" y="121"/>
                  </a:cubicBezTo>
                  <a:cubicBezTo>
                    <a:pt x="137" y="121"/>
                    <a:pt x="138" y="121"/>
                    <a:pt x="139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1"/>
                    <a:pt x="140" y="121"/>
                    <a:pt x="141" y="121"/>
                  </a:cubicBezTo>
                  <a:cubicBezTo>
                    <a:pt x="142" y="121"/>
                    <a:pt x="144" y="121"/>
                    <a:pt x="144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8"/>
                    <a:pt x="144" y="117"/>
                    <a:pt x="143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0" y="114"/>
                    <a:pt x="138" y="113"/>
                    <a:pt x="136" y="111"/>
                  </a:cubicBezTo>
                  <a:cubicBezTo>
                    <a:pt x="131" y="104"/>
                    <a:pt x="125" y="96"/>
                    <a:pt x="120" y="89"/>
                  </a:cubicBezTo>
                  <a:cubicBezTo>
                    <a:pt x="116" y="83"/>
                    <a:pt x="111" y="77"/>
                    <a:pt x="106" y="70"/>
                  </a:cubicBezTo>
                  <a:cubicBezTo>
                    <a:pt x="106" y="68"/>
                    <a:pt x="106" y="67"/>
                    <a:pt x="106" y="65"/>
                  </a:cubicBezTo>
                  <a:cubicBezTo>
                    <a:pt x="111" y="57"/>
                    <a:pt x="115" y="49"/>
                    <a:pt x="118" y="41"/>
                  </a:cubicBezTo>
                  <a:cubicBezTo>
                    <a:pt x="125" y="31"/>
                    <a:pt x="131" y="22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3" y="12"/>
                    <a:pt x="133" y="12"/>
                  </a:cubicBezTo>
                  <a:cubicBezTo>
                    <a:pt x="133" y="12"/>
                    <a:pt x="134" y="11"/>
                    <a:pt x="134" y="11"/>
                  </a:cubicBezTo>
                  <a:cubicBezTo>
                    <a:pt x="135" y="10"/>
                    <a:pt x="135" y="9"/>
                    <a:pt x="135" y="9"/>
                  </a:cubicBezTo>
                  <a:cubicBezTo>
                    <a:pt x="135" y="8"/>
                    <a:pt x="135" y="8"/>
                    <a:pt x="134" y="7"/>
                  </a:cubicBezTo>
                  <a:cubicBezTo>
                    <a:pt x="133" y="6"/>
                    <a:pt x="132" y="6"/>
                    <a:pt x="131" y="7"/>
                  </a:cubicBezTo>
                  <a:cubicBezTo>
                    <a:pt x="128" y="8"/>
                    <a:pt x="126" y="10"/>
                    <a:pt x="124" y="12"/>
                  </a:cubicBezTo>
                  <a:cubicBezTo>
                    <a:pt x="126" y="9"/>
                    <a:pt x="129" y="7"/>
                    <a:pt x="130" y="5"/>
                  </a:cubicBezTo>
                  <a:cubicBezTo>
                    <a:pt x="130" y="4"/>
                    <a:pt x="131" y="4"/>
                    <a:pt x="131" y="3"/>
                  </a:cubicBezTo>
                  <a:cubicBezTo>
                    <a:pt x="131" y="3"/>
                    <a:pt x="130" y="2"/>
                    <a:pt x="130" y="1"/>
                  </a:cubicBezTo>
                  <a:cubicBezTo>
                    <a:pt x="129" y="0"/>
                    <a:pt x="127" y="0"/>
                    <a:pt x="126" y="1"/>
                  </a:cubicBezTo>
                  <a:close/>
                  <a:moveTo>
                    <a:pt x="21" y="41"/>
                  </a:moveTo>
                  <a:cubicBezTo>
                    <a:pt x="21" y="42"/>
                    <a:pt x="21" y="42"/>
                    <a:pt x="22" y="43"/>
                  </a:cubicBezTo>
                  <a:cubicBezTo>
                    <a:pt x="21" y="42"/>
                    <a:pt x="21" y="42"/>
                    <a:pt x="21" y="41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0"/>
                  </a:cubicBezTo>
                  <a:close/>
                  <a:moveTo>
                    <a:pt x="28" y="44"/>
                  </a:moveTo>
                  <a:cubicBezTo>
                    <a:pt x="27" y="43"/>
                    <a:pt x="27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9" y="45"/>
                    <a:pt x="29" y="46"/>
                  </a:cubicBezTo>
                  <a:cubicBezTo>
                    <a:pt x="28" y="45"/>
                    <a:pt x="28" y="44"/>
                    <a:pt x="28" y="44"/>
                  </a:cubicBezTo>
                  <a:close/>
                  <a:moveTo>
                    <a:pt x="104" y="18"/>
                  </a:moveTo>
                  <a:cubicBezTo>
                    <a:pt x="103" y="19"/>
                    <a:pt x="102" y="20"/>
                    <a:pt x="101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5" y="25"/>
                    <a:pt x="91" y="29"/>
                    <a:pt x="87" y="33"/>
                  </a:cubicBezTo>
                  <a:cubicBezTo>
                    <a:pt x="83" y="37"/>
                    <a:pt x="78" y="41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2" y="34"/>
                    <a:pt x="93" y="25"/>
                    <a:pt x="104" y="18"/>
                  </a:cubicBezTo>
                  <a:close/>
                  <a:moveTo>
                    <a:pt x="113" y="23"/>
                  </a:moveTo>
                  <a:cubicBezTo>
                    <a:pt x="112" y="24"/>
                    <a:pt x="111" y="25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09" y="27"/>
                    <a:pt x="109" y="27"/>
                  </a:cubicBezTo>
                  <a:cubicBezTo>
                    <a:pt x="111" y="25"/>
                    <a:pt x="112" y="24"/>
                    <a:pt x="113" y="23"/>
                  </a:cubicBezTo>
                  <a:close/>
                  <a:moveTo>
                    <a:pt x="25" y="50"/>
                  </a:move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45" y="45"/>
                  </a:moveTo>
                  <a:cubicBezTo>
                    <a:pt x="47" y="47"/>
                    <a:pt x="48" y="48"/>
                    <a:pt x="50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49"/>
                    <a:pt x="46" y="47"/>
                    <a:pt x="45" y="45"/>
                  </a:cubicBezTo>
                  <a:close/>
                  <a:moveTo>
                    <a:pt x="53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6" y="47"/>
                    <a:pt x="58" y="47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8"/>
                    <a:pt x="57" y="49"/>
                    <a:pt x="56" y="49"/>
                  </a:cubicBezTo>
                  <a:cubicBezTo>
                    <a:pt x="55" y="48"/>
                    <a:pt x="54" y="47"/>
                    <a:pt x="53" y="46"/>
                  </a:cubicBezTo>
                  <a:close/>
                  <a:moveTo>
                    <a:pt x="36" y="52"/>
                  </a:moveTo>
                  <a:cubicBezTo>
                    <a:pt x="37" y="53"/>
                    <a:pt x="38" y="53"/>
                    <a:pt x="38" y="54"/>
                  </a:cubicBezTo>
                  <a:cubicBezTo>
                    <a:pt x="38" y="54"/>
                    <a:pt x="37" y="54"/>
                    <a:pt x="37" y="53"/>
                  </a:cubicBezTo>
                  <a:cubicBezTo>
                    <a:pt x="37" y="53"/>
                    <a:pt x="36" y="53"/>
                    <a:pt x="36" y="52"/>
                  </a:cubicBezTo>
                  <a:close/>
                  <a:moveTo>
                    <a:pt x="82" y="56"/>
                  </a:moveTo>
                  <a:cubicBezTo>
                    <a:pt x="83" y="56"/>
                    <a:pt x="83" y="56"/>
                    <a:pt x="84" y="56"/>
                  </a:cubicBezTo>
                  <a:cubicBezTo>
                    <a:pt x="84" y="57"/>
                    <a:pt x="84" y="57"/>
                    <a:pt x="83" y="58"/>
                  </a:cubicBezTo>
                  <a:cubicBezTo>
                    <a:pt x="82" y="58"/>
                    <a:pt x="81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0" y="57"/>
                    <a:pt x="81" y="56"/>
                    <a:pt x="8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8"/>
                    <a:pt x="92" y="59"/>
                  </a:cubicBezTo>
                  <a:cubicBezTo>
                    <a:pt x="92" y="59"/>
                    <a:pt x="91" y="59"/>
                    <a:pt x="91" y="59"/>
                  </a:cubicBezTo>
                  <a:cubicBezTo>
                    <a:pt x="91" y="58"/>
                    <a:pt x="92" y="58"/>
                    <a:pt x="93" y="57"/>
                  </a:cubicBezTo>
                  <a:close/>
                  <a:moveTo>
                    <a:pt x="39" y="62"/>
                  </a:moveTo>
                  <a:cubicBezTo>
                    <a:pt x="43" y="63"/>
                    <a:pt x="47" y="64"/>
                    <a:pt x="51" y="66"/>
                  </a:cubicBezTo>
                  <a:cubicBezTo>
                    <a:pt x="53" y="67"/>
                    <a:pt x="55" y="69"/>
                    <a:pt x="57" y="70"/>
                  </a:cubicBezTo>
                  <a:cubicBezTo>
                    <a:pt x="51" y="69"/>
                    <a:pt x="45" y="69"/>
                    <a:pt x="40" y="68"/>
                  </a:cubicBezTo>
                  <a:cubicBezTo>
                    <a:pt x="40" y="66"/>
                    <a:pt x="39" y="64"/>
                    <a:pt x="39" y="62"/>
                  </a:cubicBezTo>
                  <a:close/>
                  <a:moveTo>
                    <a:pt x="73" y="61"/>
                  </a:moveTo>
                  <a:cubicBezTo>
                    <a:pt x="73" y="61"/>
                    <a:pt x="73" y="61"/>
                    <a:pt x="74" y="61"/>
                  </a:cubicBezTo>
                  <a:cubicBezTo>
                    <a:pt x="74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3"/>
                  </a:cubicBezTo>
                  <a:cubicBezTo>
                    <a:pt x="73" y="62"/>
                    <a:pt x="73" y="62"/>
                    <a:pt x="73" y="61"/>
                  </a:cubicBezTo>
                  <a:close/>
                  <a:moveTo>
                    <a:pt x="86" y="64"/>
                  </a:moveTo>
                  <a:cubicBezTo>
                    <a:pt x="87" y="64"/>
                    <a:pt x="88" y="64"/>
                    <a:pt x="89" y="64"/>
                  </a:cubicBezTo>
                  <a:cubicBezTo>
                    <a:pt x="89" y="64"/>
                    <a:pt x="88" y="65"/>
                    <a:pt x="88" y="65"/>
                  </a:cubicBezTo>
                  <a:cubicBezTo>
                    <a:pt x="87" y="65"/>
                    <a:pt x="87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lose/>
                  <a:moveTo>
                    <a:pt x="76" y="67"/>
                  </a:move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lose/>
                  <a:moveTo>
                    <a:pt x="95" y="68"/>
                  </a:moveTo>
                  <a:cubicBezTo>
                    <a:pt x="95" y="68"/>
                    <a:pt x="95" y="69"/>
                    <a:pt x="95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5" y="68"/>
                    <a:pt x="95" y="68"/>
                    <a:pt x="95" y="68"/>
                  </a:cubicBezTo>
                  <a:close/>
                  <a:moveTo>
                    <a:pt x="89" y="81"/>
                  </a:moveTo>
                  <a:cubicBezTo>
                    <a:pt x="89" y="81"/>
                    <a:pt x="90" y="82"/>
                    <a:pt x="91" y="82"/>
                  </a:cubicBezTo>
                  <a:cubicBezTo>
                    <a:pt x="91" y="82"/>
                    <a:pt x="92" y="83"/>
                    <a:pt x="92" y="83"/>
                  </a:cubicBezTo>
                  <a:cubicBezTo>
                    <a:pt x="91" y="82"/>
                    <a:pt x="90" y="82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9" name="Freeform 188"/>
            <p:cNvSpPr>
              <a:spLocks noEditPoints="1" noChangeArrowheads="1"/>
            </p:cNvSpPr>
            <p:nvPr/>
          </p:nvSpPr>
          <p:spPr bwMode="auto">
            <a:xfrm>
              <a:off x="4289" y="2070"/>
              <a:ext cx="199" cy="191"/>
            </a:xfrm>
            <a:custGeom>
              <a:avLst/>
              <a:gdLst>
                <a:gd name="T0" fmla="*/ 0 w 137"/>
                <a:gd name="T1" fmla="*/ 4 h 132"/>
                <a:gd name="T2" fmla="*/ 18 w 137"/>
                <a:gd name="T3" fmla="*/ 72 h 132"/>
                <a:gd name="T4" fmla="*/ 23 w 137"/>
                <a:gd name="T5" fmla="*/ 71 h 132"/>
                <a:gd name="T6" fmla="*/ 25 w 137"/>
                <a:gd name="T7" fmla="*/ 66 h 132"/>
                <a:gd name="T8" fmla="*/ 23 w 137"/>
                <a:gd name="T9" fmla="*/ 64 h 132"/>
                <a:gd name="T10" fmla="*/ 22 w 137"/>
                <a:gd name="T11" fmla="*/ 61 h 132"/>
                <a:gd name="T12" fmla="*/ 26 w 137"/>
                <a:gd name="T13" fmla="*/ 68 h 132"/>
                <a:gd name="T14" fmla="*/ 24 w 137"/>
                <a:gd name="T15" fmla="*/ 72 h 132"/>
                <a:gd name="T16" fmla="*/ 85 w 137"/>
                <a:gd name="T17" fmla="*/ 94 h 132"/>
                <a:gd name="T18" fmla="*/ 123 w 137"/>
                <a:gd name="T19" fmla="*/ 122 h 132"/>
                <a:gd name="T20" fmla="*/ 136 w 137"/>
                <a:gd name="T21" fmla="*/ 132 h 132"/>
                <a:gd name="T22" fmla="*/ 133 w 137"/>
                <a:gd name="T23" fmla="*/ 122 h 132"/>
                <a:gd name="T24" fmla="*/ 133 w 137"/>
                <a:gd name="T25" fmla="*/ 119 h 132"/>
                <a:gd name="T26" fmla="*/ 117 w 137"/>
                <a:gd name="T27" fmla="*/ 62 h 132"/>
                <a:gd name="T28" fmla="*/ 115 w 137"/>
                <a:gd name="T29" fmla="*/ 59 h 132"/>
                <a:gd name="T30" fmla="*/ 132 w 137"/>
                <a:gd name="T31" fmla="*/ 34 h 132"/>
                <a:gd name="T32" fmla="*/ 133 w 137"/>
                <a:gd name="T33" fmla="*/ 29 h 132"/>
                <a:gd name="T34" fmla="*/ 129 w 137"/>
                <a:gd name="T35" fmla="*/ 27 h 132"/>
                <a:gd name="T36" fmla="*/ 111 w 137"/>
                <a:gd name="T37" fmla="*/ 37 h 132"/>
                <a:gd name="T38" fmla="*/ 55 w 137"/>
                <a:gd name="T39" fmla="*/ 46 h 132"/>
                <a:gd name="T40" fmla="*/ 49 w 137"/>
                <a:gd name="T41" fmla="*/ 44 h 132"/>
                <a:gd name="T42" fmla="*/ 26 w 137"/>
                <a:gd name="T43" fmla="*/ 20 h 132"/>
                <a:gd name="T44" fmla="*/ 16 w 137"/>
                <a:gd name="T45" fmla="*/ 4 h 132"/>
                <a:gd name="T46" fmla="*/ 14 w 137"/>
                <a:gd name="T47" fmla="*/ 9 h 132"/>
                <a:gd name="T48" fmla="*/ 12 w 137"/>
                <a:gd name="T49" fmla="*/ 15 h 132"/>
                <a:gd name="T50" fmla="*/ 10 w 137"/>
                <a:gd name="T51" fmla="*/ 21 h 132"/>
                <a:gd name="T52" fmla="*/ 6 w 137"/>
                <a:gd name="T53" fmla="*/ 6 h 132"/>
                <a:gd name="T54" fmla="*/ 28 w 137"/>
                <a:gd name="T55" fmla="*/ 47 h 132"/>
                <a:gd name="T56" fmla="*/ 23 w 137"/>
                <a:gd name="T57" fmla="*/ 60 h 132"/>
                <a:gd name="T58" fmla="*/ 22 w 137"/>
                <a:gd name="T59" fmla="*/ 58 h 132"/>
                <a:gd name="T60" fmla="*/ 30 w 137"/>
                <a:gd name="T61" fmla="*/ 58 h 132"/>
                <a:gd name="T62" fmla="*/ 55 w 137"/>
                <a:gd name="T63" fmla="*/ 62 h 132"/>
                <a:gd name="T64" fmla="*/ 55 w 137"/>
                <a:gd name="T65" fmla="*/ 62 h 132"/>
                <a:gd name="T66" fmla="*/ 53 w 137"/>
                <a:gd name="T67" fmla="*/ 80 h 132"/>
                <a:gd name="T68" fmla="*/ 40 w 137"/>
                <a:gd name="T69" fmla="*/ 64 h 132"/>
                <a:gd name="T70" fmla="*/ 48 w 137"/>
                <a:gd name="T71" fmla="*/ 66 h 132"/>
                <a:gd name="T72" fmla="*/ 61 w 137"/>
                <a:gd name="T73" fmla="*/ 73 h 132"/>
                <a:gd name="T74" fmla="*/ 61 w 137"/>
                <a:gd name="T75" fmla="*/ 74 h 132"/>
                <a:gd name="T76" fmla="*/ 53 w 137"/>
                <a:gd name="T77" fmla="*/ 73 h 132"/>
                <a:gd name="T78" fmla="*/ 92 w 137"/>
                <a:gd name="T79" fmla="*/ 58 h 132"/>
                <a:gd name="T80" fmla="*/ 91 w 137"/>
                <a:gd name="T81" fmla="*/ 59 h 132"/>
                <a:gd name="T82" fmla="*/ 84 w 137"/>
                <a:gd name="T83" fmla="*/ 71 h 132"/>
                <a:gd name="T84" fmla="*/ 70 w 137"/>
                <a:gd name="T85" fmla="*/ 74 h 132"/>
                <a:gd name="T86" fmla="*/ 85 w 137"/>
                <a:gd name="T87" fmla="*/ 84 h 132"/>
                <a:gd name="T88" fmla="*/ 85 w 137"/>
                <a:gd name="T89" fmla="*/ 86 h 132"/>
                <a:gd name="T90" fmla="*/ 78 w 137"/>
                <a:gd name="T91" fmla="*/ 81 h 132"/>
                <a:gd name="T92" fmla="*/ 103 w 137"/>
                <a:gd name="T93" fmla="*/ 59 h 132"/>
                <a:gd name="T94" fmla="*/ 83 w 137"/>
                <a:gd name="T95" fmla="*/ 75 h 132"/>
                <a:gd name="T96" fmla="*/ 101 w 137"/>
                <a:gd name="T97" fmla="*/ 86 h 132"/>
                <a:gd name="T98" fmla="*/ 98 w 137"/>
                <a:gd name="T99" fmla="*/ 88 h 132"/>
                <a:gd name="T100" fmla="*/ 110 w 137"/>
                <a:gd name="T101" fmla="*/ 95 h 132"/>
                <a:gd name="T102" fmla="*/ 110 w 137"/>
                <a:gd name="T103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13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15"/>
                    <a:pt x="8" y="44"/>
                    <a:pt x="14" y="59"/>
                  </a:cubicBezTo>
                  <a:cubicBezTo>
                    <a:pt x="15" y="61"/>
                    <a:pt x="16" y="63"/>
                    <a:pt x="16" y="65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2" y="74"/>
                    <a:pt x="23" y="73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69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68"/>
                    <a:pt x="25" y="67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2"/>
                    <a:pt x="23" y="62"/>
                    <a:pt x="22" y="61"/>
                  </a:cubicBezTo>
                  <a:cubicBezTo>
                    <a:pt x="22" y="62"/>
                    <a:pt x="23" y="62"/>
                    <a:pt x="23" y="63"/>
                  </a:cubicBezTo>
                  <a:cubicBezTo>
                    <a:pt x="25" y="65"/>
                    <a:pt x="27" y="66"/>
                    <a:pt x="29" y="68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5" y="68"/>
                    <a:pt x="24" y="68"/>
                    <a:pt x="24" y="69"/>
                  </a:cubicBezTo>
                  <a:cubicBezTo>
                    <a:pt x="23" y="69"/>
                    <a:pt x="23" y="70"/>
                    <a:pt x="23" y="70"/>
                  </a:cubicBezTo>
                  <a:cubicBezTo>
                    <a:pt x="23" y="71"/>
                    <a:pt x="24" y="71"/>
                    <a:pt x="24" y="72"/>
                  </a:cubicBezTo>
                  <a:cubicBezTo>
                    <a:pt x="32" y="84"/>
                    <a:pt x="50" y="86"/>
                    <a:pt x="66" y="86"/>
                  </a:cubicBezTo>
                  <a:cubicBezTo>
                    <a:pt x="71" y="90"/>
                    <a:pt x="76" y="92"/>
                    <a:pt x="82" y="92"/>
                  </a:cubicBezTo>
                  <a:cubicBezTo>
                    <a:pt x="83" y="93"/>
                    <a:pt x="84" y="93"/>
                    <a:pt x="85" y="94"/>
                  </a:cubicBezTo>
                  <a:cubicBezTo>
                    <a:pt x="87" y="95"/>
                    <a:pt x="88" y="96"/>
                    <a:pt x="90" y="98"/>
                  </a:cubicBezTo>
                  <a:cubicBezTo>
                    <a:pt x="100" y="105"/>
                    <a:pt x="110" y="113"/>
                    <a:pt x="119" y="122"/>
                  </a:cubicBezTo>
                  <a:cubicBezTo>
                    <a:pt x="120" y="123"/>
                    <a:pt x="122" y="123"/>
                    <a:pt x="123" y="122"/>
                  </a:cubicBezTo>
                  <a:cubicBezTo>
                    <a:pt x="123" y="121"/>
                    <a:pt x="124" y="121"/>
                    <a:pt x="124" y="120"/>
                  </a:cubicBezTo>
                  <a:cubicBezTo>
                    <a:pt x="127" y="124"/>
                    <a:pt x="130" y="127"/>
                    <a:pt x="132" y="131"/>
                  </a:cubicBezTo>
                  <a:cubicBezTo>
                    <a:pt x="133" y="132"/>
                    <a:pt x="135" y="132"/>
                    <a:pt x="136" y="132"/>
                  </a:cubicBezTo>
                  <a:cubicBezTo>
                    <a:pt x="137" y="131"/>
                    <a:pt x="137" y="130"/>
                    <a:pt x="137" y="129"/>
                  </a:cubicBezTo>
                  <a:cubicBezTo>
                    <a:pt x="137" y="129"/>
                    <a:pt x="137" y="128"/>
                    <a:pt x="137" y="128"/>
                  </a:cubicBezTo>
                  <a:cubicBezTo>
                    <a:pt x="137" y="128"/>
                    <a:pt x="135" y="125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0"/>
                  </a:cubicBezTo>
                  <a:cubicBezTo>
                    <a:pt x="134" y="120"/>
                    <a:pt x="134" y="119"/>
                    <a:pt x="133" y="119"/>
                  </a:cubicBezTo>
                  <a:cubicBezTo>
                    <a:pt x="132" y="117"/>
                    <a:pt x="131" y="116"/>
                    <a:pt x="129" y="115"/>
                  </a:cubicBezTo>
                  <a:cubicBezTo>
                    <a:pt x="122" y="103"/>
                    <a:pt x="115" y="90"/>
                    <a:pt x="106" y="82"/>
                  </a:cubicBezTo>
                  <a:cubicBezTo>
                    <a:pt x="111" y="77"/>
                    <a:pt x="115" y="70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1"/>
                    <a:pt x="116" y="60"/>
                    <a:pt x="115" y="60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6" y="58"/>
                  </a:cubicBezTo>
                  <a:cubicBezTo>
                    <a:pt x="121" y="51"/>
                    <a:pt x="127" y="43"/>
                    <a:pt x="131" y="35"/>
                  </a:cubicBezTo>
                  <a:cubicBezTo>
                    <a:pt x="132" y="35"/>
                    <a:pt x="132" y="34"/>
                    <a:pt x="132" y="34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2"/>
                    <a:pt x="132" y="31"/>
                    <a:pt x="132" y="31"/>
                  </a:cubicBezTo>
                  <a:cubicBezTo>
                    <a:pt x="133" y="30"/>
                    <a:pt x="133" y="30"/>
                    <a:pt x="133" y="29"/>
                  </a:cubicBezTo>
                  <a:cubicBezTo>
                    <a:pt x="133" y="29"/>
                    <a:pt x="133" y="28"/>
                    <a:pt x="132" y="28"/>
                  </a:cubicBezTo>
                  <a:cubicBezTo>
                    <a:pt x="131" y="27"/>
                    <a:pt x="130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8" y="26"/>
                    <a:pt x="128" y="26"/>
                  </a:cubicBezTo>
                  <a:cubicBezTo>
                    <a:pt x="127" y="25"/>
                    <a:pt x="126" y="25"/>
                    <a:pt x="125" y="26"/>
                  </a:cubicBezTo>
                  <a:cubicBezTo>
                    <a:pt x="120" y="29"/>
                    <a:pt x="115" y="33"/>
                    <a:pt x="111" y="37"/>
                  </a:cubicBezTo>
                  <a:cubicBezTo>
                    <a:pt x="110" y="37"/>
                    <a:pt x="109" y="38"/>
                    <a:pt x="108" y="38"/>
                  </a:cubicBezTo>
                  <a:cubicBezTo>
                    <a:pt x="95" y="41"/>
                    <a:pt x="82" y="48"/>
                    <a:pt x="71" y="53"/>
                  </a:cubicBezTo>
                  <a:cubicBezTo>
                    <a:pt x="66" y="50"/>
                    <a:pt x="61" y="47"/>
                    <a:pt x="55" y="46"/>
                  </a:cubicBezTo>
                  <a:cubicBezTo>
                    <a:pt x="55" y="45"/>
                    <a:pt x="52" y="44"/>
                    <a:pt x="52" y="44"/>
                  </a:cubicBezTo>
                  <a:cubicBezTo>
                    <a:pt x="51" y="43"/>
                    <a:pt x="50" y="43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3" y="37"/>
                    <a:pt x="37" y="32"/>
                    <a:pt x="32" y="27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2"/>
                    <a:pt x="21" y="9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1" y="3"/>
                    <a:pt x="7" y="0"/>
                    <a:pt x="3" y="0"/>
                  </a:cubicBezTo>
                  <a:close/>
                  <a:moveTo>
                    <a:pt x="6" y="6"/>
                  </a:moveTo>
                  <a:cubicBezTo>
                    <a:pt x="8" y="8"/>
                    <a:pt x="10" y="10"/>
                    <a:pt x="12" y="15"/>
                  </a:cubicBezTo>
                  <a:cubicBezTo>
                    <a:pt x="12" y="17"/>
                    <a:pt x="12" y="19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16"/>
                    <a:pt x="6" y="10"/>
                    <a:pt x="6" y="6"/>
                  </a:cubicBezTo>
                  <a:close/>
                  <a:moveTo>
                    <a:pt x="28" y="47"/>
                  </a:move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22" y="58"/>
                  </a:moveTo>
                  <a:cubicBezTo>
                    <a:pt x="22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2" y="60"/>
                    <a:pt x="22" y="59"/>
                    <a:pt x="22" y="58"/>
                  </a:cubicBezTo>
                  <a:close/>
                  <a:moveTo>
                    <a:pt x="30" y="52"/>
                  </a:moveTo>
                  <a:cubicBezTo>
                    <a:pt x="32" y="54"/>
                    <a:pt x="33" y="57"/>
                    <a:pt x="34" y="59"/>
                  </a:cubicBezTo>
                  <a:cubicBezTo>
                    <a:pt x="33" y="58"/>
                    <a:pt x="32" y="58"/>
                    <a:pt x="30" y="58"/>
                  </a:cubicBezTo>
                  <a:cubicBezTo>
                    <a:pt x="30" y="56"/>
                    <a:pt x="29" y="54"/>
                    <a:pt x="29" y="52"/>
                  </a:cubicBezTo>
                  <a:cubicBezTo>
                    <a:pt x="29" y="52"/>
                    <a:pt x="30" y="52"/>
                    <a:pt x="30" y="52"/>
                  </a:cubicBezTo>
                  <a:close/>
                  <a:moveTo>
                    <a:pt x="55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lose/>
                  <a:moveTo>
                    <a:pt x="33" y="74"/>
                  </a:moveTo>
                  <a:cubicBezTo>
                    <a:pt x="37" y="74"/>
                    <a:pt x="41" y="75"/>
                    <a:pt x="45" y="77"/>
                  </a:cubicBezTo>
                  <a:cubicBezTo>
                    <a:pt x="48" y="78"/>
                    <a:pt x="50" y="79"/>
                    <a:pt x="53" y="80"/>
                  </a:cubicBezTo>
                  <a:cubicBezTo>
                    <a:pt x="45" y="79"/>
                    <a:pt x="38" y="77"/>
                    <a:pt x="33" y="74"/>
                  </a:cubicBezTo>
                  <a:close/>
                  <a:moveTo>
                    <a:pt x="34" y="64"/>
                  </a:moveTo>
                  <a:cubicBezTo>
                    <a:pt x="36" y="64"/>
                    <a:pt x="38" y="64"/>
                    <a:pt x="40" y="64"/>
                  </a:cubicBezTo>
                  <a:cubicBezTo>
                    <a:pt x="42" y="66"/>
                    <a:pt x="43" y="67"/>
                    <a:pt x="45" y="67"/>
                  </a:cubicBezTo>
                  <a:cubicBezTo>
                    <a:pt x="46" y="68"/>
                    <a:pt x="47" y="67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3" y="67"/>
                    <a:pt x="57" y="69"/>
                    <a:pt x="61" y="70"/>
                  </a:cubicBezTo>
                  <a:cubicBezTo>
                    <a:pt x="61" y="71"/>
                    <a:pt x="60" y="71"/>
                    <a:pt x="60" y="72"/>
                  </a:cubicBezTo>
                  <a:cubicBezTo>
                    <a:pt x="60" y="72"/>
                    <a:pt x="61" y="73"/>
                    <a:pt x="61" y="73"/>
                  </a:cubicBezTo>
                  <a:cubicBezTo>
                    <a:pt x="61" y="73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5"/>
                    <a:pt x="63" y="75"/>
                    <a:pt x="64" y="76"/>
                  </a:cubicBezTo>
                  <a:cubicBezTo>
                    <a:pt x="63" y="76"/>
                    <a:pt x="62" y="76"/>
                    <a:pt x="61" y="76"/>
                  </a:cubicBezTo>
                  <a:cubicBezTo>
                    <a:pt x="58" y="75"/>
                    <a:pt x="56" y="74"/>
                    <a:pt x="53" y="73"/>
                  </a:cubicBezTo>
                  <a:cubicBezTo>
                    <a:pt x="48" y="71"/>
                    <a:pt x="44" y="70"/>
                    <a:pt x="40" y="68"/>
                  </a:cubicBezTo>
                  <a:cubicBezTo>
                    <a:pt x="38" y="67"/>
                    <a:pt x="36" y="65"/>
                    <a:pt x="34" y="64"/>
                  </a:cubicBezTo>
                  <a:close/>
                  <a:moveTo>
                    <a:pt x="92" y="58"/>
                  </a:moveTo>
                  <a:cubicBezTo>
                    <a:pt x="91" y="60"/>
                    <a:pt x="89" y="62"/>
                    <a:pt x="88" y="64"/>
                  </a:cubicBezTo>
                  <a:cubicBezTo>
                    <a:pt x="87" y="63"/>
                    <a:pt x="86" y="63"/>
                    <a:pt x="84" y="62"/>
                  </a:cubicBezTo>
                  <a:cubicBezTo>
                    <a:pt x="87" y="61"/>
                    <a:pt x="89" y="60"/>
                    <a:pt x="91" y="59"/>
                  </a:cubicBezTo>
                  <a:cubicBezTo>
                    <a:pt x="92" y="59"/>
                    <a:pt x="92" y="58"/>
                    <a:pt x="92" y="58"/>
                  </a:cubicBezTo>
                  <a:close/>
                  <a:moveTo>
                    <a:pt x="8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lose/>
                  <a:moveTo>
                    <a:pt x="70" y="74"/>
                  </a:moveTo>
                  <a:cubicBezTo>
                    <a:pt x="72" y="75"/>
                    <a:pt x="75" y="76"/>
                    <a:pt x="77" y="77"/>
                  </a:cubicBezTo>
                  <a:cubicBezTo>
                    <a:pt x="80" y="80"/>
                    <a:pt x="82" y="82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5"/>
                  </a:cubicBezTo>
                  <a:cubicBezTo>
                    <a:pt x="85" y="86"/>
                    <a:pt x="86" y="86"/>
                    <a:pt x="86" y="86"/>
                  </a:cubicBezTo>
                  <a:cubicBezTo>
                    <a:pt x="86" y="86"/>
                    <a:pt x="86" y="86"/>
                    <a:pt x="85" y="86"/>
                  </a:cubicBezTo>
                  <a:cubicBezTo>
                    <a:pt x="84" y="85"/>
                    <a:pt x="83" y="84"/>
                    <a:pt x="81" y="84"/>
                  </a:cubicBezTo>
                  <a:cubicBezTo>
                    <a:pt x="81" y="82"/>
                    <a:pt x="80" y="81"/>
                    <a:pt x="79" y="81"/>
                  </a:cubicBezTo>
                  <a:cubicBezTo>
                    <a:pt x="79" y="81"/>
                    <a:pt x="78" y="81"/>
                    <a:pt x="78" y="81"/>
                  </a:cubicBezTo>
                  <a:cubicBezTo>
                    <a:pt x="75" y="79"/>
                    <a:pt x="72" y="76"/>
                    <a:pt x="70" y="74"/>
                  </a:cubicBezTo>
                  <a:close/>
                  <a:moveTo>
                    <a:pt x="87" y="76"/>
                  </a:moveTo>
                  <a:cubicBezTo>
                    <a:pt x="93" y="71"/>
                    <a:pt x="98" y="65"/>
                    <a:pt x="103" y="59"/>
                  </a:cubicBezTo>
                  <a:cubicBezTo>
                    <a:pt x="98" y="66"/>
                    <a:pt x="94" y="74"/>
                    <a:pt x="90" y="81"/>
                  </a:cubicBezTo>
                  <a:cubicBezTo>
                    <a:pt x="87" y="79"/>
                    <a:pt x="85" y="77"/>
                    <a:pt x="82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4" y="76"/>
                    <a:pt x="84" y="76"/>
                  </a:cubicBezTo>
                  <a:cubicBezTo>
                    <a:pt x="85" y="77"/>
                    <a:pt x="86" y="77"/>
                    <a:pt x="87" y="76"/>
                  </a:cubicBezTo>
                  <a:close/>
                  <a:moveTo>
                    <a:pt x="101" y="86"/>
                  </a:moveTo>
                  <a:cubicBezTo>
                    <a:pt x="102" y="88"/>
                    <a:pt x="103" y="90"/>
                    <a:pt x="104" y="93"/>
                  </a:cubicBezTo>
                  <a:cubicBezTo>
                    <a:pt x="103" y="92"/>
                    <a:pt x="102" y="91"/>
                    <a:pt x="101" y="91"/>
                  </a:cubicBezTo>
                  <a:cubicBezTo>
                    <a:pt x="100" y="90"/>
                    <a:pt x="99" y="89"/>
                    <a:pt x="98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100" y="87"/>
                    <a:pt x="101" y="86"/>
                  </a:cubicBezTo>
                  <a:close/>
                  <a:moveTo>
                    <a:pt x="110" y="95"/>
                  </a:moveTo>
                  <a:cubicBezTo>
                    <a:pt x="112" y="97"/>
                    <a:pt x="114" y="100"/>
                    <a:pt x="116" y="103"/>
                  </a:cubicBezTo>
                  <a:cubicBezTo>
                    <a:pt x="115" y="102"/>
                    <a:pt x="115" y="102"/>
                    <a:pt x="114" y="101"/>
                  </a:cubicBezTo>
                  <a:cubicBezTo>
                    <a:pt x="113" y="99"/>
                    <a:pt x="111" y="97"/>
                    <a:pt x="110" y="9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0" name="Freeform 189"/>
            <p:cNvSpPr>
              <a:spLocks noEditPoints="1" noChangeArrowheads="1"/>
            </p:cNvSpPr>
            <p:nvPr/>
          </p:nvSpPr>
          <p:spPr bwMode="auto">
            <a:xfrm>
              <a:off x="3671" y="1601"/>
              <a:ext cx="301" cy="294"/>
            </a:xfrm>
            <a:custGeom>
              <a:avLst/>
              <a:gdLst>
                <a:gd name="T0" fmla="*/ 93 w 208"/>
                <a:gd name="T1" fmla="*/ 26 h 203"/>
                <a:gd name="T2" fmla="*/ 74 w 208"/>
                <a:gd name="T3" fmla="*/ 46 h 203"/>
                <a:gd name="T4" fmla="*/ 56 w 208"/>
                <a:gd name="T5" fmla="*/ 46 h 203"/>
                <a:gd name="T6" fmla="*/ 0 w 208"/>
                <a:gd name="T7" fmla="*/ 48 h 203"/>
                <a:gd name="T8" fmla="*/ 7 w 208"/>
                <a:gd name="T9" fmla="*/ 55 h 203"/>
                <a:gd name="T10" fmla="*/ 36 w 208"/>
                <a:gd name="T11" fmla="*/ 135 h 203"/>
                <a:gd name="T12" fmla="*/ 21 w 208"/>
                <a:gd name="T13" fmla="*/ 164 h 203"/>
                <a:gd name="T14" fmla="*/ 60 w 208"/>
                <a:gd name="T15" fmla="*/ 155 h 203"/>
                <a:gd name="T16" fmla="*/ 117 w 208"/>
                <a:gd name="T17" fmla="*/ 175 h 203"/>
                <a:gd name="T18" fmla="*/ 139 w 208"/>
                <a:gd name="T19" fmla="*/ 203 h 203"/>
                <a:gd name="T20" fmla="*/ 143 w 208"/>
                <a:gd name="T21" fmla="*/ 185 h 203"/>
                <a:gd name="T22" fmla="*/ 140 w 208"/>
                <a:gd name="T23" fmla="*/ 143 h 203"/>
                <a:gd name="T24" fmla="*/ 175 w 208"/>
                <a:gd name="T25" fmla="*/ 109 h 203"/>
                <a:gd name="T26" fmla="*/ 208 w 208"/>
                <a:gd name="T27" fmla="*/ 95 h 203"/>
                <a:gd name="T28" fmla="*/ 207 w 208"/>
                <a:gd name="T29" fmla="*/ 93 h 203"/>
                <a:gd name="T30" fmla="*/ 131 w 208"/>
                <a:gd name="T31" fmla="*/ 65 h 203"/>
                <a:gd name="T32" fmla="*/ 131 w 208"/>
                <a:gd name="T33" fmla="*/ 36 h 203"/>
                <a:gd name="T34" fmla="*/ 130 w 208"/>
                <a:gd name="T35" fmla="*/ 3 h 203"/>
                <a:gd name="T36" fmla="*/ 127 w 208"/>
                <a:gd name="T37" fmla="*/ 0 h 203"/>
                <a:gd name="T38" fmla="*/ 125 w 208"/>
                <a:gd name="T39" fmla="*/ 7 h 203"/>
                <a:gd name="T40" fmla="*/ 125 w 208"/>
                <a:gd name="T41" fmla="*/ 36 h 203"/>
                <a:gd name="T42" fmla="*/ 126 w 208"/>
                <a:gd name="T43" fmla="*/ 67 h 203"/>
                <a:gd name="T44" fmla="*/ 141 w 208"/>
                <a:gd name="T45" fmla="*/ 73 h 203"/>
                <a:gd name="T46" fmla="*/ 174 w 208"/>
                <a:gd name="T47" fmla="*/ 104 h 203"/>
                <a:gd name="T48" fmla="*/ 135 w 208"/>
                <a:gd name="T49" fmla="*/ 143 h 203"/>
                <a:gd name="T50" fmla="*/ 137 w 208"/>
                <a:gd name="T51" fmla="*/ 185 h 203"/>
                <a:gd name="T52" fmla="*/ 122 w 208"/>
                <a:gd name="T53" fmla="*/ 173 h 203"/>
                <a:gd name="T54" fmla="*/ 58 w 208"/>
                <a:gd name="T55" fmla="*/ 150 h 203"/>
                <a:gd name="T56" fmla="*/ 41 w 208"/>
                <a:gd name="T57" fmla="*/ 138 h 203"/>
                <a:gd name="T58" fmla="*/ 60 w 208"/>
                <a:gd name="T59" fmla="*/ 100 h 203"/>
                <a:gd name="T60" fmla="*/ 56 w 208"/>
                <a:gd name="T61" fmla="*/ 52 h 203"/>
                <a:gd name="T62" fmla="*/ 82 w 208"/>
                <a:gd name="T63" fmla="*/ 49 h 203"/>
                <a:gd name="T64" fmla="*/ 80 w 208"/>
                <a:gd name="T65" fmla="*/ 4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03">
                  <a:moveTo>
                    <a:pt x="127" y="0"/>
                  </a:moveTo>
                  <a:cubicBezTo>
                    <a:pt x="112" y="4"/>
                    <a:pt x="103" y="15"/>
                    <a:pt x="93" y="26"/>
                  </a:cubicBezTo>
                  <a:cubicBezTo>
                    <a:pt x="87" y="33"/>
                    <a:pt x="82" y="39"/>
                    <a:pt x="75" y="44"/>
                  </a:cubicBezTo>
                  <a:cubicBezTo>
                    <a:pt x="74" y="44"/>
                    <a:pt x="74" y="45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8" y="46"/>
                    <a:pt x="56" y="46"/>
                    <a:pt x="56" y="46"/>
                  </a:cubicBezTo>
                  <a:cubicBezTo>
                    <a:pt x="37" y="46"/>
                    <a:pt x="16" y="46"/>
                    <a:pt x="3" y="46"/>
                  </a:cubicBezTo>
                  <a:cubicBezTo>
                    <a:pt x="2" y="46"/>
                    <a:pt x="1" y="47"/>
                    <a:pt x="0" y="48"/>
                  </a:cubicBezTo>
                  <a:cubicBezTo>
                    <a:pt x="0" y="49"/>
                    <a:pt x="0" y="50"/>
                    <a:pt x="1" y="51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20" y="65"/>
                    <a:pt x="53" y="91"/>
                    <a:pt x="55" y="101"/>
                  </a:cubicBezTo>
                  <a:cubicBezTo>
                    <a:pt x="56" y="109"/>
                    <a:pt x="45" y="123"/>
                    <a:pt x="36" y="135"/>
                  </a:cubicBezTo>
                  <a:cubicBezTo>
                    <a:pt x="29" y="145"/>
                    <a:pt x="22" y="154"/>
                    <a:pt x="20" y="161"/>
                  </a:cubicBezTo>
                  <a:cubicBezTo>
                    <a:pt x="20" y="162"/>
                    <a:pt x="20" y="163"/>
                    <a:pt x="21" y="164"/>
                  </a:cubicBezTo>
                  <a:cubicBezTo>
                    <a:pt x="21" y="164"/>
                    <a:pt x="22" y="165"/>
                    <a:pt x="22" y="165"/>
                  </a:cubicBezTo>
                  <a:cubicBezTo>
                    <a:pt x="35" y="167"/>
                    <a:pt x="48" y="161"/>
                    <a:pt x="60" y="155"/>
                  </a:cubicBezTo>
                  <a:cubicBezTo>
                    <a:pt x="73" y="149"/>
                    <a:pt x="85" y="143"/>
                    <a:pt x="94" y="147"/>
                  </a:cubicBezTo>
                  <a:cubicBezTo>
                    <a:pt x="103" y="149"/>
                    <a:pt x="110" y="163"/>
                    <a:pt x="117" y="175"/>
                  </a:cubicBezTo>
                  <a:cubicBezTo>
                    <a:pt x="124" y="187"/>
                    <a:pt x="129" y="197"/>
                    <a:pt x="137" y="202"/>
                  </a:cubicBezTo>
                  <a:cubicBezTo>
                    <a:pt x="138" y="203"/>
                    <a:pt x="139" y="203"/>
                    <a:pt x="139" y="203"/>
                  </a:cubicBezTo>
                  <a:cubicBezTo>
                    <a:pt x="140" y="202"/>
                    <a:pt x="141" y="202"/>
                    <a:pt x="141" y="201"/>
                  </a:cubicBezTo>
                  <a:cubicBezTo>
                    <a:pt x="142" y="196"/>
                    <a:pt x="143" y="191"/>
                    <a:pt x="143" y="185"/>
                  </a:cubicBezTo>
                  <a:cubicBezTo>
                    <a:pt x="143" y="179"/>
                    <a:pt x="142" y="171"/>
                    <a:pt x="142" y="164"/>
                  </a:cubicBezTo>
                  <a:cubicBezTo>
                    <a:pt x="141" y="157"/>
                    <a:pt x="140" y="150"/>
                    <a:pt x="140" y="143"/>
                  </a:cubicBezTo>
                  <a:cubicBezTo>
                    <a:pt x="140" y="134"/>
                    <a:pt x="142" y="125"/>
                    <a:pt x="146" y="120"/>
                  </a:cubicBezTo>
                  <a:cubicBezTo>
                    <a:pt x="152" y="114"/>
                    <a:pt x="163" y="111"/>
                    <a:pt x="175" y="109"/>
                  </a:cubicBezTo>
                  <a:cubicBezTo>
                    <a:pt x="187" y="107"/>
                    <a:pt x="199" y="104"/>
                    <a:pt x="207" y="97"/>
                  </a:cubicBezTo>
                  <a:cubicBezTo>
                    <a:pt x="208" y="96"/>
                    <a:pt x="208" y="96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8" y="93"/>
                    <a:pt x="207" y="93"/>
                  </a:cubicBezTo>
                  <a:cubicBezTo>
                    <a:pt x="191" y="77"/>
                    <a:pt x="165" y="72"/>
                    <a:pt x="142" y="67"/>
                  </a:cubicBezTo>
                  <a:cubicBezTo>
                    <a:pt x="142" y="67"/>
                    <a:pt x="134" y="66"/>
                    <a:pt x="131" y="65"/>
                  </a:cubicBezTo>
                  <a:cubicBezTo>
                    <a:pt x="131" y="59"/>
                    <a:pt x="131" y="54"/>
                    <a:pt x="131" y="48"/>
                  </a:cubicBezTo>
                  <a:cubicBezTo>
                    <a:pt x="131" y="44"/>
                    <a:pt x="131" y="40"/>
                    <a:pt x="131" y="36"/>
                  </a:cubicBezTo>
                  <a:cubicBezTo>
                    <a:pt x="131" y="33"/>
                    <a:pt x="131" y="29"/>
                    <a:pt x="131" y="25"/>
                  </a:cubicBezTo>
                  <a:cubicBezTo>
                    <a:pt x="131" y="17"/>
                    <a:pt x="131" y="10"/>
                    <a:pt x="130" y="3"/>
                  </a:cubicBezTo>
                  <a:cubicBezTo>
                    <a:pt x="130" y="2"/>
                    <a:pt x="130" y="1"/>
                    <a:pt x="129" y="1"/>
                  </a:cubicBezTo>
                  <a:cubicBezTo>
                    <a:pt x="129" y="0"/>
                    <a:pt x="128" y="0"/>
                    <a:pt x="127" y="0"/>
                  </a:cubicBezTo>
                  <a:close/>
                  <a:moveTo>
                    <a:pt x="97" y="30"/>
                  </a:moveTo>
                  <a:cubicBezTo>
                    <a:pt x="105" y="20"/>
                    <a:pt x="114" y="11"/>
                    <a:pt x="125" y="7"/>
                  </a:cubicBezTo>
                  <a:cubicBezTo>
                    <a:pt x="125" y="13"/>
                    <a:pt x="125" y="19"/>
                    <a:pt x="125" y="25"/>
                  </a:cubicBezTo>
                  <a:cubicBezTo>
                    <a:pt x="125" y="29"/>
                    <a:pt x="125" y="32"/>
                    <a:pt x="125" y="36"/>
                  </a:cubicBezTo>
                  <a:cubicBezTo>
                    <a:pt x="125" y="40"/>
                    <a:pt x="125" y="44"/>
                    <a:pt x="125" y="48"/>
                  </a:cubicBezTo>
                  <a:cubicBezTo>
                    <a:pt x="125" y="54"/>
                    <a:pt x="125" y="61"/>
                    <a:pt x="126" y="67"/>
                  </a:cubicBezTo>
                  <a:cubicBezTo>
                    <a:pt x="126" y="69"/>
                    <a:pt x="127" y="70"/>
                    <a:pt x="128" y="70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62" y="77"/>
                    <a:pt x="186" y="81"/>
                    <a:pt x="201" y="95"/>
                  </a:cubicBezTo>
                  <a:cubicBezTo>
                    <a:pt x="194" y="100"/>
                    <a:pt x="184" y="102"/>
                    <a:pt x="174" y="104"/>
                  </a:cubicBezTo>
                  <a:cubicBezTo>
                    <a:pt x="161" y="106"/>
                    <a:pt x="150" y="109"/>
                    <a:pt x="142" y="117"/>
                  </a:cubicBezTo>
                  <a:cubicBezTo>
                    <a:pt x="137" y="123"/>
                    <a:pt x="135" y="132"/>
                    <a:pt x="135" y="143"/>
                  </a:cubicBezTo>
                  <a:cubicBezTo>
                    <a:pt x="135" y="150"/>
                    <a:pt x="136" y="158"/>
                    <a:pt x="136" y="165"/>
                  </a:cubicBezTo>
                  <a:cubicBezTo>
                    <a:pt x="137" y="172"/>
                    <a:pt x="137" y="179"/>
                    <a:pt x="137" y="185"/>
                  </a:cubicBezTo>
                  <a:cubicBezTo>
                    <a:pt x="137" y="189"/>
                    <a:pt x="137" y="192"/>
                    <a:pt x="137" y="195"/>
                  </a:cubicBezTo>
                  <a:cubicBezTo>
                    <a:pt x="132" y="190"/>
                    <a:pt x="127" y="181"/>
                    <a:pt x="122" y="173"/>
                  </a:cubicBezTo>
                  <a:cubicBezTo>
                    <a:pt x="114" y="159"/>
                    <a:pt x="107" y="145"/>
                    <a:pt x="96" y="141"/>
                  </a:cubicBezTo>
                  <a:cubicBezTo>
                    <a:pt x="84" y="138"/>
                    <a:pt x="72" y="144"/>
                    <a:pt x="58" y="150"/>
                  </a:cubicBezTo>
                  <a:cubicBezTo>
                    <a:pt x="48" y="155"/>
                    <a:pt x="37" y="160"/>
                    <a:pt x="27" y="160"/>
                  </a:cubicBezTo>
                  <a:cubicBezTo>
                    <a:pt x="29" y="154"/>
                    <a:pt x="35" y="146"/>
                    <a:pt x="41" y="138"/>
                  </a:cubicBezTo>
                  <a:cubicBezTo>
                    <a:pt x="50" y="125"/>
                    <a:pt x="60" y="112"/>
                    <a:pt x="60" y="102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58" y="90"/>
                    <a:pt x="36" y="71"/>
                    <a:pt x="11" y="51"/>
                  </a:cubicBezTo>
                  <a:cubicBezTo>
                    <a:pt x="24" y="52"/>
                    <a:pt x="40" y="52"/>
                    <a:pt x="56" y="52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1" y="51"/>
                    <a:pt x="82" y="50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8"/>
                    <a:pt x="81" y="47"/>
                    <a:pt x="80" y="47"/>
                  </a:cubicBezTo>
                  <a:cubicBezTo>
                    <a:pt x="86" y="42"/>
                    <a:pt x="92" y="36"/>
                    <a:pt x="97" y="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1" name="Freeform 190"/>
            <p:cNvSpPr>
              <a:spLocks noChangeArrowheads="1"/>
            </p:cNvSpPr>
            <p:nvPr/>
          </p:nvSpPr>
          <p:spPr bwMode="auto">
            <a:xfrm>
              <a:off x="4147" y="1663"/>
              <a:ext cx="247" cy="271"/>
            </a:xfrm>
            <a:custGeom>
              <a:avLst/>
              <a:gdLst>
                <a:gd name="T0" fmla="*/ 56 w 170"/>
                <a:gd name="T1" fmla="*/ 0 h 187"/>
                <a:gd name="T2" fmla="*/ 54 w 170"/>
                <a:gd name="T3" fmla="*/ 3 h 187"/>
                <a:gd name="T4" fmla="*/ 54 w 170"/>
                <a:gd name="T5" fmla="*/ 3 h 187"/>
                <a:gd name="T6" fmla="*/ 58 w 170"/>
                <a:gd name="T7" fmla="*/ 29 h 187"/>
                <a:gd name="T8" fmla="*/ 62 w 170"/>
                <a:gd name="T9" fmla="*/ 60 h 187"/>
                <a:gd name="T10" fmla="*/ 61 w 170"/>
                <a:gd name="T11" fmla="*/ 65 h 187"/>
                <a:gd name="T12" fmla="*/ 1 w 170"/>
                <a:gd name="T13" fmla="*/ 109 h 187"/>
                <a:gd name="T14" fmla="*/ 0 w 170"/>
                <a:gd name="T15" fmla="*/ 111 h 187"/>
                <a:gd name="T16" fmla="*/ 0 w 170"/>
                <a:gd name="T17" fmla="*/ 112 h 187"/>
                <a:gd name="T18" fmla="*/ 3 w 170"/>
                <a:gd name="T19" fmla="*/ 114 h 187"/>
                <a:gd name="T20" fmla="*/ 68 w 170"/>
                <a:gd name="T21" fmla="*/ 115 h 187"/>
                <a:gd name="T22" fmla="*/ 84 w 170"/>
                <a:gd name="T23" fmla="*/ 115 h 187"/>
                <a:gd name="T24" fmla="*/ 95 w 170"/>
                <a:gd name="T25" fmla="*/ 141 h 187"/>
                <a:gd name="T26" fmla="*/ 111 w 170"/>
                <a:gd name="T27" fmla="*/ 185 h 187"/>
                <a:gd name="T28" fmla="*/ 113 w 170"/>
                <a:gd name="T29" fmla="*/ 187 h 187"/>
                <a:gd name="T30" fmla="*/ 116 w 170"/>
                <a:gd name="T31" fmla="*/ 186 h 187"/>
                <a:gd name="T32" fmla="*/ 126 w 170"/>
                <a:gd name="T33" fmla="*/ 142 h 187"/>
                <a:gd name="T34" fmla="*/ 131 w 170"/>
                <a:gd name="T35" fmla="*/ 112 h 187"/>
                <a:gd name="T36" fmla="*/ 149 w 170"/>
                <a:gd name="T37" fmla="*/ 123 h 187"/>
                <a:gd name="T38" fmla="*/ 165 w 170"/>
                <a:gd name="T39" fmla="*/ 135 h 187"/>
                <a:gd name="T40" fmla="*/ 169 w 170"/>
                <a:gd name="T41" fmla="*/ 135 h 187"/>
                <a:gd name="T42" fmla="*/ 170 w 170"/>
                <a:gd name="T43" fmla="*/ 132 h 187"/>
                <a:gd name="T44" fmla="*/ 151 w 170"/>
                <a:gd name="T45" fmla="*/ 118 h 187"/>
                <a:gd name="T46" fmla="*/ 132 w 170"/>
                <a:gd name="T47" fmla="*/ 105 h 187"/>
                <a:gd name="T48" fmla="*/ 130 w 170"/>
                <a:gd name="T49" fmla="*/ 104 h 187"/>
                <a:gd name="T50" fmla="*/ 128 w 170"/>
                <a:gd name="T51" fmla="*/ 106 h 187"/>
                <a:gd name="T52" fmla="*/ 121 w 170"/>
                <a:gd name="T53" fmla="*/ 141 h 187"/>
                <a:gd name="T54" fmla="*/ 115 w 170"/>
                <a:gd name="T55" fmla="*/ 176 h 187"/>
                <a:gd name="T56" fmla="*/ 100 w 170"/>
                <a:gd name="T57" fmla="*/ 139 h 187"/>
                <a:gd name="T58" fmla="*/ 88 w 170"/>
                <a:gd name="T59" fmla="*/ 111 h 187"/>
                <a:gd name="T60" fmla="*/ 86 w 170"/>
                <a:gd name="T61" fmla="*/ 109 h 187"/>
                <a:gd name="T62" fmla="*/ 68 w 170"/>
                <a:gd name="T63" fmla="*/ 109 h 187"/>
                <a:gd name="T64" fmla="*/ 9 w 170"/>
                <a:gd name="T65" fmla="*/ 109 h 187"/>
                <a:gd name="T66" fmla="*/ 65 w 170"/>
                <a:gd name="T67" fmla="*/ 69 h 187"/>
                <a:gd name="T68" fmla="*/ 67 w 170"/>
                <a:gd name="T69" fmla="*/ 67 h 187"/>
                <a:gd name="T70" fmla="*/ 67 w 170"/>
                <a:gd name="T71" fmla="*/ 60 h 187"/>
                <a:gd name="T72" fmla="*/ 63 w 170"/>
                <a:gd name="T73" fmla="*/ 28 h 187"/>
                <a:gd name="T74" fmla="*/ 59 w 170"/>
                <a:gd name="T75" fmla="*/ 3 h 187"/>
                <a:gd name="T76" fmla="*/ 56 w 170"/>
                <a:gd name="T7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187">
                  <a:moveTo>
                    <a:pt x="56" y="0"/>
                  </a:moveTo>
                  <a:cubicBezTo>
                    <a:pt x="55" y="1"/>
                    <a:pt x="54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12"/>
                    <a:pt x="56" y="21"/>
                    <a:pt x="58" y="29"/>
                  </a:cubicBezTo>
                  <a:cubicBezTo>
                    <a:pt x="60" y="40"/>
                    <a:pt x="62" y="50"/>
                    <a:pt x="62" y="60"/>
                  </a:cubicBezTo>
                  <a:cubicBezTo>
                    <a:pt x="62" y="61"/>
                    <a:pt x="62" y="63"/>
                    <a:pt x="61" y="65"/>
                  </a:cubicBezTo>
                  <a:cubicBezTo>
                    <a:pt x="42" y="71"/>
                    <a:pt x="13" y="98"/>
                    <a:pt x="1" y="109"/>
                  </a:cubicBezTo>
                  <a:cubicBezTo>
                    <a:pt x="1" y="110"/>
                    <a:pt x="0" y="110"/>
                    <a:pt x="0" y="111"/>
                  </a:cubicBezTo>
                  <a:cubicBezTo>
                    <a:pt x="0" y="111"/>
                    <a:pt x="0" y="112"/>
                    <a:pt x="0" y="112"/>
                  </a:cubicBezTo>
                  <a:cubicBezTo>
                    <a:pt x="1" y="113"/>
                    <a:pt x="2" y="113"/>
                    <a:pt x="3" y="114"/>
                  </a:cubicBezTo>
                  <a:cubicBezTo>
                    <a:pt x="24" y="115"/>
                    <a:pt x="46" y="115"/>
                    <a:pt x="68" y="115"/>
                  </a:cubicBezTo>
                  <a:cubicBezTo>
                    <a:pt x="68" y="115"/>
                    <a:pt x="81" y="115"/>
                    <a:pt x="84" y="115"/>
                  </a:cubicBezTo>
                  <a:cubicBezTo>
                    <a:pt x="87" y="123"/>
                    <a:pt x="91" y="133"/>
                    <a:pt x="95" y="141"/>
                  </a:cubicBezTo>
                  <a:cubicBezTo>
                    <a:pt x="102" y="156"/>
                    <a:pt x="109" y="171"/>
                    <a:pt x="111" y="185"/>
                  </a:cubicBezTo>
                  <a:cubicBezTo>
                    <a:pt x="111" y="186"/>
                    <a:pt x="112" y="187"/>
                    <a:pt x="113" y="187"/>
                  </a:cubicBezTo>
                  <a:cubicBezTo>
                    <a:pt x="114" y="187"/>
                    <a:pt x="116" y="187"/>
                    <a:pt x="116" y="186"/>
                  </a:cubicBezTo>
                  <a:cubicBezTo>
                    <a:pt x="123" y="173"/>
                    <a:pt x="125" y="157"/>
                    <a:pt x="126" y="142"/>
                  </a:cubicBezTo>
                  <a:cubicBezTo>
                    <a:pt x="127" y="131"/>
                    <a:pt x="129" y="121"/>
                    <a:pt x="131" y="112"/>
                  </a:cubicBezTo>
                  <a:cubicBezTo>
                    <a:pt x="136" y="116"/>
                    <a:pt x="143" y="119"/>
                    <a:pt x="149" y="123"/>
                  </a:cubicBezTo>
                  <a:cubicBezTo>
                    <a:pt x="156" y="127"/>
                    <a:pt x="163" y="131"/>
                    <a:pt x="165" y="135"/>
                  </a:cubicBezTo>
                  <a:cubicBezTo>
                    <a:pt x="166" y="136"/>
                    <a:pt x="168" y="136"/>
                    <a:pt x="169" y="135"/>
                  </a:cubicBezTo>
                  <a:cubicBezTo>
                    <a:pt x="170" y="135"/>
                    <a:pt x="170" y="133"/>
                    <a:pt x="170" y="132"/>
                  </a:cubicBezTo>
                  <a:cubicBezTo>
                    <a:pt x="167" y="127"/>
                    <a:pt x="160" y="123"/>
                    <a:pt x="151" y="118"/>
                  </a:cubicBezTo>
                  <a:cubicBezTo>
                    <a:pt x="144" y="114"/>
                    <a:pt x="137" y="110"/>
                    <a:pt x="132" y="105"/>
                  </a:cubicBezTo>
                  <a:cubicBezTo>
                    <a:pt x="131" y="104"/>
                    <a:pt x="130" y="104"/>
                    <a:pt x="130" y="104"/>
                  </a:cubicBezTo>
                  <a:cubicBezTo>
                    <a:pt x="129" y="105"/>
                    <a:pt x="128" y="105"/>
                    <a:pt x="128" y="106"/>
                  </a:cubicBezTo>
                  <a:cubicBezTo>
                    <a:pt x="124" y="116"/>
                    <a:pt x="122" y="129"/>
                    <a:pt x="121" y="141"/>
                  </a:cubicBezTo>
                  <a:cubicBezTo>
                    <a:pt x="120" y="153"/>
                    <a:pt x="119" y="165"/>
                    <a:pt x="115" y="176"/>
                  </a:cubicBezTo>
                  <a:cubicBezTo>
                    <a:pt x="112" y="164"/>
                    <a:pt x="106" y="151"/>
                    <a:pt x="100" y="139"/>
                  </a:cubicBezTo>
                  <a:cubicBezTo>
                    <a:pt x="96" y="130"/>
                    <a:pt x="91" y="120"/>
                    <a:pt x="88" y="111"/>
                  </a:cubicBezTo>
                  <a:cubicBezTo>
                    <a:pt x="88" y="110"/>
                    <a:pt x="87" y="109"/>
                    <a:pt x="86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48" y="110"/>
                    <a:pt x="28" y="110"/>
                    <a:pt x="9" y="109"/>
                  </a:cubicBezTo>
                  <a:cubicBezTo>
                    <a:pt x="22" y="97"/>
                    <a:pt x="48" y="74"/>
                    <a:pt x="65" y="69"/>
                  </a:cubicBezTo>
                  <a:cubicBezTo>
                    <a:pt x="66" y="69"/>
                    <a:pt x="67" y="68"/>
                    <a:pt x="67" y="67"/>
                  </a:cubicBezTo>
                  <a:cubicBezTo>
                    <a:pt x="67" y="65"/>
                    <a:pt x="67" y="62"/>
                    <a:pt x="67" y="60"/>
                  </a:cubicBezTo>
                  <a:cubicBezTo>
                    <a:pt x="67" y="49"/>
                    <a:pt x="65" y="38"/>
                    <a:pt x="63" y="28"/>
                  </a:cubicBezTo>
                  <a:cubicBezTo>
                    <a:pt x="61" y="20"/>
                    <a:pt x="60" y="11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2" name="Freeform 191"/>
            <p:cNvSpPr>
              <a:spLocks noChangeArrowheads="1"/>
            </p:cNvSpPr>
            <p:nvPr/>
          </p:nvSpPr>
          <p:spPr bwMode="auto">
            <a:xfrm>
              <a:off x="3339" y="1429"/>
              <a:ext cx="234" cy="188"/>
            </a:xfrm>
            <a:custGeom>
              <a:avLst/>
              <a:gdLst>
                <a:gd name="T0" fmla="*/ 122 w 161"/>
                <a:gd name="T1" fmla="*/ 1 h 130"/>
                <a:gd name="T2" fmla="*/ 106 w 161"/>
                <a:gd name="T3" fmla="*/ 31 h 130"/>
                <a:gd name="T4" fmla="*/ 106 w 161"/>
                <a:gd name="T5" fmla="*/ 32 h 130"/>
                <a:gd name="T6" fmla="*/ 107 w 161"/>
                <a:gd name="T7" fmla="*/ 34 h 130"/>
                <a:gd name="T8" fmla="*/ 125 w 161"/>
                <a:gd name="T9" fmla="*/ 44 h 130"/>
                <a:gd name="T10" fmla="*/ 152 w 161"/>
                <a:gd name="T11" fmla="*/ 59 h 130"/>
                <a:gd name="T12" fmla="*/ 127 w 161"/>
                <a:gd name="T13" fmla="*/ 58 h 130"/>
                <a:gd name="T14" fmla="*/ 89 w 161"/>
                <a:gd name="T15" fmla="*/ 57 h 130"/>
                <a:gd name="T16" fmla="*/ 87 w 161"/>
                <a:gd name="T17" fmla="*/ 59 h 130"/>
                <a:gd name="T18" fmla="*/ 85 w 161"/>
                <a:gd name="T19" fmla="*/ 65 h 130"/>
                <a:gd name="T20" fmla="*/ 61 w 161"/>
                <a:gd name="T21" fmla="*/ 122 h 130"/>
                <a:gd name="T22" fmla="*/ 50 w 161"/>
                <a:gd name="T23" fmla="*/ 71 h 130"/>
                <a:gd name="T24" fmla="*/ 48 w 161"/>
                <a:gd name="T25" fmla="*/ 57 h 130"/>
                <a:gd name="T26" fmla="*/ 46 w 161"/>
                <a:gd name="T27" fmla="*/ 55 h 130"/>
                <a:gd name="T28" fmla="*/ 9 w 161"/>
                <a:gd name="T29" fmla="*/ 43 h 130"/>
                <a:gd name="T30" fmla="*/ 3 w 161"/>
                <a:gd name="T31" fmla="*/ 41 h 130"/>
                <a:gd name="T32" fmla="*/ 0 w 161"/>
                <a:gd name="T33" fmla="*/ 42 h 130"/>
                <a:gd name="T34" fmla="*/ 0 w 161"/>
                <a:gd name="T35" fmla="*/ 43 h 130"/>
                <a:gd name="T36" fmla="*/ 1 w 161"/>
                <a:gd name="T37" fmla="*/ 46 h 130"/>
                <a:gd name="T38" fmla="*/ 7 w 161"/>
                <a:gd name="T39" fmla="*/ 48 h 130"/>
                <a:gd name="T40" fmla="*/ 43 w 161"/>
                <a:gd name="T41" fmla="*/ 59 h 130"/>
                <a:gd name="T42" fmla="*/ 45 w 161"/>
                <a:gd name="T43" fmla="*/ 72 h 130"/>
                <a:gd name="T44" fmla="*/ 57 w 161"/>
                <a:gd name="T45" fmla="*/ 128 h 130"/>
                <a:gd name="T46" fmla="*/ 59 w 161"/>
                <a:gd name="T47" fmla="*/ 129 h 130"/>
                <a:gd name="T48" fmla="*/ 61 w 161"/>
                <a:gd name="T49" fmla="*/ 129 h 130"/>
                <a:gd name="T50" fmla="*/ 90 w 161"/>
                <a:gd name="T51" fmla="*/ 67 h 130"/>
                <a:gd name="T52" fmla="*/ 91 w 161"/>
                <a:gd name="T53" fmla="*/ 62 h 130"/>
                <a:gd name="T54" fmla="*/ 127 w 161"/>
                <a:gd name="T55" fmla="*/ 63 h 130"/>
                <a:gd name="T56" fmla="*/ 159 w 161"/>
                <a:gd name="T57" fmla="*/ 64 h 130"/>
                <a:gd name="T58" fmla="*/ 161 w 161"/>
                <a:gd name="T59" fmla="*/ 63 h 130"/>
                <a:gd name="T60" fmla="*/ 161 w 161"/>
                <a:gd name="T61" fmla="*/ 62 h 130"/>
                <a:gd name="T62" fmla="*/ 160 w 161"/>
                <a:gd name="T63" fmla="*/ 60 h 130"/>
                <a:gd name="T64" fmla="*/ 128 w 161"/>
                <a:gd name="T65" fmla="*/ 39 h 130"/>
                <a:gd name="T66" fmla="*/ 112 w 161"/>
                <a:gd name="T67" fmla="*/ 31 h 130"/>
                <a:gd name="T68" fmla="*/ 126 w 161"/>
                <a:gd name="T69" fmla="*/ 4 h 130"/>
                <a:gd name="T70" fmla="*/ 127 w 161"/>
                <a:gd name="T71" fmla="*/ 3 h 130"/>
                <a:gd name="T72" fmla="*/ 125 w 161"/>
                <a:gd name="T73" fmla="*/ 0 h 130"/>
                <a:gd name="T74" fmla="*/ 122 w 161"/>
                <a:gd name="T7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130">
                  <a:moveTo>
                    <a:pt x="122" y="1"/>
                  </a:moveTo>
                  <a:cubicBezTo>
                    <a:pt x="116" y="10"/>
                    <a:pt x="110" y="20"/>
                    <a:pt x="106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13" y="38"/>
                    <a:pt x="119" y="41"/>
                    <a:pt x="125" y="44"/>
                  </a:cubicBezTo>
                  <a:cubicBezTo>
                    <a:pt x="135" y="48"/>
                    <a:pt x="144" y="53"/>
                    <a:pt x="152" y="59"/>
                  </a:cubicBezTo>
                  <a:cubicBezTo>
                    <a:pt x="144" y="59"/>
                    <a:pt x="135" y="59"/>
                    <a:pt x="127" y="58"/>
                  </a:cubicBezTo>
                  <a:cubicBezTo>
                    <a:pt x="114" y="57"/>
                    <a:pt x="101" y="56"/>
                    <a:pt x="89" y="57"/>
                  </a:cubicBezTo>
                  <a:cubicBezTo>
                    <a:pt x="88" y="57"/>
                    <a:pt x="87" y="58"/>
                    <a:pt x="87" y="59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0" y="83"/>
                    <a:pt x="72" y="109"/>
                    <a:pt x="61" y="122"/>
                  </a:cubicBezTo>
                  <a:cubicBezTo>
                    <a:pt x="55" y="105"/>
                    <a:pt x="53" y="88"/>
                    <a:pt x="50" y="7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6"/>
                    <a:pt x="47" y="55"/>
                    <a:pt x="46" y="55"/>
                  </a:cubicBezTo>
                  <a:cubicBezTo>
                    <a:pt x="34" y="53"/>
                    <a:pt x="20" y="47"/>
                    <a:pt x="9" y="4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0"/>
                    <a:pt x="0" y="41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8" y="52"/>
                    <a:pt x="31" y="57"/>
                    <a:pt x="43" y="59"/>
                  </a:cubicBezTo>
                  <a:cubicBezTo>
                    <a:pt x="43" y="62"/>
                    <a:pt x="45" y="72"/>
                    <a:pt x="45" y="72"/>
                  </a:cubicBezTo>
                  <a:cubicBezTo>
                    <a:pt x="47" y="90"/>
                    <a:pt x="50" y="109"/>
                    <a:pt x="57" y="128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76" y="116"/>
                    <a:pt x="84" y="88"/>
                    <a:pt x="90" y="67"/>
                  </a:cubicBezTo>
                  <a:cubicBezTo>
                    <a:pt x="90" y="67"/>
                    <a:pt x="91" y="64"/>
                    <a:pt x="91" y="62"/>
                  </a:cubicBezTo>
                  <a:cubicBezTo>
                    <a:pt x="103" y="61"/>
                    <a:pt x="115" y="62"/>
                    <a:pt x="127" y="63"/>
                  </a:cubicBezTo>
                  <a:cubicBezTo>
                    <a:pt x="137" y="64"/>
                    <a:pt x="148" y="65"/>
                    <a:pt x="159" y="64"/>
                  </a:cubicBezTo>
                  <a:cubicBezTo>
                    <a:pt x="160" y="64"/>
                    <a:pt x="161" y="64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1"/>
                    <a:pt x="161" y="60"/>
                    <a:pt x="160" y="60"/>
                  </a:cubicBezTo>
                  <a:cubicBezTo>
                    <a:pt x="152" y="50"/>
                    <a:pt x="140" y="44"/>
                    <a:pt x="128" y="39"/>
                  </a:cubicBezTo>
                  <a:cubicBezTo>
                    <a:pt x="122" y="36"/>
                    <a:pt x="117" y="34"/>
                    <a:pt x="112" y="31"/>
                  </a:cubicBezTo>
                  <a:cubicBezTo>
                    <a:pt x="116" y="21"/>
                    <a:pt x="121" y="12"/>
                    <a:pt x="126" y="4"/>
                  </a:cubicBezTo>
                  <a:cubicBezTo>
                    <a:pt x="127" y="4"/>
                    <a:pt x="127" y="3"/>
                    <a:pt x="127" y="3"/>
                  </a:cubicBezTo>
                  <a:cubicBezTo>
                    <a:pt x="127" y="2"/>
                    <a:pt x="126" y="1"/>
                    <a:pt x="125" y="0"/>
                  </a:cubicBezTo>
                  <a:cubicBezTo>
                    <a:pt x="124" y="0"/>
                    <a:pt x="123" y="0"/>
                    <a:pt x="1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3" name="Freeform 192"/>
            <p:cNvSpPr>
              <a:spLocks noChangeArrowheads="1"/>
            </p:cNvSpPr>
            <p:nvPr/>
          </p:nvSpPr>
          <p:spPr bwMode="auto">
            <a:xfrm>
              <a:off x="3363" y="1710"/>
              <a:ext cx="186" cy="162"/>
            </a:xfrm>
            <a:custGeom>
              <a:avLst/>
              <a:gdLst>
                <a:gd name="T0" fmla="*/ 17 w 129"/>
                <a:gd name="T1" fmla="*/ 1 h 112"/>
                <a:gd name="T2" fmla="*/ 5 w 129"/>
                <a:gd name="T3" fmla="*/ 72 h 112"/>
                <a:gd name="T4" fmla="*/ 9 w 129"/>
                <a:gd name="T5" fmla="*/ 74 h 112"/>
                <a:gd name="T6" fmla="*/ 11 w 129"/>
                <a:gd name="T7" fmla="*/ 71 h 112"/>
                <a:gd name="T8" fmla="*/ 10 w 129"/>
                <a:gd name="T9" fmla="*/ 70 h 112"/>
                <a:gd name="T10" fmla="*/ 8 w 129"/>
                <a:gd name="T11" fmla="*/ 53 h 112"/>
                <a:gd name="T12" fmla="*/ 19 w 129"/>
                <a:gd name="T13" fmla="*/ 7 h 112"/>
                <a:gd name="T14" fmla="*/ 55 w 129"/>
                <a:gd name="T15" fmla="*/ 50 h 112"/>
                <a:gd name="T16" fmla="*/ 58 w 129"/>
                <a:gd name="T17" fmla="*/ 51 h 112"/>
                <a:gd name="T18" fmla="*/ 123 w 129"/>
                <a:gd name="T19" fmla="*/ 24 h 112"/>
                <a:gd name="T20" fmla="*/ 89 w 129"/>
                <a:gd name="T21" fmla="*/ 83 h 112"/>
                <a:gd name="T22" fmla="*/ 89 w 129"/>
                <a:gd name="T23" fmla="*/ 85 h 112"/>
                <a:gd name="T24" fmla="*/ 89 w 129"/>
                <a:gd name="T25" fmla="*/ 85 h 112"/>
                <a:gd name="T26" fmla="*/ 90 w 129"/>
                <a:gd name="T27" fmla="*/ 87 h 112"/>
                <a:gd name="T28" fmla="*/ 107 w 129"/>
                <a:gd name="T29" fmla="*/ 101 h 112"/>
                <a:gd name="T30" fmla="*/ 120 w 129"/>
                <a:gd name="T31" fmla="*/ 111 h 112"/>
                <a:gd name="T32" fmla="*/ 124 w 129"/>
                <a:gd name="T33" fmla="*/ 111 h 112"/>
                <a:gd name="T34" fmla="*/ 124 w 129"/>
                <a:gd name="T35" fmla="*/ 109 h 112"/>
                <a:gd name="T36" fmla="*/ 123 w 129"/>
                <a:gd name="T37" fmla="*/ 107 h 112"/>
                <a:gd name="T38" fmla="*/ 110 w 129"/>
                <a:gd name="T39" fmla="*/ 97 h 112"/>
                <a:gd name="T40" fmla="*/ 95 w 129"/>
                <a:gd name="T41" fmla="*/ 84 h 112"/>
                <a:gd name="T42" fmla="*/ 129 w 129"/>
                <a:gd name="T43" fmla="*/ 21 h 112"/>
                <a:gd name="T44" fmla="*/ 129 w 129"/>
                <a:gd name="T45" fmla="*/ 20 h 112"/>
                <a:gd name="T46" fmla="*/ 128 w 129"/>
                <a:gd name="T47" fmla="*/ 18 h 112"/>
                <a:gd name="T48" fmla="*/ 126 w 129"/>
                <a:gd name="T49" fmla="*/ 18 h 112"/>
                <a:gd name="T50" fmla="*/ 58 w 129"/>
                <a:gd name="T51" fmla="*/ 45 h 112"/>
                <a:gd name="T52" fmla="*/ 21 w 129"/>
                <a:gd name="T53" fmla="*/ 1 h 112"/>
                <a:gd name="T54" fmla="*/ 17 w 129"/>
                <a:gd name="T55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12">
                  <a:moveTo>
                    <a:pt x="17" y="1"/>
                  </a:moveTo>
                  <a:cubicBezTo>
                    <a:pt x="3" y="12"/>
                    <a:pt x="0" y="58"/>
                    <a:pt x="5" y="72"/>
                  </a:cubicBezTo>
                  <a:cubicBezTo>
                    <a:pt x="6" y="74"/>
                    <a:pt x="7" y="74"/>
                    <a:pt x="9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1" y="71"/>
                    <a:pt x="10" y="71"/>
                    <a:pt x="10" y="70"/>
                  </a:cubicBezTo>
                  <a:cubicBezTo>
                    <a:pt x="9" y="67"/>
                    <a:pt x="8" y="60"/>
                    <a:pt x="8" y="53"/>
                  </a:cubicBezTo>
                  <a:cubicBezTo>
                    <a:pt x="8" y="37"/>
                    <a:pt x="12" y="15"/>
                    <a:pt x="19" y="7"/>
                  </a:cubicBezTo>
                  <a:cubicBezTo>
                    <a:pt x="32" y="21"/>
                    <a:pt x="44" y="36"/>
                    <a:pt x="55" y="50"/>
                  </a:cubicBezTo>
                  <a:cubicBezTo>
                    <a:pt x="56" y="51"/>
                    <a:pt x="57" y="51"/>
                    <a:pt x="58" y="51"/>
                  </a:cubicBezTo>
                  <a:cubicBezTo>
                    <a:pt x="78" y="39"/>
                    <a:pt x="101" y="30"/>
                    <a:pt x="123" y="24"/>
                  </a:cubicBezTo>
                  <a:cubicBezTo>
                    <a:pt x="117" y="43"/>
                    <a:pt x="101" y="70"/>
                    <a:pt x="89" y="83"/>
                  </a:cubicBezTo>
                  <a:cubicBezTo>
                    <a:pt x="89" y="84"/>
                    <a:pt x="89" y="84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6"/>
                    <a:pt x="89" y="86"/>
                    <a:pt x="90" y="87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1" y="112"/>
                    <a:pt x="123" y="112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24" y="108"/>
                    <a:pt x="124" y="108"/>
                    <a:pt x="123" y="10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0" y="97"/>
                    <a:pt x="98" y="87"/>
                    <a:pt x="95" y="84"/>
                  </a:cubicBezTo>
                  <a:cubicBezTo>
                    <a:pt x="108" y="69"/>
                    <a:pt x="125" y="40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8" y="18"/>
                  </a:cubicBezTo>
                  <a:cubicBezTo>
                    <a:pt x="128" y="18"/>
                    <a:pt x="127" y="17"/>
                    <a:pt x="126" y="18"/>
                  </a:cubicBezTo>
                  <a:cubicBezTo>
                    <a:pt x="104" y="23"/>
                    <a:pt x="79" y="33"/>
                    <a:pt x="58" y="45"/>
                  </a:cubicBezTo>
                  <a:cubicBezTo>
                    <a:pt x="47" y="30"/>
                    <a:pt x="34" y="15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4" name="Freeform 193"/>
            <p:cNvSpPr>
              <a:spLocks noChangeArrowheads="1"/>
            </p:cNvSpPr>
            <p:nvPr/>
          </p:nvSpPr>
          <p:spPr bwMode="auto">
            <a:xfrm>
              <a:off x="3948" y="1931"/>
              <a:ext cx="234" cy="211"/>
            </a:xfrm>
            <a:custGeom>
              <a:avLst/>
              <a:gdLst>
                <a:gd name="T0" fmla="*/ 145 w 162"/>
                <a:gd name="T1" fmla="*/ 0 h 146"/>
                <a:gd name="T2" fmla="*/ 103 w 162"/>
                <a:gd name="T3" fmla="*/ 22 h 146"/>
                <a:gd name="T4" fmla="*/ 67 w 162"/>
                <a:gd name="T5" fmla="*/ 43 h 146"/>
                <a:gd name="T6" fmla="*/ 35 w 162"/>
                <a:gd name="T7" fmla="*/ 30 h 146"/>
                <a:gd name="T8" fmla="*/ 2 w 162"/>
                <a:gd name="T9" fmla="*/ 14 h 146"/>
                <a:gd name="T10" fmla="*/ 1 w 162"/>
                <a:gd name="T11" fmla="*/ 14 h 146"/>
                <a:gd name="T12" fmla="*/ 0 w 162"/>
                <a:gd name="T13" fmla="*/ 16 h 146"/>
                <a:gd name="T14" fmla="*/ 25 w 162"/>
                <a:gd name="T15" fmla="*/ 83 h 146"/>
                <a:gd name="T16" fmla="*/ 29 w 162"/>
                <a:gd name="T17" fmla="*/ 82 h 146"/>
                <a:gd name="T18" fmla="*/ 29 w 162"/>
                <a:gd name="T19" fmla="*/ 81 h 146"/>
                <a:gd name="T20" fmla="*/ 28 w 162"/>
                <a:gd name="T21" fmla="*/ 79 h 146"/>
                <a:gd name="T22" fmla="*/ 5 w 162"/>
                <a:gd name="T23" fmla="*/ 19 h 146"/>
                <a:gd name="T24" fmla="*/ 32 w 162"/>
                <a:gd name="T25" fmla="*/ 34 h 146"/>
                <a:gd name="T26" fmla="*/ 68 w 162"/>
                <a:gd name="T27" fmla="*/ 48 h 146"/>
                <a:gd name="T28" fmla="*/ 106 w 162"/>
                <a:gd name="T29" fmla="*/ 27 h 146"/>
                <a:gd name="T30" fmla="*/ 140 w 162"/>
                <a:gd name="T31" fmla="*/ 7 h 146"/>
                <a:gd name="T32" fmla="*/ 112 w 162"/>
                <a:gd name="T33" fmla="*/ 82 h 146"/>
                <a:gd name="T34" fmla="*/ 113 w 162"/>
                <a:gd name="T35" fmla="*/ 89 h 146"/>
                <a:gd name="T36" fmla="*/ 135 w 162"/>
                <a:gd name="T37" fmla="*/ 116 h 146"/>
                <a:gd name="T38" fmla="*/ 155 w 162"/>
                <a:gd name="T39" fmla="*/ 140 h 146"/>
                <a:gd name="T40" fmla="*/ 138 w 162"/>
                <a:gd name="T41" fmla="*/ 138 h 146"/>
                <a:gd name="T42" fmla="*/ 121 w 162"/>
                <a:gd name="T43" fmla="*/ 135 h 146"/>
                <a:gd name="T44" fmla="*/ 119 w 162"/>
                <a:gd name="T45" fmla="*/ 138 h 146"/>
                <a:gd name="T46" fmla="*/ 121 w 162"/>
                <a:gd name="T47" fmla="*/ 140 h 146"/>
                <a:gd name="T48" fmla="*/ 137 w 162"/>
                <a:gd name="T49" fmla="*/ 143 h 146"/>
                <a:gd name="T50" fmla="*/ 159 w 162"/>
                <a:gd name="T51" fmla="*/ 145 h 146"/>
                <a:gd name="T52" fmla="*/ 161 w 162"/>
                <a:gd name="T53" fmla="*/ 144 h 146"/>
                <a:gd name="T54" fmla="*/ 161 w 162"/>
                <a:gd name="T55" fmla="*/ 142 h 146"/>
                <a:gd name="T56" fmla="*/ 138 w 162"/>
                <a:gd name="T57" fmla="*/ 112 h 146"/>
                <a:gd name="T58" fmla="*/ 118 w 162"/>
                <a:gd name="T59" fmla="*/ 88 h 146"/>
                <a:gd name="T60" fmla="*/ 145 w 162"/>
                <a:gd name="T61" fmla="*/ 9 h 146"/>
                <a:gd name="T62" fmla="*/ 148 w 162"/>
                <a:gd name="T63" fmla="*/ 4 h 146"/>
                <a:gd name="T64" fmla="*/ 148 w 162"/>
                <a:gd name="T65" fmla="*/ 1 h 146"/>
                <a:gd name="T66" fmla="*/ 145 w 162"/>
                <a:gd name="T6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6">
                  <a:moveTo>
                    <a:pt x="145" y="0"/>
                  </a:moveTo>
                  <a:cubicBezTo>
                    <a:pt x="130" y="2"/>
                    <a:pt x="116" y="12"/>
                    <a:pt x="103" y="22"/>
                  </a:cubicBezTo>
                  <a:cubicBezTo>
                    <a:pt x="91" y="32"/>
                    <a:pt x="79" y="41"/>
                    <a:pt x="67" y="43"/>
                  </a:cubicBezTo>
                  <a:cubicBezTo>
                    <a:pt x="54" y="45"/>
                    <a:pt x="45" y="38"/>
                    <a:pt x="35" y="30"/>
                  </a:cubicBezTo>
                  <a:cubicBezTo>
                    <a:pt x="26" y="22"/>
                    <a:pt x="16" y="14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30"/>
                    <a:pt x="18" y="79"/>
                    <a:pt x="25" y="83"/>
                  </a:cubicBezTo>
                  <a:cubicBezTo>
                    <a:pt x="26" y="84"/>
                    <a:pt x="28" y="83"/>
                    <a:pt x="29" y="82"/>
                  </a:cubicBezTo>
                  <a:cubicBezTo>
                    <a:pt x="29" y="82"/>
                    <a:pt x="29" y="81"/>
                    <a:pt x="29" y="81"/>
                  </a:cubicBezTo>
                  <a:cubicBezTo>
                    <a:pt x="29" y="80"/>
                    <a:pt x="29" y="79"/>
                    <a:pt x="28" y="79"/>
                  </a:cubicBezTo>
                  <a:cubicBezTo>
                    <a:pt x="24" y="75"/>
                    <a:pt x="8" y="37"/>
                    <a:pt x="5" y="19"/>
                  </a:cubicBezTo>
                  <a:cubicBezTo>
                    <a:pt x="16" y="20"/>
                    <a:pt x="24" y="27"/>
                    <a:pt x="32" y="34"/>
                  </a:cubicBezTo>
                  <a:cubicBezTo>
                    <a:pt x="42" y="42"/>
                    <a:pt x="52" y="51"/>
                    <a:pt x="68" y="48"/>
                  </a:cubicBezTo>
                  <a:cubicBezTo>
                    <a:pt x="81" y="46"/>
                    <a:pt x="94" y="36"/>
                    <a:pt x="106" y="27"/>
                  </a:cubicBezTo>
                  <a:cubicBezTo>
                    <a:pt x="117" y="18"/>
                    <a:pt x="129" y="10"/>
                    <a:pt x="140" y="7"/>
                  </a:cubicBezTo>
                  <a:cubicBezTo>
                    <a:pt x="130" y="26"/>
                    <a:pt x="112" y="61"/>
                    <a:pt x="112" y="82"/>
                  </a:cubicBezTo>
                  <a:cubicBezTo>
                    <a:pt x="112" y="85"/>
                    <a:pt x="113" y="87"/>
                    <a:pt x="113" y="89"/>
                  </a:cubicBezTo>
                  <a:cubicBezTo>
                    <a:pt x="116" y="100"/>
                    <a:pt x="126" y="108"/>
                    <a:pt x="135" y="116"/>
                  </a:cubicBezTo>
                  <a:cubicBezTo>
                    <a:pt x="143" y="123"/>
                    <a:pt x="151" y="131"/>
                    <a:pt x="155" y="140"/>
                  </a:cubicBezTo>
                  <a:cubicBezTo>
                    <a:pt x="149" y="140"/>
                    <a:pt x="143" y="139"/>
                    <a:pt x="138" y="138"/>
                  </a:cubicBezTo>
                  <a:cubicBezTo>
                    <a:pt x="133" y="137"/>
                    <a:pt x="127" y="135"/>
                    <a:pt x="121" y="135"/>
                  </a:cubicBezTo>
                  <a:cubicBezTo>
                    <a:pt x="120" y="135"/>
                    <a:pt x="119" y="136"/>
                    <a:pt x="119" y="138"/>
                  </a:cubicBezTo>
                  <a:cubicBezTo>
                    <a:pt x="119" y="139"/>
                    <a:pt x="120" y="140"/>
                    <a:pt x="121" y="140"/>
                  </a:cubicBezTo>
                  <a:cubicBezTo>
                    <a:pt x="127" y="141"/>
                    <a:pt x="132" y="142"/>
                    <a:pt x="137" y="143"/>
                  </a:cubicBezTo>
                  <a:cubicBezTo>
                    <a:pt x="144" y="145"/>
                    <a:pt x="151" y="146"/>
                    <a:pt x="159" y="145"/>
                  </a:cubicBezTo>
                  <a:cubicBezTo>
                    <a:pt x="160" y="145"/>
                    <a:pt x="161" y="145"/>
                    <a:pt x="161" y="144"/>
                  </a:cubicBezTo>
                  <a:cubicBezTo>
                    <a:pt x="161" y="143"/>
                    <a:pt x="162" y="143"/>
                    <a:pt x="161" y="142"/>
                  </a:cubicBezTo>
                  <a:cubicBezTo>
                    <a:pt x="158" y="130"/>
                    <a:pt x="148" y="121"/>
                    <a:pt x="138" y="112"/>
                  </a:cubicBezTo>
                  <a:cubicBezTo>
                    <a:pt x="129" y="104"/>
                    <a:pt x="121" y="97"/>
                    <a:pt x="118" y="88"/>
                  </a:cubicBezTo>
                  <a:cubicBezTo>
                    <a:pt x="114" y="70"/>
                    <a:pt x="135" y="29"/>
                    <a:pt x="145" y="9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3"/>
                    <a:pt x="148" y="2"/>
                    <a:pt x="148" y="1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5" name="Freeform 194"/>
            <p:cNvSpPr>
              <a:spLocks noChangeArrowheads="1"/>
            </p:cNvSpPr>
            <p:nvPr/>
          </p:nvSpPr>
          <p:spPr bwMode="auto">
            <a:xfrm>
              <a:off x="4289" y="2057"/>
              <a:ext cx="222" cy="218"/>
            </a:xfrm>
            <a:custGeom>
              <a:avLst/>
              <a:gdLst>
                <a:gd name="T0" fmla="*/ 3 w 153"/>
                <a:gd name="T1" fmla="*/ 1 h 151"/>
                <a:gd name="T2" fmla="*/ 2 w 153"/>
                <a:gd name="T3" fmla="*/ 3 h 151"/>
                <a:gd name="T4" fmla="*/ 16 w 153"/>
                <a:gd name="T5" fmla="*/ 80 h 151"/>
                <a:gd name="T6" fmla="*/ 20 w 153"/>
                <a:gd name="T7" fmla="*/ 80 h 151"/>
                <a:gd name="T8" fmla="*/ 21 w 153"/>
                <a:gd name="T9" fmla="*/ 78 h 151"/>
                <a:gd name="T10" fmla="*/ 20 w 153"/>
                <a:gd name="T11" fmla="*/ 76 h 151"/>
                <a:gd name="T12" fmla="*/ 7 w 153"/>
                <a:gd name="T13" fmla="*/ 10 h 151"/>
                <a:gd name="T14" fmla="*/ 7 w 153"/>
                <a:gd name="T15" fmla="*/ 8 h 151"/>
                <a:gd name="T16" fmla="*/ 25 w 153"/>
                <a:gd name="T17" fmla="*/ 25 h 151"/>
                <a:gd name="T18" fmla="*/ 67 w 153"/>
                <a:gd name="T19" fmla="*/ 56 h 151"/>
                <a:gd name="T20" fmla="*/ 120 w 153"/>
                <a:gd name="T21" fmla="*/ 37 h 151"/>
                <a:gd name="T22" fmla="*/ 133 w 153"/>
                <a:gd name="T23" fmla="*/ 31 h 151"/>
                <a:gd name="T24" fmla="*/ 106 w 153"/>
                <a:gd name="T25" fmla="*/ 95 h 151"/>
                <a:gd name="T26" fmla="*/ 106 w 153"/>
                <a:gd name="T27" fmla="*/ 97 h 151"/>
                <a:gd name="T28" fmla="*/ 106 w 153"/>
                <a:gd name="T29" fmla="*/ 97 h 151"/>
                <a:gd name="T30" fmla="*/ 107 w 153"/>
                <a:gd name="T31" fmla="*/ 99 h 151"/>
                <a:gd name="T32" fmla="*/ 147 w 153"/>
                <a:gd name="T33" fmla="*/ 143 h 151"/>
                <a:gd name="T34" fmla="*/ 132 w 153"/>
                <a:gd name="T35" fmla="*/ 143 h 151"/>
                <a:gd name="T36" fmla="*/ 129 w 153"/>
                <a:gd name="T37" fmla="*/ 145 h 151"/>
                <a:gd name="T38" fmla="*/ 131 w 153"/>
                <a:gd name="T39" fmla="*/ 148 h 151"/>
                <a:gd name="T40" fmla="*/ 151 w 153"/>
                <a:gd name="T41" fmla="*/ 147 h 151"/>
                <a:gd name="T42" fmla="*/ 153 w 153"/>
                <a:gd name="T43" fmla="*/ 145 h 151"/>
                <a:gd name="T44" fmla="*/ 153 w 153"/>
                <a:gd name="T45" fmla="*/ 144 h 151"/>
                <a:gd name="T46" fmla="*/ 112 w 153"/>
                <a:gd name="T47" fmla="*/ 96 h 151"/>
                <a:gd name="T48" fmla="*/ 139 w 153"/>
                <a:gd name="T49" fmla="*/ 27 h 151"/>
                <a:gd name="T50" fmla="*/ 139 w 153"/>
                <a:gd name="T51" fmla="*/ 27 h 151"/>
                <a:gd name="T52" fmla="*/ 138 w 153"/>
                <a:gd name="T53" fmla="*/ 25 h 151"/>
                <a:gd name="T54" fmla="*/ 136 w 153"/>
                <a:gd name="T55" fmla="*/ 24 h 151"/>
                <a:gd name="T56" fmla="*/ 118 w 153"/>
                <a:gd name="T57" fmla="*/ 33 h 151"/>
                <a:gd name="T58" fmla="*/ 68 w 153"/>
                <a:gd name="T59" fmla="*/ 50 h 151"/>
                <a:gd name="T60" fmla="*/ 28 w 153"/>
                <a:gd name="T61" fmla="*/ 21 h 151"/>
                <a:gd name="T62" fmla="*/ 6 w 153"/>
                <a:gd name="T63" fmla="*/ 1 h 151"/>
                <a:gd name="T64" fmla="*/ 3 w 153"/>
                <a:gd name="T65" fmla="*/ 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51">
                  <a:moveTo>
                    <a:pt x="3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3"/>
                    <a:pt x="5" y="68"/>
                    <a:pt x="16" y="80"/>
                  </a:cubicBezTo>
                  <a:cubicBezTo>
                    <a:pt x="17" y="81"/>
                    <a:pt x="19" y="81"/>
                    <a:pt x="20" y="80"/>
                  </a:cubicBezTo>
                  <a:cubicBezTo>
                    <a:pt x="20" y="79"/>
                    <a:pt x="21" y="78"/>
                    <a:pt x="21" y="78"/>
                  </a:cubicBezTo>
                  <a:cubicBezTo>
                    <a:pt x="21" y="77"/>
                    <a:pt x="20" y="76"/>
                    <a:pt x="20" y="76"/>
                  </a:cubicBezTo>
                  <a:cubicBezTo>
                    <a:pt x="12" y="67"/>
                    <a:pt x="7" y="3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12" y="12"/>
                    <a:pt x="18" y="18"/>
                    <a:pt x="25" y="25"/>
                  </a:cubicBezTo>
                  <a:cubicBezTo>
                    <a:pt x="38" y="39"/>
                    <a:pt x="53" y="53"/>
                    <a:pt x="67" y="56"/>
                  </a:cubicBezTo>
                  <a:cubicBezTo>
                    <a:pt x="79" y="58"/>
                    <a:pt x="102" y="46"/>
                    <a:pt x="120" y="37"/>
                  </a:cubicBezTo>
                  <a:cubicBezTo>
                    <a:pt x="125" y="35"/>
                    <a:pt x="129" y="33"/>
                    <a:pt x="133" y="31"/>
                  </a:cubicBezTo>
                  <a:cubicBezTo>
                    <a:pt x="128" y="54"/>
                    <a:pt x="117" y="79"/>
                    <a:pt x="106" y="95"/>
                  </a:cubicBezTo>
                  <a:cubicBezTo>
                    <a:pt x="106" y="96"/>
                    <a:pt x="106" y="96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9"/>
                    <a:pt x="107" y="99"/>
                  </a:cubicBezTo>
                  <a:cubicBezTo>
                    <a:pt x="119" y="107"/>
                    <a:pt x="140" y="129"/>
                    <a:pt x="147" y="143"/>
                  </a:cubicBezTo>
                  <a:cubicBezTo>
                    <a:pt x="142" y="145"/>
                    <a:pt x="137" y="144"/>
                    <a:pt x="132" y="143"/>
                  </a:cubicBezTo>
                  <a:cubicBezTo>
                    <a:pt x="131" y="143"/>
                    <a:pt x="130" y="143"/>
                    <a:pt x="129" y="145"/>
                  </a:cubicBezTo>
                  <a:cubicBezTo>
                    <a:pt x="129" y="146"/>
                    <a:pt x="130" y="148"/>
                    <a:pt x="131" y="148"/>
                  </a:cubicBezTo>
                  <a:cubicBezTo>
                    <a:pt x="137" y="150"/>
                    <a:pt x="143" y="151"/>
                    <a:pt x="151" y="147"/>
                  </a:cubicBezTo>
                  <a:cubicBezTo>
                    <a:pt x="152" y="147"/>
                    <a:pt x="153" y="146"/>
                    <a:pt x="153" y="145"/>
                  </a:cubicBezTo>
                  <a:cubicBezTo>
                    <a:pt x="153" y="145"/>
                    <a:pt x="153" y="144"/>
                    <a:pt x="153" y="144"/>
                  </a:cubicBezTo>
                  <a:cubicBezTo>
                    <a:pt x="147" y="130"/>
                    <a:pt x="125" y="106"/>
                    <a:pt x="112" y="96"/>
                  </a:cubicBezTo>
                  <a:cubicBezTo>
                    <a:pt x="124" y="78"/>
                    <a:pt x="134" y="50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5"/>
                    <a:pt x="138" y="25"/>
                  </a:cubicBezTo>
                  <a:cubicBezTo>
                    <a:pt x="138" y="24"/>
                    <a:pt x="137" y="24"/>
                    <a:pt x="136" y="24"/>
                  </a:cubicBezTo>
                  <a:cubicBezTo>
                    <a:pt x="131" y="26"/>
                    <a:pt x="125" y="29"/>
                    <a:pt x="118" y="33"/>
                  </a:cubicBezTo>
                  <a:cubicBezTo>
                    <a:pt x="101" y="41"/>
                    <a:pt x="79" y="52"/>
                    <a:pt x="68" y="50"/>
                  </a:cubicBezTo>
                  <a:cubicBezTo>
                    <a:pt x="55" y="48"/>
                    <a:pt x="41" y="34"/>
                    <a:pt x="28" y="21"/>
                  </a:cubicBezTo>
                  <a:cubicBezTo>
                    <a:pt x="20" y="13"/>
                    <a:pt x="13" y="5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6" name="Freeform 195"/>
            <p:cNvSpPr>
              <a:spLocks noEditPoints="1" noChangeArrowheads="1"/>
            </p:cNvSpPr>
            <p:nvPr/>
          </p:nvSpPr>
          <p:spPr bwMode="auto">
            <a:xfrm>
              <a:off x="3835" y="1448"/>
              <a:ext cx="285" cy="231"/>
            </a:xfrm>
            <a:custGeom>
              <a:avLst/>
              <a:gdLst>
                <a:gd name="T0" fmla="*/ 30 w 197"/>
                <a:gd name="T1" fmla="*/ 1 h 160"/>
                <a:gd name="T2" fmla="*/ 29 w 197"/>
                <a:gd name="T3" fmla="*/ 3 h 160"/>
                <a:gd name="T4" fmla="*/ 29 w 197"/>
                <a:gd name="T5" fmla="*/ 4 h 160"/>
                <a:gd name="T6" fmla="*/ 38 w 197"/>
                <a:gd name="T7" fmla="*/ 21 h 160"/>
                <a:gd name="T8" fmla="*/ 46 w 197"/>
                <a:gd name="T9" fmla="*/ 35 h 160"/>
                <a:gd name="T10" fmla="*/ 0 w 197"/>
                <a:gd name="T11" fmla="*/ 81 h 160"/>
                <a:gd name="T12" fmla="*/ 0 w 197"/>
                <a:gd name="T13" fmla="*/ 82 h 160"/>
                <a:gd name="T14" fmla="*/ 0 w 197"/>
                <a:gd name="T15" fmla="*/ 84 h 160"/>
                <a:gd name="T16" fmla="*/ 3 w 197"/>
                <a:gd name="T17" fmla="*/ 84 h 160"/>
                <a:gd name="T18" fmla="*/ 45 w 197"/>
                <a:gd name="T19" fmla="*/ 84 h 160"/>
                <a:gd name="T20" fmla="*/ 75 w 197"/>
                <a:gd name="T21" fmla="*/ 85 h 160"/>
                <a:gd name="T22" fmla="*/ 110 w 197"/>
                <a:gd name="T23" fmla="*/ 159 h 160"/>
                <a:gd name="T24" fmla="*/ 113 w 197"/>
                <a:gd name="T25" fmla="*/ 160 h 160"/>
                <a:gd name="T26" fmla="*/ 115 w 197"/>
                <a:gd name="T27" fmla="*/ 158 h 160"/>
                <a:gd name="T28" fmla="*/ 115 w 197"/>
                <a:gd name="T29" fmla="*/ 154 h 160"/>
                <a:gd name="T30" fmla="*/ 130 w 197"/>
                <a:gd name="T31" fmla="*/ 89 h 160"/>
                <a:gd name="T32" fmla="*/ 182 w 197"/>
                <a:gd name="T33" fmla="*/ 78 h 160"/>
                <a:gd name="T34" fmla="*/ 194 w 197"/>
                <a:gd name="T35" fmla="*/ 79 h 160"/>
                <a:gd name="T36" fmla="*/ 196 w 197"/>
                <a:gd name="T37" fmla="*/ 76 h 160"/>
                <a:gd name="T38" fmla="*/ 194 w 197"/>
                <a:gd name="T39" fmla="*/ 74 h 160"/>
                <a:gd name="T40" fmla="*/ 182 w 197"/>
                <a:gd name="T41" fmla="*/ 73 h 160"/>
                <a:gd name="T42" fmla="*/ 126 w 197"/>
                <a:gd name="T43" fmla="*/ 85 h 160"/>
                <a:gd name="T44" fmla="*/ 110 w 197"/>
                <a:gd name="T45" fmla="*/ 149 h 160"/>
                <a:gd name="T46" fmla="*/ 79 w 197"/>
                <a:gd name="T47" fmla="*/ 81 h 160"/>
                <a:gd name="T48" fmla="*/ 76 w 197"/>
                <a:gd name="T49" fmla="*/ 79 h 160"/>
                <a:gd name="T50" fmla="*/ 45 w 197"/>
                <a:gd name="T51" fmla="*/ 78 h 160"/>
                <a:gd name="T52" fmla="*/ 9 w 197"/>
                <a:gd name="T53" fmla="*/ 78 h 160"/>
                <a:gd name="T54" fmla="*/ 51 w 197"/>
                <a:gd name="T55" fmla="*/ 38 h 160"/>
                <a:gd name="T56" fmla="*/ 52 w 197"/>
                <a:gd name="T57" fmla="*/ 36 h 160"/>
                <a:gd name="T58" fmla="*/ 52 w 197"/>
                <a:gd name="T59" fmla="*/ 34 h 160"/>
                <a:gd name="T60" fmla="*/ 43 w 197"/>
                <a:gd name="T61" fmla="*/ 18 h 160"/>
                <a:gd name="T62" fmla="*/ 34 w 197"/>
                <a:gd name="T63" fmla="*/ 2 h 160"/>
                <a:gd name="T64" fmla="*/ 30 w 197"/>
                <a:gd name="T65" fmla="*/ 1 h 160"/>
                <a:gd name="T66" fmla="*/ 77 w 197"/>
                <a:gd name="T67" fmla="*/ 85 h 160"/>
                <a:gd name="T68" fmla="*/ 77 w 197"/>
                <a:gd name="T69" fmla="*/ 85 h 160"/>
                <a:gd name="T70" fmla="*/ 77 w 197"/>
                <a:gd name="T71" fmla="*/ 8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60">
                  <a:moveTo>
                    <a:pt x="30" y="1"/>
                  </a:moveTo>
                  <a:cubicBezTo>
                    <a:pt x="29" y="1"/>
                    <a:pt x="29" y="2"/>
                    <a:pt x="29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44" y="32"/>
                    <a:pt x="46" y="35"/>
                  </a:cubicBezTo>
                  <a:cubicBezTo>
                    <a:pt x="29" y="47"/>
                    <a:pt x="11" y="62"/>
                    <a:pt x="0" y="81"/>
                  </a:cubicBezTo>
                  <a:cubicBezTo>
                    <a:pt x="0" y="81"/>
                    <a:pt x="0" y="81"/>
                    <a:pt x="0" y="82"/>
                  </a:cubicBezTo>
                  <a:cubicBezTo>
                    <a:pt x="0" y="82"/>
                    <a:pt x="0" y="83"/>
                    <a:pt x="0" y="84"/>
                  </a:cubicBezTo>
                  <a:cubicBezTo>
                    <a:pt x="1" y="84"/>
                    <a:pt x="2" y="85"/>
                    <a:pt x="3" y="84"/>
                  </a:cubicBezTo>
                  <a:cubicBezTo>
                    <a:pt x="16" y="80"/>
                    <a:pt x="31" y="82"/>
                    <a:pt x="45" y="84"/>
                  </a:cubicBezTo>
                  <a:cubicBezTo>
                    <a:pt x="55" y="85"/>
                    <a:pt x="65" y="86"/>
                    <a:pt x="75" y="85"/>
                  </a:cubicBezTo>
                  <a:cubicBezTo>
                    <a:pt x="83" y="107"/>
                    <a:pt x="94" y="132"/>
                    <a:pt x="110" y="159"/>
                  </a:cubicBezTo>
                  <a:cubicBezTo>
                    <a:pt x="110" y="160"/>
                    <a:pt x="111" y="160"/>
                    <a:pt x="113" y="160"/>
                  </a:cubicBezTo>
                  <a:cubicBezTo>
                    <a:pt x="114" y="160"/>
                    <a:pt x="115" y="159"/>
                    <a:pt x="115" y="158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7" y="135"/>
                    <a:pt x="121" y="101"/>
                    <a:pt x="130" y="89"/>
                  </a:cubicBezTo>
                  <a:cubicBezTo>
                    <a:pt x="140" y="75"/>
                    <a:pt x="164" y="77"/>
                    <a:pt x="182" y="78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6" y="78"/>
                    <a:pt x="196" y="76"/>
                  </a:cubicBezTo>
                  <a:cubicBezTo>
                    <a:pt x="197" y="75"/>
                    <a:pt x="195" y="74"/>
                    <a:pt x="194" y="74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64" y="72"/>
                    <a:pt x="138" y="70"/>
                    <a:pt x="126" y="85"/>
                  </a:cubicBezTo>
                  <a:cubicBezTo>
                    <a:pt x="116" y="98"/>
                    <a:pt x="112" y="128"/>
                    <a:pt x="110" y="149"/>
                  </a:cubicBezTo>
                  <a:cubicBezTo>
                    <a:pt x="96" y="124"/>
                    <a:pt x="86" y="102"/>
                    <a:pt x="79" y="81"/>
                  </a:cubicBezTo>
                  <a:cubicBezTo>
                    <a:pt x="79" y="80"/>
                    <a:pt x="78" y="79"/>
                    <a:pt x="76" y="79"/>
                  </a:cubicBezTo>
                  <a:cubicBezTo>
                    <a:pt x="67" y="81"/>
                    <a:pt x="56" y="80"/>
                    <a:pt x="45" y="78"/>
                  </a:cubicBezTo>
                  <a:cubicBezTo>
                    <a:pt x="33" y="77"/>
                    <a:pt x="20" y="75"/>
                    <a:pt x="9" y="78"/>
                  </a:cubicBezTo>
                  <a:cubicBezTo>
                    <a:pt x="19" y="62"/>
                    <a:pt x="36" y="49"/>
                    <a:pt x="51" y="38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1" y="0"/>
                    <a:pt x="30" y="1"/>
                  </a:cubicBezTo>
                  <a:close/>
                  <a:moveTo>
                    <a:pt x="77" y="85"/>
                  </a:move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7" name="Freeform 196"/>
            <p:cNvSpPr>
              <a:spLocks noEditPoints="1" noChangeArrowheads="1"/>
            </p:cNvSpPr>
            <p:nvPr/>
          </p:nvSpPr>
          <p:spPr bwMode="auto">
            <a:xfrm>
              <a:off x="3051" y="1418"/>
              <a:ext cx="1480" cy="892"/>
            </a:xfrm>
            <a:custGeom>
              <a:avLst/>
              <a:gdLst>
                <a:gd name="T0" fmla="*/ 8 w 1022"/>
                <a:gd name="T1" fmla="*/ 171 h 617"/>
                <a:gd name="T2" fmla="*/ 0 w 1022"/>
                <a:gd name="T3" fmla="*/ 181 h 617"/>
                <a:gd name="T4" fmla="*/ 34 w 1022"/>
                <a:gd name="T5" fmla="*/ 182 h 617"/>
                <a:gd name="T6" fmla="*/ 154 w 1022"/>
                <a:gd name="T7" fmla="*/ 215 h 617"/>
                <a:gd name="T8" fmla="*/ 237 w 1022"/>
                <a:gd name="T9" fmla="*/ 326 h 617"/>
                <a:gd name="T10" fmla="*/ 236 w 1022"/>
                <a:gd name="T11" fmla="*/ 331 h 617"/>
                <a:gd name="T12" fmla="*/ 345 w 1022"/>
                <a:gd name="T13" fmla="*/ 319 h 617"/>
                <a:gd name="T14" fmla="*/ 522 w 1022"/>
                <a:gd name="T15" fmla="*/ 454 h 617"/>
                <a:gd name="T16" fmla="*/ 688 w 1022"/>
                <a:gd name="T17" fmla="*/ 453 h 617"/>
                <a:gd name="T18" fmla="*/ 764 w 1022"/>
                <a:gd name="T19" fmla="*/ 524 h 617"/>
                <a:gd name="T20" fmla="*/ 782 w 1022"/>
                <a:gd name="T21" fmla="*/ 548 h 617"/>
                <a:gd name="T22" fmla="*/ 947 w 1022"/>
                <a:gd name="T23" fmla="*/ 561 h 617"/>
                <a:gd name="T24" fmla="*/ 995 w 1022"/>
                <a:gd name="T25" fmla="*/ 598 h 617"/>
                <a:gd name="T26" fmla="*/ 1017 w 1022"/>
                <a:gd name="T27" fmla="*/ 617 h 617"/>
                <a:gd name="T28" fmla="*/ 1022 w 1022"/>
                <a:gd name="T29" fmla="*/ 565 h 617"/>
                <a:gd name="T30" fmla="*/ 980 w 1022"/>
                <a:gd name="T31" fmla="*/ 403 h 617"/>
                <a:gd name="T32" fmla="*/ 950 w 1022"/>
                <a:gd name="T33" fmla="*/ 337 h 617"/>
                <a:gd name="T34" fmla="*/ 948 w 1022"/>
                <a:gd name="T35" fmla="*/ 335 h 617"/>
                <a:gd name="T36" fmla="*/ 715 w 1022"/>
                <a:gd name="T37" fmla="*/ 82 h 617"/>
                <a:gd name="T38" fmla="*/ 447 w 1022"/>
                <a:gd name="T39" fmla="*/ 5 h 617"/>
                <a:gd name="T40" fmla="*/ 140 w 1022"/>
                <a:gd name="T41" fmla="*/ 73 h 617"/>
                <a:gd name="T42" fmla="*/ 142 w 1022"/>
                <a:gd name="T43" fmla="*/ 78 h 617"/>
                <a:gd name="T44" fmla="*/ 447 w 1022"/>
                <a:gd name="T45" fmla="*/ 11 h 617"/>
                <a:gd name="T46" fmla="*/ 713 w 1022"/>
                <a:gd name="T47" fmla="*/ 87 h 617"/>
                <a:gd name="T48" fmla="*/ 943 w 1022"/>
                <a:gd name="T49" fmla="*/ 338 h 617"/>
                <a:gd name="T50" fmla="*/ 945 w 1022"/>
                <a:gd name="T51" fmla="*/ 340 h 617"/>
                <a:gd name="T52" fmla="*/ 975 w 1022"/>
                <a:gd name="T53" fmla="*/ 405 h 617"/>
                <a:gd name="T54" fmla="*/ 1017 w 1022"/>
                <a:gd name="T55" fmla="*/ 565 h 617"/>
                <a:gd name="T56" fmla="*/ 999 w 1022"/>
                <a:gd name="T57" fmla="*/ 594 h 617"/>
                <a:gd name="T58" fmla="*/ 950 w 1022"/>
                <a:gd name="T59" fmla="*/ 556 h 617"/>
                <a:gd name="T60" fmla="*/ 781 w 1022"/>
                <a:gd name="T61" fmla="*/ 542 h 617"/>
                <a:gd name="T62" fmla="*/ 755 w 1022"/>
                <a:gd name="T63" fmla="*/ 498 h 617"/>
                <a:gd name="T64" fmla="*/ 524 w 1022"/>
                <a:gd name="T65" fmla="*/ 448 h 617"/>
                <a:gd name="T66" fmla="*/ 243 w 1022"/>
                <a:gd name="T67" fmla="*/ 324 h 617"/>
                <a:gd name="T68" fmla="*/ 156 w 1022"/>
                <a:gd name="T69" fmla="*/ 210 h 617"/>
                <a:gd name="T70" fmla="*/ 33 w 1022"/>
                <a:gd name="T71" fmla="*/ 177 h 617"/>
                <a:gd name="T72" fmla="*/ 12 w 1022"/>
                <a:gd name="T73" fmla="*/ 17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2" h="617">
                  <a:moveTo>
                    <a:pt x="140" y="73"/>
                  </a:moveTo>
                  <a:cubicBezTo>
                    <a:pt x="86" y="96"/>
                    <a:pt x="48" y="133"/>
                    <a:pt x="8" y="171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80"/>
                    <a:pt x="0" y="181"/>
                  </a:cubicBezTo>
                  <a:cubicBezTo>
                    <a:pt x="0" y="182"/>
                    <a:pt x="1" y="183"/>
                    <a:pt x="2" y="183"/>
                  </a:cubicBezTo>
                  <a:cubicBezTo>
                    <a:pt x="14" y="184"/>
                    <a:pt x="24" y="183"/>
                    <a:pt x="34" y="182"/>
                  </a:cubicBezTo>
                  <a:cubicBezTo>
                    <a:pt x="48" y="181"/>
                    <a:pt x="62" y="180"/>
                    <a:pt x="77" y="183"/>
                  </a:cubicBezTo>
                  <a:cubicBezTo>
                    <a:pt x="104" y="190"/>
                    <a:pt x="130" y="200"/>
                    <a:pt x="154" y="215"/>
                  </a:cubicBezTo>
                  <a:cubicBezTo>
                    <a:pt x="177" y="229"/>
                    <a:pt x="196" y="247"/>
                    <a:pt x="210" y="266"/>
                  </a:cubicBezTo>
                  <a:cubicBezTo>
                    <a:pt x="215" y="273"/>
                    <a:pt x="239" y="316"/>
                    <a:pt x="237" y="326"/>
                  </a:cubicBezTo>
                  <a:cubicBezTo>
                    <a:pt x="237" y="327"/>
                    <a:pt x="237" y="327"/>
                    <a:pt x="237" y="327"/>
                  </a:cubicBezTo>
                  <a:cubicBezTo>
                    <a:pt x="236" y="328"/>
                    <a:pt x="236" y="330"/>
                    <a:pt x="236" y="331"/>
                  </a:cubicBezTo>
                  <a:cubicBezTo>
                    <a:pt x="237" y="332"/>
                    <a:pt x="239" y="332"/>
                    <a:pt x="240" y="332"/>
                  </a:cubicBezTo>
                  <a:cubicBezTo>
                    <a:pt x="268" y="314"/>
                    <a:pt x="307" y="315"/>
                    <a:pt x="345" y="319"/>
                  </a:cubicBezTo>
                  <a:cubicBezTo>
                    <a:pt x="412" y="326"/>
                    <a:pt x="496" y="378"/>
                    <a:pt x="520" y="452"/>
                  </a:cubicBezTo>
                  <a:cubicBezTo>
                    <a:pt x="520" y="453"/>
                    <a:pt x="521" y="454"/>
                    <a:pt x="522" y="454"/>
                  </a:cubicBezTo>
                  <a:cubicBezTo>
                    <a:pt x="523" y="454"/>
                    <a:pt x="523" y="454"/>
                    <a:pt x="524" y="454"/>
                  </a:cubicBezTo>
                  <a:cubicBezTo>
                    <a:pt x="576" y="418"/>
                    <a:pt x="645" y="431"/>
                    <a:pt x="688" y="453"/>
                  </a:cubicBezTo>
                  <a:cubicBezTo>
                    <a:pt x="715" y="467"/>
                    <a:pt x="736" y="483"/>
                    <a:pt x="751" y="501"/>
                  </a:cubicBezTo>
                  <a:cubicBezTo>
                    <a:pt x="756" y="508"/>
                    <a:pt x="760" y="516"/>
                    <a:pt x="764" y="524"/>
                  </a:cubicBezTo>
                  <a:cubicBezTo>
                    <a:pt x="768" y="532"/>
                    <a:pt x="772" y="541"/>
                    <a:pt x="778" y="547"/>
                  </a:cubicBezTo>
                  <a:cubicBezTo>
                    <a:pt x="779" y="548"/>
                    <a:pt x="781" y="549"/>
                    <a:pt x="782" y="548"/>
                  </a:cubicBezTo>
                  <a:cubicBezTo>
                    <a:pt x="819" y="524"/>
                    <a:pt x="865" y="521"/>
                    <a:pt x="909" y="540"/>
                  </a:cubicBezTo>
                  <a:cubicBezTo>
                    <a:pt x="922" y="545"/>
                    <a:pt x="935" y="553"/>
                    <a:pt x="947" y="561"/>
                  </a:cubicBezTo>
                  <a:cubicBezTo>
                    <a:pt x="965" y="571"/>
                    <a:pt x="965" y="571"/>
                    <a:pt x="965" y="571"/>
                  </a:cubicBezTo>
                  <a:cubicBezTo>
                    <a:pt x="977" y="578"/>
                    <a:pt x="986" y="588"/>
                    <a:pt x="995" y="598"/>
                  </a:cubicBezTo>
                  <a:cubicBezTo>
                    <a:pt x="1001" y="604"/>
                    <a:pt x="1007" y="610"/>
                    <a:pt x="1015" y="616"/>
                  </a:cubicBezTo>
                  <a:cubicBezTo>
                    <a:pt x="1015" y="617"/>
                    <a:pt x="1016" y="617"/>
                    <a:pt x="1017" y="617"/>
                  </a:cubicBezTo>
                  <a:cubicBezTo>
                    <a:pt x="1018" y="616"/>
                    <a:pt x="1019" y="616"/>
                    <a:pt x="1019" y="615"/>
                  </a:cubicBezTo>
                  <a:cubicBezTo>
                    <a:pt x="1021" y="598"/>
                    <a:pt x="1022" y="581"/>
                    <a:pt x="1022" y="565"/>
                  </a:cubicBezTo>
                  <a:cubicBezTo>
                    <a:pt x="1022" y="538"/>
                    <a:pt x="1019" y="513"/>
                    <a:pt x="1013" y="492"/>
                  </a:cubicBezTo>
                  <a:cubicBezTo>
                    <a:pt x="1005" y="462"/>
                    <a:pt x="995" y="430"/>
                    <a:pt x="980" y="403"/>
                  </a:cubicBezTo>
                  <a:cubicBezTo>
                    <a:pt x="974" y="392"/>
                    <a:pt x="970" y="382"/>
                    <a:pt x="966" y="372"/>
                  </a:cubicBezTo>
                  <a:cubicBezTo>
                    <a:pt x="961" y="361"/>
                    <a:pt x="957" y="349"/>
                    <a:pt x="950" y="337"/>
                  </a:cubicBezTo>
                  <a:cubicBezTo>
                    <a:pt x="949" y="337"/>
                    <a:pt x="949" y="336"/>
                    <a:pt x="948" y="336"/>
                  </a:cubicBezTo>
                  <a:cubicBezTo>
                    <a:pt x="948" y="336"/>
                    <a:pt x="948" y="335"/>
                    <a:pt x="948" y="335"/>
                  </a:cubicBezTo>
                  <a:cubicBezTo>
                    <a:pt x="948" y="335"/>
                    <a:pt x="948" y="335"/>
                    <a:pt x="948" y="335"/>
                  </a:cubicBezTo>
                  <a:cubicBezTo>
                    <a:pt x="888" y="239"/>
                    <a:pt x="820" y="140"/>
                    <a:pt x="715" y="82"/>
                  </a:cubicBezTo>
                  <a:cubicBezTo>
                    <a:pt x="639" y="40"/>
                    <a:pt x="573" y="23"/>
                    <a:pt x="497" y="10"/>
                  </a:cubicBezTo>
                  <a:cubicBezTo>
                    <a:pt x="481" y="7"/>
                    <a:pt x="464" y="6"/>
                    <a:pt x="447" y="5"/>
                  </a:cubicBezTo>
                  <a:cubicBezTo>
                    <a:pt x="429" y="4"/>
                    <a:pt x="429" y="4"/>
                    <a:pt x="429" y="4"/>
                  </a:cubicBezTo>
                  <a:cubicBezTo>
                    <a:pt x="352" y="0"/>
                    <a:pt x="257" y="22"/>
                    <a:pt x="140" y="73"/>
                  </a:cubicBezTo>
                  <a:close/>
                  <a:moveTo>
                    <a:pt x="12" y="175"/>
                  </a:moveTo>
                  <a:cubicBezTo>
                    <a:pt x="53" y="135"/>
                    <a:pt x="89" y="101"/>
                    <a:pt x="142" y="78"/>
                  </a:cubicBezTo>
                  <a:cubicBezTo>
                    <a:pt x="259" y="27"/>
                    <a:pt x="352" y="5"/>
                    <a:pt x="428" y="10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63" y="11"/>
                    <a:pt x="480" y="12"/>
                    <a:pt x="496" y="15"/>
                  </a:cubicBezTo>
                  <a:cubicBezTo>
                    <a:pt x="572" y="28"/>
                    <a:pt x="638" y="45"/>
                    <a:pt x="713" y="87"/>
                  </a:cubicBezTo>
                  <a:cubicBezTo>
                    <a:pt x="816" y="144"/>
                    <a:pt x="883" y="242"/>
                    <a:pt x="943" y="338"/>
                  </a:cubicBezTo>
                  <a:cubicBezTo>
                    <a:pt x="943" y="338"/>
                    <a:pt x="943" y="338"/>
                    <a:pt x="943" y="338"/>
                  </a:cubicBezTo>
                  <a:cubicBezTo>
                    <a:pt x="943" y="339"/>
                    <a:pt x="944" y="339"/>
                    <a:pt x="945" y="340"/>
                  </a:cubicBezTo>
                  <a:cubicBezTo>
                    <a:pt x="945" y="340"/>
                    <a:pt x="945" y="340"/>
                    <a:pt x="945" y="340"/>
                  </a:cubicBezTo>
                  <a:cubicBezTo>
                    <a:pt x="952" y="351"/>
                    <a:pt x="956" y="362"/>
                    <a:pt x="961" y="374"/>
                  </a:cubicBezTo>
                  <a:cubicBezTo>
                    <a:pt x="965" y="384"/>
                    <a:pt x="969" y="395"/>
                    <a:pt x="975" y="405"/>
                  </a:cubicBezTo>
                  <a:cubicBezTo>
                    <a:pt x="990" y="432"/>
                    <a:pt x="1000" y="464"/>
                    <a:pt x="1008" y="493"/>
                  </a:cubicBezTo>
                  <a:cubicBezTo>
                    <a:pt x="1014" y="514"/>
                    <a:pt x="1017" y="539"/>
                    <a:pt x="1017" y="565"/>
                  </a:cubicBezTo>
                  <a:cubicBezTo>
                    <a:pt x="1017" y="579"/>
                    <a:pt x="1016" y="594"/>
                    <a:pt x="1014" y="609"/>
                  </a:cubicBezTo>
                  <a:cubicBezTo>
                    <a:pt x="1009" y="604"/>
                    <a:pt x="1004" y="599"/>
                    <a:pt x="999" y="594"/>
                  </a:cubicBezTo>
                  <a:cubicBezTo>
                    <a:pt x="990" y="584"/>
                    <a:pt x="980" y="574"/>
                    <a:pt x="967" y="567"/>
                  </a:cubicBezTo>
                  <a:cubicBezTo>
                    <a:pt x="967" y="567"/>
                    <a:pt x="950" y="556"/>
                    <a:pt x="950" y="556"/>
                  </a:cubicBezTo>
                  <a:cubicBezTo>
                    <a:pt x="938" y="549"/>
                    <a:pt x="925" y="541"/>
                    <a:pt x="911" y="535"/>
                  </a:cubicBezTo>
                  <a:cubicBezTo>
                    <a:pt x="866" y="516"/>
                    <a:pt x="820" y="519"/>
                    <a:pt x="781" y="542"/>
                  </a:cubicBezTo>
                  <a:cubicBezTo>
                    <a:pt x="776" y="536"/>
                    <a:pt x="772" y="529"/>
                    <a:pt x="768" y="521"/>
                  </a:cubicBezTo>
                  <a:cubicBezTo>
                    <a:pt x="764" y="513"/>
                    <a:pt x="760" y="505"/>
                    <a:pt x="755" y="498"/>
                  </a:cubicBezTo>
                  <a:cubicBezTo>
                    <a:pt x="740" y="479"/>
                    <a:pt x="718" y="463"/>
                    <a:pt x="690" y="448"/>
                  </a:cubicBezTo>
                  <a:cubicBezTo>
                    <a:pt x="646" y="426"/>
                    <a:pt x="577" y="413"/>
                    <a:pt x="524" y="448"/>
                  </a:cubicBezTo>
                  <a:cubicBezTo>
                    <a:pt x="498" y="372"/>
                    <a:pt x="414" y="320"/>
                    <a:pt x="345" y="314"/>
                  </a:cubicBezTo>
                  <a:cubicBezTo>
                    <a:pt x="309" y="310"/>
                    <a:pt x="271" y="309"/>
                    <a:pt x="243" y="324"/>
                  </a:cubicBezTo>
                  <a:cubicBezTo>
                    <a:pt x="242" y="307"/>
                    <a:pt x="217" y="266"/>
                    <a:pt x="214" y="263"/>
                  </a:cubicBezTo>
                  <a:cubicBezTo>
                    <a:pt x="200" y="243"/>
                    <a:pt x="181" y="225"/>
                    <a:pt x="156" y="210"/>
                  </a:cubicBezTo>
                  <a:cubicBezTo>
                    <a:pt x="132" y="195"/>
                    <a:pt x="106" y="185"/>
                    <a:pt x="78" y="178"/>
                  </a:cubicBezTo>
                  <a:cubicBezTo>
                    <a:pt x="62" y="175"/>
                    <a:pt x="47" y="176"/>
                    <a:pt x="33" y="177"/>
                  </a:cubicBezTo>
                  <a:cubicBezTo>
                    <a:pt x="26" y="177"/>
                    <a:pt x="17" y="178"/>
                    <a:pt x="9" y="178"/>
                  </a:cubicBezTo>
                  <a:cubicBezTo>
                    <a:pt x="10" y="176"/>
                    <a:pt x="12" y="175"/>
                    <a:pt x="12" y="1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8" name="Freeform 197"/>
            <p:cNvSpPr>
              <a:spLocks noEditPoints="1" noChangeArrowheads="1"/>
            </p:cNvSpPr>
            <p:nvPr/>
          </p:nvSpPr>
          <p:spPr bwMode="auto">
            <a:xfrm>
              <a:off x="3629" y="1766"/>
              <a:ext cx="71" cy="78"/>
            </a:xfrm>
            <a:custGeom>
              <a:avLst/>
              <a:gdLst>
                <a:gd name="T0" fmla="*/ 16 w 49"/>
                <a:gd name="T1" fmla="*/ 6 h 54"/>
                <a:gd name="T2" fmla="*/ 14 w 49"/>
                <a:gd name="T3" fmla="*/ 8 h 54"/>
                <a:gd name="T4" fmla="*/ 11 w 49"/>
                <a:gd name="T5" fmla="*/ 9 h 54"/>
                <a:gd name="T6" fmla="*/ 5 w 49"/>
                <a:gd name="T7" fmla="*/ 16 h 54"/>
                <a:gd name="T8" fmla="*/ 0 w 49"/>
                <a:gd name="T9" fmla="*/ 27 h 54"/>
                <a:gd name="T10" fmla="*/ 0 w 49"/>
                <a:gd name="T11" fmla="*/ 27 h 54"/>
                <a:gd name="T12" fmla="*/ 18 w 49"/>
                <a:gd name="T13" fmla="*/ 52 h 54"/>
                <a:gd name="T14" fmla="*/ 39 w 49"/>
                <a:gd name="T15" fmla="*/ 44 h 54"/>
                <a:gd name="T16" fmla="*/ 40 w 49"/>
                <a:gd name="T17" fmla="*/ 42 h 54"/>
                <a:gd name="T18" fmla="*/ 48 w 49"/>
                <a:gd name="T19" fmla="*/ 27 h 54"/>
                <a:gd name="T20" fmla="*/ 49 w 49"/>
                <a:gd name="T21" fmla="*/ 23 h 54"/>
                <a:gd name="T22" fmla="*/ 33 w 49"/>
                <a:gd name="T23" fmla="*/ 4 h 54"/>
                <a:gd name="T24" fmla="*/ 16 w 49"/>
                <a:gd name="T25" fmla="*/ 6 h 54"/>
                <a:gd name="T26" fmla="*/ 13 w 49"/>
                <a:gd name="T27" fmla="*/ 17 h 54"/>
                <a:gd name="T28" fmla="*/ 17 w 49"/>
                <a:gd name="T29" fmla="*/ 29 h 54"/>
                <a:gd name="T30" fmla="*/ 29 w 49"/>
                <a:gd name="T31" fmla="*/ 38 h 54"/>
                <a:gd name="T32" fmla="*/ 38 w 49"/>
                <a:gd name="T33" fmla="*/ 25 h 54"/>
                <a:gd name="T34" fmla="*/ 39 w 49"/>
                <a:gd name="T35" fmla="*/ 29 h 54"/>
                <a:gd name="T36" fmla="*/ 36 w 49"/>
                <a:gd name="T37" fmla="*/ 39 h 54"/>
                <a:gd name="T38" fmla="*/ 23 w 49"/>
                <a:gd name="T39" fmla="*/ 45 h 54"/>
                <a:gd name="T40" fmla="*/ 9 w 49"/>
                <a:gd name="T41" fmla="*/ 31 h 54"/>
                <a:gd name="T42" fmla="*/ 9 w 49"/>
                <a:gd name="T43" fmla="*/ 24 h 54"/>
                <a:gd name="T44" fmla="*/ 10 w 49"/>
                <a:gd name="T45" fmla="*/ 19 h 54"/>
                <a:gd name="T46" fmla="*/ 13 w 49"/>
                <a:gd name="T47" fmla="*/ 17 h 54"/>
                <a:gd name="T48" fmla="*/ 35 w 49"/>
                <a:gd name="T49" fmla="*/ 19 h 54"/>
                <a:gd name="T50" fmla="*/ 30 w 49"/>
                <a:gd name="T51" fmla="*/ 23 h 54"/>
                <a:gd name="T52" fmla="*/ 25 w 49"/>
                <a:gd name="T53" fmla="*/ 31 h 54"/>
                <a:gd name="T54" fmla="*/ 21 w 49"/>
                <a:gd name="T55" fmla="*/ 27 h 54"/>
                <a:gd name="T56" fmla="*/ 18 w 49"/>
                <a:gd name="T57" fmla="*/ 15 h 54"/>
                <a:gd name="T58" fmla="*/ 18 w 49"/>
                <a:gd name="T59" fmla="*/ 13 h 54"/>
                <a:gd name="T60" fmla="*/ 35 w 49"/>
                <a:gd name="T61" fmla="*/ 19 h 54"/>
                <a:gd name="T62" fmla="*/ 32 w 49"/>
                <a:gd name="T63" fmla="*/ 9 h 54"/>
                <a:gd name="T64" fmla="*/ 43 w 49"/>
                <a:gd name="T65" fmla="*/ 23 h 54"/>
                <a:gd name="T66" fmla="*/ 43 w 49"/>
                <a:gd name="T67" fmla="*/ 24 h 54"/>
                <a:gd name="T68" fmla="*/ 39 w 49"/>
                <a:gd name="T69" fmla="*/ 16 h 54"/>
                <a:gd name="T70" fmla="*/ 22 w 49"/>
                <a:gd name="T71" fmla="*/ 8 h 54"/>
                <a:gd name="T72" fmla="*/ 32 w 49"/>
                <a:gd name="T7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54">
                  <a:moveTo>
                    <a:pt x="16" y="6"/>
                  </a:moveTo>
                  <a:cubicBezTo>
                    <a:pt x="15" y="7"/>
                    <a:pt x="15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2" y="19"/>
                    <a:pt x="0" y="23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9" y="49"/>
                    <a:pt x="18" y="52"/>
                  </a:cubicBezTo>
                  <a:cubicBezTo>
                    <a:pt x="23" y="54"/>
                    <a:pt x="32" y="54"/>
                    <a:pt x="39" y="44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4" y="38"/>
                    <a:pt x="47" y="32"/>
                    <a:pt x="48" y="27"/>
                  </a:cubicBezTo>
                  <a:cubicBezTo>
                    <a:pt x="49" y="25"/>
                    <a:pt x="49" y="24"/>
                    <a:pt x="49" y="23"/>
                  </a:cubicBezTo>
                  <a:cubicBezTo>
                    <a:pt x="49" y="15"/>
                    <a:pt x="43" y="8"/>
                    <a:pt x="33" y="4"/>
                  </a:cubicBezTo>
                  <a:cubicBezTo>
                    <a:pt x="23" y="0"/>
                    <a:pt x="18" y="3"/>
                    <a:pt x="16" y="6"/>
                  </a:cubicBezTo>
                  <a:close/>
                  <a:moveTo>
                    <a:pt x="13" y="17"/>
                  </a:moveTo>
                  <a:cubicBezTo>
                    <a:pt x="13" y="21"/>
                    <a:pt x="15" y="25"/>
                    <a:pt x="17" y="29"/>
                  </a:cubicBezTo>
                  <a:cubicBezTo>
                    <a:pt x="20" y="35"/>
                    <a:pt x="25" y="38"/>
                    <a:pt x="29" y="38"/>
                  </a:cubicBezTo>
                  <a:cubicBezTo>
                    <a:pt x="33" y="37"/>
                    <a:pt x="36" y="33"/>
                    <a:pt x="38" y="25"/>
                  </a:cubicBezTo>
                  <a:cubicBezTo>
                    <a:pt x="39" y="26"/>
                    <a:pt x="39" y="28"/>
                    <a:pt x="39" y="29"/>
                  </a:cubicBezTo>
                  <a:cubicBezTo>
                    <a:pt x="39" y="32"/>
                    <a:pt x="38" y="36"/>
                    <a:pt x="36" y="39"/>
                  </a:cubicBezTo>
                  <a:cubicBezTo>
                    <a:pt x="32" y="43"/>
                    <a:pt x="28" y="45"/>
                    <a:pt x="23" y="45"/>
                  </a:cubicBezTo>
                  <a:cubicBezTo>
                    <a:pt x="15" y="46"/>
                    <a:pt x="11" y="38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1" y="18"/>
                    <a:pt x="12" y="17"/>
                    <a:pt x="13" y="17"/>
                  </a:cubicBezTo>
                  <a:close/>
                  <a:moveTo>
                    <a:pt x="35" y="19"/>
                  </a:moveTo>
                  <a:cubicBezTo>
                    <a:pt x="34" y="19"/>
                    <a:pt x="30" y="23"/>
                    <a:pt x="30" y="23"/>
                  </a:cubicBezTo>
                  <a:cubicBezTo>
                    <a:pt x="27" y="24"/>
                    <a:pt x="27" y="25"/>
                    <a:pt x="25" y="31"/>
                  </a:cubicBezTo>
                  <a:cubicBezTo>
                    <a:pt x="23" y="30"/>
                    <a:pt x="22" y="28"/>
                    <a:pt x="21" y="27"/>
                  </a:cubicBezTo>
                  <a:cubicBezTo>
                    <a:pt x="19" y="23"/>
                    <a:pt x="18" y="18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24" y="12"/>
                    <a:pt x="30" y="15"/>
                    <a:pt x="35" y="19"/>
                  </a:cubicBezTo>
                  <a:close/>
                  <a:moveTo>
                    <a:pt x="32" y="9"/>
                  </a:moveTo>
                  <a:cubicBezTo>
                    <a:pt x="39" y="12"/>
                    <a:pt x="43" y="17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1"/>
                    <a:pt x="41" y="19"/>
                    <a:pt x="39" y="16"/>
                  </a:cubicBezTo>
                  <a:cubicBezTo>
                    <a:pt x="35" y="11"/>
                    <a:pt x="29" y="8"/>
                    <a:pt x="22" y="8"/>
                  </a:cubicBezTo>
                  <a:cubicBezTo>
                    <a:pt x="25" y="7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9" name="Freeform 198"/>
            <p:cNvSpPr>
              <a:spLocks noEditPoints="1" noChangeArrowheads="1"/>
            </p:cNvSpPr>
            <p:nvPr/>
          </p:nvSpPr>
          <p:spPr bwMode="auto">
            <a:xfrm>
              <a:off x="3555" y="1458"/>
              <a:ext cx="67" cy="56"/>
            </a:xfrm>
            <a:custGeom>
              <a:avLst/>
              <a:gdLst>
                <a:gd name="T0" fmla="*/ 27 w 46"/>
                <a:gd name="T1" fmla="*/ 1 h 39"/>
                <a:gd name="T2" fmla="*/ 17 w 46"/>
                <a:gd name="T3" fmla="*/ 5 h 39"/>
                <a:gd name="T4" fmla="*/ 17 w 46"/>
                <a:gd name="T5" fmla="*/ 4 h 39"/>
                <a:gd name="T6" fmla="*/ 13 w 46"/>
                <a:gd name="T7" fmla="*/ 4 h 39"/>
                <a:gd name="T8" fmla="*/ 4 w 46"/>
                <a:gd name="T9" fmla="*/ 28 h 39"/>
                <a:gd name="T10" fmla="*/ 33 w 46"/>
                <a:gd name="T11" fmla="*/ 35 h 39"/>
                <a:gd name="T12" fmla="*/ 42 w 46"/>
                <a:gd name="T13" fmla="*/ 12 h 39"/>
                <a:gd name="T14" fmla="*/ 27 w 46"/>
                <a:gd name="T15" fmla="*/ 1 h 39"/>
                <a:gd name="T16" fmla="*/ 9 w 46"/>
                <a:gd name="T17" fmla="*/ 25 h 39"/>
                <a:gd name="T18" fmla="*/ 8 w 46"/>
                <a:gd name="T19" fmla="*/ 21 h 39"/>
                <a:gd name="T20" fmla="*/ 11 w 46"/>
                <a:gd name="T21" fmla="*/ 13 h 39"/>
                <a:gd name="T22" fmla="*/ 11 w 46"/>
                <a:gd name="T23" fmla="*/ 15 h 39"/>
                <a:gd name="T24" fmla="*/ 11 w 46"/>
                <a:gd name="T25" fmla="*/ 17 h 39"/>
                <a:gd name="T26" fmla="*/ 23 w 46"/>
                <a:gd name="T27" fmla="*/ 31 h 39"/>
                <a:gd name="T28" fmla="*/ 9 w 46"/>
                <a:gd name="T29" fmla="*/ 25 h 39"/>
                <a:gd name="T30" fmla="*/ 16 w 46"/>
                <a:gd name="T31" fmla="*/ 17 h 39"/>
                <a:gd name="T32" fmla="*/ 16 w 46"/>
                <a:gd name="T33" fmla="*/ 16 h 39"/>
                <a:gd name="T34" fmla="*/ 27 w 46"/>
                <a:gd name="T35" fmla="*/ 6 h 39"/>
                <a:gd name="T36" fmla="*/ 37 w 46"/>
                <a:gd name="T37" fmla="*/ 14 h 39"/>
                <a:gd name="T38" fmla="*/ 38 w 46"/>
                <a:gd name="T39" fmla="*/ 20 h 39"/>
                <a:gd name="T40" fmla="*/ 33 w 46"/>
                <a:gd name="T41" fmla="*/ 29 h 39"/>
                <a:gd name="T42" fmla="*/ 33 w 46"/>
                <a:gd name="T43" fmla="*/ 27 h 39"/>
                <a:gd name="T44" fmla="*/ 35 w 46"/>
                <a:gd name="T45" fmla="*/ 16 h 39"/>
                <a:gd name="T46" fmla="*/ 35 w 46"/>
                <a:gd name="T47" fmla="*/ 14 h 39"/>
                <a:gd name="T48" fmla="*/ 32 w 46"/>
                <a:gd name="T49" fmla="*/ 11 h 39"/>
                <a:gd name="T50" fmla="*/ 20 w 46"/>
                <a:gd name="T51" fmla="*/ 16 h 39"/>
                <a:gd name="T52" fmla="*/ 19 w 46"/>
                <a:gd name="T53" fmla="*/ 19 h 39"/>
                <a:gd name="T54" fmla="*/ 21 w 46"/>
                <a:gd name="T55" fmla="*/ 24 h 39"/>
                <a:gd name="T56" fmla="*/ 22 w 46"/>
                <a:gd name="T57" fmla="*/ 24 h 39"/>
                <a:gd name="T58" fmla="*/ 16 w 46"/>
                <a:gd name="T59" fmla="*/ 17 h 39"/>
                <a:gd name="T60" fmla="*/ 24 w 46"/>
                <a:gd name="T61" fmla="*/ 26 h 39"/>
                <a:gd name="T62" fmla="*/ 26 w 46"/>
                <a:gd name="T63" fmla="*/ 27 h 39"/>
                <a:gd name="T64" fmla="*/ 24 w 46"/>
                <a:gd name="T65" fmla="*/ 26 h 39"/>
                <a:gd name="T66" fmla="*/ 30 w 46"/>
                <a:gd name="T67" fmla="*/ 17 h 39"/>
                <a:gd name="T68" fmla="*/ 28 w 46"/>
                <a:gd name="T69" fmla="*/ 25 h 39"/>
                <a:gd name="T70" fmla="*/ 28 w 46"/>
                <a:gd name="T71" fmla="*/ 27 h 39"/>
                <a:gd name="T72" fmla="*/ 26 w 46"/>
                <a:gd name="T73" fmla="*/ 27 h 39"/>
                <a:gd name="T74" fmla="*/ 26 w 46"/>
                <a:gd name="T75" fmla="*/ 27 h 39"/>
                <a:gd name="T76" fmla="*/ 26 w 46"/>
                <a:gd name="T77" fmla="*/ 27 h 39"/>
                <a:gd name="T78" fmla="*/ 24 w 46"/>
                <a:gd name="T79" fmla="*/ 26 h 39"/>
                <a:gd name="T80" fmla="*/ 23 w 46"/>
                <a:gd name="T81" fmla="*/ 25 h 39"/>
                <a:gd name="T82" fmla="*/ 23 w 46"/>
                <a:gd name="T83" fmla="*/ 24 h 39"/>
                <a:gd name="T84" fmla="*/ 24 w 46"/>
                <a:gd name="T85" fmla="*/ 22 h 39"/>
                <a:gd name="T86" fmla="*/ 26 w 46"/>
                <a:gd name="T87" fmla="*/ 22 h 39"/>
                <a:gd name="T88" fmla="*/ 25 w 46"/>
                <a:gd name="T89" fmla="*/ 20 h 39"/>
                <a:gd name="T90" fmla="*/ 25 w 46"/>
                <a:gd name="T91" fmla="*/ 19 h 39"/>
                <a:gd name="T92" fmla="*/ 25 w 46"/>
                <a:gd name="T93" fmla="*/ 19 h 39"/>
                <a:gd name="T94" fmla="*/ 30 w 46"/>
                <a:gd name="T95" fmla="*/ 17 h 39"/>
                <a:gd name="T96" fmla="*/ 20 w 46"/>
                <a:gd name="T97" fmla="*/ 17 h 39"/>
                <a:gd name="T98" fmla="*/ 20 w 46"/>
                <a:gd name="T99" fmla="*/ 16 h 39"/>
                <a:gd name="T100" fmla="*/ 20 w 46"/>
                <a:gd name="T101" fmla="*/ 16 h 39"/>
                <a:gd name="T102" fmla="*/ 20 w 46"/>
                <a:gd name="T103" fmla="*/ 17 h 39"/>
                <a:gd name="T104" fmla="*/ 26 w 46"/>
                <a:gd name="T105" fmla="*/ 27 h 39"/>
                <a:gd name="T106" fmla="*/ 26 w 46"/>
                <a:gd name="T107" fmla="*/ 27 h 39"/>
                <a:gd name="T108" fmla="*/ 26 w 46"/>
                <a:gd name="T109" fmla="*/ 27 h 39"/>
                <a:gd name="T110" fmla="*/ 26 w 46"/>
                <a:gd name="T11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" h="39">
                  <a:moveTo>
                    <a:pt x="27" y="1"/>
                  </a:moveTo>
                  <a:cubicBezTo>
                    <a:pt x="23" y="1"/>
                    <a:pt x="20" y="3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3"/>
                    <a:pt x="14" y="3"/>
                    <a:pt x="13" y="4"/>
                  </a:cubicBezTo>
                  <a:cubicBezTo>
                    <a:pt x="0" y="15"/>
                    <a:pt x="2" y="23"/>
                    <a:pt x="4" y="28"/>
                  </a:cubicBezTo>
                  <a:cubicBezTo>
                    <a:pt x="9" y="36"/>
                    <a:pt x="23" y="39"/>
                    <a:pt x="33" y="35"/>
                  </a:cubicBezTo>
                  <a:cubicBezTo>
                    <a:pt x="37" y="33"/>
                    <a:pt x="46" y="27"/>
                    <a:pt x="42" y="12"/>
                  </a:cubicBezTo>
                  <a:cubicBezTo>
                    <a:pt x="40" y="5"/>
                    <a:pt x="34" y="0"/>
                    <a:pt x="27" y="1"/>
                  </a:cubicBezTo>
                  <a:close/>
                  <a:moveTo>
                    <a:pt x="9" y="25"/>
                  </a:moveTo>
                  <a:cubicBezTo>
                    <a:pt x="8" y="24"/>
                    <a:pt x="8" y="22"/>
                    <a:pt x="8" y="21"/>
                  </a:cubicBezTo>
                  <a:cubicBezTo>
                    <a:pt x="8" y="18"/>
                    <a:pt x="9" y="15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21"/>
                    <a:pt x="13" y="27"/>
                    <a:pt x="23" y="31"/>
                  </a:cubicBezTo>
                  <a:cubicBezTo>
                    <a:pt x="17" y="31"/>
                    <a:pt x="11" y="29"/>
                    <a:pt x="9" y="25"/>
                  </a:cubicBezTo>
                  <a:close/>
                  <a:moveTo>
                    <a:pt x="16" y="17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22" y="7"/>
                    <a:pt x="27" y="6"/>
                  </a:cubicBezTo>
                  <a:cubicBezTo>
                    <a:pt x="31" y="6"/>
                    <a:pt x="35" y="7"/>
                    <a:pt x="37" y="14"/>
                  </a:cubicBezTo>
                  <a:cubicBezTo>
                    <a:pt x="37" y="16"/>
                    <a:pt x="38" y="18"/>
                    <a:pt x="38" y="20"/>
                  </a:cubicBezTo>
                  <a:cubicBezTo>
                    <a:pt x="38" y="24"/>
                    <a:pt x="36" y="27"/>
                    <a:pt x="33" y="29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4"/>
                    <a:pt x="35" y="21"/>
                    <a:pt x="35" y="16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21" y="13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19" y="21"/>
                    <a:pt x="20" y="22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18" y="22"/>
                    <a:pt x="16" y="19"/>
                    <a:pt x="16" y="17"/>
                  </a:cubicBezTo>
                  <a:close/>
                  <a:moveTo>
                    <a:pt x="24" y="26"/>
                  </a:moveTo>
                  <a:cubicBezTo>
                    <a:pt x="24" y="26"/>
                    <a:pt x="25" y="27"/>
                    <a:pt x="26" y="27"/>
                  </a:cubicBezTo>
                  <a:cubicBezTo>
                    <a:pt x="25" y="27"/>
                    <a:pt x="24" y="27"/>
                    <a:pt x="24" y="26"/>
                  </a:cubicBezTo>
                  <a:close/>
                  <a:moveTo>
                    <a:pt x="30" y="17"/>
                  </a:moveTo>
                  <a:cubicBezTo>
                    <a:pt x="30" y="20"/>
                    <a:pt x="29" y="23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3"/>
                    <a:pt x="24" y="22"/>
                    <a:pt x="24" y="22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1"/>
                    <a:pt x="25" y="21"/>
                    <a:pt x="25" y="20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8" y="18"/>
                    <a:pt x="3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0" name="Freeform 199"/>
            <p:cNvSpPr>
              <a:spLocks noEditPoints="1" noChangeArrowheads="1"/>
            </p:cNvSpPr>
            <p:nvPr/>
          </p:nvSpPr>
          <p:spPr bwMode="auto">
            <a:xfrm>
              <a:off x="4168" y="1695"/>
              <a:ext cx="66" cy="81"/>
            </a:xfrm>
            <a:custGeom>
              <a:avLst/>
              <a:gdLst>
                <a:gd name="T0" fmla="*/ 2 w 46"/>
                <a:gd name="T1" fmla="*/ 13 h 56"/>
                <a:gd name="T2" fmla="*/ 1 w 46"/>
                <a:gd name="T3" fmla="*/ 16 h 56"/>
                <a:gd name="T4" fmla="*/ 2 w 46"/>
                <a:gd name="T5" fmla="*/ 21 h 56"/>
                <a:gd name="T6" fmla="*/ 0 w 46"/>
                <a:gd name="T7" fmla="*/ 32 h 56"/>
                <a:gd name="T8" fmla="*/ 1 w 46"/>
                <a:gd name="T9" fmla="*/ 38 h 56"/>
                <a:gd name="T10" fmla="*/ 18 w 46"/>
                <a:gd name="T11" fmla="*/ 54 h 56"/>
                <a:gd name="T12" fmla="*/ 38 w 46"/>
                <a:gd name="T13" fmla="*/ 47 h 56"/>
                <a:gd name="T14" fmla="*/ 42 w 46"/>
                <a:gd name="T15" fmla="*/ 15 h 56"/>
                <a:gd name="T16" fmla="*/ 22 w 46"/>
                <a:gd name="T17" fmla="*/ 1 h 56"/>
                <a:gd name="T18" fmla="*/ 2 w 46"/>
                <a:gd name="T19" fmla="*/ 13 h 56"/>
                <a:gd name="T20" fmla="*/ 21 w 46"/>
                <a:gd name="T21" fmla="*/ 6 h 56"/>
                <a:gd name="T22" fmla="*/ 37 w 46"/>
                <a:gd name="T23" fmla="*/ 17 h 56"/>
                <a:gd name="T24" fmla="*/ 34 w 46"/>
                <a:gd name="T25" fmla="*/ 44 h 56"/>
                <a:gd name="T26" fmla="*/ 19 w 46"/>
                <a:gd name="T27" fmla="*/ 49 h 56"/>
                <a:gd name="T28" fmla="*/ 6 w 46"/>
                <a:gd name="T29" fmla="*/ 37 h 56"/>
                <a:gd name="T30" fmla="*/ 5 w 46"/>
                <a:gd name="T31" fmla="*/ 32 h 56"/>
                <a:gd name="T32" fmla="*/ 6 w 46"/>
                <a:gd name="T33" fmla="*/ 28 h 56"/>
                <a:gd name="T34" fmla="*/ 22 w 46"/>
                <a:gd name="T35" fmla="*/ 39 h 56"/>
                <a:gd name="T36" fmla="*/ 35 w 46"/>
                <a:gd name="T37" fmla="*/ 37 h 56"/>
                <a:gd name="T38" fmla="*/ 33 w 46"/>
                <a:gd name="T39" fmla="*/ 18 h 56"/>
                <a:gd name="T40" fmla="*/ 22 w 46"/>
                <a:gd name="T41" fmla="*/ 12 h 56"/>
                <a:gd name="T42" fmla="*/ 13 w 46"/>
                <a:gd name="T43" fmla="*/ 28 h 56"/>
                <a:gd name="T44" fmla="*/ 8 w 46"/>
                <a:gd name="T45" fmla="*/ 21 h 56"/>
                <a:gd name="T46" fmla="*/ 16 w 46"/>
                <a:gd name="T47" fmla="*/ 10 h 56"/>
                <a:gd name="T48" fmla="*/ 17 w 46"/>
                <a:gd name="T49" fmla="*/ 8 h 56"/>
                <a:gd name="T50" fmla="*/ 17 w 46"/>
                <a:gd name="T51" fmla="*/ 7 h 56"/>
                <a:gd name="T52" fmla="*/ 16 w 46"/>
                <a:gd name="T53" fmla="*/ 6 h 56"/>
                <a:gd name="T54" fmla="*/ 21 w 46"/>
                <a:gd name="T55" fmla="*/ 6 h 56"/>
                <a:gd name="T56" fmla="*/ 23 w 46"/>
                <a:gd name="T57" fmla="*/ 17 h 56"/>
                <a:gd name="T58" fmla="*/ 28 w 46"/>
                <a:gd name="T59" fmla="*/ 20 h 56"/>
                <a:gd name="T60" fmla="*/ 26 w 46"/>
                <a:gd name="T61" fmla="*/ 22 h 56"/>
                <a:gd name="T62" fmla="*/ 26 w 46"/>
                <a:gd name="T63" fmla="*/ 26 h 56"/>
                <a:gd name="T64" fmla="*/ 25 w 46"/>
                <a:gd name="T65" fmla="*/ 30 h 56"/>
                <a:gd name="T66" fmla="*/ 18 w 46"/>
                <a:gd name="T67" fmla="*/ 30 h 56"/>
                <a:gd name="T68" fmla="*/ 23 w 46"/>
                <a:gd name="T69" fmla="*/ 17 h 56"/>
                <a:gd name="T70" fmla="*/ 28 w 46"/>
                <a:gd name="T71" fmla="*/ 34 h 56"/>
                <a:gd name="T72" fmla="*/ 31 w 46"/>
                <a:gd name="T73" fmla="*/ 27 h 56"/>
                <a:gd name="T74" fmla="*/ 32 w 46"/>
                <a:gd name="T75" fmla="*/ 30 h 56"/>
                <a:gd name="T76" fmla="*/ 31 w 46"/>
                <a:gd name="T77" fmla="*/ 33 h 56"/>
                <a:gd name="T78" fmla="*/ 27 w 46"/>
                <a:gd name="T79" fmla="*/ 35 h 56"/>
                <a:gd name="T80" fmla="*/ 28 w 46"/>
                <a:gd name="T8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56">
                  <a:moveTo>
                    <a:pt x="2" y="13"/>
                  </a:move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2" y="19"/>
                    <a:pt x="2" y="21"/>
                  </a:cubicBezTo>
                  <a:cubicBezTo>
                    <a:pt x="1" y="24"/>
                    <a:pt x="0" y="28"/>
                    <a:pt x="0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3" y="47"/>
                    <a:pt x="9" y="53"/>
                    <a:pt x="18" y="54"/>
                  </a:cubicBezTo>
                  <a:cubicBezTo>
                    <a:pt x="27" y="56"/>
                    <a:pt x="34" y="53"/>
                    <a:pt x="38" y="47"/>
                  </a:cubicBezTo>
                  <a:cubicBezTo>
                    <a:pt x="45" y="38"/>
                    <a:pt x="46" y="25"/>
                    <a:pt x="42" y="15"/>
                  </a:cubicBezTo>
                  <a:cubicBezTo>
                    <a:pt x="38" y="7"/>
                    <a:pt x="31" y="2"/>
                    <a:pt x="22" y="1"/>
                  </a:cubicBezTo>
                  <a:cubicBezTo>
                    <a:pt x="9" y="0"/>
                    <a:pt x="3" y="6"/>
                    <a:pt x="2" y="13"/>
                  </a:cubicBezTo>
                  <a:close/>
                  <a:moveTo>
                    <a:pt x="21" y="6"/>
                  </a:moveTo>
                  <a:cubicBezTo>
                    <a:pt x="30" y="7"/>
                    <a:pt x="35" y="12"/>
                    <a:pt x="37" y="17"/>
                  </a:cubicBezTo>
                  <a:cubicBezTo>
                    <a:pt x="41" y="26"/>
                    <a:pt x="40" y="37"/>
                    <a:pt x="34" y="44"/>
                  </a:cubicBezTo>
                  <a:cubicBezTo>
                    <a:pt x="32" y="47"/>
                    <a:pt x="27" y="50"/>
                    <a:pt x="19" y="49"/>
                  </a:cubicBezTo>
                  <a:cubicBezTo>
                    <a:pt x="10" y="48"/>
                    <a:pt x="7" y="42"/>
                    <a:pt x="6" y="37"/>
                  </a:cubicBezTo>
                  <a:cubicBezTo>
                    <a:pt x="6" y="35"/>
                    <a:pt x="5" y="34"/>
                    <a:pt x="5" y="32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9" y="33"/>
                    <a:pt x="14" y="37"/>
                    <a:pt x="22" y="39"/>
                  </a:cubicBezTo>
                  <a:cubicBezTo>
                    <a:pt x="29" y="41"/>
                    <a:pt x="33" y="39"/>
                    <a:pt x="35" y="37"/>
                  </a:cubicBezTo>
                  <a:cubicBezTo>
                    <a:pt x="39" y="32"/>
                    <a:pt x="36" y="23"/>
                    <a:pt x="33" y="18"/>
                  </a:cubicBezTo>
                  <a:cubicBezTo>
                    <a:pt x="30" y="13"/>
                    <a:pt x="26" y="11"/>
                    <a:pt x="22" y="12"/>
                  </a:cubicBezTo>
                  <a:cubicBezTo>
                    <a:pt x="17" y="13"/>
                    <a:pt x="15" y="19"/>
                    <a:pt x="13" y="28"/>
                  </a:cubicBezTo>
                  <a:cubicBezTo>
                    <a:pt x="11" y="26"/>
                    <a:pt x="9" y="24"/>
                    <a:pt x="8" y="21"/>
                  </a:cubicBezTo>
                  <a:cubicBezTo>
                    <a:pt x="10" y="17"/>
                    <a:pt x="12" y="13"/>
                    <a:pt x="16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8" y="6"/>
                    <a:pt x="19" y="6"/>
                    <a:pt x="21" y="6"/>
                  </a:cubicBezTo>
                  <a:close/>
                  <a:moveTo>
                    <a:pt x="23" y="17"/>
                  </a:moveTo>
                  <a:cubicBezTo>
                    <a:pt x="24" y="17"/>
                    <a:pt x="26" y="18"/>
                    <a:pt x="28" y="20"/>
                  </a:cubicBezTo>
                  <a:cubicBezTo>
                    <a:pt x="27" y="20"/>
                    <a:pt x="26" y="21"/>
                    <a:pt x="26" y="2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4" y="30"/>
                    <a:pt x="22" y="31"/>
                    <a:pt x="18" y="30"/>
                  </a:cubicBezTo>
                  <a:cubicBezTo>
                    <a:pt x="19" y="19"/>
                    <a:pt x="23" y="17"/>
                    <a:pt x="23" y="17"/>
                  </a:cubicBezTo>
                  <a:close/>
                  <a:moveTo>
                    <a:pt x="28" y="34"/>
                  </a:moveTo>
                  <a:cubicBezTo>
                    <a:pt x="30" y="32"/>
                    <a:pt x="31" y="30"/>
                    <a:pt x="31" y="27"/>
                  </a:cubicBezTo>
                  <a:cubicBezTo>
                    <a:pt x="31" y="28"/>
                    <a:pt x="32" y="29"/>
                    <a:pt x="32" y="30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5"/>
                    <a:pt x="28" y="35"/>
                    <a:pt x="27" y="35"/>
                  </a:cubicBezTo>
                  <a:cubicBezTo>
                    <a:pt x="27" y="34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1" name="Freeform 200"/>
            <p:cNvSpPr>
              <a:spLocks noChangeArrowheads="1"/>
            </p:cNvSpPr>
            <p:nvPr/>
          </p:nvSpPr>
          <p:spPr bwMode="auto">
            <a:xfrm>
              <a:off x="3961" y="1418"/>
              <a:ext cx="50" cy="76"/>
            </a:xfrm>
            <a:custGeom>
              <a:avLst/>
              <a:gdLst>
                <a:gd name="T0" fmla="*/ 22 w 35"/>
                <a:gd name="T1" fmla="*/ 2 h 53"/>
                <a:gd name="T2" fmla="*/ 4 w 35"/>
                <a:gd name="T3" fmla="*/ 44 h 53"/>
                <a:gd name="T4" fmla="*/ 9 w 35"/>
                <a:gd name="T5" fmla="*/ 47 h 53"/>
                <a:gd name="T6" fmla="*/ 13 w 35"/>
                <a:gd name="T7" fmla="*/ 44 h 53"/>
                <a:gd name="T8" fmla="*/ 13 w 35"/>
                <a:gd name="T9" fmla="*/ 44 h 53"/>
                <a:gd name="T10" fmla="*/ 10 w 35"/>
                <a:gd name="T11" fmla="*/ 41 h 53"/>
                <a:gd name="T12" fmla="*/ 10 w 35"/>
                <a:gd name="T13" fmla="*/ 40 h 53"/>
                <a:gd name="T14" fmla="*/ 17 w 35"/>
                <a:gd name="T15" fmla="*/ 23 h 53"/>
                <a:gd name="T16" fmla="*/ 14 w 35"/>
                <a:gd name="T17" fmla="*/ 40 h 53"/>
                <a:gd name="T18" fmla="*/ 14 w 35"/>
                <a:gd name="T19" fmla="*/ 40 h 53"/>
                <a:gd name="T20" fmla="*/ 14 w 35"/>
                <a:gd name="T21" fmla="*/ 40 h 53"/>
                <a:gd name="T22" fmla="*/ 14 w 35"/>
                <a:gd name="T23" fmla="*/ 40 h 53"/>
                <a:gd name="T24" fmla="*/ 17 w 35"/>
                <a:gd name="T25" fmla="*/ 44 h 53"/>
                <a:gd name="T26" fmla="*/ 18 w 35"/>
                <a:gd name="T27" fmla="*/ 44 h 53"/>
                <a:gd name="T28" fmla="*/ 18 w 35"/>
                <a:gd name="T29" fmla="*/ 45 h 53"/>
                <a:gd name="T30" fmla="*/ 18 w 35"/>
                <a:gd name="T31" fmla="*/ 46 h 53"/>
                <a:gd name="T32" fmla="*/ 18 w 35"/>
                <a:gd name="T33" fmla="*/ 46 h 53"/>
                <a:gd name="T34" fmla="*/ 17 w 35"/>
                <a:gd name="T35" fmla="*/ 47 h 53"/>
                <a:gd name="T36" fmla="*/ 17 w 35"/>
                <a:gd name="T37" fmla="*/ 49 h 53"/>
                <a:gd name="T38" fmla="*/ 18 w 35"/>
                <a:gd name="T39" fmla="*/ 52 h 53"/>
                <a:gd name="T40" fmla="*/ 23 w 35"/>
                <a:gd name="T41" fmla="*/ 51 h 53"/>
                <a:gd name="T42" fmla="*/ 31 w 35"/>
                <a:gd name="T43" fmla="*/ 34 h 53"/>
                <a:gd name="T44" fmla="*/ 34 w 35"/>
                <a:gd name="T45" fmla="*/ 18 h 53"/>
                <a:gd name="T46" fmla="*/ 35 w 35"/>
                <a:gd name="T47" fmla="*/ 18 h 53"/>
                <a:gd name="T48" fmla="*/ 35 w 35"/>
                <a:gd name="T49" fmla="*/ 18 h 53"/>
                <a:gd name="T50" fmla="*/ 35 w 35"/>
                <a:gd name="T51" fmla="*/ 18 h 53"/>
                <a:gd name="T52" fmla="*/ 35 w 35"/>
                <a:gd name="T53" fmla="*/ 18 h 53"/>
                <a:gd name="T54" fmla="*/ 33 w 35"/>
                <a:gd name="T55" fmla="*/ 15 h 53"/>
                <a:gd name="T56" fmla="*/ 35 w 35"/>
                <a:gd name="T57" fmla="*/ 7 h 53"/>
                <a:gd name="T58" fmla="*/ 35 w 35"/>
                <a:gd name="T59" fmla="*/ 7 h 53"/>
                <a:gd name="T60" fmla="*/ 32 w 35"/>
                <a:gd name="T61" fmla="*/ 3 h 53"/>
                <a:gd name="T62" fmla="*/ 29 w 35"/>
                <a:gd name="T63" fmla="*/ 4 h 53"/>
                <a:gd name="T64" fmla="*/ 29 w 35"/>
                <a:gd name="T65" fmla="*/ 4 h 53"/>
                <a:gd name="T66" fmla="*/ 27 w 35"/>
                <a:gd name="T67" fmla="*/ 1 h 53"/>
                <a:gd name="T68" fmla="*/ 22 w 35"/>
                <a:gd name="T6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53">
                  <a:moveTo>
                    <a:pt x="22" y="2"/>
                  </a:moveTo>
                  <a:cubicBezTo>
                    <a:pt x="16" y="8"/>
                    <a:pt x="0" y="35"/>
                    <a:pt x="4" y="44"/>
                  </a:cubicBezTo>
                  <a:cubicBezTo>
                    <a:pt x="5" y="46"/>
                    <a:pt x="7" y="47"/>
                    <a:pt x="9" y="47"/>
                  </a:cubicBezTo>
                  <a:cubicBezTo>
                    <a:pt x="11" y="48"/>
                    <a:pt x="13" y="46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2"/>
                    <a:pt x="12" y="41"/>
                    <a:pt x="10" y="41"/>
                  </a:cubicBezTo>
                  <a:cubicBezTo>
                    <a:pt x="10" y="41"/>
                    <a:pt x="10" y="41"/>
                    <a:pt x="10" y="40"/>
                  </a:cubicBezTo>
                  <a:cubicBezTo>
                    <a:pt x="10" y="37"/>
                    <a:pt x="13" y="30"/>
                    <a:pt x="17" y="23"/>
                  </a:cubicBezTo>
                  <a:cubicBezTo>
                    <a:pt x="16" y="28"/>
                    <a:pt x="15" y="34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2"/>
                    <a:pt x="15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8"/>
                    <a:pt x="17" y="49"/>
                    <a:pt x="17" y="49"/>
                  </a:cubicBezTo>
                  <a:cubicBezTo>
                    <a:pt x="17" y="50"/>
                    <a:pt x="17" y="52"/>
                    <a:pt x="18" y="52"/>
                  </a:cubicBezTo>
                  <a:cubicBezTo>
                    <a:pt x="20" y="53"/>
                    <a:pt x="22" y="53"/>
                    <a:pt x="23" y="51"/>
                  </a:cubicBezTo>
                  <a:cubicBezTo>
                    <a:pt x="27" y="47"/>
                    <a:pt x="29" y="40"/>
                    <a:pt x="31" y="34"/>
                  </a:cubicBezTo>
                  <a:cubicBezTo>
                    <a:pt x="33" y="28"/>
                    <a:pt x="34" y="23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4" y="16"/>
                    <a:pt x="33" y="15"/>
                  </a:cubicBezTo>
                  <a:cubicBezTo>
                    <a:pt x="34" y="12"/>
                    <a:pt x="34" y="10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3" y="4"/>
                    <a:pt x="32" y="3"/>
                  </a:cubicBezTo>
                  <a:cubicBezTo>
                    <a:pt x="30" y="3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1"/>
                    <a:pt x="27" y="1"/>
                  </a:cubicBezTo>
                  <a:cubicBezTo>
                    <a:pt x="25" y="0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2" name="Freeform 201"/>
            <p:cNvSpPr>
              <a:spLocks noChangeArrowheads="1"/>
            </p:cNvSpPr>
            <p:nvPr/>
          </p:nvSpPr>
          <p:spPr bwMode="auto">
            <a:xfrm>
              <a:off x="3953" y="1405"/>
              <a:ext cx="73" cy="104"/>
            </a:xfrm>
            <a:custGeom>
              <a:avLst/>
              <a:gdLst>
                <a:gd name="T0" fmla="*/ 3 w 50"/>
                <a:gd name="T1" fmla="*/ 46 h 72"/>
                <a:gd name="T2" fmla="*/ 1 w 50"/>
                <a:gd name="T3" fmla="*/ 52 h 72"/>
                <a:gd name="T4" fmla="*/ 2 w 50"/>
                <a:gd name="T5" fmla="*/ 55 h 72"/>
                <a:gd name="T6" fmla="*/ 6 w 50"/>
                <a:gd name="T7" fmla="*/ 54 h 72"/>
                <a:gd name="T8" fmla="*/ 8 w 50"/>
                <a:gd name="T9" fmla="*/ 48 h 72"/>
                <a:gd name="T10" fmla="*/ 35 w 50"/>
                <a:gd name="T11" fmla="*/ 7 h 72"/>
                <a:gd name="T12" fmla="*/ 40 w 50"/>
                <a:gd name="T13" fmla="*/ 10 h 72"/>
                <a:gd name="T14" fmla="*/ 31 w 50"/>
                <a:gd name="T15" fmla="*/ 60 h 72"/>
                <a:gd name="T16" fmla="*/ 28 w 50"/>
                <a:gd name="T17" fmla="*/ 69 h 72"/>
                <a:gd name="T18" fmla="*/ 30 w 50"/>
                <a:gd name="T19" fmla="*/ 72 h 72"/>
                <a:gd name="T20" fmla="*/ 33 w 50"/>
                <a:gd name="T21" fmla="*/ 70 h 72"/>
                <a:gd name="T22" fmla="*/ 36 w 50"/>
                <a:gd name="T23" fmla="*/ 61 h 72"/>
                <a:gd name="T24" fmla="*/ 44 w 50"/>
                <a:gd name="T25" fmla="*/ 7 h 72"/>
                <a:gd name="T26" fmla="*/ 36 w 50"/>
                <a:gd name="T27" fmla="*/ 2 h 72"/>
                <a:gd name="T28" fmla="*/ 3 w 50"/>
                <a:gd name="T29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72">
                  <a:moveTo>
                    <a:pt x="3" y="46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4" y="56"/>
                    <a:pt x="5" y="55"/>
                    <a:pt x="6" y="5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3" y="35"/>
                    <a:pt x="25" y="6"/>
                    <a:pt x="35" y="7"/>
                  </a:cubicBezTo>
                  <a:cubicBezTo>
                    <a:pt x="37" y="7"/>
                    <a:pt x="39" y="8"/>
                    <a:pt x="40" y="10"/>
                  </a:cubicBezTo>
                  <a:cubicBezTo>
                    <a:pt x="45" y="19"/>
                    <a:pt x="36" y="46"/>
                    <a:pt x="31" y="6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8" y="71"/>
                    <a:pt x="30" y="72"/>
                  </a:cubicBezTo>
                  <a:cubicBezTo>
                    <a:pt x="31" y="72"/>
                    <a:pt x="33" y="71"/>
                    <a:pt x="33" y="7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43" y="40"/>
                    <a:pt x="50" y="17"/>
                    <a:pt x="44" y="7"/>
                  </a:cubicBezTo>
                  <a:cubicBezTo>
                    <a:pt x="42" y="4"/>
                    <a:pt x="40" y="2"/>
                    <a:pt x="36" y="2"/>
                  </a:cubicBezTo>
                  <a:cubicBezTo>
                    <a:pt x="23" y="0"/>
                    <a:pt x="12" y="24"/>
                    <a:pt x="3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pic>
        <p:nvPicPr>
          <p:cNvPr id="233" name="Picture 232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68" y="1652253"/>
            <a:ext cx="4483706" cy="4119699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2144" y="1625814"/>
            <a:ext cx="4120394" cy="4119699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442908" y="2286248"/>
            <a:ext cx="4719327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vi-VN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6195 + 2785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1403435" y="3141396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2785</a:t>
              </a:r>
              <a:endParaRPr lang="en-US" sz="48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6195</a:t>
                </a:r>
                <a:endPara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1399509" y="4755899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8980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5159572" y="2333302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47836 + 5409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5850480" y="3103944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5409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47836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883519" y="4614336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53245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011390" y="305142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739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9866484" y="2752474"/>
            <a:ext cx="2325549" cy="4006850"/>
            <a:chOff x="2975" y="721"/>
            <a:chExt cx="1558" cy="3031"/>
          </a:xfrm>
        </p:grpSpPr>
        <p:sp>
          <p:nvSpPr>
            <p:cNvPr id="36" name="Freeform 5"/>
            <p:cNvSpPr>
              <a:spLocks noEditPoints="1" noChangeArrowheads="1"/>
            </p:cNvSpPr>
            <p:nvPr/>
          </p:nvSpPr>
          <p:spPr bwMode="auto">
            <a:xfrm>
              <a:off x="3493" y="3247"/>
              <a:ext cx="29" cy="240"/>
            </a:xfrm>
            <a:custGeom>
              <a:avLst/>
              <a:gdLst>
                <a:gd name="T0" fmla="*/ 10 w 20"/>
                <a:gd name="T1" fmla="*/ 2 h 166"/>
                <a:gd name="T2" fmla="*/ 4 w 20"/>
                <a:gd name="T3" fmla="*/ 30 h 166"/>
                <a:gd name="T4" fmla="*/ 6 w 20"/>
                <a:gd name="T5" fmla="*/ 6 h 166"/>
                <a:gd name="T6" fmla="*/ 6 w 20"/>
                <a:gd name="T7" fmla="*/ 6 h 166"/>
                <a:gd name="T8" fmla="*/ 5 w 20"/>
                <a:gd name="T9" fmla="*/ 4 h 166"/>
                <a:gd name="T10" fmla="*/ 3 w 20"/>
                <a:gd name="T11" fmla="*/ 6 h 166"/>
                <a:gd name="T12" fmla="*/ 0 w 20"/>
                <a:gd name="T13" fmla="*/ 36 h 166"/>
                <a:gd name="T14" fmla="*/ 1 w 20"/>
                <a:gd name="T15" fmla="*/ 59 h 166"/>
                <a:gd name="T16" fmla="*/ 0 w 20"/>
                <a:gd name="T17" fmla="*/ 94 h 166"/>
                <a:gd name="T18" fmla="*/ 0 w 20"/>
                <a:gd name="T19" fmla="*/ 118 h 166"/>
                <a:gd name="T20" fmla="*/ 0 w 20"/>
                <a:gd name="T21" fmla="*/ 153 h 166"/>
                <a:gd name="T22" fmla="*/ 0 w 20"/>
                <a:gd name="T23" fmla="*/ 153 h 166"/>
                <a:gd name="T24" fmla="*/ 2 w 20"/>
                <a:gd name="T25" fmla="*/ 154 h 166"/>
                <a:gd name="T26" fmla="*/ 4 w 20"/>
                <a:gd name="T27" fmla="*/ 153 h 166"/>
                <a:gd name="T28" fmla="*/ 4 w 20"/>
                <a:gd name="T29" fmla="*/ 153 h 166"/>
                <a:gd name="T30" fmla="*/ 4 w 20"/>
                <a:gd name="T31" fmla="*/ 152 h 166"/>
                <a:gd name="T32" fmla="*/ 5 w 20"/>
                <a:gd name="T33" fmla="*/ 127 h 166"/>
                <a:gd name="T34" fmla="*/ 6 w 20"/>
                <a:gd name="T35" fmla="*/ 104 h 166"/>
                <a:gd name="T36" fmla="*/ 6 w 20"/>
                <a:gd name="T37" fmla="*/ 98 h 166"/>
                <a:gd name="T38" fmla="*/ 5 w 20"/>
                <a:gd name="T39" fmla="*/ 68 h 166"/>
                <a:gd name="T40" fmla="*/ 4 w 20"/>
                <a:gd name="T41" fmla="*/ 59 h 166"/>
                <a:gd name="T42" fmla="*/ 9 w 20"/>
                <a:gd name="T43" fmla="*/ 18 h 166"/>
                <a:gd name="T44" fmla="*/ 9 w 20"/>
                <a:gd name="T45" fmla="*/ 51 h 166"/>
                <a:gd name="T46" fmla="*/ 7 w 20"/>
                <a:gd name="T47" fmla="*/ 92 h 166"/>
                <a:gd name="T48" fmla="*/ 8 w 20"/>
                <a:gd name="T49" fmla="*/ 115 h 166"/>
                <a:gd name="T50" fmla="*/ 10 w 20"/>
                <a:gd name="T51" fmla="*/ 124 h 166"/>
                <a:gd name="T52" fmla="*/ 10 w 20"/>
                <a:gd name="T53" fmla="*/ 127 h 166"/>
                <a:gd name="T54" fmla="*/ 9 w 20"/>
                <a:gd name="T55" fmla="*/ 139 h 166"/>
                <a:gd name="T56" fmla="*/ 8 w 20"/>
                <a:gd name="T57" fmla="*/ 152 h 166"/>
                <a:gd name="T58" fmla="*/ 10 w 20"/>
                <a:gd name="T59" fmla="*/ 165 h 166"/>
                <a:gd name="T60" fmla="*/ 11 w 20"/>
                <a:gd name="T61" fmla="*/ 166 h 166"/>
                <a:gd name="T62" fmla="*/ 12 w 20"/>
                <a:gd name="T63" fmla="*/ 165 h 166"/>
                <a:gd name="T64" fmla="*/ 14 w 20"/>
                <a:gd name="T65" fmla="*/ 128 h 166"/>
                <a:gd name="T66" fmla="*/ 12 w 20"/>
                <a:gd name="T67" fmla="*/ 115 h 166"/>
                <a:gd name="T68" fmla="*/ 12 w 20"/>
                <a:gd name="T69" fmla="*/ 51 h 166"/>
                <a:gd name="T70" fmla="*/ 13 w 20"/>
                <a:gd name="T71" fmla="*/ 2 h 166"/>
                <a:gd name="T72" fmla="*/ 12 w 20"/>
                <a:gd name="T73" fmla="*/ 0 h 166"/>
                <a:gd name="T74" fmla="*/ 10 w 20"/>
                <a:gd name="T75" fmla="*/ 2 h 166"/>
                <a:gd name="T76" fmla="*/ 11 w 20"/>
                <a:gd name="T77" fmla="*/ 152 h 166"/>
                <a:gd name="T78" fmla="*/ 12 w 20"/>
                <a:gd name="T79" fmla="*/ 140 h 166"/>
                <a:gd name="T80" fmla="*/ 12 w 20"/>
                <a:gd name="T81" fmla="*/ 138 h 166"/>
                <a:gd name="T82" fmla="*/ 14 w 20"/>
                <a:gd name="T83" fmla="*/ 151 h 166"/>
                <a:gd name="T84" fmla="*/ 12 w 20"/>
                <a:gd name="T85" fmla="*/ 160 h 166"/>
                <a:gd name="T86" fmla="*/ 11 w 20"/>
                <a:gd name="T87" fmla="*/ 1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66">
                  <a:moveTo>
                    <a:pt x="10" y="2"/>
                  </a:moveTo>
                  <a:cubicBezTo>
                    <a:pt x="7" y="11"/>
                    <a:pt x="5" y="20"/>
                    <a:pt x="4" y="30"/>
                  </a:cubicBezTo>
                  <a:cubicBezTo>
                    <a:pt x="4" y="22"/>
                    <a:pt x="5" y="1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1" y="15"/>
                    <a:pt x="0" y="26"/>
                    <a:pt x="0" y="36"/>
                  </a:cubicBezTo>
                  <a:cubicBezTo>
                    <a:pt x="0" y="44"/>
                    <a:pt x="0" y="51"/>
                    <a:pt x="1" y="59"/>
                  </a:cubicBezTo>
                  <a:cubicBezTo>
                    <a:pt x="0" y="70"/>
                    <a:pt x="0" y="82"/>
                    <a:pt x="0" y="94"/>
                  </a:cubicBezTo>
                  <a:cubicBezTo>
                    <a:pt x="0" y="102"/>
                    <a:pt x="0" y="110"/>
                    <a:pt x="0" y="118"/>
                  </a:cubicBezTo>
                  <a:cubicBezTo>
                    <a:pt x="0" y="118"/>
                    <a:pt x="0" y="153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4"/>
                    <a:pt x="1" y="154"/>
                    <a:pt x="2" y="154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2"/>
                    <a:pt x="4" y="152"/>
                  </a:cubicBezTo>
                  <a:cubicBezTo>
                    <a:pt x="4" y="145"/>
                    <a:pt x="4" y="136"/>
                    <a:pt x="5" y="127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2"/>
                    <a:pt x="6" y="100"/>
                    <a:pt x="6" y="98"/>
                  </a:cubicBezTo>
                  <a:cubicBezTo>
                    <a:pt x="6" y="88"/>
                    <a:pt x="6" y="78"/>
                    <a:pt x="5" y="68"/>
                  </a:cubicBezTo>
                  <a:cubicBezTo>
                    <a:pt x="5" y="65"/>
                    <a:pt x="5" y="62"/>
                    <a:pt x="4" y="59"/>
                  </a:cubicBezTo>
                  <a:cubicBezTo>
                    <a:pt x="5" y="45"/>
                    <a:pt x="7" y="31"/>
                    <a:pt x="9" y="18"/>
                  </a:cubicBezTo>
                  <a:cubicBezTo>
                    <a:pt x="9" y="29"/>
                    <a:pt x="9" y="40"/>
                    <a:pt x="9" y="51"/>
                  </a:cubicBezTo>
                  <a:cubicBezTo>
                    <a:pt x="8" y="64"/>
                    <a:pt x="7" y="78"/>
                    <a:pt x="7" y="92"/>
                  </a:cubicBezTo>
                  <a:cubicBezTo>
                    <a:pt x="7" y="99"/>
                    <a:pt x="8" y="107"/>
                    <a:pt x="8" y="115"/>
                  </a:cubicBezTo>
                  <a:cubicBezTo>
                    <a:pt x="8" y="117"/>
                    <a:pt x="9" y="121"/>
                    <a:pt x="10" y="124"/>
                  </a:cubicBezTo>
                  <a:cubicBezTo>
                    <a:pt x="10" y="125"/>
                    <a:pt x="10" y="126"/>
                    <a:pt x="10" y="127"/>
                  </a:cubicBezTo>
                  <a:cubicBezTo>
                    <a:pt x="10" y="131"/>
                    <a:pt x="9" y="135"/>
                    <a:pt x="9" y="139"/>
                  </a:cubicBezTo>
                  <a:cubicBezTo>
                    <a:pt x="8" y="144"/>
                    <a:pt x="8" y="148"/>
                    <a:pt x="8" y="152"/>
                  </a:cubicBezTo>
                  <a:cubicBezTo>
                    <a:pt x="8" y="157"/>
                    <a:pt x="8" y="161"/>
                    <a:pt x="10" y="165"/>
                  </a:cubicBezTo>
                  <a:cubicBezTo>
                    <a:pt x="10" y="165"/>
                    <a:pt x="10" y="166"/>
                    <a:pt x="11" y="166"/>
                  </a:cubicBezTo>
                  <a:cubicBezTo>
                    <a:pt x="11" y="166"/>
                    <a:pt x="12" y="166"/>
                    <a:pt x="12" y="165"/>
                  </a:cubicBezTo>
                  <a:cubicBezTo>
                    <a:pt x="20" y="158"/>
                    <a:pt x="17" y="142"/>
                    <a:pt x="14" y="128"/>
                  </a:cubicBezTo>
                  <a:cubicBezTo>
                    <a:pt x="13" y="123"/>
                    <a:pt x="12" y="118"/>
                    <a:pt x="12" y="115"/>
                  </a:cubicBezTo>
                  <a:cubicBezTo>
                    <a:pt x="10" y="94"/>
                    <a:pt x="11" y="72"/>
                    <a:pt x="12" y="51"/>
                  </a:cubicBezTo>
                  <a:cubicBezTo>
                    <a:pt x="13" y="35"/>
                    <a:pt x="13" y="18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  <a:moveTo>
                    <a:pt x="11" y="152"/>
                  </a:moveTo>
                  <a:cubicBezTo>
                    <a:pt x="11" y="148"/>
                    <a:pt x="12" y="144"/>
                    <a:pt x="12" y="140"/>
                  </a:cubicBezTo>
                  <a:cubicBezTo>
                    <a:pt x="12" y="139"/>
                    <a:pt x="12" y="139"/>
                    <a:pt x="12" y="138"/>
                  </a:cubicBezTo>
                  <a:cubicBezTo>
                    <a:pt x="13" y="143"/>
                    <a:pt x="14" y="147"/>
                    <a:pt x="14" y="151"/>
                  </a:cubicBezTo>
                  <a:cubicBezTo>
                    <a:pt x="14" y="155"/>
                    <a:pt x="13" y="158"/>
                    <a:pt x="12" y="160"/>
                  </a:cubicBezTo>
                  <a:cubicBezTo>
                    <a:pt x="12" y="158"/>
                    <a:pt x="11" y="155"/>
                    <a:pt x="11" y="152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7" name="Freeform 6"/>
            <p:cNvSpPr>
              <a:spLocks noEditPoints="1" noChangeArrowheads="1"/>
            </p:cNvSpPr>
            <p:nvPr/>
          </p:nvSpPr>
          <p:spPr bwMode="auto">
            <a:xfrm>
              <a:off x="3594" y="3256"/>
              <a:ext cx="23" cy="242"/>
            </a:xfrm>
            <a:custGeom>
              <a:avLst/>
              <a:gdLst>
                <a:gd name="T0" fmla="*/ 13 w 16"/>
                <a:gd name="T1" fmla="*/ 1 h 168"/>
                <a:gd name="T2" fmla="*/ 11 w 16"/>
                <a:gd name="T3" fmla="*/ 59 h 168"/>
                <a:gd name="T4" fmla="*/ 9 w 16"/>
                <a:gd name="T5" fmla="*/ 111 h 168"/>
                <a:gd name="T6" fmla="*/ 9 w 16"/>
                <a:gd name="T7" fmla="*/ 107 h 168"/>
                <a:gd name="T8" fmla="*/ 9 w 16"/>
                <a:gd name="T9" fmla="*/ 93 h 168"/>
                <a:gd name="T10" fmla="*/ 11 w 16"/>
                <a:gd name="T11" fmla="*/ 50 h 168"/>
                <a:gd name="T12" fmla="*/ 12 w 16"/>
                <a:gd name="T13" fmla="*/ 8 h 168"/>
                <a:gd name="T14" fmla="*/ 12 w 16"/>
                <a:gd name="T15" fmla="*/ 7 h 168"/>
                <a:gd name="T16" fmla="*/ 11 w 16"/>
                <a:gd name="T17" fmla="*/ 5 h 168"/>
                <a:gd name="T18" fmla="*/ 9 w 16"/>
                <a:gd name="T19" fmla="*/ 6 h 168"/>
                <a:gd name="T20" fmla="*/ 5 w 16"/>
                <a:gd name="T21" fmla="*/ 13 h 168"/>
                <a:gd name="T22" fmla="*/ 5 w 16"/>
                <a:gd name="T23" fmla="*/ 1 h 168"/>
                <a:gd name="T24" fmla="*/ 4 w 16"/>
                <a:gd name="T25" fmla="*/ 0 h 168"/>
                <a:gd name="T26" fmla="*/ 2 w 16"/>
                <a:gd name="T27" fmla="*/ 1 h 168"/>
                <a:gd name="T28" fmla="*/ 1 w 16"/>
                <a:gd name="T29" fmla="*/ 30 h 168"/>
                <a:gd name="T30" fmla="*/ 1 w 16"/>
                <a:gd name="T31" fmla="*/ 39 h 168"/>
                <a:gd name="T32" fmla="*/ 1 w 16"/>
                <a:gd name="T33" fmla="*/ 47 h 168"/>
                <a:gd name="T34" fmla="*/ 0 w 16"/>
                <a:gd name="T35" fmla="*/ 111 h 168"/>
                <a:gd name="T36" fmla="*/ 0 w 16"/>
                <a:gd name="T37" fmla="*/ 124 h 168"/>
                <a:gd name="T38" fmla="*/ 0 w 16"/>
                <a:gd name="T39" fmla="*/ 138 h 168"/>
                <a:gd name="T40" fmla="*/ 3 w 16"/>
                <a:gd name="T41" fmla="*/ 167 h 168"/>
                <a:gd name="T42" fmla="*/ 5 w 16"/>
                <a:gd name="T43" fmla="*/ 168 h 168"/>
                <a:gd name="T44" fmla="*/ 6 w 16"/>
                <a:gd name="T45" fmla="*/ 167 h 168"/>
                <a:gd name="T46" fmla="*/ 7 w 16"/>
                <a:gd name="T47" fmla="*/ 147 h 168"/>
                <a:gd name="T48" fmla="*/ 10 w 16"/>
                <a:gd name="T49" fmla="*/ 160 h 168"/>
                <a:gd name="T50" fmla="*/ 12 w 16"/>
                <a:gd name="T51" fmla="*/ 161 h 168"/>
                <a:gd name="T52" fmla="*/ 14 w 16"/>
                <a:gd name="T53" fmla="*/ 159 h 168"/>
                <a:gd name="T54" fmla="*/ 14 w 16"/>
                <a:gd name="T55" fmla="*/ 60 h 168"/>
                <a:gd name="T56" fmla="*/ 16 w 16"/>
                <a:gd name="T57" fmla="*/ 1 h 168"/>
                <a:gd name="T58" fmla="*/ 14 w 16"/>
                <a:gd name="T59" fmla="*/ 0 h 168"/>
                <a:gd name="T60" fmla="*/ 13 w 16"/>
                <a:gd name="T61" fmla="*/ 1 h 168"/>
                <a:gd name="T62" fmla="*/ 9 w 16"/>
                <a:gd name="T63" fmla="*/ 14 h 168"/>
                <a:gd name="T64" fmla="*/ 7 w 16"/>
                <a:gd name="T65" fmla="*/ 50 h 168"/>
                <a:gd name="T66" fmla="*/ 6 w 16"/>
                <a:gd name="T67" fmla="*/ 82 h 168"/>
                <a:gd name="T68" fmla="*/ 5 w 16"/>
                <a:gd name="T69" fmla="*/ 65 h 168"/>
                <a:gd name="T70" fmla="*/ 5 w 16"/>
                <a:gd name="T71" fmla="*/ 52 h 168"/>
                <a:gd name="T72" fmla="*/ 5 w 16"/>
                <a:gd name="T73" fmla="*/ 47 h 168"/>
                <a:gd name="T74" fmla="*/ 5 w 16"/>
                <a:gd name="T75" fmla="*/ 30 h 168"/>
                <a:gd name="T76" fmla="*/ 9 w 16"/>
                <a:gd name="T77" fmla="*/ 14 h 168"/>
                <a:gd name="T78" fmla="*/ 4 w 16"/>
                <a:gd name="T79" fmla="*/ 138 h 168"/>
                <a:gd name="T80" fmla="*/ 4 w 16"/>
                <a:gd name="T81" fmla="*/ 135 h 168"/>
                <a:gd name="T82" fmla="*/ 4 w 16"/>
                <a:gd name="T83" fmla="*/ 140 h 168"/>
                <a:gd name="T84" fmla="*/ 4 w 16"/>
                <a:gd name="T85" fmla="*/ 142 h 168"/>
                <a:gd name="T86" fmla="*/ 4 w 16"/>
                <a:gd name="T87" fmla="*/ 138 h 168"/>
                <a:gd name="T88" fmla="*/ 10 w 16"/>
                <a:gd name="T89" fmla="*/ 159 h 168"/>
                <a:gd name="T90" fmla="*/ 10 w 16"/>
                <a:gd name="T91" fmla="*/ 159 h 168"/>
                <a:gd name="T92" fmla="*/ 10 w 16"/>
                <a:gd name="T93" fmla="*/ 159 h 168"/>
                <a:gd name="T94" fmla="*/ 10 w 16"/>
                <a:gd name="T95" fmla="*/ 1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68">
                  <a:moveTo>
                    <a:pt x="13" y="1"/>
                  </a:moveTo>
                  <a:cubicBezTo>
                    <a:pt x="13" y="20"/>
                    <a:pt x="12" y="40"/>
                    <a:pt x="11" y="59"/>
                  </a:cubicBezTo>
                  <a:cubicBezTo>
                    <a:pt x="10" y="76"/>
                    <a:pt x="10" y="94"/>
                    <a:pt x="9" y="111"/>
                  </a:cubicBezTo>
                  <a:cubicBezTo>
                    <a:pt x="9" y="109"/>
                    <a:pt x="9" y="107"/>
                    <a:pt x="9" y="107"/>
                  </a:cubicBezTo>
                  <a:cubicBezTo>
                    <a:pt x="9" y="102"/>
                    <a:pt x="9" y="98"/>
                    <a:pt x="9" y="93"/>
                  </a:cubicBezTo>
                  <a:cubicBezTo>
                    <a:pt x="9" y="79"/>
                    <a:pt x="10" y="64"/>
                    <a:pt x="11" y="50"/>
                  </a:cubicBezTo>
                  <a:cubicBezTo>
                    <a:pt x="11" y="36"/>
                    <a:pt x="12" y="22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1" y="5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7" y="8"/>
                    <a:pt x="6" y="11"/>
                    <a:pt x="5" y="13"/>
                  </a:cubicBezTo>
                  <a:cubicBezTo>
                    <a:pt x="5" y="9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6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1" y="42"/>
                    <a:pt x="1" y="44"/>
                    <a:pt x="1" y="47"/>
                  </a:cubicBezTo>
                  <a:cubicBezTo>
                    <a:pt x="1" y="49"/>
                    <a:pt x="0" y="111"/>
                    <a:pt x="0" y="111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0" y="133"/>
                    <a:pt x="0" y="138"/>
                  </a:cubicBezTo>
                  <a:cubicBezTo>
                    <a:pt x="0" y="148"/>
                    <a:pt x="1" y="158"/>
                    <a:pt x="3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0"/>
                    <a:pt x="7" y="154"/>
                    <a:pt x="7" y="147"/>
                  </a:cubicBezTo>
                  <a:cubicBezTo>
                    <a:pt x="8" y="152"/>
                    <a:pt x="9" y="156"/>
                    <a:pt x="10" y="160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3" y="161"/>
                    <a:pt x="14" y="160"/>
                    <a:pt x="14" y="159"/>
                  </a:cubicBezTo>
                  <a:cubicBezTo>
                    <a:pt x="12" y="127"/>
                    <a:pt x="13" y="92"/>
                    <a:pt x="14" y="60"/>
                  </a:cubicBezTo>
                  <a:cubicBezTo>
                    <a:pt x="15" y="40"/>
                    <a:pt x="16" y="2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lose/>
                  <a:moveTo>
                    <a:pt x="9" y="14"/>
                  </a:moveTo>
                  <a:cubicBezTo>
                    <a:pt x="8" y="26"/>
                    <a:pt x="8" y="39"/>
                    <a:pt x="7" y="50"/>
                  </a:cubicBezTo>
                  <a:cubicBezTo>
                    <a:pt x="7" y="61"/>
                    <a:pt x="6" y="71"/>
                    <a:pt x="6" y="82"/>
                  </a:cubicBezTo>
                  <a:cubicBezTo>
                    <a:pt x="6" y="73"/>
                    <a:pt x="5" y="65"/>
                    <a:pt x="5" y="6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5" y="49"/>
                    <a:pt x="5" y="47"/>
                  </a:cubicBezTo>
                  <a:cubicBezTo>
                    <a:pt x="5" y="42"/>
                    <a:pt x="5" y="38"/>
                    <a:pt x="5" y="30"/>
                  </a:cubicBezTo>
                  <a:cubicBezTo>
                    <a:pt x="6" y="24"/>
                    <a:pt x="7" y="19"/>
                    <a:pt x="9" y="14"/>
                  </a:cubicBezTo>
                  <a:close/>
                  <a:moveTo>
                    <a:pt x="4" y="138"/>
                  </a:moveTo>
                  <a:cubicBezTo>
                    <a:pt x="4" y="137"/>
                    <a:pt x="4" y="136"/>
                    <a:pt x="4" y="135"/>
                  </a:cubicBezTo>
                  <a:cubicBezTo>
                    <a:pt x="4" y="137"/>
                    <a:pt x="4" y="139"/>
                    <a:pt x="4" y="140"/>
                  </a:cubicBezTo>
                  <a:cubicBezTo>
                    <a:pt x="4" y="141"/>
                    <a:pt x="4" y="141"/>
                    <a:pt x="4" y="142"/>
                  </a:cubicBezTo>
                  <a:cubicBezTo>
                    <a:pt x="4" y="140"/>
                    <a:pt x="4" y="139"/>
                    <a:pt x="4" y="138"/>
                  </a:cubicBezTo>
                  <a:close/>
                  <a:moveTo>
                    <a:pt x="10" y="159"/>
                  </a:move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8" name="Freeform 7"/>
            <p:cNvSpPr>
              <a:spLocks noChangeArrowheads="1"/>
            </p:cNvSpPr>
            <p:nvPr/>
          </p:nvSpPr>
          <p:spPr bwMode="auto">
            <a:xfrm>
              <a:off x="3377" y="3663"/>
              <a:ext cx="120" cy="32"/>
            </a:xfrm>
            <a:custGeom>
              <a:avLst/>
              <a:gdLst>
                <a:gd name="T0" fmla="*/ 1 w 83"/>
                <a:gd name="T1" fmla="*/ 0 h 22"/>
                <a:gd name="T2" fmla="*/ 3 w 83"/>
                <a:gd name="T3" fmla="*/ 18 h 22"/>
                <a:gd name="T4" fmla="*/ 11 w 83"/>
                <a:gd name="T5" fmla="*/ 22 h 22"/>
                <a:gd name="T6" fmla="*/ 42 w 83"/>
                <a:gd name="T7" fmla="*/ 20 h 22"/>
                <a:gd name="T8" fmla="*/ 83 w 83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2">
                  <a:moveTo>
                    <a:pt x="1" y="0"/>
                  </a:moveTo>
                  <a:cubicBezTo>
                    <a:pt x="0" y="4"/>
                    <a:pt x="1" y="13"/>
                    <a:pt x="3" y="18"/>
                  </a:cubicBezTo>
                  <a:cubicBezTo>
                    <a:pt x="5" y="22"/>
                    <a:pt x="5" y="22"/>
                    <a:pt x="11" y="22"/>
                  </a:cubicBezTo>
                  <a:cubicBezTo>
                    <a:pt x="21" y="22"/>
                    <a:pt x="31" y="20"/>
                    <a:pt x="42" y="20"/>
                  </a:cubicBezTo>
                  <a:cubicBezTo>
                    <a:pt x="54" y="20"/>
                    <a:pt x="73" y="20"/>
                    <a:pt x="8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9" name="Freeform 8"/>
            <p:cNvSpPr>
              <a:spLocks noChangeArrowheads="1"/>
            </p:cNvSpPr>
            <p:nvPr/>
          </p:nvSpPr>
          <p:spPr bwMode="auto">
            <a:xfrm>
              <a:off x="3374" y="3659"/>
              <a:ext cx="128" cy="40"/>
            </a:xfrm>
            <a:custGeom>
              <a:avLst/>
              <a:gdLst>
                <a:gd name="T0" fmla="*/ 1 w 88"/>
                <a:gd name="T1" fmla="*/ 2 h 28"/>
                <a:gd name="T2" fmla="*/ 2 w 88"/>
                <a:gd name="T3" fmla="*/ 22 h 28"/>
                <a:gd name="T4" fmla="*/ 11 w 88"/>
                <a:gd name="T5" fmla="*/ 28 h 28"/>
                <a:gd name="T6" fmla="*/ 13 w 88"/>
                <a:gd name="T7" fmla="*/ 28 h 28"/>
                <a:gd name="T8" fmla="*/ 29 w 88"/>
                <a:gd name="T9" fmla="*/ 27 h 28"/>
                <a:gd name="T10" fmla="*/ 44 w 88"/>
                <a:gd name="T11" fmla="*/ 26 h 28"/>
                <a:gd name="T12" fmla="*/ 86 w 88"/>
                <a:gd name="T13" fmla="*/ 21 h 28"/>
                <a:gd name="T14" fmla="*/ 88 w 88"/>
                <a:gd name="T15" fmla="*/ 17 h 28"/>
                <a:gd name="T16" fmla="*/ 84 w 88"/>
                <a:gd name="T17" fmla="*/ 16 h 28"/>
                <a:gd name="T18" fmla="*/ 44 w 88"/>
                <a:gd name="T19" fmla="*/ 20 h 28"/>
                <a:gd name="T20" fmla="*/ 29 w 88"/>
                <a:gd name="T21" fmla="*/ 21 h 28"/>
                <a:gd name="T22" fmla="*/ 13 w 88"/>
                <a:gd name="T23" fmla="*/ 22 h 28"/>
                <a:gd name="T24" fmla="*/ 11 w 88"/>
                <a:gd name="T25" fmla="*/ 22 h 28"/>
                <a:gd name="T26" fmla="*/ 8 w 88"/>
                <a:gd name="T27" fmla="*/ 22 h 28"/>
                <a:gd name="T28" fmla="*/ 7 w 88"/>
                <a:gd name="T29" fmla="*/ 20 h 28"/>
                <a:gd name="T30" fmla="*/ 5 w 88"/>
                <a:gd name="T31" fmla="*/ 9 h 28"/>
                <a:gd name="T32" fmla="*/ 6 w 88"/>
                <a:gd name="T33" fmla="*/ 3 h 28"/>
                <a:gd name="T34" fmla="*/ 6 w 88"/>
                <a:gd name="T35" fmla="*/ 3 h 28"/>
                <a:gd name="T36" fmla="*/ 4 w 88"/>
                <a:gd name="T37" fmla="*/ 0 h 28"/>
                <a:gd name="T38" fmla="*/ 1 w 88"/>
                <a:gd name="T3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28">
                  <a:moveTo>
                    <a:pt x="1" y="2"/>
                  </a:moveTo>
                  <a:cubicBezTo>
                    <a:pt x="0" y="7"/>
                    <a:pt x="0" y="17"/>
                    <a:pt x="2" y="22"/>
                  </a:cubicBezTo>
                  <a:cubicBezTo>
                    <a:pt x="5" y="27"/>
                    <a:pt x="6" y="28"/>
                    <a:pt x="11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28"/>
                    <a:pt x="24" y="27"/>
                    <a:pt x="29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75" y="25"/>
                    <a:pt x="86" y="21"/>
                  </a:cubicBezTo>
                  <a:cubicBezTo>
                    <a:pt x="88" y="20"/>
                    <a:pt x="88" y="19"/>
                    <a:pt x="88" y="17"/>
                  </a:cubicBezTo>
                  <a:cubicBezTo>
                    <a:pt x="87" y="16"/>
                    <a:pt x="86" y="15"/>
                    <a:pt x="84" y="16"/>
                  </a:cubicBezTo>
                  <a:cubicBezTo>
                    <a:pt x="74" y="20"/>
                    <a:pt x="54" y="20"/>
                    <a:pt x="44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2"/>
                    <a:pt x="18" y="22"/>
                    <a:pt x="13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8" y="22"/>
                    <a:pt x="7" y="20"/>
                    <a:pt x="7" y="20"/>
                  </a:cubicBezTo>
                  <a:cubicBezTo>
                    <a:pt x="6" y="17"/>
                    <a:pt x="5" y="13"/>
                    <a:pt x="5" y="9"/>
                  </a:cubicBezTo>
                  <a:cubicBezTo>
                    <a:pt x="5" y="7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0" name="Freeform 9"/>
            <p:cNvSpPr>
              <a:spLocks noEditPoints="1" noChangeArrowheads="1"/>
            </p:cNvSpPr>
            <p:nvPr/>
          </p:nvSpPr>
          <p:spPr bwMode="auto">
            <a:xfrm>
              <a:off x="3383" y="3542"/>
              <a:ext cx="158" cy="143"/>
            </a:xfrm>
            <a:custGeom>
              <a:avLst/>
              <a:gdLst>
                <a:gd name="T0" fmla="*/ 8 w 109"/>
                <a:gd name="T1" fmla="*/ 69 h 99"/>
                <a:gd name="T2" fmla="*/ 2 w 109"/>
                <a:gd name="T3" fmla="*/ 75 h 99"/>
                <a:gd name="T4" fmla="*/ 12 w 109"/>
                <a:gd name="T5" fmla="*/ 79 h 99"/>
                <a:gd name="T6" fmla="*/ 4 w 109"/>
                <a:gd name="T7" fmla="*/ 83 h 99"/>
                <a:gd name="T8" fmla="*/ 7 w 109"/>
                <a:gd name="T9" fmla="*/ 86 h 99"/>
                <a:gd name="T10" fmla="*/ 12 w 109"/>
                <a:gd name="T11" fmla="*/ 89 h 99"/>
                <a:gd name="T12" fmla="*/ 17 w 109"/>
                <a:gd name="T13" fmla="*/ 92 h 99"/>
                <a:gd name="T14" fmla="*/ 108 w 109"/>
                <a:gd name="T15" fmla="*/ 90 h 99"/>
                <a:gd name="T16" fmla="*/ 109 w 109"/>
                <a:gd name="T17" fmla="*/ 84 h 99"/>
                <a:gd name="T18" fmla="*/ 101 w 109"/>
                <a:gd name="T19" fmla="*/ 44 h 99"/>
                <a:gd name="T20" fmla="*/ 94 w 109"/>
                <a:gd name="T21" fmla="*/ 7 h 99"/>
                <a:gd name="T22" fmla="*/ 90 w 109"/>
                <a:gd name="T23" fmla="*/ 6 h 99"/>
                <a:gd name="T24" fmla="*/ 85 w 109"/>
                <a:gd name="T25" fmla="*/ 11 h 99"/>
                <a:gd name="T26" fmla="*/ 81 w 109"/>
                <a:gd name="T27" fmla="*/ 21 h 99"/>
                <a:gd name="T28" fmla="*/ 81 w 109"/>
                <a:gd name="T29" fmla="*/ 10 h 99"/>
                <a:gd name="T30" fmla="*/ 75 w 109"/>
                <a:gd name="T31" fmla="*/ 17 h 99"/>
                <a:gd name="T32" fmla="*/ 69 w 109"/>
                <a:gd name="T33" fmla="*/ 12 h 99"/>
                <a:gd name="T34" fmla="*/ 70 w 109"/>
                <a:gd name="T35" fmla="*/ 2 h 99"/>
                <a:gd name="T36" fmla="*/ 68 w 109"/>
                <a:gd name="T37" fmla="*/ 20 h 99"/>
                <a:gd name="T38" fmla="*/ 63 w 109"/>
                <a:gd name="T39" fmla="*/ 45 h 99"/>
                <a:gd name="T40" fmla="*/ 68 w 109"/>
                <a:gd name="T41" fmla="*/ 55 h 99"/>
                <a:gd name="T42" fmla="*/ 74 w 109"/>
                <a:gd name="T43" fmla="*/ 55 h 99"/>
                <a:gd name="T44" fmla="*/ 83 w 109"/>
                <a:gd name="T45" fmla="*/ 56 h 99"/>
                <a:gd name="T46" fmla="*/ 91 w 109"/>
                <a:gd name="T47" fmla="*/ 58 h 99"/>
                <a:gd name="T48" fmla="*/ 44 w 109"/>
                <a:gd name="T49" fmla="*/ 61 h 99"/>
                <a:gd name="T50" fmla="*/ 76 w 109"/>
                <a:gd name="T51" fmla="*/ 59 h 99"/>
                <a:gd name="T52" fmla="*/ 63 w 109"/>
                <a:gd name="T53" fmla="*/ 59 h 99"/>
                <a:gd name="T54" fmla="*/ 76 w 109"/>
                <a:gd name="T55" fmla="*/ 59 h 99"/>
                <a:gd name="T56" fmla="*/ 81 w 109"/>
                <a:gd name="T57" fmla="*/ 63 h 99"/>
                <a:gd name="T58" fmla="*/ 70 w 109"/>
                <a:gd name="T59" fmla="*/ 66 h 99"/>
                <a:gd name="T60" fmla="*/ 43 w 109"/>
                <a:gd name="T61" fmla="*/ 69 h 99"/>
                <a:gd name="T62" fmla="*/ 28 w 109"/>
                <a:gd name="T63" fmla="*/ 72 h 99"/>
                <a:gd name="T64" fmla="*/ 24 w 109"/>
                <a:gd name="T65" fmla="*/ 75 h 99"/>
                <a:gd name="T66" fmla="*/ 42 w 109"/>
                <a:gd name="T67" fmla="*/ 66 h 99"/>
                <a:gd name="T68" fmla="*/ 74 w 109"/>
                <a:gd name="T69" fmla="*/ 69 h 99"/>
                <a:gd name="T70" fmla="*/ 98 w 109"/>
                <a:gd name="T71" fmla="*/ 47 h 99"/>
                <a:gd name="T72" fmla="*/ 101 w 109"/>
                <a:gd name="T73" fmla="*/ 75 h 99"/>
                <a:gd name="T74" fmla="*/ 99 w 109"/>
                <a:gd name="T75" fmla="*/ 73 h 99"/>
                <a:gd name="T76" fmla="*/ 93 w 109"/>
                <a:gd name="T77" fmla="*/ 67 h 99"/>
                <a:gd name="T78" fmla="*/ 91 w 109"/>
                <a:gd name="T79" fmla="*/ 61 h 99"/>
                <a:gd name="T80" fmla="*/ 94 w 109"/>
                <a:gd name="T81" fmla="*/ 64 h 99"/>
                <a:gd name="T82" fmla="*/ 30 w 109"/>
                <a:gd name="T83" fmla="*/ 79 h 99"/>
                <a:gd name="T84" fmla="*/ 81 w 109"/>
                <a:gd name="T85" fmla="*/ 75 h 99"/>
                <a:gd name="T86" fmla="*/ 54 w 109"/>
                <a:gd name="T87" fmla="*/ 83 h 99"/>
                <a:gd name="T88" fmla="*/ 100 w 109"/>
                <a:gd name="T89" fmla="*/ 77 h 99"/>
                <a:gd name="T90" fmla="*/ 97 w 109"/>
                <a:gd name="T91" fmla="*/ 83 h 99"/>
                <a:gd name="T92" fmla="*/ 95 w 109"/>
                <a:gd name="T93" fmla="*/ 79 h 99"/>
                <a:gd name="T94" fmla="*/ 97 w 109"/>
                <a:gd name="T95" fmla="*/ 88 h 99"/>
                <a:gd name="T96" fmla="*/ 104 w 109"/>
                <a:gd name="T97" fmla="*/ 90 h 99"/>
                <a:gd name="T98" fmla="*/ 97 w 109"/>
                <a:gd name="T99" fmla="*/ 92 h 99"/>
                <a:gd name="T100" fmla="*/ 80 w 109"/>
                <a:gd name="T10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99">
                  <a:moveTo>
                    <a:pt x="67" y="2"/>
                  </a:moveTo>
                  <a:cubicBezTo>
                    <a:pt x="62" y="11"/>
                    <a:pt x="61" y="24"/>
                    <a:pt x="60" y="37"/>
                  </a:cubicBezTo>
                  <a:cubicBezTo>
                    <a:pt x="59" y="44"/>
                    <a:pt x="59" y="50"/>
                    <a:pt x="58" y="56"/>
                  </a:cubicBezTo>
                  <a:cubicBezTo>
                    <a:pt x="41" y="57"/>
                    <a:pt x="23" y="62"/>
                    <a:pt x="8" y="69"/>
                  </a:cubicBezTo>
                  <a:cubicBezTo>
                    <a:pt x="8" y="70"/>
                    <a:pt x="7" y="70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6" y="74"/>
                    <a:pt x="2" y="75"/>
                    <a:pt x="2" y="75"/>
                  </a:cubicBezTo>
                  <a:cubicBezTo>
                    <a:pt x="1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1" y="79"/>
                    <a:pt x="2" y="79"/>
                  </a:cubicBezTo>
                  <a:cubicBezTo>
                    <a:pt x="6" y="79"/>
                    <a:pt x="9" y="79"/>
                    <a:pt x="12" y="79"/>
                  </a:cubicBezTo>
                  <a:cubicBezTo>
                    <a:pt x="12" y="79"/>
                    <a:pt x="11" y="79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9" y="81"/>
                    <a:pt x="7" y="82"/>
                    <a:pt x="4" y="83"/>
                  </a:cubicBezTo>
                  <a:cubicBezTo>
                    <a:pt x="4" y="84"/>
                    <a:pt x="3" y="84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6"/>
                    <a:pt x="5" y="87"/>
                    <a:pt x="5" y="87"/>
                  </a:cubicBezTo>
                  <a:cubicBezTo>
                    <a:pt x="6" y="86"/>
                    <a:pt x="6" y="86"/>
                    <a:pt x="7" y="86"/>
                  </a:cubicBezTo>
                  <a:cubicBezTo>
                    <a:pt x="6" y="87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7" y="89"/>
                    <a:pt x="8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5" y="89"/>
                    <a:pt x="18" y="89"/>
                    <a:pt x="22" y="89"/>
                  </a:cubicBezTo>
                  <a:cubicBezTo>
                    <a:pt x="21" y="89"/>
                    <a:pt x="19" y="89"/>
                    <a:pt x="18" y="90"/>
                  </a:cubicBezTo>
                  <a:cubicBezTo>
                    <a:pt x="17" y="90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3"/>
                    <a:pt x="17" y="93"/>
                    <a:pt x="18" y="93"/>
                  </a:cubicBezTo>
                  <a:cubicBezTo>
                    <a:pt x="44" y="96"/>
                    <a:pt x="72" y="99"/>
                    <a:pt x="97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7" y="96"/>
                    <a:pt x="108" y="95"/>
                    <a:pt x="108" y="90"/>
                  </a:cubicBezTo>
                  <a:cubicBezTo>
                    <a:pt x="108" y="90"/>
                    <a:pt x="108" y="88"/>
                    <a:pt x="108" y="86"/>
                  </a:cubicBezTo>
                  <a:cubicBezTo>
                    <a:pt x="109" y="86"/>
                    <a:pt x="109" y="86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76"/>
                    <a:pt x="107" y="69"/>
                    <a:pt x="105" y="63"/>
                  </a:cubicBezTo>
                  <a:cubicBezTo>
                    <a:pt x="103" y="57"/>
                    <a:pt x="101" y="50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1"/>
                    <a:pt x="100" y="39"/>
                    <a:pt x="100" y="3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6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15"/>
                    <a:pt x="94" y="15"/>
                  </a:cubicBezTo>
                  <a:cubicBezTo>
                    <a:pt x="94" y="17"/>
                    <a:pt x="94" y="18"/>
                    <a:pt x="94" y="20"/>
                  </a:cubicBezTo>
                  <a:cubicBezTo>
                    <a:pt x="94" y="15"/>
                    <a:pt x="93" y="11"/>
                    <a:pt x="92" y="8"/>
                  </a:cubicBezTo>
                  <a:cubicBezTo>
                    <a:pt x="92" y="7"/>
                    <a:pt x="91" y="6"/>
                    <a:pt x="90" y="6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33"/>
                    <a:pt x="88" y="43"/>
                    <a:pt x="87" y="52"/>
                  </a:cubicBezTo>
                  <a:cubicBezTo>
                    <a:pt x="85" y="38"/>
                    <a:pt x="85" y="24"/>
                    <a:pt x="85" y="11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32"/>
                    <a:pt x="81" y="44"/>
                    <a:pt x="79" y="55"/>
                  </a:cubicBezTo>
                  <a:cubicBezTo>
                    <a:pt x="79" y="52"/>
                    <a:pt x="79" y="50"/>
                    <a:pt x="79" y="47"/>
                  </a:cubicBezTo>
                  <a:cubicBezTo>
                    <a:pt x="79" y="41"/>
                    <a:pt x="79" y="35"/>
                    <a:pt x="80" y="28"/>
                  </a:cubicBezTo>
                  <a:cubicBezTo>
                    <a:pt x="80" y="22"/>
                    <a:pt x="81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9"/>
                    <a:pt x="80" y="8"/>
                    <a:pt x="80" y="8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6" y="11"/>
                    <a:pt x="75" y="14"/>
                    <a:pt x="75" y="17"/>
                  </a:cubicBezTo>
                  <a:cubicBezTo>
                    <a:pt x="74" y="14"/>
                    <a:pt x="74" y="11"/>
                    <a:pt x="73" y="9"/>
                  </a:cubicBezTo>
                  <a:cubicBezTo>
                    <a:pt x="73" y="8"/>
                    <a:pt x="72" y="7"/>
                    <a:pt x="71" y="7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10"/>
                    <a:pt x="69" y="11"/>
                    <a:pt x="69" y="12"/>
                  </a:cubicBezTo>
                  <a:cubicBezTo>
                    <a:pt x="69" y="12"/>
                    <a:pt x="68" y="12"/>
                    <a:pt x="68" y="12"/>
                  </a:cubicBezTo>
                  <a:cubicBezTo>
                    <a:pt x="67" y="13"/>
                    <a:pt x="67" y="15"/>
                    <a:pt x="66" y="16"/>
                  </a:cubicBezTo>
                  <a:cubicBezTo>
                    <a:pt x="67" y="11"/>
                    <a:pt x="68" y="7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70" y="1"/>
                    <a:pt x="69" y="1"/>
                  </a:cubicBezTo>
                  <a:cubicBezTo>
                    <a:pt x="68" y="0"/>
                    <a:pt x="67" y="1"/>
                    <a:pt x="67" y="2"/>
                  </a:cubicBezTo>
                  <a:close/>
                  <a:moveTo>
                    <a:pt x="63" y="45"/>
                  </a:moveTo>
                  <a:cubicBezTo>
                    <a:pt x="64" y="37"/>
                    <a:pt x="65" y="28"/>
                    <a:pt x="68" y="20"/>
                  </a:cubicBezTo>
                  <a:cubicBezTo>
                    <a:pt x="68" y="23"/>
                    <a:pt x="68" y="25"/>
                    <a:pt x="68" y="27"/>
                  </a:cubicBezTo>
                  <a:cubicBezTo>
                    <a:pt x="67" y="37"/>
                    <a:pt x="66" y="46"/>
                    <a:pt x="64" y="55"/>
                  </a:cubicBezTo>
                  <a:cubicBezTo>
                    <a:pt x="63" y="55"/>
                    <a:pt x="62" y="55"/>
                    <a:pt x="61" y="55"/>
                  </a:cubicBezTo>
                  <a:cubicBezTo>
                    <a:pt x="62" y="52"/>
                    <a:pt x="63" y="45"/>
                    <a:pt x="63" y="45"/>
                  </a:cubicBezTo>
                  <a:close/>
                  <a:moveTo>
                    <a:pt x="71" y="39"/>
                  </a:moveTo>
                  <a:cubicBezTo>
                    <a:pt x="71" y="41"/>
                    <a:pt x="71" y="42"/>
                    <a:pt x="71" y="44"/>
                  </a:cubicBezTo>
                  <a:cubicBezTo>
                    <a:pt x="71" y="44"/>
                    <a:pt x="71" y="53"/>
                    <a:pt x="71" y="55"/>
                  </a:cubicBezTo>
                  <a:cubicBezTo>
                    <a:pt x="70" y="55"/>
                    <a:pt x="69" y="55"/>
                    <a:pt x="68" y="55"/>
                  </a:cubicBezTo>
                  <a:cubicBezTo>
                    <a:pt x="70" y="50"/>
                    <a:pt x="71" y="45"/>
                    <a:pt x="71" y="39"/>
                  </a:cubicBezTo>
                  <a:close/>
                  <a:moveTo>
                    <a:pt x="75" y="48"/>
                  </a:moveTo>
                  <a:cubicBezTo>
                    <a:pt x="75" y="50"/>
                    <a:pt x="76" y="53"/>
                    <a:pt x="76" y="56"/>
                  </a:cubicBezTo>
                  <a:cubicBezTo>
                    <a:pt x="75" y="55"/>
                    <a:pt x="75" y="55"/>
                    <a:pt x="74" y="55"/>
                  </a:cubicBezTo>
                  <a:cubicBezTo>
                    <a:pt x="75" y="53"/>
                    <a:pt x="75" y="50"/>
                    <a:pt x="75" y="48"/>
                  </a:cubicBezTo>
                  <a:close/>
                  <a:moveTo>
                    <a:pt x="83" y="52"/>
                  </a:moveTo>
                  <a:cubicBezTo>
                    <a:pt x="83" y="54"/>
                    <a:pt x="84" y="55"/>
                    <a:pt x="84" y="57"/>
                  </a:cubicBezTo>
                  <a:cubicBezTo>
                    <a:pt x="83" y="57"/>
                    <a:pt x="83" y="56"/>
                    <a:pt x="83" y="56"/>
                  </a:cubicBezTo>
                  <a:cubicBezTo>
                    <a:pt x="83" y="55"/>
                    <a:pt x="83" y="54"/>
                    <a:pt x="83" y="52"/>
                  </a:cubicBezTo>
                  <a:close/>
                  <a:moveTo>
                    <a:pt x="92" y="35"/>
                  </a:moveTo>
                  <a:cubicBezTo>
                    <a:pt x="92" y="36"/>
                    <a:pt x="92" y="38"/>
                    <a:pt x="92" y="40"/>
                  </a:cubicBezTo>
                  <a:cubicBezTo>
                    <a:pt x="92" y="46"/>
                    <a:pt x="92" y="52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89" y="58"/>
                  </a:cubicBezTo>
                  <a:cubicBezTo>
                    <a:pt x="91" y="50"/>
                    <a:pt x="91" y="43"/>
                    <a:pt x="92" y="35"/>
                  </a:cubicBezTo>
                  <a:close/>
                  <a:moveTo>
                    <a:pt x="44" y="61"/>
                  </a:moveTo>
                  <a:cubicBezTo>
                    <a:pt x="39" y="62"/>
                    <a:pt x="35" y="64"/>
                    <a:pt x="30" y="65"/>
                  </a:cubicBezTo>
                  <a:cubicBezTo>
                    <a:pt x="28" y="66"/>
                    <a:pt x="25" y="67"/>
                    <a:pt x="22" y="67"/>
                  </a:cubicBezTo>
                  <a:cubicBezTo>
                    <a:pt x="29" y="64"/>
                    <a:pt x="37" y="62"/>
                    <a:pt x="44" y="61"/>
                  </a:cubicBezTo>
                  <a:close/>
                  <a:moveTo>
                    <a:pt x="76" y="59"/>
                  </a:moveTo>
                  <a:cubicBezTo>
                    <a:pt x="77" y="60"/>
                    <a:pt x="77" y="62"/>
                    <a:pt x="77" y="63"/>
                  </a:cubicBezTo>
                  <a:cubicBezTo>
                    <a:pt x="70" y="62"/>
                    <a:pt x="62" y="61"/>
                    <a:pt x="54" y="63"/>
                  </a:cubicBezTo>
                  <a:cubicBezTo>
                    <a:pt x="57" y="62"/>
                    <a:pt x="60" y="61"/>
                    <a:pt x="62" y="60"/>
                  </a:cubicBezTo>
                  <a:cubicBezTo>
                    <a:pt x="62" y="60"/>
                    <a:pt x="62" y="59"/>
                    <a:pt x="63" y="59"/>
                  </a:cubicBezTo>
                  <a:cubicBezTo>
                    <a:pt x="63" y="59"/>
                    <a:pt x="64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6" y="59"/>
                    <a:pt x="66" y="59"/>
                    <a:pt x="67" y="59"/>
                  </a:cubicBezTo>
                  <a:cubicBezTo>
                    <a:pt x="70" y="59"/>
                    <a:pt x="73" y="59"/>
                    <a:pt x="76" y="59"/>
                  </a:cubicBezTo>
                  <a:close/>
                  <a:moveTo>
                    <a:pt x="82" y="60"/>
                  </a:moveTo>
                  <a:cubicBezTo>
                    <a:pt x="83" y="60"/>
                    <a:pt x="83" y="60"/>
                    <a:pt x="84" y="60"/>
                  </a:cubicBezTo>
                  <a:cubicBezTo>
                    <a:pt x="84" y="61"/>
                    <a:pt x="84" y="61"/>
                    <a:pt x="84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81" y="62"/>
                    <a:pt x="82" y="61"/>
                    <a:pt x="82" y="60"/>
                  </a:cubicBezTo>
                  <a:close/>
                  <a:moveTo>
                    <a:pt x="70" y="66"/>
                  </a:moveTo>
                  <a:cubicBezTo>
                    <a:pt x="65" y="66"/>
                    <a:pt x="61" y="66"/>
                    <a:pt x="57" y="66"/>
                  </a:cubicBezTo>
                  <a:cubicBezTo>
                    <a:pt x="61" y="65"/>
                    <a:pt x="65" y="65"/>
                    <a:pt x="70" y="66"/>
                  </a:cubicBezTo>
                  <a:close/>
                  <a:moveTo>
                    <a:pt x="42" y="66"/>
                  </a:moveTo>
                  <a:cubicBezTo>
                    <a:pt x="42" y="67"/>
                    <a:pt x="41" y="67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9"/>
                  </a:cubicBezTo>
                  <a:cubicBezTo>
                    <a:pt x="43" y="69"/>
                    <a:pt x="45" y="69"/>
                    <a:pt x="47" y="69"/>
                  </a:cubicBezTo>
                  <a:cubicBezTo>
                    <a:pt x="43" y="70"/>
                    <a:pt x="40" y="71"/>
                    <a:pt x="37" y="72"/>
                  </a:cubicBezTo>
                  <a:cubicBezTo>
                    <a:pt x="34" y="72"/>
                    <a:pt x="31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6" y="74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1" y="75"/>
                    <a:pt x="17" y="75"/>
                    <a:pt x="13" y="75"/>
                  </a:cubicBezTo>
                  <a:cubicBezTo>
                    <a:pt x="18" y="73"/>
                    <a:pt x="22" y="72"/>
                    <a:pt x="22" y="72"/>
                  </a:cubicBezTo>
                  <a:cubicBezTo>
                    <a:pt x="25" y="71"/>
                    <a:pt x="28" y="70"/>
                    <a:pt x="31" y="69"/>
                  </a:cubicBezTo>
                  <a:cubicBezTo>
                    <a:pt x="35" y="68"/>
                    <a:pt x="39" y="67"/>
                    <a:pt x="42" y="66"/>
                  </a:cubicBezTo>
                  <a:close/>
                  <a:moveTo>
                    <a:pt x="81" y="67"/>
                  </a:moveTo>
                  <a:cubicBezTo>
                    <a:pt x="82" y="67"/>
                    <a:pt x="83" y="68"/>
                    <a:pt x="84" y="68"/>
                  </a:cubicBezTo>
                  <a:cubicBezTo>
                    <a:pt x="80" y="69"/>
                    <a:pt x="74" y="70"/>
                    <a:pt x="69" y="71"/>
                  </a:cubicBezTo>
                  <a:cubicBezTo>
                    <a:pt x="70" y="70"/>
                    <a:pt x="72" y="70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7" y="68"/>
                    <a:pt x="79" y="68"/>
                    <a:pt x="81" y="67"/>
                  </a:cubicBezTo>
                  <a:close/>
                  <a:moveTo>
                    <a:pt x="94" y="64"/>
                  </a:moveTo>
                  <a:cubicBezTo>
                    <a:pt x="96" y="59"/>
                    <a:pt x="97" y="53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8" y="48"/>
                    <a:pt x="98" y="48"/>
                    <a:pt x="98" y="49"/>
                  </a:cubicBezTo>
                  <a:cubicBezTo>
                    <a:pt x="98" y="55"/>
                    <a:pt x="99" y="61"/>
                    <a:pt x="100" y="67"/>
                  </a:cubicBezTo>
                  <a:cubicBezTo>
                    <a:pt x="100" y="69"/>
                    <a:pt x="100" y="72"/>
                    <a:pt x="101" y="75"/>
                  </a:cubicBezTo>
                  <a:cubicBezTo>
                    <a:pt x="100" y="74"/>
                    <a:pt x="100" y="73"/>
                    <a:pt x="99" y="74"/>
                  </a:cubicBezTo>
                  <a:cubicBezTo>
                    <a:pt x="99" y="74"/>
                    <a:pt x="99" y="74"/>
                    <a:pt x="98" y="74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8" y="71"/>
                    <a:pt x="97" y="71"/>
                  </a:cubicBezTo>
                  <a:cubicBezTo>
                    <a:pt x="97" y="71"/>
                    <a:pt x="88" y="71"/>
                    <a:pt x="86" y="71"/>
                  </a:cubicBezTo>
                  <a:cubicBezTo>
                    <a:pt x="88" y="70"/>
                    <a:pt x="90" y="70"/>
                    <a:pt x="92" y="69"/>
                  </a:cubicBezTo>
                  <a:cubicBezTo>
                    <a:pt x="92" y="69"/>
                    <a:pt x="93" y="68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0" y="65"/>
                    <a:pt x="88" y="65"/>
                    <a:pt x="87" y="65"/>
                  </a:cubicBezTo>
                  <a:cubicBezTo>
                    <a:pt x="88" y="64"/>
                    <a:pt x="90" y="63"/>
                    <a:pt x="91" y="61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4"/>
                    <a:pt x="91" y="65"/>
                    <a:pt x="92" y="65"/>
                  </a:cubicBezTo>
                  <a:cubicBezTo>
                    <a:pt x="93" y="65"/>
                    <a:pt x="94" y="65"/>
                    <a:pt x="94" y="64"/>
                  </a:cubicBezTo>
                  <a:close/>
                  <a:moveTo>
                    <a:pt x="55" y="76"/>
                  </a:moveTo>
                  <a:cubicBezTo>
                    <a:pt x="61" y="76"/>
                    <a:pt x="68" y="76"/>
                    <a:pt x="73" y="77"/>
                  </a:cubicBezTo>
                  <a:cubicBezTo>
                    <a:pt x="67" y="77"/>
                    <a:pt x="61" y="77"/>
                    <a:pt x="55" y="78"/>
                  </a:cubicBezTo>
                  <a:cubicBezTo>
                    <a:pt x="47" y="78"/>
                    <a:pt x="39" y="78"/>
                    <a:pt x="30" y="79"/>
                  </a:cubicBezTo>
                  <a:cubicBezTo>
                    <a:pt x="38" y="77"/>
                    <a:pt x="47" y="76"/>
                    <a:pt x="55" y="76"/>
                  </a:cubicBezTo>
                  <a:close/>
                  <a:moveTo>
                    <a:pt x="93" y="75"/>
                  </a:moveTo>
                  <a:cubicBezTo>
                    <a:pt x="91" y="75"/>
                    <a:pt x="88" y="75"/>
                    <a:pt x="86" y="76"/>
                  </a:cubicBezTo>
                  <a:cubicBezTo>
                    <a:pt x="84" y="75"/>
                    <a:pt x="82" y="75"/>
                    <a:pt x="81" y="75"/>
                  </a:cubicBezTo>
                  <a:cubicBezTo>
                    <a:pt x="85" y="75"/>
                    <a:pt x="89" y="75"/>
                    <a:pt x="93" y="75"/>
                  </a:cubicBezTo>
                  <a:close/>
                  <a:moveTo>
                    <a:pt x="55" y="81"/>
                  </a:moveTo>
                  <a:cubicBezTo>
                    <a:pt x="62" y="81"/>
                    <a:pt x="68" y="81"/>
                    <a:pt x="75" y="80"/>
                  </a:cubicBezTo>
                  <a:cubicBezTo>
                    <a:pt x="68" y="82"/>
                    <a:pt x="61" y="83"/>
                    <a:pt x="54" y="83"/>
                  </a:cubicBezTo>
                  <a:cubicBezTo>
                    <a:pt x="49" y="83"/>
                    <a:pt x="44" y="83"/>
                    <a:pt x="44" y="83"/>
                  </a:cubicBezTo>
                  <a:cubicBezTo>
                    <a:pt x="36" y="83"/>
                    <a:pt x="28" y="83"/>
                    <a:pt x="21" y="84"/>
                  </a:cubicBezTo>
                  <a:cubicBezTo>
                    <a:pt x="32" y="82"/>
                    <a:pt x="44" y="82"/>
                    <a:pt x="55" y="81"/>
                  </a:cubicBezTo>
                  <a:close/>
                  <a:moveTo>
                    <a:pt x="100" y="77"/>
                  </a:moveTo>
                  <a:cubicBezTo>
                    <a:pt x="100" y="77"/>
                    <a:pt x="101" y="76"/>
                    <a:pt x="101" y="76"/>
                  </a:cubicBezTo>
                  <a:cubicBezTo>
                    <a:pt x="101" y="78"/>
                    <a:pt x="102" y="81"/>
                    <a:pt x="102" y="83"/>
                  </a:cubicBezTo>
                  <a:cubicBezTo>
                    <a:pt x="100" y="83"/>
                    <a:pt x="98" y="83"/>
                    <a:pt x="95" y="83"/>
                  </a:cubicBezTo>
                  <a:cubicBezTo>
                    <a:pt x="95" y="83"/>
                    <a:pt x="96" y="83"/>
                    <a:pt x="97" y="83"/>
                  </a:cubicBezTo>
                  <a:cubicBezTo>
                    <a:pt x="97" y="83"/>
                    <a:pt x="98" y="82"/>
                    <a:pt x="98" y="82"/>
                  </a:cubicBezTo>
                  <a:cubicBezTo>
                    <a:pt x="98" y="82"/>
                    <a:pt x="98" y="81"/>
                    <a:pt x="98" y="81"/>
                  </a:cubicBezTo>
                  <a:cubicBezTo>
                    <a:pt x="98" y="81"/>
                    <a:pt x="98" y="80"/>
                    <a:pt x="97" y="80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6" y="78"/>
                    <a:pt x="98" y="78"/>
                    <a:pt x="100" y="77"/>
                  </a:cubicBezTo>
                  <a:close/>
                  <a:moveTo>
                    <a:pt x="64" y="87"/>
                  </a:moveTo>
                  <a:cubicBezTo>
                    <a:pt x="73" y="94"/>
                    <a:pt x="88" y="91"/>
                    <a:pt x="96" y="89"/>
                  </a:cubicBezTo>
                  <a:cubicBezTo>
                    <a:pt x="97" y="89"/>
                    <a:pt x="97" y="89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9" y="88"/>
                    <a:pt x="101" y="87"/>
                    <a:pt x="103" y="87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4" y="89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2"/>
                    <a:pt x="104" y="92"/>
                  </a:cubicBezTo>
                  <a:cubicBezTo>
                    <a:pt x="104" y="92"/>
                    <a:pt x="103" y="92"/>
                    <a:pt x="103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75" y="95"/>
                    <a:pt x="51" y="93"/>
                    <a:pt x="28" y="91"/>
                  </a:cubicBezTo>
                  <a:cubicBezTo>
                    <a:pt x="39" y="88"/>
                    <a:pt x="51" y="87"/>
                    <a:pt x="64" y="87"/>
                  </a:cubicBezTo>
                  <a:close/>
                  <a:moveTo>
                    <a:pt x="73" y="87"/>
                  </a:moveTo>
                  <a:cubicBezTo>
                    <a:pt x="75" y="87"/>
                    <a:pt x="77" y="87"/>
                    <a:pt x="80" y="87"/>
                  </a:cubicBezTo>
                  <a:cubicBezTo>
                    <a:pt x="82" y="87"/>
                    <a:pt x="84" y="87"/>
                    <a:pt x="86" y="88"/>
                  </a:cubicBezTo>
                  <a:cubicBezTo>
                    <a:pt x="81" y="88"/>
                    <a:pt x="76" y="88"/>
                    <a:pt x="72" y="87"/>
                  </a:cubicBezTo>
                  <a:cubicBezTo>
                    <a:pt x="72" y="87"/>
                    <a:pt x="72" y="87"/>
                    <a:pt x="73" y="87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1" name="Freeform 10"/>
            <p:cNvSpPr>
              <a:spLocks noChangeArrowheads="1"/>
            </p:cNvSpPr>
            <p:nvPr/>
          </p:nvSpPr>
          <p:spPr bwMode="auto">
            <a:xfrm>
              <a:off x="3376" y="3533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7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6 w 124"/>
                <a:gd name="T9" fmla="*/ 87 h 106"/>
                <a:gd name="T10" fmla="*/ 116 w 124"/>
                <a:gd name="T11" fmla="*/ 88 h 106"/>
                <a:gd name="T12" fmla="*/ 116 w 124"/>
                <a:gd name="T13" fmla="*/ 95 h 106"/>
                <a:gd name="T14" fmla="*/ 107 w 124"/>
                <a:gd name="T15" fmla="*/ 97 h 106"/>
                <a:gd name="T16" fmla="*/ 102 w 124"/>
                <a:gd name="T17" fmla="*/ 97 h 106"/>
                <a:gd name="T18" fmla="*/ 98 w 124"/>
                <a:gd name="T19" fmla="*/ 98 h 106"/>
                <a:gd name="T20" fmla="*/ 90 w 124"/>
                <a:gd name="T21" fmla="*/ 99 h 106"/>
                <a:gd name="T22" fmla="*/ 90 w 124"/>
                <a:gd name="T23" fmla="*/ 98 h 106"/>
                <a:gd name="T24" fmla="*/ 89 w 124"/>
                <a:gd name="T25" fmla="*/ 96 h 106"/>
                <a:gd name="T26" fmla="*/ 87 w 124"/>
                <a:gd name="T27" fmla="*/ 95 h 106"/>
                <a:gd name="T28" fmla="*/ 76 w 124"/>
                <a:gd name="T29" fmla="*/ 97 h 106"/>
                <a:gd name="T30" fmla="*/ 70 w 124"/>
                <a:gd name="T31" fmla="*/ 97 h 106"/>
                <a:gd name="T32" fmla="*/ 13 w 124"/>
                <a:gd name="T33" fmla="*/ 98 h 106"/>
                <a:gd name="T34" fmla="*/ 7 w 124"/>
                <a:gd name="T35" fmla="*/ 93 h 106"/>
                <a:gd name="T36" fmla="*/ 9 w 124"/>
                <a:gd name="T37" fmla="*/ 80 h 106"/>
                <a:gd name="T38" fmla="*/ 34 w 124"/>
                <a:gd name="T39" fmla="*/ 63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8 h 106"/>
                <a:gd name="T46" fmla="*/ 68 w 124"/>
                <a:gd name="T47" fmla="*/ 29 h 106"/>
                <a:gd name="T48" fmla="*/ 66 w 124"/>
                <a:gd name="T49" fmla="*/ 5 h 106"/>
                <a:gd name="T50" fmla="*/ 63 w 124"/>
                <a:gd name="T51" fmla="*/ 3 h 106"/>
                <a:gd name="T52" fmla="*/ 61 w 124"/>
                <a:gd name="T53" fmla="*/ 7 h 106"/>
                <a:gd name="T54" fmla="*/ 63 w 124"/>
                <a:gd name="T55" fmla="*/ 29 h 106"/>
                <a:gd name="T56" fmla="*/ 63 w 124"/>
                <a:gd name="T57" fmla="*/ 38 h 106"/>
                <a:gd name="T58" fmla="*/ 53 w 124"/>
                <a:gd name="T59" fmla="*/ 55 h 106"/>
                <a:gd name="T60" fmla="*/ 44 w 124"/>
                <a:gd name="T61" fmla="*/ 57 h 106"/>
                <a:gd name="T62" fmla="*/ 33 w 124"/>
                <a:gd name="T63" fmla="*/ 58 h 106"/>
                <a:gd name="T64" fmla="*/ 4 w 124"/>
                <a:gd name="T65" fmla="*/ 77 h 106"/>
                <a:gd name="T66" fmla="*/ 2 w 124"/>
                <a:gd name="T67" fmla="*/ 95 h 106"/>
                <a:gd name="T68" fmla="*/ 12 w 124"/>
                <a:gd name="T69" fmla="*/ 103 h 106"/>
                <a:gd name="T70" fmla="*/ 71 w 124"/>
                <a:gd name="T71" fmla="*/ 102 h 106"/>
                <a:gd name="T72" fmla="*/ 77 w 124"/>
                <a:gd name="T73" fmla="*/ 102 h 106"/>
                <a:gd name="T74" fmla="*/ 85 w 124"/>
                <a:gd name="T75" fmla="*/ 101 h 106"/>
                <a:gd name="T76" fmla="*/ 87 w 124"/>
                <a:gd name="T77" fmla="*/ 103 h 106"/>
                <a:gd name="T78" fmla="*/ 100 w 124"/>
                <a:gd name="T79" fmla="*/ 103 h 106"/>
                <a:gd name="T80" fmla="*/ 103 w 124"/>
                <a:gd name="T81" fmla="*/ 102 h 106"/>
                <a:gd name="T82" fmla="*/ 107 w 124"/>
                <a:gd name="T83" fmla="*/ 102 h 106"/>
                <a:gd name="T84" fmla="*/ 119 w 124"/>
                <a:gd name="T85" fmla="*/ 100 h 106"/>
                <a:gd name="T86" fmla="*/ 122 w 124"/>
                <a:gd name="T87" fmla="*/ 87 h 106"/>
                <a:gd name="T88" fmla="*/ 121 w 124"/>
                <a:gd name="T89" fmla="*/ 86 h 106"/>
                <a:gd name="T90" fmla="*/ 115 w 124"/>
                <a:gd name="T91" fmla="*/ 58 h 106"/>
                <a:gd name="T92" fmla="*/ 112 w 124"/>
                <a:gd name="T93" fmla="*/ 28 h 106"/>
                <a:gd name="T94" fmla="*/ 112 w 124"/>
                <a:gd name="T95" fmla="*/ 18 h 106"/>
                <a:gd name="T96" fmla="*/ 113 w 124"/>
                <a:gd name="T97" fmla="*/ 3 h 106"/>
                <a:gd name="T98" fmla="*/ 110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7" y="18"/>
                    <a:pt x="107" y="18"/>
                    <a:pt x="107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39"/>
                    <a:pt x="107" y="50"/>
                    <a:pt x="110" y="60"/>
                  </a:cubicBezTo>
                  <a:cubicBezTo>
                    <a:pt x="112" y="67"/>
                    <a:pt x="114" y="77"/>
                    <a:pt x="116" y="87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7" y="91"/>
                    <a:pt x="118" y="94"/>
                    <a:pt x="116" y="95"/>
                  </a:cubicBezTo>
                  <a:cubicBezTo>
                    <a:pt x="115" y="96"/>
                    <a:pt x="110" y="96"/>
                    <a:pt x="107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6" y="98"/>
                    <a:pt x="91" y="100"/>
                    <a:pt x="90" y="99"/>
                  </a:cubicBezTo>
                  <a:cubicBezTo>
                    <a:pt x="90" y="99"/>
                    <a:pt x="90" y="99"/>
                    <a:pt x="90" y="98"/>
                  </a:cubicBezTo>
                  <a:cubicBezTo>
                    <a:pt x="90" y="97"/>
                    <a:pt x="90" y="96"/>
                    <a:pt x="89" y="96"/>
                  </a:cubicBezTo>
                  <a:cubicBezTo>
                    <a:pt x="88" y="95"/>
                    <a:pt x="87" y="95"/>
                    <a:pt x="87" y="95"/>
                  </a:cubicBezTo>
                  <a:cubicBezTo>
                    <a:pt x="84" y="96"/>
                    <a:pt x="80" y="96"/>
                    <a:pt x="76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48" y="100"/>
                    <a:pt x="28" y="100"/>
                    <a:pt x="13" y="98"/>
                  </a:cubicBezTo>
                  <a:cubicBezTo>
                    <a:pt x="8" y="97"/>
                    <a:pt x="8" y="97"/>
                    <a:pt x="7" y="93"/>
                  </a:cubicBezTo>
                  <a:cubicBezTo>
                    <a:pt x="5" y="89"/>
                    <a:pt x="6" y="85"/>
                    <a:pt x="9" y="80"/>
                  </a:cubicBezTo>
                  <a:cubicBezTo>
                    <a:pt x="14" y="71"/>
                    <a:pt x="26" y="65"/>
                    <a:pt x="34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59"/>
                    <a:pt x="68" y="51"/>
                    <a:pt x="68" y="3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1"/>
                    <a:pt x="69" y="13"/>
                    <a:pt x="66" y="5"/>
                  </a:cubicBezTo>
                  <a:cubicBezTo>
                    <a:pt x="66" y="3"/>
                    <a:pt x="64" y="3"/>
                    <a:pt x="63" y="3"/>
                  </a:cubicBezTo>
                  <a:cubicBezTo>
                    <a:pt x="62" y="4"/>
                    <a:pt x="61" y="5"/>
                    <a:pt x="61" y="7"/>
                  </a:cubicBezTo>
                  <a:cubicBezTo>
                    <a:pt x="64" y="13"/>
                    <a:pt x="63" y="21"/>
                    <a:pt x="63" y="2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3"/>
                    <a:pt x="62" y="54"/>
                    <a:pt x="53" y="55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23" y="60"/>
                    <a:pt x="10" y="67"/>
                    <a:pt x="4" y="77"/>
                  </a:cubicBezTo>
                  <a:cubicBezTo>
                    <a:pt x="1" y="83"/>
                    <a:pt x="0" y="89"/>
                    <a:pt x="2" y="95"/>
                  </a:cubicBezTo>
                  <a:cubicBezTo>
                    <a:pt x="3" y="101"/>
                    <a:pt x="6" y="102"/>
                    <a:pt x="12" y="103"/>
                  </a:cubicBezTo>
                  <a:cubicBezTo>
                    <a:pt x="28" y="106"/>
                    <a:pt x="48" y="105"/>
                    <a:pt x="71" y="102"/>
                  </a:cubicBezTo>
                  <a:cubicBezTo>
                    <a:pt x="71" y="102"/>
                    <a:pt x="77" y="102"/>
                    <a:pt x="77" y="102"/>
                  </a:cubicBezTo>
                  <a:cubicBezTo>
                    <a:pt x="80" y="102"/>
                    <a:pt x="82" y="101"/>
                    <a:pt x="85" y="101"/>
                  </a:cubicBezTo>
                  <a:cubicBezTo>
                    <a:pt x="86" y="102"/>
                    <a:pt x="86" y="103"/>
                    <a:pt x="87" y="103"/>
                  </a:cubicBezTo>
                  <a:cubicBezTo>
                    <a:pt x="90" y="106"/>
                    <a:pt x="95" y="104"/>
                    <a:pt x="100" y="103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12" y="102"/>
                    <a:pt x="116" y="101"/>
                    <a:pt x="119" y="100"/>
                  </a:cubicBezTo>
                  <a:cubicBezTo>
                    <a:pt x="124" y="97"/>
                    <a:pt x="122" y="91"/>
                    <a:pt x="122" y="87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9" y="76"/>
                    <a:pt x="117" y="66"/>
                    <a:pt x="115" y="58"/>
                  </a:cubicBezTo>
                  <a:cubicBezTo>
                    <a:pt x="113" y="49"/>
                    <a:pt x="112" y="39"/>
                    <a:pt x="112" y="2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09" y="0"/>
                    <a:pt x="108" y="1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2" name="Freeform 11"/>
            <p:cNvSpPr>
              <a:spLocks noChangeArrowheads="1"/>
            </p:cNvSpPr>
            <p:nvPr/>
          </p:nvSpPr>
          <p:spPr bwMode="auto">
            <a:xfrm>
              <a:off x="3487" y="3686"/>
              <a:ext cx="171" cy="26"/>
            </a:xfrm>
            <a:custGeom>
              <a:avLst/>
              <a:gdLst>
                <a:gd name="T0" fmla="*/ 0 w 118"/>
                <a:gd name="T1" fmla="*/ 1 h 18"/>
                <a:gd name="T2" fmla="*/ 3 w 118"/>
                <a:gd name="T3" fmla="*/ 13 h 18"/>
                <a:gd name="T4" fmla="*/ 48 w 118"/>
                <a:gd name="T5" fmla="*/ 14 h 18"/>
                <a:gd name="T6" fmla="*/ 86 w 118"/>
                <a:gd name="T7" fmla="*/ 6 h 18"/>
                <a:gd name="T8" fmla="*/ 88 w 118"/>
                <a:gd name="T9" fmla="*/ 13 h 18"/>
                <a:gd name="T10" fmla="*/ 95 w 118"/>
                <a:gd name="T11" fmla="*/ 14 h 18"/>
                <a:gd name="T12" fmla="*/ 116 w 118"/>
                <a:gd name="T13" fmla="*/ 11 h 18"/>
                <a:gd name="T14" fmla="*/ 118 w 1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8">
                  <a:moveTo>
                    <a:pt x="0" y="1"/>
                  </a:moveTo>
                  <a:cubicBezTo>
                    <a:pt x="0" y="3"/>
                    <a:pt x="2" y="9"/>
                    <a:pt x="3" y="13"/>
                  </a:cubicBezTo>
                  <a:cubicBezTo>
                    <a:pt x="14" y="18"/>
                    <a:pt x="35" y="15"/>
                    <a:pt x="48" y="14"/>
                  </a:cubicBezTo>
                  <a:cubicBezTo>
                    <a:pt x="61" y="12"/>
                    <a:pt x="74" y="10"/>
                    <a:pt x="86" y="6"/>
                  </a:cubicBezTo>
                  <a:cubicBezTo>
                    <a:pt x="87" y="6"/>
                    <a:pt x="87" y="12"/>
                    <a:pt x="88" y="13"/>
                  </a:cubicBezTo>
                  <a:cubicBezTo>
                    <a:pt x="90" y="16"/>
                    <a:pt x="92" y="14"/>
                    <a:pt x="95" y="14"/>
                  </a:cubicBezTo>
                  <a:cubicBezTo>
                    <a:pt x="102" y="14"/>
                    <a:pt x="109" y="14"/>
                    <a:pt x="116" y="11"/>
                  </a:cubicBezTo>
                  <a:cubicBezTo>
                    <a:pt x="116" y="7"/>
                    <a:pt x="117" y="4"/>
                    <a:pt x="1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3" name="Freeform 12"/>
            <p:cNvSpPr>
              <a:spLocks noEditPoints="1" noChangeArrowheads="1"/>
            </p:cNvSpPr>
            <p:nvPr/>
          </p:nvSpPr>
          <p:spPr bwMode="auto">
            <a:xfrm>
              <a:off x="3483" y="3682"/>
              <a:ext cx="179" cy="33"/>
            </a:xfrm>
            <a:custGeom>
              <a:avLst/>
              <a:gdLst>
                <a:gd name="T0" fmla="*/ 119 w 124"/>
                <a:gd name="T1" fmla="*/ 2 h 23"/>
                <a:gd name="T2" fmla="*/ 118 w 124"/>
                <a:gd name="T3" fmla="*/ 6 h 23"/>
                <a:gd name="T4" fmla="*/ 116 w 124"/>
                <a:gd name="T5" fmla="*/ 12 h 23"/>
                <a:gd name="T6" fmla="*/ 99 w 124"/>
                <a:gd name="T7" fmla="*/ 14 h 23"/>
                <a:gd name="T8" fmla="*/ 98 w 124"/>
                <a:gd name="T9" fmla="*/ 14 h 23"/>
                <a:gd name="T10" fmla="*/ 95 w 124"/>
                <a:gd name="T11" fmla="*/ 15 h 23"/>
                <a:gd name="T12" fmla="*/ 94 w 124"/>
                <a:gd name="T13" fmla="*/ 15 h 23"/>
                <a:gd name="T14" fmla="*/ 93 w 124"/>
                <a:gd name="T15" fmla="*/ 14 h 23"/>
                <a:gd name="T16" fmla="*/ 93 w 124"/>
                <a:gd name="T17" fmla="*/ 12 h 23"/>
                <a:gd name="T18" fmla="*/ 91 w 124"/>
                <a:gd name="T19" fmla="*/ 7 h 23"/>
                <a:gd name="T20" fmla="*/ 89 w 124"/>
                <a:gd name="T21" fmla="*/ 7 h 23"/>
                <a:gd name="T22" fmla="*/ 51 w 124"/>
                <a:gd name="T23" fmla="*/ 14 h 23"/>
                <a:gd name="T24" fmla="*/ 45 w 124"/>
                <a:gd name="T25" fmla="*/ 14 h 23"/>
                <a:gd name="T26" fmla="*/ 8 w 124"/>
                <a:gd name="T27" fmla="*/ 14 h 23"/>
                <a:gd name="T28" fmla="*/ 7 w 124"/>
                <a:gd name="T29" fmla="*/ 9 h 23"/>
                <a:gd name="T30" fmla="*/ 6 w 124"/>
                <a:gd name="T31" fmla="*/ 4 h 23"/>
                <a:gd name="T32" fmla="*/ 6 w 124"/>
                <a:gd name="T33" fmla="*/ 4 h 23"/>
                <a:gd name="T34" fmla="*/ 6 w 124"/>
                <a:gd name="T35" fmla="*/ 4 h 23"/>
                <a:gd name="T36" fmla="*/ 4 w 124"/>
                <a:gd name="T37" fmla="*/ 1 h 23"/>
                <a:gd name="T38" fmla="*/ 1 w 124"/>
                <a:gd name="T39" fmla="*/ 3 h 23"/>
                <a:gd name="T40" fmla="*/ 2 w 124"/>
                <a:gd name="T41" fmla="*/ 10 h 23"/>
                <a:gd name="T42" fmla="*/ 3 w 124"/>
                <a:gd name="T43" fmla="*/ 16 h 23"/>
                <a:gd name="T44" fmla="*/ 5 w 124"/>
                <a:gd name="T45" fmla="*/ 19 h 23"/>
                <a:gd name="T46" fmla="*/ 46 w 124"/>
                <a:gd name="T47" fmla="*/ 20 h 23"/>
                <a:gd name="T48" fmla="*/ 51 w 124"/>
                <a:gd name="T49" fmla="*/ 19 h 23"/>
                <a:gd name="T50" fmla="*/ 87 w 124"/>
                <a:gd name="T51" fmla="*/ 12 h 23"/>
                <a:gd name="T52" fmla="*/ 87 w 124"/>
                <a:gd name="T53" fmla="*/ 12 h 23"/>
                <a:gd name="T54" fmla="*/ 89 w 124"/>
                <a:gd name="T55" fmla="*/ 18 h 23"/>
                <a:gd name="T56" fmla="*/ 96 w 124"/>
                <a:gd name="T57" fmla="*/ 20 h 23"/>
                <a:gd name="T58" fmla="*/ 98 w 124"/>
                <a:gd name="T59" fmla="*/ 20 h 23"/>
                <a:gd name="T60" fmla="*/ 99 w 124"/>
                <a:gd name="T61" fmla="*/ 20 h 23"/>
                <a:gd name="T62" fmla="*/ 120 w 124"/>
                <a:gd name="T63" fmla="*/ 17 h 23"/>
                <a:gd name="T64" fmla="*/ 121 w 124"/>
                <a:gd name="T65" fmla="*/ 14 h 23"/>
                <a:gd name="T66" fmla="*/ 123 w 124"/>
                <a:gd name="T67" fmla="*/ 7 h 23"/>
                <a:gd name="T68" fmla="*/ 124 w 124"/>
                <a:gd name="T69" fmla="*/ 4 h 23"/>
                <a:gd name="T70" fmla="*/ 122 w 124"/>
                <a:gd name="T71" fmla="*/ 0 h 23"/>
                <a:gd name="T72" fmla="*/ 119 w 124"/>
                <a:gd name="T73" fmla="*/ 2 h 23"/>
                <a:gd name="T74" fmla="*/ 93 w 124"/>
                <a:gd name="T75" fmla="*/ 14 h 23"/>
                <a:gd name="T76" fmla="*/ 93 w 124"/>
                <a:gd name="T77" fmla="*/ 14 h 23"/>
                <a:gd name="T78" fmla="*/ 93 w 124"/>
                <a:gd name="T79" fmla="*/ 14 h 23"/>
                <a:gd name="T80" fmla="*/ 116 w 124"/>
                <a:gd name="T81" fmla="*/ 14 h 23"/>
                <a:gd name="T82" fmla="*/ 116 w 124"/>
                <a:gd name="T83" fmla="*/ 14 h 23"/>
                <a:gd name="T84" fmla="*/ 116 w 124"/>
                <a:gd name="T85" fmla="*/ 14 h 23"/>
                <a:gd name="T86" fmla="*/ 116 w 124"/>
                <a:gd name="T8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23">
                  <a:moveTo>
                    <a:pt x="119" y="2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7" y="8"/>
                    <a:pt x="116" y="10"/>
                    <a:pt x="116" y="12"/>
                  </a:cubicBezTo>
                  <a:cubicBezTo>
                    <a:pt x="111" y="14"/>
                    <a:pt x="105" y="14"/>
                    <a:pt x="99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93" y="14"/>
                  </a:cubicBezTo>
                  <a:cubicBezTo>
                    <a:pt x="93" y="14"/>
                    <a:pt x="93" y="12"/>
                    <a:pt x="93" y="12"/>
                  </a:cubicBezTo>
                  <a:cubicBezTo>
                    <a:pt x="92" y="9"/>
                    <a:pt x="92" y="8"/>
                    <a:pt x="91" y="7"/>
                  </a:cubicBezTo>
                  <a:cubicBezTo>
                    <a:pt x="90" y="6"/>
                    <a:pt x="89" y="6"/>
                    <a:pt x="89" y="7"/>
                  </a:cubicBezTo>
                  <a:cubicBezTo>
                    <a:pt x="77" y="10"/>
                    <a:pt x="64" y="12"/>
                    <a:pt x="51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3" y="16"/>
                    <a:pt x="17" y="17"/>
                    <a:pt x="8" y="14"/>
                  </a:cubicBezTo>
                  <a:cubicBezTo>
                    <a:pt x="7" y="12"/>
                    <a:pt x="7" y="9"/>
                    <a:pt x="7" y="9"/>
                  </a:cubicBezTo>
                  <a:cubicBezTo>
                    <a:pt x="7" y="8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8"/>
                    <a:pt x="2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4" y="19"/>
                    <a:pt x="5" y="19"/>
                  </a:cubicBezTo>
                  <a:cubicBezTo>
                    <a:pt x="15" y="23"/>
                    <a:pt x="33" y="21"/>
                    <a:pt x="46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64" y="18"/>
                    <a:pt x="76" y="16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8" y="16"/>
                    <a:pt x="88" y="17"/>
                    <a:pt x="89" y="18"/>
                  </a:cubicBezTo>
                  <a:cubicBezTo>
                    <a:pt x="92" y="21"/>
                    <a:pt x="94" y="20"/>
                    <a:pt x="96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9" y="20"/>
                    <a:pt x="99" y="20"/>
                  </a:cubicBezTo>
                  <a:cubicBezTo>
                    <a:pt x="106" y="20"/>
                    <a:pt x="112" y="19"/>
                    <a:pt x="120" y="17"/>
                  </a:cubicBezTo>
                  <a:cubicBezTo>
                    <a:pt x="121" y="16"/>
                    <a:pt x="121" y="15"/>
                    <a:pt x="121" y="14"/>
                  </a:cubicBezTo>
                  <a:cubicBezTo>
                    <a:pt x="121" y="12"/>
                    <a:pt x="122" y="10"/>
                    <a:pt x="123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3" y="1"/>
                    <a:pt x="122" y="0"/>
                  </a:cubicBezTo>
                  <a:cubicBezTo>
                    <a:pt x="121" y="0"/>
                    <a:pt x="119" y="1"/>
                    <a:pt x="119" y="2"/>
                  </a:cubicBezTo>
                  <a:close/>
                  <a:moveTo>
                    <a:pt x="93" y="14"/>
                  </a:move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4" name="Freeform 13"/>
            <p:cNvSpPr>
              <a:spLocks noChangeArrowheads="1"/>
            </p:cNvSpPr>
            <p:nvPr/>
          </p:nvSpPr>
          <p:spPr bwMode="auto">
            <a:xfrm>
              <a:off x="3483" y="3546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8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7 w 124"/>
                <a:gd name="T9" fmla="*/ 87 h 106"/>
                <a:gd name="T10" fmla="*/ 117 w 124"/>
                <a:gd name="T11" fmla="*/ 88 h 106"/>
                <a:gd name="T12" fmla="*/ 117 w 124"/>
                <a:gd name="T13" fmla="*/ 96 h 106"/>
                <a:gd name="T14" fmla="*/ 108 w 124"/>
                <a:gd name="T15" fmla="*/ 97 h 106"/>
                <a:gd name="T16" fmla="*/ 103 w 124"/>
                <a:gd name="T17" fmla="*/ 97 h 106"/>
                <a:gd name="T18" fmla="*/ 99 w 124"/>
                <a:gd name="T19" fmla="*/ 98 h 106"/>
                <a:gd name="T20" fmla="*/ 91 w 124"/>
                <a:gd name="T21" fmla="*/ 100 h 106"/>
                <a:gd name="T22" fmla="*/ 90 w 124"/>
                <a:gd name="T23" fmla="*/ 99 h 106"/>
                <a:gd name="T24" fmla="*/ 89 w 124"/>
                <a:gd name="T25" fmla="*/ 96 h 106"/>
                <a:gd name="T26" fmla="*/ 87 w 124"/>
                <a:gd name="T27" fmla="*/ 96 h 106"/>
                <a:gd name="T28" fmla="*/ 77 w 124"/>
                <a:gd name="T29" fmla="*/ 97 h 106"/>
                <a:gd name="T30" fmla="*/ 70 w 124"/>
                <a:gd name="T31" fmla="*/ 98 h 106"/>
                <a:gd name="T32" fmla="*/ 13 w 124"/>
                <a:gd name="T33" fmla="*/ 98 h 106"/>
                <a:gd name="T34" fmla="*/ 7 w 124"/>
                <a:gd name="T35" fmla="*/ 94 h 106"/>
                <a:gd name="T36" fmla="*/ 9 w 124"/>
                <a:gd name="T37" fmla="*/ 80 h 106"/>
                <a:gd name="T38" fmla="*/ 34 w 124"/>
                <a:gd name="T39" fmla="*/ 64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9 h 106"/>
                <a:gd name="T46" fmla="*/ 69 w 124"/>
                <a:gd name="T47" fmla="*/ 29 h 106"/>
                <a:gd name="T48" fmla="*/ 67 w 124"/>
                <a:gd name="T49" fmla="*/ 5 h 106"/>
                <a:gd name="T50" fmla="*/ 63 w 124"/>
                <a:gd name="T51" fmla="*/ 4 h 106"/>
                <a:gd name="T52" fmla="*/ 62 w 124"/>
                <a:gd name="T53" fmla="*/ 7 h 106"/>
                <a:gd name="T54" fmla="*/ 64 w 124"/>
                <a:gd name="T55" fmla="*/ 29 h 106"/>
                <a:gd name="T56" fmla="*/ 63 w 124"/>
                <a:gd name="T57" fmla="*/ 39 h 106"/>
                <a:gd name="T58" fmla="*/ 54 w 124"/>
                <a:gd name="T59" fmla="*/ 56 h 106"/>
                <a:gd name="T60" fmla="*/ 45 w 124"/>
                <a:gd name="T61" fmla="*/ 57 h 106"/>
                <a:gd name="T62" fmla="*/ 33 w 124"/>
                <a:gd name="T63" fmla="*/ 59 h 106"/>
                <a:gd name="T64" fmla="*/ 5 w 124"/>
                <a:gd name="T65" fmla="*/ 78 h 106"/>
                <a:gd name="T66" fmla="*/ 2 w 124"/>
                <a:gd name="T67" fmla="*/ 95 h 106"/>
                <a:gd name="T68" fmla="*/ 12 w 124"/>
                <a:gd name="T69" fmla="*/ 104 h 106"/>
                <a:gd name="T70" fmla="*/ 71 w 124"/>
                <a:gd name="T71" fmla="*/ 103 h 106"/>
                <a:gd name="T72" fmla="*/ 77 w 124"/>
                <a:gd name="T73" fmla="*/ 102 h 106"/>
                <a:gd name="T74" fmla="*/ 86 w 124"/>
                <a:gd name="T75" fmla="*/ 101 h 106"/>
                <a:gd name="T76" fmla="*/ 87 w 124"/>
                <a:gd name="T77" fmla="*/ 104 h 106"/>
                <a:gd name="T78" fmla="*/ 100 w 124"/>
                <a:gd name="T79" fmla="*/ 104 h 106"/>
                <a:gd name="T80" fmla="*/ 104 w 124"/>
                <a:gd name="T81" fmla="*/ 103 h 106"/>
                <a:gd name="T82" fmla="*/ 108 w 124"/>
                <a:gd name="T83" fmla="*/ 102 h 106"/>
                <a:gd name="T84" fmla="*/ 120 w 124"/>
                <a:gd name="T85" fmla="*/ 100 h 106"/>
                <a:gd name="T86" fmla="*/ 122 w 124"/>
                <a:gd name="T87" fmla="*/ 87 h 106"/>
                <a:gd name="T88" fmla="*/ 122 w 124"/>
                <a:gd name="T89" fmla="*/ 86 h 106"/>
                <a:gd name="T90" fmla="*/ 116 w 124"/>
                <a:gd name="T91" fmla="*/ 59 h 106"/>
                <a:gd name="T92" fmla="*/ 112 w 124"/>
                <a:gd name="T93" fmla="*/ 29 h 106"/>
                <a:gd name="T94" fmla="*/ 113 w 124"/>
                <a:gd name="T95" fmla="*/ 19 h 106"/>
                <a:gd name="T96" fmla="*/ 114 w 124"/>
                <a:gd name="T97" fmla="*/ 3 h 106"/>
                <a:gd name="T98" fmla="*/ 111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8" y="18"/>
                    <a:pt x="108" y="18"/>
                    <a:pt x="108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39"/>
                    <a:pt x="108" y="50"/>
                    <a:pt x="110" y="60"/>
                  </a:cubicBezTo>
                  <a:cubicBezTo>
                    <a:pt x="112" y="67"/>
                    <a:pt x="115" y="77"/>
                    <a:pt x="117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8" y="92"/>
                    <a:pt x="118" y="95"/>
                    <a:pt x="117" y="96"/>
                  </a:cubicBezTo>
                  <a:cubicBezTo>
                    <a:pt x="115" y="97"/>
                    <a:pt x="111" y="97"/>
                    <a:pt x="108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7" y="99"/>
                    <a:pt x="91" y="100"/>
                    <a:pt x="91" y="100"/>
                  </a:cubicBezTo>
                  <a:cubicBezTo>
                    <a:pt x="91" y="100"/>
                    <a:pt x="90" y="99"/>
                    <a:pt x="90" y="99"/>
                  </a:cubicBezTo>
                  <a:cubicBezTo>
                    <a:pt x="90" y="98"/>
                    <a:pt x="90" y="97"/>
                    <a:pt x="89" y="96"/>
                  </a:cubicBezTo>
                  <a:cubicBezTo>
                    <a:pt x="89" y="96"/>
                    <a:pt x="88" y="96"/>
                    <a:pt x="87" y="96"/>
                  </a:cubicBezTo>
                  <a:cubicBezTo>
                    <a:pt x="84" y="97"/>
                    <a:pt x="80" y="97"/>
                    <a:pt x="77" y="9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48" y="100"/>
                    <a:pt x="29" y="101"/>
                    <a:pt x="13" y="98"/>
                  </a:cubicBezTo>
                  <a:cubicBezTo>
                    <a:pt x="9" y="98"/>
                    <a:pt x="8" y="97"/>
                    <a:pt x="7" y="94"/>
                  </a:cubicBezTo>
                  <a:cubicBezTo>
                    <a:pt x="6" y="90"/>
                    <a:pt x="7" y="85"/>
                    <a:pt x="9" y="80"/>
                  </a:cubicBezTo>
                  <a:cubicBezTo>
                    <a:pt x="15" y="72"/>
                    <a:pt x="26" y="65"/>
                    <a:pt x="34" y="6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60"/>
                    <a:pt x="69" y="51"/>
                    <a:pt x="68" y="3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1"/>
                    <a:pt x="70" y="13"/>
                    <a:pt x="67" y="5"/>
                  </a:cubicBezTo>
                  <a:cubicBezTo>
                    <a:pt x="66" y="4"/>
                    <a:pt x="65" y="3"/>
                    <a:pt x="63" y="4"/>
                  </a:cubicBezTo>
                  <a:cubicBezTo>
                    <a:pt x="62" y="4"/>
                    <a:pt x="61" y="6"/>
                    <a:pt x="62" y="7"/>
                  </a:cubicBezTo>
                  <a:cubicBezTo>
                    <a:pt x="64" y="14"/>
                    <a:pt x="64" y="21"/>
                    <a:pt x="64" y="2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4"/>
                    <a:pt x="62" y="54"/>
                    <a:pt x="54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4" y="61"/>
                    <a:pt x="11" y="68"/>
                    <a:pt x="5" y="78"/>
                  </a:cubicBezTo>
                  <a:cubicBezTo>
                    <a:pt x="1" y="84"/>
                    <a:pt x="0" y="90"/>
                    <a:pt x="2" y="95"/>
                  </a:cubicBezTo>
                  <a:cubicBezTo>
                    <a:pt x="4" y="101"/>
                    <a:pt x="7" y="103"/>
                    <a:pt x="12" y="104"/>
                  </a:cubicBezTo>
                  <a:cubicBezTo>
                    <a:pt x="29" y="106"/>
                    <a:pt x="48" y="106"/>
                    <a:pt x="71" y="103"/>
                  </a:cubicBezTo>
                  <a:cubicBezTo>
                    <a:pt x="71" y="103"/>
                    <a:pt x="77" y="102"/>
                    <a:pt x="77" y="102"/>
                  </a:cubicBezTo>
                  <a:cubicBezTo>
                    <a:pt x="80" y="102"/>
                    <a:pt x="83" y="102"/>
                    <a:pt x="86" y="101"/>
                  </a:cubicBezTo>
                  <a:cubicBezTo>
                    <a:pt x="86" y="102"/>
                    <a:pt x="87" y="103"/>
                    <a:pt x="87" y="104"/>
                  </a:cubicBezTo>
                  <a:cubicBezTo>
                    <a:pt x="90" y="106"/>
                    <a:pt x="95" y="105"/>
                    <a:pt x="100" y="104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12" y="102"/>
                    <a:pt x="117" y="102"/>
                    <a:pt x="120" y="100"/>
                  </a:cubicBezTo>
                  <a:cubicBezTo>
                    <a:pt x="124" y="97"/>
                    <a:pt x="123" y="91"/>
                    <a:pt x="122" y="87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0" y="76"/>
                    <a:pt x="117" y="66"/>
                    <a:pt x="116" y="59"/>
                  </a:cubicBezTo>
                  <a:cubicBezTo>
                    <a:pt x="113" y="49"/>
                    <a:pt x="112" y="39"/>
                    <a:pt x="112" y="2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2" y="0"/>
                    <a:pt x="111" y="0"/>
                  </a:cubicBezTo>
                  <a:cubicBezTo>
                    <a:pt x="109" y="0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5" name="Freeform 14"/>
            <p:cNvSpPr>
              <a:spLocks noEditPoints="1" noChangeArrowheads="1"/>
            </p:cNvSpPr>
            <p:nvPr/>
          </p:nvSpPr>
          <p:spPr bwMode="auto">
            <a:xfrm>
              <a:off x="3953" y="3254"/>
              <a:ext cx="155" cy="457"/>
            </a:xfrm>
            <a:custGeom>
              <a:avLst/>
              <a:gdLst>
                <a:gd name="T0" fmla="*/ 30 w 107"/>
                <a:gd name="T1" fmla="*/ 4 h 316"/>
                <a:gd name="T2" fmla="*/ 30 w 107"/>
                <a:gd name="T3" fmla="*/ 39 h 316"/>
                <a:gd name="T4" fmla="*/ 24 w 107"/>
                <a:gd name="T5" fmla="*/ 155 h 316"/>
                <a:gd name="T6" fmla="*/ 0 w 107"/>
                <a:gd name="T7" fmla="*/ 295 h 316"/>
                <a:gd name="T8" fmla="*/ 7 w 107"/>
                <a:gd name="T9" fmla="*/ 297 h 316"/>
                <a:gd name="T10" fmla="*/ 17 w 107"/>
                <a:gd name="T11" fmla="*/ 294 h 316"/>
                <a:gd name="T12" fmla="*/ 23 w 107"/>
                <a:gd name="T13" fmla="*/ 295 h 316"/>
                <a:gd name="T14" fmla="*/ 36 w 107"/>
                <a:gd name="T15" fmla="*/ 315 h 316"/>
                <a:gd name="T16" fmla="*/ 42 w 107"/>
                <a:gd name="T17" fmla="*/ 312 h 316"/>
                <a:gd name="T18" fmla="*/ 54 w 107"/>
                <a:gd name="T19" fmla="*/ 300 h 316"/>
                <a:gd name="T20" fmla="*/ 60 w 107"/>
                <a:gd name="T21" fmla="*/ 300 h 316"/>
                <a:gd name="T22" fmla="*/ 68 w 107"/>
                <a:gd name="T23" fmla="*/ 299 h 316"/>
                <a:gd name="T24" fmla="*/ 68 w 107"/>
                <a:gd name="T25" fmla="*/ 306 h 316"/>
                <a:gd name="T26" fmla="*/ 75 w 107"/>
                <a:gd name="T27" fmla="*/ 307 h 316"/>
                <a:gd name="T28" fmla="*/ 84 w 107"/>
                <a:gd name="T29" fmla="*/ 301 h 316"/>
                <a:gd name="T30" fmla="*/ 91 w 107"/>
                <a:gd name="T31" fmla="*/ 301 h 316"/>
                <a:gd name="T32" fmla="*/ 91 w 107"/>
                <a:gd name="T33" fmla="*/ 254 h 316"/>
                <a:gd name="T34" fmla="*/ 100 w 107"/>
                <a:gd name="T35" fmla="*/ 299 h 316"/>
                <a:gd name="T36" fmla="*/ 107 w 107"/>
                <a:gd name="T37" fmla="*/ 300 h 316"/>
                <a:gd name="T38" fmla="*/ 107 w 107"/>
                <a:gd name="T39" fmla="*/ 298 h 316"/>
                <a:gd name="T40" fmla="*/ 107 w 107"/>
                <a:gd name="T41" fmla="*/ 294 h 316"/>
                <a:gd name="T42" fmla="*/ 107 w 107"/>
                <a:gd name="T43" fmla="*/ 294 h 316"/>
                <a:gd name="T44" fmla="*/ 91 w 107"/>
                <a:gd name="T45" fmla="*/ 168 h 316"/>
                <a:gd name="T46" fmla="*/ 91 w 107"/>
                <a:gd name="T47" fmla="*/ 148 h 316"/>
                <a:gd name="T48" fmla="*/ 91 w 107"/>
                <a:gd name="T49" fmla="*/ 48 h 316"/>
                <a:gd name="T50" fmla="*/ 88 w 107"/>
                <a:gd name="T51" fmla="*/ 25 h 316"/>
                <a:gd name="T52" fmla="*/ 74 w 107"/>
                <a:gd name="T53" fmla="*/ 172 h 316"/>
                <a:gd name="T54" fmla="*/ 72 w 107"/>
                <a:gd name="T55" fmla="*/ 255 h 316"/>
                <a:gd name="T56" fmla="*/ 73 w 107"/>
                <a:gd name="T57" fmla="*/ 116 h 316"/>
                <a:gd name="T58" fmla="*/ 72 w 107"/>
                <a:gd name="T59" fmla="*/ 42 h 316"/>
                <a:gd name="T60" fmla="*/ 68 w 107"/>
                <a:gd name="T61" fmla="*/ 39 h 316"/>
                <a:gd name="T62" fmla="*/ 65 w 107"/>
                <a:gd name="T63" fmla="*/ 43 h 316"/>
                <a:gd name="T64" fmla="*/ 64 w 107"/>
                <a:gd name="T65" fmla="*/ 144 h 316"/>
                <a:gd name="T66" fmla="*/ 62 w 107"/>
                <a:gd name="T67" fmla="*/ 213 h 316"/>
                <a:gd name="T68" fmla="*/ 56 w 107"/>
                <a:gd name="T69" fmla="*/ 283 h 316"/>
                <a:gd name="T70" fmla="*/ 47 w 107"/>
                <a:gd name="T71" fmla="*/ 169 h 316"/>
                <a:gd name="T72" fmla="*/ 50 w 107"/>
                <a:gd name="T73" fmla="*/ 126 h 316"/>
                <a:gd name="T74" fmla="*/ 58 w 107"/>
                <a:gd name="T75" fmla="*/ 59 h 316"/>
                <a:gd name="T76" fmla="*/ 60 w 107"/>
                <a:gd name="T77" fmla="*/ 3 h 316"/>
                <a:gd name="T78" fmla="*/ 54 w 107"/>
                <a:gd name="T79" fmla="*/ 2 h 316"/>
                <a:gd name="T80" fmla="*/ 37 w 107"/>
                <a:gd name="T81" fmla="*/ 70 h 316"/>
                <a:gd name="T82" fmla="*/ 37 w 107"/>
                <a:gd name="T83" fmla="*/ 4 h 316"/>
                <a:gd name="T84" fmla="*/ 56 w 107"/>
                <a:gd name="T85" fmla="*/ 13 h 316"/>
                <a:gd name="T86" fmla="*/ 51 w 107"/>
                <a:gd name="T87" fmla="*/ 57 h 316"/>
                <a:gd name="T88" fmla="*/ 46 w 107"/>
                <a:gd name="T89" fmla="*/ 95 h 316"/>
                <a:gd name="T90" fmla="*/ 56 w 107"/>
                <a:gd name="T91" fmla="*/ 24 h 316"/>
                <a:gd name="T92" fmla="*/ 54 w 107"/>
                <a:gd name="T93" fmla="*/ 20 h 316"/>
                <a:gd name="T94" fmla="*/ 56 w 107"/>
                <a:gd name="T95" fmla="*/ 13 h 316"/>
                <a:gd name="T96" fmla="*/ 36 w 107"/>
                <a:gd name="T97" fmla="*/ 127 h 316"/>
                <a:gd name="T98" fmla="*/ 38 w 107"/>
                <a:gd name="T99" fmla="*/ 177 h 316"/>
                <a:gd name="T100" fmla="*/ 33 w 107"/>
                <a:gd name="T101" fmla="*/ 222 h 316"/>
                <a:gd name="T102" fmla="*/ 27 w 107"/>
                <a:gd name="T103" fmla="*/ 266 h 316"/>
                <a:gd name="T104" fmla="*/ 29 w 107"/>
                <a:gd name="T105" fmla="*/ 233 h 316"/>
                <a:gd name="T106" fmla="*/ 29 w 107"/>
                <a:gd name="T107" fmla="*/ 233 h 316"/>
                <a:gd name="T108" fmla="*/ 26 w 107"/>
                <a:gd name="T109" fmla="*/ 229 h 316"/>
                <a:gd name="T110" fmla="*/ 31 w 107"/>
                <a:gd name="T111" fmla="*/ 156 h 316"/>
                <a:gd name="T112" fmla="*/ 33 w 107"/>
                <a:gd name="T113" fmla="*/ 142 h 316"/>
                <a:gd name="T114" fmla="*/ 35 w 107"/>
                <a:gd name="T115" fmla="*/ 302 h 316"/>
                <a:gd name="T116" fmla="*/ 37 w 107"/>
                <a:gd name="T117" fmla="*/ 244 h 316"/>
                <a:gd name="T118" fmla="*/ 83 w 107"/>
                <a:gd name="T119" fmla="*/ 217 h 316"/>
                <a:gd name="T120" fmla="*/ 83 w 107"/>
                <a:gd name="T121" fmla="*/ 215 h 316"/>
                <a:gd name="T122" fmla="*/ 75 w 107"/>
                <a:gd name="T12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316">
                  <a:moveTo>
                    <a:pt x="33" y="0"/>
                  </a:moveTo>
                  <a:cubicBezTo>
                    <a:pt x="31" y="0"/>
                    <a:pt x="30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5"/>
                    <a:pt x="30" y="27"/>
                    <a:pt x="30" y="39"/>
                  </a:cubicBezTo>
                  <a:cubicBezTo>
                    <a:pt x="30" y="77"/>
                    <a:pt x="28" y="115"/>
                    <a:pt x="25" y="152"/>
                  </a:cubicBezTo>
                  <a:cubicBezTo>
                    <a:pt x="25" y="153"/>
                    <a:pt x="25" y="154"/>
                    <a:pt x="24" y="155"/>
                  </a:cubicBezTo>
                  <a:cubicBezTo>
                    <a:pt x="20" y="205"/>
                    <a:pt x="11" y="252"/>
                    <a:pt x="0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297"/>
                    <a:pt x="1" y="298"/>
                    <a:pt x="2" y="298"/>
                  </a:cubicBezTo>
                  <a:cubicBezTo>
                    <a:pt x="4" y="299"/>
                    <a:pt x="6" y="299"/>
                    <a:pt x="7" y="297"/>
                  </a:cubicBezTo>
                  <a:cubicBezTo>
                    <a:pt x="10" y="293"/>
                    <a:pt x="12" y="287"/>
                    <a:pt x="15" y="282"/>
                  </a:cubicBezTo>
                  <a:cubicBezTo>
                    <a:pt x="15" y="286"/>
                    <a:pt x="15" y="290"/>
                    <a:pt x="17" y="294"/>
                  </a:cubicBezTo>
                  <a:cubicBezTo>
                    <a:pt x="18" y="295"/>
                    <a:pt x="19" y="296"/>
                    <a:pt x="20" y="296"/>
                  </a:cubicBezTo>
                  <a:cubicBezTo>
                    <a:pt x="21" y="296"/>
                    <a:pt x="22" y="296"/>
                    <a:pt x="23" y="295"/>
                  </a:cubicBezTo>
                  <a:cubicBezTo>
                    <a:pt x="23" y="294"/>
                    <a:pt x="24" y="294"/>
                    <a:pt x="24" y="293"/>
                  </a:cubicBezTo>
                  <a:cubicBezTo>
                    <a:pt x="27" y="302"/>
                    <a:pt x="30" y="310"/>
                    <a:pt x="36" y="315"/>
                  </a:cubicBezTo>
                  <a:cubicBezTo>
                    <a:pt x="37" y="316"/>
                    <a:pt x="38" y="316"/>
                    <a:pt x="40" y="316"/>
                  </a:cubicBezTo>
                  <a:cubicBezTo>
                    <a:pt x="41" y="315"/>
                    <a:pt x="42" y="314"/>
                    <a:pt x="42" y="312"/>
                  </a:cubicBezTo>
                  <a:cubicBezTo>
                    <a:pt x="43" y="296"/>
                    <a:pt x="43" y="279"/>
                    <a:pt x="44" y="261"/>
                  </a:cubicBezTo>
                  <a:cubicBezTo>
                    <a:pt x="46" y="275"/>
                    <a:pt x="49" y="288"/>
                    <a:pt x="54" y="300"/>
                  </a:cubicBezTo>
                  <a:cubicBezTo>
                    <a:pt x="54" y="302"/>
                    <a:pt x="56" y="303"/>
                    <a:pt x="57" y="302"/>
                  </a:cubicBezTo>
                  <a:cubicBezTo>
                    <a:pt x="59" y="302"/>
                    <a:pt x="60" y="301"/>
                    <a:pt x="60" y="300"/>
                  </a:cubicBezTo>
                  <a:cubicBezTo>
                    <a:pt x="62" y="287"/>
                    <a:pt x="64" y="275"/>
                    <a:pt x="65" y="262"/>
                  </a:cubicBezTo>
                  <a:cubicBezTo>
                    <a:pt x="67" y="274"/>
                    <a:pt x="68" y="287"/>
                    <a:pt x="68" y="299"/>
                  </a:cubicBezTo>
                  <a:cubicBezTo>
                    <a:pt x="68" y="302"/>
                    <a:pt x="68" y="304"/>
                    <a:pt x="68" y="306"/>
                  </a:cubicBezTo>
                  <a:cubicBezTo>
                    <a:pt x="68" y="306"/>
                    <a:pt x="68" y="306"/>
                    <a:pt x="68" y="306"/>
                  </a:cubicBezTo>
                  <a:cubicBezTo>
                    <a:pt x="68" y="308"/>
                    <a:pt x="69" y="310"/>
                    <a:pt x="71" y="310"/>
                  </a:cubicBezTo>
                  <a:cubicBezTo>
                    <a:pt x="73" y="310"/>
                    <a:pt x="75" y="308"/>
                    <a:pt x="75" y="307"/>
                  </a:cubicBezTo>
                  <a:cubicBezTo>
                    <a:pt x="75" y="307"/>
                    <a:pt x="78" y="266"/>
                    <a:pt x="79" y="260"/>
                  </a:cubicBezTo>
                  <a:cubicBezTo>
                    <a:pt x="80" y="274"/>
                    <a:pt x="82" y="288"/>
                    <a:pt x="84" y="301"/>
                  </a:cubicBezTo>
                  <a:cubicBezTo>
                    <a:pt x="84" y="303"/>
                    <a:pt x="86" y="304"/>
                    <a:pt x="88" y="304"/>
                  </a:cubicBezTo>
                  <a:cubicBezTo>
                    <a:pt x="89" y="304"/>
                    <a:pt x="91" y="303"/>
                    <a:pt x="91" y="301"/>
                  </a:cubicBezTo>
                  <a:cubicBezTo>
                    <a:pt x="91" y="295"/>
                    <a:pt x="91" y="289"/>
                    <a:pt x="91" y="283"/>
                  </a:cubicBezTo>
                  <a:cubicBezTo>
                    <a:pt x="91" y="273"/>
                    <a:pt x="91" y="264"/>
                    <a:pt x="91" y="254"/>
                  </a:cubicBezTo>
                  <a:cubicBezTo>
                    <a:pt x="93" y="269"/>
                    <a:pt x="96" y="284"/>
                    <a:pt x="100" y="298"/>
                  </a:cubicBezTo>
                  <a:cubicBezTo>
                    <a:pt x="100" y="298"/>
                    <a:pt x="100" y="299"/>
                    <a:pt x="100" y="299"/>
                  </a:cubicBezTo>
                  <a:cubicBezTo>
                    <a:pt x="100" y="303"/>
                    <a:pt x="101" y="304"/>
                    <a:pt x="103" y="305"/>
                  </a:cubicBezTo>
                  <a:cubicBezTo>
                    <a:pt x="107" y="305"/>
                    <a:pt x="107" y="301"/>
                    <a:pt x="107" y="300"/>
                  </a:cubicBezTo>
                  <a:cubicBezTo>
                    <a:pt x="107" y="300"/>
                    <a:pt x="107" y="300"/>
                    <a:pt x="107" y="299"/>
                  </a:cubicBezTo>
                  <a:cubicBezTo>
                    <a:pt x="107" y="299"/>
                    <a:pt x="107" y="299"/>
                    <a:pt x="107" y="298"/>
                  </a:cubicBezTo>
                  <a:cubicBezTo>
                    <a:pt x="107" y="298"/>
                    <a:pt x="107" y="298"/>
                    <a:pt x="107" y="298"/>
                  </a:cubicBezTo>
                  <a:cubicBezTo>
                    <a:pt x="107" y="296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1"/>
                    <a:pt x="106" y="290"/>
                    <a:pt x="105" y="290"/>
                  </a:cubicBezTo>
                  <a:cubicBezTo>
                    <a:pt x="96" y="253"/>
                    <a:pt x="91" y="212"/>
                    <a:pt x="91" y="168"/>
                  </a:cubicBezTo>
                  <a:cubicBezTo>
                    <a:pt x="91" y="161"/>
                    <a:pt x="91" y="155"/>
                    <a:pt x="91" y="148"/>
                  </a:cubicBezTo>
                  <a:cubicBezTo>
                    <a:pt x="91" y="148"/>
                    <a:pt x="91" y="148"/>
                    <a:pt x="91" y="148"/>
                  </a:cubicBezTo>
                  <a:cubicBezTo>
                    <a:pt x="91" y="146"/>
                    <a:pt x="90" y="145"/>
                    <a:pt x="88" y="144"/>
                  </a:cubicBezTo>
                  <a:cubicBezTo>
                    <a:pt x="90" y="112"/>
                    <a:pt x="91" y="80"/>
                    <a:pt x="91" y="48"/>
                  </a:cubicBezTo>
                  <a:cubicBezTo>
                    <a:pt x="91" y="42"/>
                    <a:pt x="91" y="35"/>
                    <a:pt x="91" y="29"/>
                  </a:cubicBezTo>
                  <a:cubicBezTo>
                    <a:pt x="91" y="27"/>
                    <a:pt x="90" y="25"/>
                    <a:pt x="88" y="25"/>
                  </a:cubicBezTo>
                  <a:cubicBezTo>
                    <a:pt x="86" y="25"/>
                    <a:pt x="84" y="26"/>
                    <a:pt x="84" y="28"/>
                  </a:cubicBezTo>
                  <a:cubicBezTo>
                    <a:pt x="78" y="79"/>
                    <a:pt x="74" y="126"/>
                    <a:pt x="74" y="172"/>
                  </a:cubicBezTo>
                  <a:cubicBezTo>
                    <a:pt x="74" y="187"/>
                    <a:pt x="75" y="201"/>
                    <a:pt x="75" y="215"/>
                  </a:cubicBezTo>
                  <a:cubicBezTo>
                    <a:pt x="74" y="229"/>
                    <a:pt x="73" y="242"/>
                    <a:pt x="72" y="255"/>
                  </a:cubicBezTo>
                  <a:cubicBezTo>
                    <a:pt x="71" y="243"/>
                    <a:pt x="70" y="231"/>
                    <a:pt x="70" y="219"/>
                  </a:cubicBezTo>
                  <a:cubicBezTo>
                    <a:pt x="72" y="184"/>
                    <a:pt x="73" y="149"/>
                    <a:pt x="73" y="116"/>
                  </a:cubicBezTo>
                  <a:cubicBezTo>
                    <a:pt x="73" y="90"/>
                    <a:pt x="73" y="66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0"/>
                    <a:pt x="70" y="39"/>
                    <a:pt x="68" y="39"/>
                  </a:cubicBezTo>
                  <a:cubicBezTo>
                    <a:pt x="66" y="39"/>
                    <a:pt x="65" y="40"/>
                    <a:pt x="65" y="42"/>
                  </a:cubicBezTo>
                  <a:cubicBezTo>
                    <a:pt x="65" y="42"/>
                    <a:pt x="65" y="43"/>
                    <a:pt x="65" y="43"/>
                  </a:cubicBezTo>
                  <a:cubicBezTo>
                    <a:pt x="65" y="53"/>
                    <a:pt x="65" y="63"/>
                    <a:pt x="65" y="73"/>
                  </a:cubicBezTo>
                  <a:cubicBezTo>
                    <a:pt x="65" y="97"/>
                    <a:pt x="65" y="121"/>
                    <a:pt x="64" y="144"/>
                  </a:cubicBezTo>
                  <a:cubicBezTo>
                    <a:pt x="63" y="166"/>
                    <a:pt x="62" y="189"/>
                    <a:pt x="62" y="212"/>
                  </a:cubicBezTo>
                  <a:cubicBezTo>
                    <a:pt x="62" y="212"/>
                    <a:pt x="62" y="212"/>
                    <a:pt x="62" y="213"/>
                  </a:cubicBezTo>
                  <a:cubicBezTo>
                    <a:pt x="62" y="215"/>
                    <a:pt x="62" y="217"/>
                    <a:pt x="62" y="219"/>
                  </a:cubicBezTo>
                  <a:cubicBezTo>
                    <a:pt x="61" y="240"/>
                    <a:pt x="59" y="261"/>
                    <a:pt x="56" y="283"/>
                  </a:cubicBezTo>
                  <a:cubicBezTo>
                    <a:pt x="49" y="256"/>
                    <a:pt x="47" y="225"/>
                    <a:pt x="47" y="195"/>
                  </a:cubicBezTo>
                  <a:cubicBezTo>
                    <a:pt x="47" y="186"/>
                    <a:pt x="47" y="177"/>
                    <a:pt x="47" y="169"/>
                  </a:cubicBezTo>
                  <a:cubicBezTo>
                    <a:pt x="47" y="169"/>
                    <a:pt x="47" y="166"/>
                    <a:pt x="47" y="164"/>
                  </a:cubicBezTo>
                  <a:cubicBezTo>
                    <a:pt x="49" y="151"/>
                    <a:pt x="50" y="138"/>
                    <a:pt x="50" y="12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76"/>
                    <a:pt x="56" y="68"/>
                    <a:pt x="58" y="59"/>
                  </a:cubicBezTo>
                  <a:cubicBezTo>
                    <a:pt x="60" y="47"/>
                    <a:pt x="63" y="33"/>
                    <a:pt x="63" y="21"/>
                  </a:cubicBezTo>
                  <a:cubicBezTo>
                    <a:pt x="63" y="15"/>
                    <a:pt x="62" y="8"/>
                    <a:pt x="60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44" y="16"/>
                    <a:pt x="40" y="36"/>
                    <a:pt x="38" y="58"/>
                  </a:cubicBezTo>
                  <a:cubicBezTo>
                    <a:pt x="38" y="62"/>
                    <a:pt x="37" y="66"/>
                    <a:pt x="37" y="70"/>
                  </a:cubicBezTo>
                  <a:cubicBezTo>
                    <a:pt x="37" y="60"/>
                    <a:pt x="37" y="49"/>
                    <a:pt x="37" y="39"/>
                  </a:cubicBezTo>
                  <a:cubicBezTo>
                    <a:pt x="37" y="27"/>
                    <a:pt x="37" y="15"/>
                    <a:pt x="37" y="4"/>
                  </a:cubicBezTo>
                  <a:cubicBezTo>
                    <a:pt x="37" y="2"/>
                    <a:pt x="35" y="0"/>
                    <a:pt x="33" y="0"/>
                  </a:cubicBezTo>
                  <a:close/>
                  <a:moveTo>
                    <a:pt x="56" y="13"/>
                  </a:moveTo>
                  <a:cubicBezTo>
                    <a:pt x="56" y="16"/>
                    <a:pt x="56" y="18"/>
                    <a:pt x="56" y="21"/>
                  </a:cubicBezTo>
                  <a:cubicBezTo>
                    <a:pt x="56" y="32"/>
                    <a:pt x="53" y="45"/>
                    <a:pt x="51" y="57"/>
                  </a:cubicBezTo>
                  <a:cubicBezTo>
                    <a:pt x="49" y="66"/>
                    <a:pt x="47" y="75"/>
                    <a:pt x="47" y="82"/>
                  </a:cubicBezTo>
                  <a:cubicBezTo>
                    <a:pt x="47" y="82"/>
                    <a:pt x="46" y="88"/>
                    <a:pt x="46" y="95"/>
                  </a:cubicBezTo>
                  <a:cubicBezTo>
                    <a:pt x="45" y="90"/>
                    <a:pt x="45" y="84"/>
                    <a:pt x="45" y="79"/>
                  </a:cubicBezTo>
                  <a:cubicBezTo>
                    <a:pt x="48" y="62"/>
                    <a:pt x="52" y="44"/>
                    <a:pt x="56" y="24"/>
                  </a:cubicBezTo>
                  <a:cubicBezTo>
                    <a:pt x="56" y="24"/>
                    <a:pt x="56" y="24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8"/>
                    <a:pt x="54" y="15"/>
                    <a:pt x="56" y="13"/>
                  </a:cubicBezTo>
                  <a:close/>
                  <a:moveTo>
                    <a:pt x="33" y="142"/>
                  </a:moveTo>
                  <a:cubicBezTo>
                    <a:pt x="34" y="137"/>
                    <a:pt x="35" y="132"/>
                    <a:pt x="36" y="127"/>
                  </a:cubicBezTo>
                  <a:cubicBezTo>
                    <a:pt x="36" y="133"/>
                    <a:pt x="36" y="139"/>
                    <a:pt x="37" y="144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81"/>
                    <a:pt x="38" y="185"/>
                    <a:pt x="38" y="189"/>
                  </a:cubicBezTo>
                  <a:cubicBezTo>
                    <a:pt x="37" y="200"/>
                    <a:pt x="35" y="211"/>
                    <a:pt x="33" y="222"/>
                  </a:cubicBezTo>
                  <a:cubicBezTo>
                    <a:pt x="32" y="228"/>
                    <a:pt x="31" y="234"/>
                    <a:pt x="30" y="242"/>
                  </a:cubicBezTo>
                  <a:cubicBezTo>
                    <a:pt x="30" y="250"/>
                    <a:pt x="29" y="258"/>
                    <a:pt x="27" y="266"/>
                  </a:cubicBezTo>
                  <a:cubicBezTo>
                    <a:pt x="27" y="263"/>
                    <a:pt x="27" y="260"/>
                    <a:pt x="27" y="257"/>
                  </a:cubicBezTo>
                  <a:cubicBezTo>
                    <a:pt x="27" y="248"/>
                    <a:pt x="27" y="240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2"/>
                  </a:cubicBezTo>
                  <a:cubicBezTo>
                    <a:pt x="29" y="231"/>
                    <a:pt x="28" y="230"/>
                    <a:pt x="26" y="229"/>
                  </a:cubicBezTo>
                  <a:cubicBezTo>
                    <a:pt x="28" y="217"/>
                    <a:pt x="28" y="204"/>
                    <a:pt x="29" y="191"/>
                  </a:cubicBezTo>
                  <a:cubicBezTo>
                    <a:pt x="30" y="179"/>
                    <a:pt x="30" y="167"/>
                    <a:pt x="31" y="156"/>
                  </a:cubicBezTo>
                  <a:cubicBezTo>
                    <a:pt x="32" y="155"/>
                    <a:pt x="32" y="154"/>
                    <a:pt x="32" y="153"/>
                  </a:cubicBezTo>
                  <a:cubicBezTo>
                    <a:pt x="32" y="149"/>
                    <a:pt x="33" y="145"/>
                    <a:pt x="33" y="142"/>
                  </a:cubicBezTo>
                  <a:close/>
                  <a:moveTo>
                    <a:pt x="37" y="244"/>
                  </a:moveTo>
                  <a:cubicBezTo>
                    <a:pt x="37" y="265"/>
                    <a:pt x="36" y="284"/>
                    <a:pt x="35" y="302"/>
                  </a:cubicBezTo>
                  <a:cubicBezTo>
                    <a:pt x="32" y="297"/>
                    <a:pt x="31" y="291"/>
                    <a:pt x="29" y="284"/>
                  </a:cubicBezTo>
                  <a:cubicBezTo>
                    <a:pt x="34" y="272"/>
                    <a:pt x="36" y="257"/>
                    <a:pt x="37" y="244"/>
                  </a:cubicBezTo>
                  <a:close/>
                  <a:moveTo>
                    <a:pt x="83" y="215"/>
                  </a:moveTo>
                  <a:cubicBezTo>
                    <a:pt x="83" y="216"/>
                    <a:pt x="83" y="216"/>
                    <a:pt x="83" y="217"/>
                  </a:cubicBezTo>
                  <a:cubicBezTo>
                    <a:pt x="83" y="217"/>
                    <a:pt x="83" y="216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lose/>
                  <a:moveTo>
                    <a:pt x="75" y="306"/>
                  </a:moveTo>
                  <a:cubicBezTo>
                    <a:pt x="75" y="306"/>
                    <a:pt x="75" y="306"/>
                    <a:pt x="75" y="306"/>
                  </a:cubicBezTo>
                  <a:cubicBezTo>
                    <a:pt x="75" y="306"/>
                    <a:pt x="75" y="306"/>
                    <a:pt x="75" y="306"/>
                  </a:cubicBezTo>
                  <a:close/>
                </a:path>
              </a:pathLst>
            </a:custGeom>
            <a:solidFill>
              <a:srgbClr val="C48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6" name="Freeform 15"/>
            <p:cNvSpPr>
              <a:spLocks noEditPoints="1" noChangeArrowheads="1"/>
            </p:cNvSpPr>
            <p:nvPr/>
          </p:nvSpPr>
          <p:spPr bwMode="auto">
            <a:xfrm>
              <a:off x="3977" y="781"/>
              <a:ext cx="101" cy="93"/>
            </a:xfrm>
            <a:custGeom>
              <a:avLst/>
              <a:gdLst>
                <a:gd name="T0" fmla="*/ 34 w 70"/>
                <a:gd name="T1" fmla="*/ 8 h 64"/>
                <a:gd name="T2" fmla="*/ 33 w 70"/>
                <a:gd name="T3" fmla="*/ 8 h 64"/>
                <a:gd name="T4" fmla="*/ 20 w 70"/>
                <a:gd name="T5" fmla="*/ 11 h 64"/>
                <a:gd name="T6" fmla="*/ 19 w 70"/>
                <a:gd name="T7" fmla="*/ 13 h 64"/>
                <a:gd name="T8" fmla="*/ 15 w 70"/>
                <a:gd name="T9" fmla="*/ 14 h 64"/>
                <a:gd name="T10" fmla="*/ 11 w 70"/>
                <a:gd name="T11" fmla="*/ 14 h 64"/>
                <a:gd name="T12" fmla="*/ 4 w 70"/>
                <a:gd name="T13" fmla="*/ 15 h 64"/>
                <a:gd name="T14" fmla="*/ 1 w 70"/>
                <a:gd name="T15" fmla="*/ 18 h 64"/>
                <a:gd name="T16" fmla="*/ 0 w 70"/>
                <a:gd name="T17" fmla="*/ 24 h 64"/>
                <a:gd name="T18" fmla="*/ 24 w 70"/>
                <a:gd name="T19" fmla="*/ 61 h 64"/>
                <a:gd name="T20" fmla="*/ 48 w 70"/>
                <a:gd name="T21" fmla="*/ 56 h 64"/>
                <a:gd name="T22" fmla="*/ 70 w 70"/>
                <a:gd name="T23" fmla="*/ 28 h 64"/>
                <a:gd name="T24" fmla="*/ 70 w 70"/>
                <a:gd name="T25" fmla="*/ 24 h 64"/>
                <a:gd name="T26" fmla="*/ 57 w 70"/>
                <a:gd name="T27" fmla="*/ 4 h 64"/>
                <a:gd name="T28" fmla="*/ 34 w 70"/>
                <a:gd name="T29" fmla="*/ 8 h 64"/>
                <a:gd name="T30" fmla="*/ 12 w 70"/>
                <a:gd name="T31" fmla="*/ 23 h 64"/>
                <a:gd name="T32" fmla="*/ 10 w 70"/>
                <a:gd name="T33" fmla="*/ 31 h 64"/>
                <a:gd name="T34" fmla="*/ 10 w 70"/>
                <a:gd name="T35" fmla="*/ 26 h 64"/>
                <a:gd name="T36" fmla="*/ 10 w 70"/>
                <a:gd name="T37" fmla="*/ 24 h 64"/>
                <a:gd name="T38" fmla="*/ 12 w 70"/>
                <a:gd name="T39" fmla="*/ 23 h 64"/>
                <a:gd name="T40" fmla="*/ 25 w 70"/>
                <a:gd name="T41" fmla="*/ 20 h 64"/>
                <a:gd name="T42" fmla="*/ 24 w 70"/>
                <a:gd name="T43" fmla="*/ 27 h 64"/>
                <a:gd name="T44" fmla="*/ 24 w 70"/>
                <a:gd name="T45" fmla="*/ 32 h 64"/>
                <a:gd name="T46" fmla="*/ 37 w 70"/>
                <a:gd name="T47" fmla="*/ 45 h 64"/>
                <a:gd name="T48" fmla="*/ 22 w 70"/>
                <a:gd name="T49" fmla="*/ 44 h 64"/>
                <a:gd name="T50" fmla="*/ 20 w 70"/>
                <a:gd name="T51" fmla="*/ 43 h 64"/>
                <a:gd name="T52" fmla="*/ 19 w 70"/>
                <a:gd name="T53" fmla="*/ 41 h 64"/>
                <a:gd name="T54" fmla="*/ 17 w 70"/>
                <a:gd name="T55" fmla="*/ 33 h 64"/>
                <a:gd name="T56" fmla="*/ 21 w 70"/>
                <a:gd name="T57" fmla="*/ 21 h 64"/>
                <a:gd name="T58" fmla="*/ 25 w 70"/>
                <a:gd name="T59" fmla="*/ 20 h 64"/>
                <a:gd name="T60" fmla="*/ 31 w 70"/>
                <a:gd name="T61" fmla="*/ 30 h 64"/>
                <a:gd name="T62" fmla="*/ 31 w 70"/>
                <a:gd name="T63" fmla="*/ 27 h 64"/>
                <a:gd name="T64" fmla="*/ 32 w 70"/>
                <a:gd name="T65" fmla="*/ 21 h 64"/>
                <a:gd name="T66" fmla="*/ 46 w 70"/>
                <a:gd name="T67" fmla="*/ 25 h 64"/>
                <a:gd name="T68" fmla="*/ 49 w 70"/>
                <a:gd name="T69" fmla="*/ 32 h 64"/>
                <a:gd name="T70" fmla="*/ 49 w 70"/>
                <a:gd name="T71" fmla="*/ 33 h 64"/>
                <a:gd name="T72" fmla="*/ 44 w 70"/>
                <a:gd name="T73" fmla="*/ 40 h 64"/>
                <a:gd name="T74" fmla="*/ 31 w 70"/>
                <a:gd name="T75" fmla="*/ 30 h 64"/>
                <a:gd name="T76" fmla="*/ 54 w 70"/>
                <a:gd name="T77" fmla="*/ 10 h 64"/>
                <a:gd name="T78" fmla="*/ 63 w 70"/>
                <a:gd name="T79" fmla="*/ 25 h 64"/>
                <a:gd name="T80" fmla="*/ 63 w 70"/>
                <a:gd name="T81" fmla="*/ 27 h 64"/>
                <a:gd name="T82" fmla="*/ 57 w 70"/>
                <a:gd name="T83" fmla="*/ 41 h 64"/>
                <a:gd name="T84" fmla="*/ 58 w 70"/>
                <a:gd name="T85" fmla="*/ 35 h 64"/>
                <a:gd name="T86" fmla="*/ 47 w 70"/>
                <a:gd name="T87" fmla="*/ 15 h 64"/>
                <a:gd name="T88" fmla="*/ 41 w 70"/>
                <a:gd name="T89" fmla="*/ 11 h 64"/>
                <a:gd name="T90" fmla="*/ 54 w 70"/>
                <a:gd name="T9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64">
                  <a:moveTo>
                    <a:pt x="34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7" y="7"/>
                    <a:pt x="22" y="10"/>
                    <a:pt x="20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7" y="13"/>
                    <a:pt x="16" y="13"/>
                    <a:pt x="15" y="14"/>
                  </a:cubicBezTo>
                  <a:cubicBezTo>
                    <a:pt x="14" y="14"/>
                    <a:pt x="12" y="14"/>
                    <a:pt x="11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39"/>
                    <a:pt x="10" y="55"/>
                    <a:pt x="24" y="61"/>
                  </a:cubicBezTo>
                  <a:cubicBezTo>
                    <a:pt x="32" y="64"/>
                    <a:pt x="41" y="62"/>
                    <a:pt x="48" y="56"/>
                  </a:cubicBezTo>
                  <a:cubicBezTo>
                    <a:pt x="59" y="52"/>
                    <a:pt x="68" y="41"/>
                    <a:pt x="70" y="28"/>
                  </a:cubicBezTo>
                  <a:cubicBezTo>
                    <a:pt x="70" y="27"/>
                    <a:pt x="70" y="26"/>
                    <a:pt x="70" y="24"/>
                  </a:cubicBezTo>
                  <a:cubicBezTo>
                    <a:pt x="70" y="15"/>
                    <a:pt x="65" y="8"/>
                    <a:pt x="57" y="4"/>
                  </a:cubicBezTo>
                  <a:cubicBezTo>
                    <a:pt x="50" y="0"/>
                    <a:pt x="41" y="2"/>
                    <a:pt x="34" y="8"/>
                  </a:cubicBezTo>
                  <a:close/>
                  <a:moveTo>
                    <a:pt x="12" y="23"/>
                  </a:moveTo>
                  <a:cubicBezTo>
                    <a:pt x="11" y="25"/>
                    <a:pt x="11" y="28"/>
                    <a:pt x="10" y="31"/>
                  </a:cubicBezTo>
                  <a:cubicBezTo>
                    <a:pt x="10" y="30"/>
                    <a:pt x="10" y="28"/>
                    <a:pt x="10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25" y="20"/>
                  </a:moveTo>
                  <a:cubicBezTo>
                    <a:pt x="24" y="23"/>
                    <a:pt x="24" y="25"/>
                    <a:pt x="24" y="27"/>
                  </a:cubicBezTo>
                  <a:cubicBezTo>
                    <a:pt x="24" y="29"/>
                    <a:pt x="24" y="30"/>
                    <a:pt x="24" y="32"/>
                  </a:cubicBezTo>
                  <a:cubicBezTo>
                    <a:pt x="26" y="38"/>
                    <a:pt x="31" y="43"/>
                    <a:pt x="37" y="45"/>
                  </a:cubicBezTo>
                  <a:cubicBezTo>
                    <a:pt x="32" y="46"/>
                    <a:pt x="27" y="45"/>
                    <a:pt x="22" y="44"/>
                  </a:cubicBezTo>
                  <a:cubicBezTo>
                    <a:pt x="22" y="44"/>
                    <a:pt x="21" y="43"/>
                    <a:pt x="20" y="43"/>
                  </a:cubicBezTo>
                  <a:cubicBezTo>
                    <a:pt x="20" y="42"/>
                    <a:pt x="19" y="42"/>
                    <a:pt x="19" y="41"/>
                  </a:cubicBezTo>
                  <a:cubicBezTo>
                    <a:pt x="18" y="38"/>
                    <a:pt x="17" y="35"/>
                    <a:pt x="17" y="33"/>
                  </a:cubicBezTo>
                  <a:cubicBezTo>
                    <a:pt x="17" y="28"/>
                    <a:pt x="19" y="24"/>
                    <a:pt x="21" y="21"/>
                  </a:cubicBezTo>
                  <a:cubicBezTo>
                    <a:pt x="22" y="21"/>
                    <a:pt x="24" y="21"/>
                    <a:pt x="25" y="20"/>
                  </a:cubicBezTo>
                  <a:close/>
                  <a:moveTo>
                    <a:pt x="31" y="30"/>
                  </a:moveTo>
                  <a:cubicBezTo>
                    <a:pt x="31" y="29"/>
                    <a:pt x="31" y="28"/>
                    <a:pt x="31" y="27"/>
                  </a:cubicBezTo>
                  <a:cubicBezTo>
                    <a:pt x="31" y="25"/>
                    <a:pt x="31" y="23"/>
                    <a:pt x="32" y="21"/>
                  </a:cubicBezTo>
                  <a:cubicBezTo>
                    <a:pt x="38" y="21"/>
                    <a:pt x="43" y="22"/>
                    <a:pt x="46" y="25"/>
                  </a:cubicBezTo>
                  <a:cubicBezTo>
                    <a:pt x="48" y="26"/>
                    <a:pt x="49" y="29"/>
                    <a:pt x="49" y="32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7"/>
                    <a:pt x="48" y="39"/>
                    <a:pt x="44" y="40"/>
                  </a:cubicBezTo>
                  <a:cubicBezTo>
                    <a:pt x="40" y="40"/>
                    <a:pt x="33" y="36"/>
                    <a:pt x="31" y="30"/>
                  </a:cubicBezTo>
                  <a:close/>
                  <a:moveTo>
                    <a:pt x="54" y="10"/>
                  </a:moveTo>
                  <a:cubicBezTo>
                    <a:pt x="61" y="14"/>
                    <a:pt x="63" y="20"/>
                    <a:pt x="63" y="25"/>
                  </a:cubicBezTo>
                  <a:cubicBezTo>
                    <a:pt x="63" y="26"/>
                    <a:pt x="63" y="26"/>
                    <a:pt x="63" y="27"/>
                  </a:cubicBezTo>
                  <a:cubicBezTo>
                    <a:pt x="62" y="32"/>
                    <a:pt x="60" y="37"/>
                    <a:pt x="57" y="41"/>
                  </a:cubicBezTo>
                  <a:cubicBezTo>
                    <a:pt x="57" y="39"/>
                    <a:pt x="58" y="37"/>
                    <a:pt x="58" y="35"/>
                  </a:cubicBezTo>
                  <a:cubicBezTo>
                    <a:pt x="58" y="30"/>
                    <a:pt x="56" y="23"/>
                    <a:pt x="47" y="15"/>
                  </a:cubicBezTo>
                  <a:cubicBezTo>
                    <a:pt x="45" y="14"/>
                    <a:pt x="43" y="12"/>
                    <a:pt x="41" y="11"/>
                  </a:cubicBezTo>
                  <a:cubicBezTo>
                    <a:pt x="45" y="9"/>
                    <a:pt x="49" y="8"/>
                    <a:pt x="54" y="10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7" name="Freeform 16"/>
            <p:cNvSpPr>
              <a:spLocks noEditPoints="1" noChangeArrowheads="1"/>
            </p:cNvSpPr>
            <p:nvPr/>
          </p:nvSpPr>
          <p:spPr bwMode="auto">
            <a:xfrm>
              <a:off x="4155" y="1033"/>
              <a:ext cx="304" cy="328"/>
            </a:xfrm>
            <a:custGeom>
              <a:avLst/>
              <a:gdLst>
                <a:gd name="T0" fmla="*/ 47 w 210"/>
                <a:gd name="T1" fmla="*/ 22 h 227"/>
                <a:gd name="T2" fmla="*/ 31 w 210"/>
                <a:gd name="T3" fmla="*/ 195 h 227"/>
                <a:gd name="T4" fmla="*/ 37 w 210"/>
                <a:gd name="T5" fmla="*/ 192 h 227"/>
                <a:gd name="T6" fmla="*/ 83 w 210"/>
                <a:gd name="T7" fmla="*/ 220 h 227"/>
                <a:gd name="T8" fmla="*/ 94 w 210"/>
                <a:gd name="T9" fmla="*/ 223 h 227"/>
                <a:gd name="T10" fmla="*/ 101 w 210"/>
                <a:gd name="T11" fmla="*/ 216 h 227"/>
                <a:gd name="T12" fmla="*/ 117 w 210"/>
                <a:gd name="T13" fmla="*/ 200 h 227"/>
                <a:gd name="T14" fmla="*/ 128 w 210"/>
                <a:gd name="T15" fmla="*/ 205 h 227"/>
                <a:gd name="T16" fmla="*/ 133 w 210"/>
                <a:gd name="T17" fmla="*/ 222 h 227"/>
                <a:gd name="T18" fmla="*/ 185 w 210"/>
                <a:gd name="T19" fmla="*/ 181 h 227"/>
                <a:gd name="T20" fmla="*/ 185 w 210"/>
                <a:gd name="T21" fmla="*/ 47 h 227"/>
                <a:gd name="T22" fmla="*/ 118 w 210"/>
                <a:gd name="T23" fmla="*/ 4 h 227"/>
                <a:gd name="T24" fmla="*/ 109 w 210"/>
                <a:gd name="T25" fmla="*/ 2 h 227"/>
                <a:gd name="T26" fmla="*/ 110 w 210"/>
                <a:gd name="T27" fmla="*/ 112 h 227"/>
                <a:gd name="T28" fmla="*/ 104 w 210"/>
                <a:gd name="T29" fmla="*/ 40 h 227"/>
                <a:gd name="T30" fmla="*/ 87 w 210"/>
                <a:gd name="T31" fmla="*/ 31 h 227"/>
                <a:gd name="T32" fmla="*/ 83 w 210"/>
                <a:gd name="T33" fmla="*/ 202 h 227"/>
                <a:gd name="T34" fmla="*/ 84 w 210"/>
                <a:gd name="T35" fmla="*/ 17 h 227"/>
                <a:gd name="T36" fmla="*/ 43 w 210"/>
                <a:gd name="T37" fmla="*/ 99 h 227"/>
                <a:gd name="T38" fmla="*/ 69 w 210"/>
                <a:gd name="T39" fmla="*/ 18 h 227"/>
                <a:gd name="T40" fmla="*/ 87 w 210"/>
                <a:gd name="T41" fmla="*/ 4 h 227"/>
                <a:gd name="T42" fmla="*/ 22 w 210"/>
                <a:gd name="T43" fmla="*/ 120 h 227"/>
                <a:gd name="T44" fmla="*/ 18 w 210"/>
                <a:gd name="T45" fmla="*/ 137 h 227"/>
                <a:gd name="T46" fmla="*/ 30 w 210"/>
                <a:gd name="T47" fmla="*/ 118 h 227"/>
                <a:gd name="T48" fmla="*/ 33 w 210"/>
                <a:gd name="T49" fmla="*/ 139 h 227"/>
                <a:gd name="T50" fmla="*/ 66 w 210"/>
                <a:gd name="T51" fmla="*/ 179 h 227"/>
                <a:gd name="T52" fmla="*/ 86 w 210"/>
                <a:gd name="T53" fmla="*/ 160 h 227"/>
                <a:gd name="T54" fmla="*/ 88 w 210"/>
                <a:gd name="T55" fmla="*/ 131 h 227"/>
                <a:gd name="T56" fmla="*/ 86 w 210"/>
                <a:gd name="T57" fmla="*/ 160 h 227"/>
                <a:gd name="T58" fmla="*/ 94 w 210"/>
                <a:gd name="T59" fmla="*/ 97 h 227"/>
                <a:gd name="T60" fmla="*/ 98 w 210"/>
                <a:gd name="T61" fmla="*/ 120 h 227"/>
                <a:gd name="T62" fmla="*/ 98 w 210"/>
                <a:gd name="T63" fmla="*/ 182 h 227"/>
                <a:gd name="T64" fmla="*/ 155 w 210"/>
                <a:gd name="T65" fmla="*/ 53 h 227"/>
                <a:gd name="T66" fmla="*/ 142 w 210"/>
                <a:gd name="T67" fmla="*/ 56 h 227"/>
                <a:gd name="T68" fmla="*/ 134 w 210"/>
                <a:gd name="T69" fmla="*/ 46 h 227"/>
                <a:gd name="T70" fmla="*/ 117 w 210"/>
                <a:gd name="T71" fmla="*/ 71 h 227"/>
                <a:gd name="T72" fmla="*/ 115 w 210"/>
                <a:gd name="T73" fmla="*/ 134 h 227"/>
                <a:gd name="T74" fmla="*/ 126 w 210"/>
                <a:gd name="T75" fmla="*/ 141 h 227"/>
                <a:gd name="T76" fmla="*/ 154 w 210"/>
                <a:gd name="T77" fmla="*/ 29 h 227"/>
                <a:gd name="T78" fmla="*/ 170 w 210"/>
                <a:gd name="T79" fmla="*/ 49 h 227"/>
                <a:gd name="T80" fmla="*/ 95 w 210"/>
                <a:gd name="T81" fmla="*/ 208 h 227"/>
                <a:gd name="T82" fmla="*/ 126 w 210"/>
                <a:gd name="T83" fmla="*/ 197 h 227"/>
                <a:gd name="T84" fmla="*/ 157 w 210"/>
                <a:gd name="T85" fmla="*/ 122 h 227"/>
                <a:gd name="T86" fmla="*/ 166 w 210"/>
                <a:gd name="T87" fmla="*/ 85 h 227"/>
                <a:gd name="T88" fmla="*/ 170 w 210"/>
                <a:gd name="T89" fmla="*/ 164 h 227"/>
                <a:gd name="T90" fmla="*/ 173 w 210"/>
                <a:gd name="T91" fmla="*/ 115 h 227"/>
                <a:gd name="T92" fmla="*/ 186 w 210"/>
                <a:gd name="T93" fmla="*/ 68 h 227"/>
                <a:gd name="T94" fmla="*/ 188 w 210"/>
                <a:gd name="T95" fmla="*/ 89 h 227"/>
                <a:gd name="T96" fmla="*/ 195 w 210"/>
                <a:gd name="T97" fmla="*/ 85 h 227"/>
                <a:gd name="T98" fmla="*/ 194 w 210"/>
                <a:gd name="T99" fmla="*/ 126 h 227"/>
                <a:gd name="T100" fmla="*/ 145 w 210"/>
                <a:gd name="T101" fmla="*/ 190 h 227"/>
                <a:gd name="T102" fmla="*/ 163 w 210"/>
                <a:gd name="T103" fmla="*/ 176 h 227"/>
                <a:gd name="T104" fmla="*/ 158 w 210"/>
                <a:gd name="T105" fmla="*/ 190 h 227"/>
                <a:gd name="T106" fmla="*/ 160 w 210"/>
                <a:gd name="T107" fmla="*/ 1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27">
                  <a:moveTo>
                    <a:pt x="82" y="1"/>
                  </a:moveTo>
                  <a:cubicBezTo>
                    <a:pt x="75" y="4"/>
                    <a:pt x="68" y="8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0" y="10"/>
                    <a:pt x="58" y="10"/>
                    <a:pt x="56" y="11"/>
                  </a:cubicBezTo>
                  <a:cubicBezTo>
                    <a:pt x="53" y="14"/>
                    <a:pt x="50" y="18"/>
                    <a:pt x="47" y="22"/>
                  </a:cubicBezTo>
                  <a:cubicBezTo>
                    <a:pt x="16" y="45"/>
                    <a:pt x="0" y="72"/>
                    <a:pt x="0" y="103"/>
                  </a:cubicBezTo>
                  <a:cubicBezTo>
                    <a:pt x="0" y="111"/>
                    <a:pt x="1" y="119"/>
                    <a:pt x="3" y="128"/>
                  </a:cubicBezTo>
                  <a:cubicBezTo>
                    <a:pt x="5" y="136"/>
                    <a:pt x="8" y="145"/>
                    <a:pt x="13" y="153"/>
                  </a:cubicBezTo>
                  <a:cubicBezTo>
                    <a:pt x="17" y="168"/>
                    <a:pt x="23" y="182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2" y="197"/>
                    <a:pt x="34" y="197"/>
                    <a:pt x="36" y="196"/>
                  </a:cubicBezTo>
                  <a:cubicBezTo>
                    <a:pt x="37" y="196"/>
                    <a:pt x="37" y="194"/>
                    <a:pt x="37" y="193"/>
                  </a:cubicBezTo>
                  <a:cubicBezTo>
                    <a:pt x="37" y="193"/>
                    <a:pt x="37" y="192"/>
                    <a:pt x="37" y="192"/>
                  </a:cubicBezTo>
                  <a:cubicBezTo>
                    <a:pt x="35" y="188"/>
                    <a:pt x="34" y="183"/>
                    <a:pt x="32" y="179"/>
                  </a:cubicBezTo>
                  <a:cubicBezTo>
                    <a:pt x="36" y="184"/>
                    <a:pt x="41" y="189"/>
                    <a:pt x="47" y="193"/>
                  </a:cubicBezTo>
                  <a:cubicBezTo>
                    <a:pt x="53" y="200"/>
                    <a:pt x="59" y="205"/>
                    <a:pt x="66" y="209"/>
                  </a:cubicBezTo>
                  <a:cubicBezTo>
                    <a:pt x="70" y="213"/>
                    <a:pt x="74" y="216"/>
                    <a:pt x="78" y="220"/>
                  </a:cubicBezTo>
                  <a:cubicBezTo>
                    <a:pt x="80" y="221"/>
                    <a:pt x="82" y="221"/>
                    <a:pt x="83" y="220"/>
                  </a:cubicBezTo>
                  <a:cubicBezTo>
                    <a:pt x="83" y="220"/>
                    <a:pt x="83" y="219"/>
                    <a:pt x="84" y="219"/>
                  </a:cubicBezTo>
                  <a:cubicBezTo>
                    <a:pt x="85" y="221"/>
                    <a:pt x="86" y="223"/>
                    <a:pt x="87" y="225"/>
                  </a:cubicBezTo>
                  <a:cubicBezTo>
                    <a:pt x="88" y="227"/>
                    <a:pt x="90" y="227"/>
                    <a:pt x="92" y="227"/>
                  </a:cubicBezTo>
                  <a:cubicBezTo>
                    <a:pt x="93" y="226"/>
                    <a:pt x="94" y="225"/>
                    <a:pt x="94" y="223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94" y="223"/>
                    <a:pt x="93" y="219"/>
                    <a:pt x="93" y="217"/>
                  </a:cubicBezTo>
                  <a:cubicBezTo>
                    <a:pt x="93" y="217"/>
                    <a:pt x="93" y="217"/>
                    <a:pt x="93" y="217"/>
                  </a:cubicBezTo>
                  <a:cubicBezTo>
                    <a:pt x="94" y="217"/>
                    <a:pt x="94" y="217"/>
                    <a:pt x="95" y="217"/>
                  </a:cubicBezTo>
                  <a:cubicBezTo>
                    <a:pt x="95" y="218"/>
                    <a:pt x="96" y="218"/>
                    <a:pt x="96" y="218"/>
                  </a:cubicBezTo>
                  <a:cubicBezTo>
                    <a:pt x="98" y="219"/>
                    <a:pt x="100" y="218"/>
                    <a:pt x="101" y="216"/>
                  </a:cubicBezTo>
                  <a:cubicBezTo>
                    <a:pt x="101" y="215"/>
                    <a:pt x="101" y="215"/>
                    <a:pt x="101" y="214"/>
                  </a:cubicBezTo>
                  <a:cubicBezTo>
                    <a:pt x="103" y="215"/>
                    <a:pt x="105" y="214"/>
                    <a:pt x="106" y="212"/>
                  </a:cubicBezTo>
                  <a:cubicBezTo>
                    <a:pt x="109" y="207"/>
                    <a:pt x="111" y="202"/>
                    <a:pt x="114" y="196"/>
                  </a:cubicBezTo>
                  <a:cubicBezTo>
                    <a:pt x="114" y="197"/>
                    <a:pt x="115" y="198"/>
                    <a:pt x="116" y="200"/>
                  </a:cubicBezTo>
                  <a:cubicBezTo>
                    <a:pt x="116" y="200"/>
                    <a:pt x="117" y="200"/>
                    <a:pt x="117" y="200"/>
                  </a:cubicBezTo>
                  <a:cubicBezTo>
                    <a:pt x="117" y="203"/>
                    <a:pt x="116" y="206"/>
                    <a:pt x="115" y="209"/>
                  </a:cubicBezTo>
                  <a:cubicBezTo>
                    <a:pt x="115" y="209"/>
                    <a:pt x="115" y="210"/>
                    <a:pt x="115" y="210"/>
                  </a:cubicBezTo>
                  <a:cubicBezTo>
                    <a:pt x="115" y="211"/>
                    <a:pt x="115" y="212"/>
                    <a:pt x="116" y="213"/>
                  </a:cubicBezTo>
                  <a:cubicBezTo>
                    <a:pt x="118" y="214"/>
                    <a:pt x="120" y="214"/>
                    <a:pt x="121" y="213"/>
                  </a:cubicBezTo>
                  <a:cubicBezTo>
                    <a:pt x="123" y="210"/>
                    <a:pt x="126" y="207"/>
                    <a:pt x="128" y="205"/>
                  </a:cubicBezTo>
                  <a:cubicBezTo>
                    <a:pt x="128" y="205"/>
                    <a:pt x="128" y="205"/>
                    <a:pt x="128" y="206"/>
                  </a:cubicBezTo>
                  <a:cubicBezTo>
                    <a:pt x="128" y="206"/>
                    <a:pt x="128" y="207"/>
                    <a:pt x="129" y="208"/>
                  </a:cubicBezTo>
                  <a:cubicBezTo>
                    <a:pt x="130" y="209"/>
                    <a:pt x="132" y="209"/>
                    <a:pt x="133" y="209"/>
                  </a:cubicBezTo>
                  <a:cubicBezTo>
                    <a:pt x="135" y="208"/>
                    <a:pt x="136" y="207"/>
                    <a:pt x="137" y="206"/>
                  </a:cubicBezTo>
                  <a:cubicBezTo>
                    <a:pt x="135" y="211"/>
                    <a:pt x="134" y="216"/>
                    <a:pt x="133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3" y="223"/>
                    <a:pt x="134" y="224"/>
                    <a:pt x="135" y="225"/>
                  </a:cubicBezTo>
                  <a:cubicBezTo>
                    <a:pt x="136" y="225"/>
                    <a:pt x="137" y="226"/>
                    <a:pt x="138" y="225"/>
                  </a:cubicBezTo>
                  <a:cubicBezTo>
                    <a:pt x="153" y="219"/>
                    <a:pt x="164" y="208"/>
                    <a:pt x="172" y="194"/>
                  </a:cubicBezTo>
                  <a:cubicBezTo>
                    <a:pt x="176" y="190"/>
                    <a:pt x="181" y="186"/>
                    <a:pt x="185" y="181"/>
                  </a:cubicBezTo>
                  <a:cubicBezTo>
                    <a:pt x="185" y="181"/>
                    <a:pt x="185" y="181"/>
                    <a:pt x="185" y="182"/>
                  </a:cubicBezTo>
                  <a:cubicBezTo>
                    <a:pt x="186" y="183"/>
                    <a:pt x="189" y="182"/>
                    <a:pt x="190" y="181"/>
                  </a:cubicBezTo>
                  <a:cubicBezTo>
                    <a:pt x="203" y="160"/>
                    <a:pt x="210" y="129"/>
                    <a:pt x="208" y="104"/>
                  </a:cubicBezTo>
                  <a:cubicBezTo>
                    <a:pt x="207" y="97"/>
                    <a:pt x="202" y="60"/>
                    <a:pt x="189" y="47"/>
                  </a:cubicBezTo>
                  <a:cubicBezTo>
                    <a:pt x="188" y="46"/>
                    <a:pt x="186" y="46"/>
                    <a:pt x="185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79" y="40"/>
                    <a:pt x="172" y="33"/>
                    <a:pt x="164" y="28"/>
                  </a:cubicBezTo>
                  <a:cubicBezTo>
                    <a:pt x="156" y="19"/>
                    <a:pt x="146" y="13"/>
                    <a:pt x="137" y="11"/>
                  </a:cubicBezTo>
                  <a:cubicBezTo>
                    <a:pt x="135" y="11"/>
                    <a:pt x="134" y="11"/>
                    <a:pt x="133" y="12"/>
                  </a:cubicBezTo>
                  <a:cubicBezTo>
                    <a:pt x="129" y="9"/>
                    <a:pt x="124" y="6"/>
                    <a:pt x="118" y="4"/>
                  </a:cubicBezTo>
                  <a:cubicBezTo>
                    <a:pt x="117" y="3"/>
                    <a:pt x="116" y="3"/>
                    <a:pt x="115" y="3"/>
                  </a:cubicBezTo>
                  <a:cubicBezTo>
                    <a:pt x="115" y="4"/>
                    <a:pt x="114" y="4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4"/>
                  </a:cubicBezTo>
                  <a:cubicBezTo>
                    <a:pt x="112" y="3"/>
                    <a:pt x="111" y="2"/>
                    <a:pt x="109" y="2"/>
                  </a:cubicBezTo>
                  <a:cubicBezTo>
                    <a:pt x="108" y="2"/>
                    <a:pt x="106" y="4"/>
                    <a:pt x="106" y="5"/>
                  </a:cubicBezTo>
                  <a:cubicBezTo>
                    <a:pt x="106" y="11"/>
                    <a:pt x="106" y="17"/>
                    <a:pt x="106" y="22"/>
                  </a:cubicBezTo>
                  <a:cubicBezTo>
                    <a:pt x="106" y="36"/>
                    <a:pt x="107" y="50"/>
                    <a:pt x="108" y="63"/>
                  </a:cubicBezTo>
                  <a:cubicBezTo>
                    <a:pt x="109" y="77"/>
                    <a:pt x="110" y="91"/>
                    <a:pt x="110" y="104"/>
                  </a:cubicBezTo>
                  <a:cubicBezTo>
                    <a:pt x="110" y="107"/>
                    <a:pt x="110" y="109"/>
                    <a:pt x="110" y="112"/>
                  </a:cubicBezTo>
                  <a:cubicBezTo>
                    <a:pt x="109" y="125"/>
                    <a:pt x="108" y="138"/>
                    <a:pt x="106" y="151"/>
                  </a:cubicBezTo>
                  <a:cubicBezTo>
                    <a:pt x="106" y="148"/>
                    <a:pt x="106" y="145"/>
                    <a:pt x="106" y="142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94"/>
                    <a:pt x="104" y="69"/>
                    <a:pt x="104" y="44"/>
                  </a:cubicBezTo>
                  <a:cubicBezTo>
                    <a:pt x="104" y="44"/>
                    <a:pt x="104" y="40"/>
                    <a:pt x="104" y="40"/>
                  </a:cubicBezTo>
                  <a:cubicBezTo>
                    <a:pt x="104" y="30"/>
                    <a:pt x="104" y="20"/>
                    <a:pt x="98" y="13"/>
                  </a:cubicBezTo>
                  <a:cubicBezTo>
                    <a:pt x="97" y="11"/>
                    <a:pt x="96" y="11"/>
                    <a:pt x="94" y="11"/>
                  </a:cubicBezTo>
                  <a:cubicBezTo>
                    <a:pt x="93" y="11"/>
                    <a:pt x="92" y="12"/>
                    <a:pt x="92" y="14"/>
                  </a:cubicBezTo>
                  <a:cubicBezTo>
                    <a:pt x="90" y="19"/>
                    <a:pt x="89" y="25"/>
                    <a:pt x="88" y="31"/>
                  </a:cubicBezTo>
                  <a:cubicBezTo>
                    <a:pt x="88" y="31"/>
                    <a:pt x="87" y="31"/>
                    <a:pt x="87" y="31"/>
                  </a:cubicBezTo>
                  <a:cubicBezTo>
                    <a:pt x="85" y="30"/>
                    <a:pt x="83" y="32"/>
                    <a:pt x="83" y="3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7" y="90"/>
                    <a:pt x="74" y="111"/>
                    <a:pt x="74" y="133"/>
                  </a:cubicBezTo>
                  <a:cubicBezTo>
                    <a:pt x="74" y="136"/>
                    <a:pt x="74" y="139"/>
                    <a:pt x="74" y="142"/>
                  </a:cubicBezTo>
                  <a:cubicBezTo>
                    <a:pt x="75" y="163"/>
                    <a:pt x="79" y="18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72" y="179"/>
                    <a:pt x="67" y="154"/>
                    <a:pt x="67" y="129"/>
                  </a:cubicBezTo>
                  <a:cubicBezTo>
                    <a:pt x="67" y="91"/>
                    <a:pt x="77" y="52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19"/>
                    <a:pt x="85" y="18"/>
                    <a:pt x="84" y="17"/>
                  </a:cubicBezTo>
                  <a:cubicBezTo>
                    <a:pt x="83" y="16"/>
                    <a:pt x="81" y="16"/>
                    <a:pt x="80" y="18"/>
                  </a:cubicBezTo>
                  <a:cubicBezTo>
                    <a:pt x="58" y="38"/>
                    <a:pt x="49" y="74"/>
                    <a:pt x="49" y="111"/>
                  </a:cubicBezTo>
                  <a:cubicBezTo>
                    <a:pt x="49" y="133"/>
                    <a:pt x="52" y="156"/>
                    <a:pt x="58" y="176"/>
                  </a:cubicBezTo>
                  <a:cubicBezTo>
                    <a:pt x="49" y="157"/>
                    <a:pt x="44" y="135"/>
                    <a:pt x="43" y="106"/>
                  </a:cubicBezTo>
                  <a:cubicBezTo>
                    <a:pt x="43" y="104"/>
                    <a:pt x="43" y="102"/>
                    <a:pt x="43" y="99"/>
                  </a:cubicBezTo>
                  <a:cubicBezTo>
                    <a:pt x="43" y="87"/>
                    <a:pt x="44" y="72"/>
                    <a:pt x="48" y="58"/>
                  </a:cubicBezTo>
                  <a:cubicBezTo>
                    <a:pt x="54" y="46"/>
                    <a:pt x="63" y="35"/>
                    <a:pt x="73" y="24"/>
                  </a:cubicBezTo>
                  <a:cubicBezTo>
                    <a:pt x="73" y="23"/>
                    <a:pt x="74" y="22"/>
                    <a:pt x="74" y="22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2" y="18"/>
                    <a:pt x="70" y="18"/>
                    <a:pt x="69" y="18"/>
                  </a:cubicBezTo>
                  <a:cubicBezTo>
                    <a:pt x="54" y="23"/>
                    <a:pt x="46" y="38"/>
                    <a:pt x="41" y="56"/>
                  </a:cubicBezTo>
                  <a:cubicBezTo>
                    <a:pt x="37" y="62"/>
                    <a:pt x="35" y="69"/>
                    <a:pt x="32" y="75"/>
                  </a:cubicBezTo>
                  <a:cubicBezTo>
                    <a:pt x="36" y="57"/>
                    <a:pt x="44" y="40"/>
                    <a:pt x="54" y="25"/>
                  </a:cubicBezTo>
                  <a:cubicBezTo>
                    <a:pt x="63" y="19"/>
                    <a:pt x="74" y="13"/>
                    <a:pt x="85" y="7"/>
                  </a:cubicBezTo>
                  <a:cubicBezTo>
                    <a:pt x="87" y="6"/>
                    <a:pt x="87" y="5"/>
                    <a:pt x="87" y="4"/>
                  </a:cubicBezTo>
                  <a:cubicBezTo>
                    <a:pt x="87" y="3"/>
                    <a:pt x="87" y="3"/>
                    <a:pt x="87" y="2"/>
                  </a:cubicBezTo>
                  <a:cubicBezTo>
                    <a:pt x="86" y="1"/>
                    <a:pt x="84" y="0"/>
                    <a:pt x="82" y="1"/>
                  </a:cubicBezTo>
                  <a:close/>
                  <a:moveTo>
                    <a:pt x="28" y="63"/>
                  </a:moveTo>
                  <a:cubicBezTo>
                    <a:pt x="24" y="77"/>
                    <a:pt x="21" y="92"/>
                    <a:pt x="21" y="107"/>
                  </a:cubicBezTo>
                  <a:cubicBezTo>
                    <a:pt x="21" y="111"/>
                    <a:pt x="22" y="115"/>
                    <a:pt x="22" y="120"/>
                  </a:cubicBezTo>
                  <a:cubicBezTo>
                    <a:pt x="21" y="112"/>
                    <a:pt x="20" y="104"/>
                    <a:pt x="20" y="97"/>
                  </a:cubicBezTo>
                  <a:cubicBezTo>
                    <a:pt x="20" y="91"/>
                    <a:pt x="20" y="85"/>
                    <a:pt x="21" y="80"/>
                  </a:cubicBezTo>
                  <a:cubicBezTo>
                    <a:pt x="23" y="74"/>
                    <a:pt x="25" y="68"/>
                    <a:pt x="28" y="63"/>
                  </a:cubicBezTo>
                  <a:close/>
                  <a:moveTo>
                    <a:pt x="17" y="128"/>
                  </a:moveTo>
                  <a:cubicBezTo>
                    <a:pt x="17" y="131"/>
                    <a:pt x="18" y="134"/>
                    <a:pt x="18" y="137"/>
                  </a:cubicBezTo>
                  <a:cubicBezTo>
                    <a:pt x="21" y="146"/>
                    <a:pt x="24" y="156"/>
                    <a:pt x="28" y="164"/>
                  </a:cubicBezTo>
                  <a:cubicBezTo>
                    <a:pt x="26" y="162"/>
                    <a:pt x="25" y="160"/>
                    <a:pt x="23" y="157"/>
                  </a:cubicBezTo>
                  <a:cubicBezTo>
                    <a:pt x="20" y="148"/>
                    <a:pt x="18" y="138"/>
                    <a:pt x="17" y="128"/>
                  </a:cubicBezTo>
                  <a:close/>
                  <a:moveTo>
                    <a:pt x="32" y="135"/>
                  </a:moveTo>
                  <a:cubicBezTo>
                    <a:pt x="31" y="129"/>
                    <a:pt x="30" y="124"/>
                    <a:pt x="30" y="118"/>
                  </a:cubicBezTo>
                  <a:cubicBezTo>
                    <a:pt x="30" y="107"/>
                    <a:pt x="32" y="96"/>
                    <a:pt x="36" y="84"/>
                  </a:cubicBezTo>
                  <a:cubicBezTo>
                    <a:pt x="36" y="89"/>
                    <a:pt x="36" y="94"/>
                    <a:pt x="36" y="99"/>
                  </a:cubicBezTo>
                  <a:cubicBezTo>
                    <a:pt x="36" y="102"/>
                    <a:pt x="36" y="104"/>
                    <a:pt x="36" y="107"/>
                  </a:cubicBezTo>
                  <a:cubicBezTo>
                    <a:pt x="37" y="130"/>
                    <a:pt x="41" y="150"/>
                    <a:pt x="46" y="167"/>
                  </a:cubicBezTo>
                  <a:cubicBezTo>
                    <a:pt x="41" y="158"/>
                    <a:pt x="36" y="149"/>
                    <a:pt x="33" y="139"/>
                  </a:cubicBezTo>
                  <a:cubicBezTo>
                    <a:pt x="33" y="138"/>
                    <a:pt x="32" y="136"/>
                    <a:pt x="32" y="135"/>
                  </a:cubicBezTo>
                  <a:close/>
                  <a:moveTo>
                    <a:pt x="56" y="111"/>
                  </a:moveTo>
                  <a:cubicBezTo>
                    <a:pt x="56" y="83"/>
                    <a:pt x="62" y="55"/>
                    <a:pt x="74" y="36"/>
                  </a:cubicBezTo>
                  <a:cubicBezTo>
                    <a:pt x="67" y="64"/>
                    <a:pt x="60" y="96"/>
                    <a:pt x="60" y="129"/>
                  </a:cubicBezTo>
                  <a:cubicBezTo>
                    <a:pt x="60" y="146"/>
                    <a:pt x="62" y="163"/>
                    <a:pt x="66" y="179"/>
                  </a:cubicBezTo>
                  <a:cubicBezTo>
                    <a:pt x="60" y="158"/>
                    <a:pt x="56" y="135"/>
                    <a:pt x="56" y="111"/>
                  </a:cubicBezTo>
                  <a:close/>
                  <a:moveTo>
                    <a:pt x="67" y="180"/>
                  </a:moveTo>
                  <a:cubicBezTo>
                    <a:pt x="67" y="181"/>
                    <a:pt x="67" y="182"/>
                    <a:pt x="68" y="183"/>
                  </a:cubicBezTo>
                  <a:cubicBezTo>
                    <a:pt x="67" y="182"/>
                    <a:pt x="67" y="181"/>
                    <a:pt x="67" y="180"/>
                  </a:cubicBezTo>
                  <a:close/>
                  <a:moveTo>
                    <a:pt x="86" y="160"/>
                  </a:moveTo>
                  <a:cubicBezTo>
                    <a:pt x="86" y="155"/>
                    <a:pt x="86" y="151"/>
                    <a:pt x="86" y="147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23"/>
                    <a:pt x="87" y="111"/>
                    <a:pt x="87" y="100"/>
                  </a:cubicBezTo>
                  <a:cubicBezTo>
                    <a:pt x="88" y="110"/>
                    <a:pt x="88" y="121"/>
                    <a:pt x="88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88" y="138"/>
                    <a:pt x="89" y="145"/>
                    <a:pt x="90" y="153"/>
                  </a:cubicBezTo>
                  <a:cubicBezTo>
                    <a:pt x="90" y="163"/>
                    <a:pt x="91" y="173"/>
                    <a:pt x="91" y="182"/>
                  </a:cubicBezTo>
                  <a:cubicBezTo>
                    <a:pt x="91" y="188"/>
                    <a:pt x="91" y="194"/>
                    <a:pt x="90" y="200"/>
                  </a:cubicBezTo>
                  <a:cubicBezTo>
                    <a:pt x="86" y="188"/>
                    <a:pt x="86" y="173"/>
                    <a:pt x="86" y="160"/>
                  </a:cubicBezTo>
                  <a:close/>
                  <a:moveTo>
                    <a:pt x="98" y="182"/>
                  </a:moveTo>
                  <a:cubicBezTo>
                    <a:pt x="98" y="172"/>
                    <a:pt x="98" y="162"/>
                    <a:pt x="97" y="153"/>
                  </a:cubicBezTo>
                  <a:cubicBezTo>
                    <a:pt x="96" y="145"/>
                    <a:pt x="96" y="137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120"/>
                    <a:pt x="95" y="108"/>
                    <a:pt x="94" y="97"/>
                  </a:cubicBezTo>
                  <a:cubicBezTo>
                    <a:pt x="94" y="86"/>
                    <a:pt x="93" y="74"/>
                    <a:pt x="93" y="62"/>
                  </a:cubicBezTo>
                  <a:cubicBezTo>
                    <a:pt x="93" y="50"/>
                    <a:pt x="94" y="38"/>
                    <a:pt x="96" y="27"/>
                  </a:cubicBezTo>
                  <a:cubicBezTo>
                    <a:pt x="96" y="31"/>
                    <a:pt x="97" y="35"/>
                    <a:pt x="97" y="40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69"/>
                    <a:pt x="98" y="95"/>
                    <a:pt x="98" y="120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9" y="151"/>
                    <a:pt x="99" y="161"/>
                    <a:pt x="99" y="170"/>
                  </a:cubicBezTo>
                  <a:cubicBezTo>
                    <a:pt x="99" y="177"/>
                    <a:pt x="99" y="184"/>
                    <a:pt x="98" y="191"/>
                  </a:cubicBezTo>
                  <a:cubicBezTo>
                    <a:pt x="98" y="192"/>
                    <a:pt x="98" y="194"/>
                    <a:pt x="98" y="195"/>
                  </a:cubicBezTo>
                  <a:cubicBezTo>
                    <a:pt x="98" y="191"/>
                    <a:pt x="98" y="186"/>
                    <a:pt x="98" y="182"/>
                  </a:cubicBezTo>
                  <a:close/>
                  <a:moveTo>
                    <a:pt x="121" y="13"/>
                  </a:moveTo>
                  <a:cubicBezTo>
                    <a:pt x="136" y="21"/>
                    <a:pt x="148" y="31"/>
                    <a:pt x="157" y="43"/>
                  </a:cubicBezTo>
                  <a:cubicBezTo>
                    <a:pt x="156" y="44"/>
                    <a:pt x="155" y="45"/>
                    <a:pt x="155" y="46"/>
                  </a:cubicBezTo>
                  <a:cubicBezTo>
                    <a:pt x="155" y="48"/>
                    <a:pt x="155" y="49"/>
                    <a:pt x="155" y="51"/>
                  </a:cubicBezTo>
                  <a:cubicBezTo>
                    <a:pt x="155" y="52"/>
                    <a:pt x="155" y="52"/>
                    <a:pt x="155" y="53"/>
                  </a:cubicBezTo>
                  <a:cubicBezTo>
                    <a:pt x="155" y="53"/>
                    <a:pt x="155" y="53"/>
                    <a:pt x="154" y="53"/>
                  </a:cubicBezTo>
                  <a:cubicBezTo>
                    <a:pt x="153" y="53"/>
                    <a:pt x="151" y="54"/>
                    <a:pt x="151" y="55"/>
                  </a:cubicBezTo>
                  <a:cubicBezTo>
                    <a:pt x="149" y="61"/>
                    <a:pt x="147" y="67"/>
                    <a:pt x="146" y="73"/>
                  </a:cubicBezTo>
                  <a:cubicBezTo>
                    <a:pt x="145" y="69"/>
                    <a:pt x="145" y="65"/>
                    <a:pt x="144" y="61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5"/>
                    <a:pt x="142" y="54"/>
                    <a:pt x="142" y="54"/>
                  </a:cubicBezTo>
                  <a:cubicBezTo>
                    <a:pt x="142" y="50"/>
                    <a:pt x="142" y="46"/>
                    <a:pt x="141" y="42"/>
                  </a:cubicBezTo>
                  <a:cubicBezTo>
                    <a:pt x="141" y="40"/>
                    <a:pt x="140" y="39"/>
                    <a:pt x="138" y="39"/>
                  </a:cubicBezTo>
                  <a:cubicBezTo>
                    <a:pt x="136" y="38"/>
                    <a:pt x="135" y="39"/>
                    <a:pt x="134" y="41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0" y="35"/>
                    <a:pt x="127" y="24"/>
                    <a:pt x="121" y="13"/>
                  </a:cubicBezTo>
                  <a:close/>
                  <a:moveTo>
                    <a:pt x="115" y="63"/>
                  </a:moveTo>
                  <a:cubicBezTo>
                    <a:pt x="114" y="58"/>
                    <a:pt x="114" y="52"/>
                    <a:pt x="114" y="47"/>
                  </a:cubicBezTo>
                  <a:cubicBezTo>
                    <a:pt x="114" y="53"/>
                    <a:pt x="115" y="59"/>
                    <a:pt x="116" y="64"/>
                  </a:cubicBezTo>
                  <a:cubicBezTo>
                    <a:pt x="117" y="66"/>
                    <a:pt x="117" y="69"/>
                    <a:pt x="117" y="71"/>
                  </a:cubicBezTo>
                  <a:cubicBezTo>
                    <a:pt x="117" y="74"/>
                    <a:pt x="118" y="78"/>
                    <a:pt x="118" y="81"/>
                  </a:cubicBezTo>
                  <a:cubicBezTo>
                    <a:pt x="118" y="87"/>
                    <a:pt x="117" y="93"/>
                    <a:pt x="117" y="100"/>
                  </a:cubicBezTo>
                  <a:cubicBezTo>
                    <a:pt x="117" y="87"/>
                    <a:pt x="116" y="75"/>
                    <a:pt x="115" y="63"/>
                  </a:cubicBezTo>
                  <a:close/>
                  <a:moveTo>
                    <a:pt x="105" y="192"/>
                  </a:moveTo>
                  <a:cubicBezTo>
                    <a:pt x="109" y="173"/>
                    <a:pt x="113" y="154"/>
                    <a:pt x="115" y="134"/>
                  </a:cubicBezTo>
                  <a:cubicBezTo>
                    <a:pt x="114" y="152"/>
                    <a:pt x="111" y="173"/>
                    <a:pt x="105" y="192"/>
                  </a:cubicBezTo>
                  <a:close/>
                  <a:moveTo>
                    <a:pt x="123" y="53"/>
                  </a:moveTo>
                  <a:cubicBezTo>
                    <a:pt x="125" y="57"/>
                    <a:pt x="128" y="69"/>
                    <a:pt x="128" y="69"/>
                  </a:cubicBezTo>
                  <a:cubicBezTo>
                    <a:pt x="130" y="75"/>
                    <a:pt x="132" y="82"/>
                    <a:pt x="135" y="89"/>
                  </a:cubicBezTo>
                  <a:cubicBezTo>
                    <a:pt x="133" y="106"/>
                    <a:pt x="130" y="124"/>
                    <a:pt x="126" y="141"/>
                  </a:cubicBezTo>
                  <a:cubicBezTo>
                    <a:pt x="127" y="132"/>
                    <a:pt x="128" y="122"/>
                    <a:pt x="128" y="112"/>
                  </a:cubicBezTo>
                  <a:cubicBezTo>
                    <a:pt x="128" y="111"/>
                    <a:pt x="128" y="111"/>
                    <a:pt x="128" y="110"/>
                  </a:cubicBezTo>
                  <a:cubicBezTo>
                    <a:pt x="128" y="97"/>
                    <a:pt x="126" y="83"/>
                    <a:pt x="124" y="70"/>
                  </a:cubicBezTo>
                  <a:cubicBezTo>
                    <a:pt x="124" y="64"/>
                    <a:pt x="124" y="59"/>
                    <a:pt x="123" y="53"/>
                  </a:cubicBezTo>
                  <a:close/>
                  <a:moveTo>
                    <a:pt x="154" y="29"/>
                  </a:moveTo>
                  <a:cubicBezTo>
                    <a:pt x="156" y="30"/>
                    <a:pt x="158" y="32"/>
                    <a:pt x="160" y="33"/>
                  </a:cubicBezTo>
                  <a:cubicBezTo>
                    <a:pt x="161" y="34"/>
                    <a:pt x="162" y="36"/>
                    <a:pt x="164" y="37"/>
                  </a:cubicBezTo>
                  <a:cubicBezTo>
                    <a:pt x="166" y="40"/>
                    <a:pt x="169" y="43"/>
                    <a:pt x="171" y="46"/>
                  </a:cubicBezTo>
                  <a:cubicBezTo>
                    <a:pt x="171" y="47"/>
                    <a:pt x="170" y="48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2"/>
                    <a:pt x="160" y="35"/>
                    <a:pt x="154" y="29"/>
                  </a:cubicBezTo>
                  <a:close/>
                  <a:moveTo>
                    <a:pt x="95" y="208"/>
                  </a:moveTo>
                  <a:cubicBezTo>
                    <a:pt x="95" y="209"/>
                    <a:pt x="95" y="209"/>
                    <a:pt x="95" y="210"/>
                  </a:cubicBezTo>
                  <a:cubicBezTo>
                    <a:pt x="95" y="210"/>
                    <a:pt x="95" y="210"/>
                    <a:pt x="94" y="210"/>
                  </a:cubicBezTo>
                  <a:cubicBezTo>
                    <a:pt x="95" y="209"/>
                    <a:pt x="95" y="209"/>
                    <a:pt x="95" y="208"/>
                  </a:cubicBezTo>
                  <a:close/>
                  <a:moveTo>
                    <a:pt x="153" y="75"/>
                  </a:moveTo>
                  <a:cubicBezTo>
                    <a:pt x="154" y="79"/>
                    <a:pt x="155" y="84"/>
                    <a:pt x="156" y="89"/>
                  </a:cubicBezTo>
                  <a:cubicBezTo>
                    <a:pt x="158" y="101"/>
                    <a:pt x="161" y="114"/>
                    <a:pt x="161" y="127"/>
                  </a:cubicBezTo>
                  <a:cubicBezTo>
                    <a:pt x="161" y="130"/>
                    <a:pt x="161" y="133"/>
                    <a:pt x="160" y="136"/>
                  </a:cubicBezTo>
                  <a:cubicBezTo>
                    <a:pt x="158" y="155"/>
                    <a:pt x="146" y="175"/>
                    <a:pt x="126" y="197"/>
                  </a:cubicBezTo>
                  <a:cubicBezTo>
                    <a:pt x="128" y="191"/>
                    <a:pt x="130" y="185"/>
                    <a:pt x="133" y="179"/>
                  </a:cubicBezTo>
                  <a:cubicBezTo>
                    <a:pt x="138" y="166"/>
                    <a:pt x="143" y="153"/>
                    <a:pt x="146" y="139"/>
                  </a:cubicBezTo>
                  <a:cubicBezTo>
                    <a:pt x="147" y="131"/>
                    <a:pt x="148" y="124"/>
                    <a:pt x="149" y="117"/>
                  </a:cubicBezTo>
                  <a:cubicBezTo>
                    <a:pt x="150" y="118"/>
                    <a:pt x="151" y="120"/>
                    <a:pt x="153" y="122"/>
                  </a:cubicBezTo>
                  <a:cubicBezTo>
                    <a:pt x="154" y="123"/>
                    <a:pt x="156" y="123"/>
                    <a:pt x="157" y="122"/>
                  </a:cubicBezTo>
                  <a:cubicBezTo>
                    <a:pt x="158" y="122"/>
                    <a:pt x="159" y="120"/>
                    <a:pt x="159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09"/>
                    <a:pt x="154" y="99"/>
                    <a:pt x="149" y="89"/>
                  </a:cubicBezTo>
                  <a:cubicBezTo>
                    <a:pt x="150" y="84"/>
                    <a:pt x="152" y="80"/>
                    <a:pt x="153" y="75"/>
                  </a:cubicBezTo>
                  <a:close/>
                  <a:moveTo>
                    <a:pt x="166" y="85"/>
                  </a:moveTo>
                  <a:cubicBezTo>
                    <a:pt x="165" y="76"/>
                    <a:pt x="163" y="66"/>
                    <a:pt x="162" y="57"/>
                  </a:cubicBezTo>
                  <a:cubicBezTo>
                    <a:pt x="163" y="58"/>
                    <a:pt x="164" y="59"/>
                    <a:pt x="165" y="60"/>
                  </a:cubicBezTo>
                  <a:cubicBezTo>
                    <a:pt x="173" y="72"/>
                    <a:pt x="179" y="87"/>
                    <a:pt x="180" y="102"/>
                  </a:cubicBezTo>
                  <a:cubicBezTo>
                    <a:pt x="181" y="106"/>
                    <a:pt x="181" y="109"/>
                    <a:pt x="181" y="113"/>
                  </a:cubicBezTo>
                  <a:cubicBezTo>
                    <a:pt x="181" y="131"/>
                    <a:pt x="176" y="148"/>
                    <a:pt x="170" y="164"/>
                  </a:cubicBezTo>
                  <a:cubicBezTo>
                    <a:pt x="170" y="164"/>
                    <a:pt x="170" y="165"/>
                    <a:pt x="170" y="165"/>
                  </a:cubicBezTo>
                  <a:cubicBezTo>
                    <a:pt x="170" y="159"/>
                    <a:pt x="170" y="154"/>
                    <a:pt x="171" y="148"/>
                  </a:cubicBezTo>
                  <a:cubicBezTo>
                    <a:pt x="171" y="145"/>
                    <a:pt x="171" y="142"/>
                    <a:pt x="171" y="139"/>
                  </a:cubicBezTo>
                  <a:cubicBezTo>
                    <a:pt x="172" y="132"/>
                    <a:pt x="173" y="124"/>
                    <a:pt x="173" y="115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73" y="114"/>
                    <a:pt x="172" y="113"/>
                    <a:pt x="171" y="112"/>
                  </a:cubicBezTo>
                  <a:cubicBezTo>
                    <a:pt x="170" y="103"/>
                    <a:pt x="168" y="94"/>
                    <a:pt x="166" y="85"/>
                  </a:cubicBezTo>
                  <a:close/>
                  <a:moveTo>
                    <a:pt x="184" y="64"/>
                  </a:moveTo>
                  <a:cubicBezTo>
                    <a:pt x="185" y="65"/>
                    <a:pt x="186" y="66"/>
                    <a:pt x="186" y="67"/>
                  </a:cubicBezTo>
                  <a:cubicBezTo>
                    <a:pt x="186" y="67"/>
                    <a:pt x="186" y="68"/>
                    <a:pt x="186" y="68"/>
                  </a:cubicBezTo>
                  <a:cubicBezTo>
                    <a:pt x="186" y="67"/>
                    <a:pt x="185" y="66"/>
                    <a:pt x="184" y="64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90"/>
                    <a:pt x="189" y="90"/>
                  </a:cubicBezTo>
                  <a:cubicBezTo>
                    <a:pt x="189" y="90"/>
                    <a:pt x="189" y="91"/>
                    <a:pt x="189" y="91"/>
                  </a:cubicBezTo>
                  <a:cubicBezTo>
                    <a:pt x="188" y="90"/>
                    <a:pt x="188" y="89"/>
                    <a:pt x="188" y="89"/>
                  </a:cubicBezTo>
                  <a:close/>
                  <a:moveTo>
                    <a:pt x="195" y="85"/>
                  </a:moveTo>
                  <a:cubicBezTo>
                    <a:pt x="195" y="85"/>
                    <a:pt x="195" y="86"/>
                    <a:pt x="196" y="86"/>
                  </a:cubicBezTo>
                  <a:cubicBezTo>
                    <a:pt x="196" y="88"/>
                    <a:pt x="196" y="89"/>
                    <a:pt x="196" y="91"/>
                  </a:cubicBezTo>
                  <a:cubicBezTo>
                    <a:pt x="196" y="90"/>
                    <a:pt x="196" y="89"/>
                    <a:pt x="195" y="88"/>
                  </a:cubicBezTo>
                  <a:cubicBezTo>
                    <a:pt x="195" y="87"/>
                    <a:pt x="195" y="86"/>
                    <a:pt x="195" y="85"/>
                  </a:cubicBezTo>
                  <a:close/>
                  <a:moveTo>
                    <a:pt x="193" y="119"/>
                  </a:move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4" y="121"/>
                    <a:pt x="195" y="123"/>
                    <a:pt x="195" y="125"/>
                  </a:cubicBezTo>
                  <a:cubicBezTo>
                    <a:pt x="195" y="125"/>
                    <a:pt x="194" y="126"/>
                    <a:pt x="194" y="126"/>
                  </a:cubicBezTo>
                  <a:cubicBezTo>
                    <a:pt x="193" y="126"/>
                    <a:pt x="193" y="127"/>
                    <a:pt x="193" y="127"/>
                  </a:cubicBezTo>
                  <a:cubicBezTo>
                    <a:pt x="193" y="124"/>
                    <a:pt x="193" y="122"/>
                    <a:pt x="193" y="119"/>
                  </a:cubicBezTo>
                  <a:close/>
                  <a:moveTo>
                    <a:pt x="153" y="174"/>
                  </a:moveTo>
                  <a:cubicBezTo>
                    <a:pt x="151" y="177"/>
                    <a:pt x="149" y="181"/>
                    <a:pt x="148" y="184"/>
                  </a:cubicBezTo>
                  <a:cubicBezTo>
                    <a:pt x="147" y="186"/>
                    <a:pt x="146" y="188"/>
                    <a:pt x="145" y="190"/>
                  </a:cubicBezTo>
                  <a:cubicBezTo>
                    <a:pt x="145" y="190"/>
                    <a:pt x="144" y="190"/>
                    <a:pt x="144" y="190"/>
                  </a:cubicBezTo>
                  <a:cubicBezTo>
                    <a:pt x="142" y="192"/>
                    <a:pt x="140" y="193"/>
                    <a:pt x="137" y="195"/>
                  </a:cubicBezTo>
                  <a:cubicBezTo>
                    <a:pt x="143" y="188"/>
                    <a:pt x="149" y="181"/>
                    <a:pt x="153" y="174"/>
                  </a:cubicBezTo>
                  <a:close/>
                  <a:moveTo>
                    <a:pt x="163" y="173"/>
                  </a:moveTo>
                  <a:cubicBezTo>
                    <a:pt x="163" y="174"/>
                    <a:pt x="163" y="175"/>
                    <a:pt x="163" y="176"/>
                  </a:cubicBezTo>
                  <a:cubicBezTo>
                    <a:pt x="162" y="177"/>
                    <a:pt x="162" y="178"/>
                    <a:pt x="161" y="180"/>
                  </a:cubicBezTo>
                  <a:cubicBezTo>
                    <a:pt x="160" y="180"/>
                    <a:pt x="160" y="181"/>
                    <a:pt x="159" y="182"/>
                  </a:cubicBezTo>
                  <a:cubicBezTo>
                    <a:pt x="160" y="179"/>
                    <a:pt x="162" y="176"/>
                    <a:pt x="163" y="173"/>
                  </a:cubicBezTo>
                  <a:close/>
                  <a:moveTo>
                    <a:pt x="153" y="194"/>
                  </a:moveTo>
                  <a:cubicBezTo>
                    <a:pt x="155" y="193"/>
                    <a:pt x="156" y="191"/>
                    <a:pt x="158" y="190"/>
                  </a:cubicBezTo>
                  <a:cubicBezTo>
                    <a:pt x="158" y="191"/>
                    <a:pt x="158" y="192"/>
                    <a:pt x="159" y="192"/>
                  </a:cubicBezTo>
                  <a:cubicBezTo>
                    <a:pt x="159" y="192"/>
                    <a:pt x="160" y="192"/>
                    <a:pt x="160" y="192"/>
                  </a:cubicBezTo>
                  <a:cubicBezTo>
                    <a:pt x="160" y="193"/>
                    <a:pt x="159" y="196"/>
                    <a:pt x="159" y="196"/>
                  </a:cubicBezTo>
                  <a:cubicBezTo>
                    <a:pt x="159" y="196"/>
                    <a:pt x="159" y="197"/>
                    <a:pt x="159" y="197"/>
                  </a:cubicBezTo>
                  <a:cubicBezTo>
                    <a:pt x="159" y="198"/>
                    <a:pt x="160" y="199"/>
                    <a:pt x="160" y="199"/>
                  </a:cubicBezTo>
                  <a:cubicBezTo>
                    <a:pt x="155" y="206"/>
                    <a:pt x="149" y="212"/>
                    <a:pt x="142" y="216"/>
                  </a:cubicBezTo>
                  <a:cubicBezTo>
                    <a:pt x="143" y="209"/>
                    <a:pt x="146" y="202"/>
                    <a:pt x="150" y="195"/>
                  </a:cubicBezTo>
                  <a:cubicBezTo>
                    <a:pt x="151" y="195"/>
                    <a:pt x="152" y="194"/>
                    <a:pt x="153" y="194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8" name="Freeform 17"/>
            <p:cNvSpPr>
              <a:spLocks noEditPoints="1" noChangeArrowheads="1"/>
            </p:cNvSpPr>
            <p:nvPr/>
          </p:nvSpPr>
          <p:spPr bwMode="auto">
            <a:xfrm>
              <a:off x="3584" y="1005"/>
              <a:ext cx="313" cy="313"/>
            </a:xfrm>
            <a:custGeom>
              <a:avLst/>
              <a:gdLst>
                <a:gd name="T0" fmla="*/ 127 w 216"/>
                <a:gd name="T1" fmla="*/ 12 h 216"/>
                <a:gd name="T2" fmla="*/ 115 w 216"/>
                <a:gd name="T3" fmla="*/ 8 h 216"/>
                <a:gd name="T4" fmla="*/ 110 w 216"/>
                <a:gd name="T5" fmla="*/ 13 h 216"/>
                <a:gd name="T6" fmla="*/ 111 w 216"/>
                <a:gd name="T7" fmla="*/ 62 h 216"/>
                <a:gd name="T8" fmla="*/ 104 w 216"/>
                <a:gd name="T9" fmla="*/ 125 h 216"/>
                <a:gd name="T10" fmla="*/ 98 w 216"/>
                <a:gd name="T11" fmla="*/ 14 h 216"/>
                <a:gd name="T12" fmla="*/ 88 w 216"/>
                <a:gd name="T13" fmla="*/ 36 h 216"/>
                <a:gd name="T14" fmla="*/ 85 w 216"/>
                <a:gd name="T15" fmla="*/ 104 h 216"/>
                <a:gd name="T16" fmla="*/ 91 w 216"/>
                <a:gd name="T17" fmla="*/ 15 h 216"/>
                <a:gd name="T18" fmla="*/ 88 w 216"/>
                <a:gd name="T19" fmla="*/ 7 h 216"/>
                <a:gd name="T20" fmla="*/ 20 w 216"/>
                <a:gd name="T21" fmla="*/ 154 h 216"/>
                <a:gd name="T22" fmla="*/ 68 w 216"/>
                <a:gd name="T23" fmla="*/ 212 h 216"/>
                <a:gd name="T24" fmla="*/ 83 w 216"/>
                <a:gd name="T25" fmla="*/ 211 h 216"/>
                <a:gd name="T26" fmla="*/ 92 w 216"/>
                <a:gd name="T27" fmla="*/ 128 h 216"/>
                <a:gd name="T28" fmla="*/ 91 w 216"/>
                <a:gd name="T29" fmla="*/ 211 h 216"/>
                <a:gd name="T30" fmla="*/ 105 w 216"/>
                <a:gd name="T31" fmla="*/ 197 h 216"/>
                <a:gd name="T32" fmla="*/ 111 w 216"/>
                <a:gd name="T33" fmla="*/ 207 h 216"/>
                <a:gd name="T34" fmla="*/ 120 w 216"/>
                <a:gd name="T35" fmla="*/ 202 h 216"/>
                <a:gd name="T36" fmla="*/ 139 w 216"/>
                <a:gd name="T37" fmla="*/ 28 h 216"/>
                <a:gd name="T38" fmla="*/ 147 w 216"/>
                <a:gd name="T39" fmla="*/ 29 h 216"/>
                <a:gd name="T40" fmla="*/ 171 w 216"/>
                <a:gd name="T41" fmla="*/ 113 h 216"/>
                <a:gd name="T42" fmla="*/ 152 w 216"/>
                <a:gd name="T43" fmla="*/ 166 h 216"/>
                <a:gd name="T44" fmla="*/ 133 w 216"/>
                <a:gd name="T45" fmla="*/ 197 h 216"/>
                <a:gd name="T46" fmla="*/ 129 w 216"/>
                <a:gd name="T47" fmla="*/ 204 h 216"/>
                <a:gd name="T48" fmla="*/ 133 w 216"/>
                <a:gd name="T49" fmla="*/ 212 h 216"/>
                <a:gd name="T50" fmla="*/ 179 w 216"/>
                <a:gd name="T51" fmla="*/ 20 h 216"/>
                <a:gd name="T52" fmla="*/ 181 w 216"/>
                <a:gd name="T53" fmla="*/ 39 h 216"/>
                <a:gd name="T54" fmla="*/ 76 w 216"/>
                <a:gd name="T55" fmla="*/ 19 h 216"/>
                <a:gd name="T56" fmla="*/ 65 w 216"/>
                <a:gd name="T57" fmla="*/ 26 h 216"/>
                <a:gd name="T58" fmla="*/ 35 w 216"/>
                <a:gd name="T59" fmla="*/ 49 h 216"/>
                <a:gd name="T60" fmla="*/ 7 w 216"/>
                <a:gd name="T61" fmla="*/ 106 h 216"/>
                <a:gd name="T62" fmla="*/ 22 w 216"/>
                <a:gd name="T63" fmla="*/ 115 h 216"/>
                <a:gd name="T64" fmla="*/ 31 w 216"/>
                <a:gd name="T65" fmla="*/ 120 h 216"/>
                <a:gd name="T66" fmla="*/ 29 w 216"/>
                <a:gd name="T67" fmla="*/ 124 h 216"/>
                <a:gd name="T68" fmla="*/ 76 w 216"/>
                <a:gd name="T69" fmla="*/ 42 h 216"/>
                <a:gd name="T70" fmla="*/ 64 w 216"/>
                <a:gd name="T71" fmla="*/ 58 h 216"/>
                <a:gd name="T72" fmla="*/ 57 w 216"/>
                <a:gd name="T73" fmla="*/ 181 h 216"/>
                <a:gd name="T74" fmla="*/ 72 w 216"/>
                <a:gd name="T75" fmla="*/ 61 h 216"/>
                <a:gd name="T76" fmla="*/ 70 w 216"/>
                <a:gd name="T77" fmla="*/ 61 h 216"/>
                <a:gd name="T78" fmla="*/ 77 w 216"/>
                <a:gd name="T79" fmla="*/ 76 h 216"/>
                <a:gd name="T80" fmla="*/ 80 w 216"/>
                <a:gd name="T81" fmla="*/ 162 h 216"/>
                <a:gd name="T82" fmla="*/ 66 w 216"/>
                <a:gd name="T83" fmla="*/ 189 h 216"/>
                <a:gd name="T84" fmla="*/ 67 w 216"/>
                <a:gd name="T85" fmla="*/ 199 h 216"/>
                <a:gd name="T86" fmla="*/ 81 w 216"/>
                <a:gd name="T87" fmla="*/ 185 h 216"/>
                <a:gd name="T88" fmla="*/ 118 w 216"/>
                <a:gd name="T89" fmla="*/ 105 h 216"/>
                <a:gd name="T90" fmla="*/ 120 w 216"/>
                <a:gd name="T91" fmla="*/ 147 h 216"/>
                <a:gd name="T92" fmla="*/ 125 w 216"/>
                <a:gd name="T93" fmla="*/ 173 h 216"/>
                <a:gd name="T94" fmla="*/ 129 w 216"/>
                <a:gd name="T95" fmla="*/ 32 h 216"/>
                <a:gd name="T96" fmla="*/ 144 w 216"/>
                <a:gd name="T97" fmla="*/ 75 h 216"/>
                <a:gd name="T98" fmla="*/ 133 w 216"/>
                <a:gd name="T99" fmla="*/ 56 h 216"/>
                <a:gd name="T100" fmla="*/ 105 w 216"/>
                <a:gd name="T101" fmla="*/ 197 h 216"/>
                <a:gd name="T102" fmla="*/ 166 w 216"/>
                <a:gd name="T103" fmla="*/ 50 h 216"/>
                <a:gd name="T104" fmla="*/ 176 w 216"/>
                <a:gd name="T105" fmla="*/ 141 h 216"/>
                <a:gd name="T106" fmla="*/ 162 w 216"/>
                <a:gd name="T107" fmla="*/ 170 h 216"/>
                <a:gd name="T108" fmla="*/ 159 w 216"/>
                <a:gd name="T109" fmla="*/ 180 h 216"/>
                <a:gd name="T110" fmla="*/ 159 w 216"/>
                <a:gd name="T111" fmla="*/ 175 h 216"/>
                <a:gd name="T112" fmla="*/ 179 w 216"/>
                <a:gd name="T113" fmla="*/ 66 h 216"/>
                <a:gd name="T114" fmla="*/ 169 w 216"/>
                <a:gd name="T115" fmla="*/ 171 h 216"/>
                <a:gd name="T116" fmla="*/ 166 w 216"/>
                <a:gd name="T117" fmla="*/ 36 h 216"/>
                <a:gd name="T118" fmla="*/ 196 w 216"/>
                <a:gd name="T119" fmla="*/ 119 h 216"/>
                <a:gd name="T120" fmla="*/ 209 w 216"/>
                <a:gd name="T121" fmla="*/ 122 h 216"/>
                <a:gd name="T122" fmla="*/ 170 w 216"/>
                <a:gd name="T123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216">
                  <a:moveTo>
                    <a:pt x="128" y="1"/>
                  </a:moveTo>
                  <a:cubicBezTo>
                    <a:pt x="127" y="2"/>
                    <a:pt x="127" y="3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7"/>
                    <a:pt x="127" y="9"/>
                    <a:pt x="128" y="12"/>
                  </a:cubicBezTo>
                  <a:cubicBezTo>
                    <a:pt x="127" y="12"/>
                    <a:pt x="127" y="11"/>
                    <a:pt x="127" y="12"/>
                  </a:cubicBezTo>
                  <a:cubicBezTo>
                    <a:pt x="126" y="12"/>
                    <a:pt x="125" y="13"/>
                    <a:pt x="124" y="14"/>
                  </a:cubicBezTo>
                  <a:cubicBezTo>
                    <a:pt x="123" y="16"/>
                    <a:pt x="123" y="18"/>
                    <a:pt x="122" y="21"/>
                  </a:cubicBezTo>
                  <a:cubicBezTo>
                    <a:pt x="121" y="16"/>
                    <a:pt x="119" y="11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3" y="6"/>
                    <a:pt x="111" y="6"/>
                    <a:pt x="110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09" y="10"/>
                    <a:pt x="109" y="11"/>
                    <a:pt x="109" y="11"/>
                  </a:cubicBezTo>
                  <a:cubicBezTo>
                    <a:pt x="110" y="12"/>
                    <a:pt x="110" y="13"/>
                    <a:pt x="110" y="13"/>
                  </a:cubicBezTo>
                  <a:cubicBezTo>
                    <a:pt x="109" y="13"/>
                    <a:pt x="108" y="12"/>
                    <a:pt x="107" y="13"/>
                  </a:cubicBezTo>
                  <a:cubicBezTo>
                    <a:pt x="106" y="13"/>
                    <a:pt x="105" y="15"/>
                    <a:pt x="105" y="16"/>
                  </a:cubicBezTo>
                  <a:cubicBezTo>
                    <a:pt x="105" y="16"/>
                    <a:pt x="105" y="17"/>
                    <a:pt x="105" y="17"/>
                  </a:cubicBezTo>
                  <a:cubicBezTo>
                    <a:pt x="108" y="30"/>
                    <a:pt x="110" y="42"/>
                    <a:pt x="111" y="55"/>
                  </a:cubicBezTo>
                  <a:cubicBezTo>
                    <a:pt x="111" y="57"/>
                    <a:pt x="111" y="60"/>
                    <a:pt x="111" y="62"/>
                  </a:cubicBezTo>
                  <a:cubicBezTo>
                    <a:pt x="111" y="79"/>
                    <a:pt x="109" y="97"/>
                    <a:pt x="108" y="112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29"/>
                    <a:pt x="105" y="139"/>
                    <a:pt x="103" y="149"/>
                  </a:cubicBezTo>
                  <a:cubicBezTo>
                    <a:pt x="104" y="144"/>
                    <a:pt x="104" y="140"/>
                    <a:pt x="104" y="135"/>
                  </a:cubicBezTo>
                  <a:cubicBezTo>
                    <a:pt x="104" y="131"/>
                    <a:pt x="104" y="128"/>
                    <a:pt x="104" y="125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5" y="80"/>
                    <a:pt x="105" y="70"/>
                    <a:pt x="105" y="59"/>
                  </a:cubicBezTo>
                  <a:cubicBezTo>
                    <a:pt x="105" y="45"/>
                    <a:pt x="104" y="31"/>
                    <a:pt x="102" y="17"/>
                  </a:cubicBezTo>
                  <a:cubicBezTo>
                    <a:pt x="101" y="15"/>
                    <a:pt x="100" y="14"/>
                    <a:pt x="98" y="14"/>
                  </a:cubicBezTo>
                  <a:cubicBezTo>
                    <a:pt x="97" y="14"/>
                    <a:pt x="95" y="15"/>
                    <a:pt x="95" y="17"/>
                  </a:cubicBezTo>
                  <a:cubicBezTo>
                    <a:pt x="94" y="19"/>
                    <a:pt x="94" y="21"/>
                    <a:pt x="94" y="23"/>
                  </a:cubicBezTo>
                  <a:cubicBezTo>
                    <a:pt x="93" y="23"/>
                    <a:pt x="92" y="22"/>
                    <a:pt x="91" y="22"/>
                  </a:cubicBezTo>
                  <a:cubicBezTo>
                    <a:pt x="90" y="23"/>
                    <a:pt x="88" y="24"/>
                    <a:pt x="88" y="26"/>
                  </a:cubicBezTo>
                  <a:cubicBezTo>
                    <a:pt x="88" y="26"/>
                    <a:pt x="88" y="36"/>
                    <a:pt x="88" y="36"/>
                  </a:cubicBezTo>
                  <a:cubicBezTo>
                    <a:pt x="88" y="48"/>
                    <a:pt x="89" y="61"/>
                    <a:pt x="89" y="73"/>
                  </a:cubicBezTo>
                  <a:cubicBezTo>
                    <a:pt x="89" y="77"/>
                    <a:pt x="88" y="82"/>
                    <a:pt x="88" y="86"/>
                  </a:cubicBezTo>
                  <a:cubicBezTo>
                    <a:pt x="87" y="100"/>
                    <a:pt x="86" y="114"/>
                    <a:pt x="85" y="128"/>
                  </a:cubicBezTo>
                  <a:cubicBezTo>
                    <a:pt x="85" y="126"/>
                    <a:pt x="85" y="124"/>
                    <a:pt x="85" y="124"/>
                  </a:cubicBezTo>
                  <a:cubicBezTo>
                    <a:pt x="85" y="117"/>
                    <a:pt x="85" y="111"/>
                    <a:pt x="85" y="104"/>
                  </a:cubicBezTo>
                  <a:cubicBezTo>
                    <a:pt x="85" y="86"/>
                    <a:pt x="84" y="70"/>
                    <a:pt x="80" y="61"/>
                  </a:cubicBezTo>
                  <a:cubicBezTo>
                    <a:pt x="82" y="49"/>
                    <a:pt x="84" y="37"/>
                    <a:pt x="85" y="25"/>
                  </a:cubicBezTo>
                  <a:cubicBezTo>
                    <a:pt x="86" y="23"/>
                    <a:pt x="87" y="22"/>
                    <a:pt x="88" y="21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0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0" y="11"/>
                    <a:pt x="90" y="11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79" y="3"/>
                    <a:pt x="68" y="10"/>
                    <a:pt x="58" y="20"/>
                  </a:cubicBezTo>
                  <a:cubicBezTo>
                    <a:pt x="55" y="21"/>
                    <a:pt x="52" y="23"/>
                    <a:pt x="49" y="26"/>
                  </a:cubicBezTo>
                  <a:cubicBezTo>
                    <a:pt x="25" y="45"/>
                    <a:pt x="3" y="78"/>
                    <a:pt x="1" y="100"/>
                  </a:cubicBezTo>
                  <a:cubicBezTo>
                    <a:pt x="0" y="102"/>
                    <a:pt x="0" y="104"/>
                    <a:pt x="0" y="106"/>
                  </a:cubicBezTo>
                  <a:cubicBezTo>
                    <a:pt x="0" y="124"/>
                    <a:pt x="9" y="139"/>
                    <a:pt x="20" y="154"/>
                  </a:cubicBezTo>
                  <a:cubicBezTo>
                    <a:pt x="23" y="165"/>
                    <a:pt x="28" y="174"/>
                    <a:pt x="35" y="183"/>
                  </a:cubicBezTo>
                  <a:cubicBezTo>
                    <a:pt x="37" y="185"/>
                    <a:pt x="42" y="191"/>
                    <a:pt x="49" y="197"/>
                  </a:cubicBezTo>
                  <a:cubicBezTo>
                    <a:pt x="52" y="203"/>
                    <a:pt x="57" y="209"/>
                    <a:pt x="62" y="215"/>
                  </a:cubicBezTo>
                  <a:cubicBezTo>
                    <a:pt x="63" y="216"/>
                    <a:pt x="65" y="216"/>
                    <a:pt x="66" y="215"/>
                  </a:cubicBezTo>
                  <a:cubicBezTo>
                    <a:pt x="67" y="215"/>
                    <a:pt x="68" y="214"/>
                    <a:pt x="68" y="212"/>
                  </a:cubicBezTo>
                  <a:cubicBezTo>
                    <a:pt x="68" y="212"/>
                    <a:pt x="68" y="212"/>
                    <a:pt x="68" y="211"/>
                  </a:cubicBezTo>
                  <a:cubicBezTo>
                    <a:pt x="68" y="211"/>
                    <a:pt x="67" y="210"/>
                    <a:pt x="67" y="209"/>
                  </a:cubicBezTo>
                  <a:cubicBezTo>
                    <a:pt x="72" y="211"/>
                    <a:pt x="77" y="212"/>
                    <a:pt x="81" y="211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3" y="211"/>
                    <a:pt x="83" y="211"/>
                    <a:pt x="83" y="211"/>
                  </a:cubicBezTo>
                  <a:cubicBezTo>
                    <a:pt x="84" y="212"/>
                    <a:pt x="86" y="212"/>
                    <a:pt x="87" y="211"/>
                  </a:cubicBezTo>
                  <a:cubicBezTo>
                    <a:pt x="88" y="211"/>
                    <a:pt x="88" y="210"/>
                    <a:pt x="88" y="209"/>
                  </a:cubicBezTo>
                  <a:cubicBezTo>
                    <a:pt x="89" y="204"/>
                    <a:pt x="89" y="200"/>
                    <a:pt x="89" y="195"/>
                  </a:cubicBezTo>
                  <a:cubicBezTo>
                    <a:pt x="89" y="184"/>
                    <a:pt x="88" y="173"/>
                    <a:pt x="87" y="162"/>
                  </a:cubicBezTo>
                  <a:cubicBezTo>
                    <a:pt x="89" y="151"/>
                    <a:pt x="91" y="139"/>
                    <a:pt x="92" y="128"/>
                  </a:cubicBezTo>
                  <a:cubicBezTo>
                    <a:pt x="93" y="136"/>
                    <a:pt x="94" y="145"/>
                    <a:pt x="94" y="145"/>
                  </a:cubicBezTo>
                  <a:cubicBezTo>
                    <a:pt x="94" y="148"/>
                    <a:pt x="95" y="150"/>
                    <a:pt x="95" y="153"/>
                  </a:cubicBezTo>
                  <a:cubicBezTo>
                    <a:pt x="94" y="170"/>
                    <a:pt x="93" y="187"/>
                    <a:pt x="92" y="204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3"/>
                    <a:pt x="93" y="214"/>
                    <a:pt x="94" y="214"/>
                  </a:cubicBezTo>
                  <a:cubicBezTo>
                    <a:pt x="96" y="215"/>
                    <a:pt x="98" y="213"/>
                    <a:pt x="98" y="212"/>
                  </a:cubicBezTo>
                  <a:cubicBezTo>
                    <a:pt x="99" y="208"/>
                    <a:pt x="99" y="204"/>
                    <a:pt x="100" y="200"/>
                  </a:cubicBezTo>
                  <a:cubicBezTo>
                    <a:pt x="100" y="200"/>
                    <a:pt x="101" y="201"/>
                    <a:pt x="101" y="201"/>
                  </a:cubicBezTo>
                  <a:cubicBezTo>
                    <a:pt x="103" y="201"/>
                    <a:pt x="105" y="199"/>
                    <a:pt x="105" y="197"/>
                  </a:cubicBezTo>
                  <a:cubicBezTo>
                    <a:pt x="105" y="196"/>
                    <a:pt x="105" y="195"/>
                    <a:pt x="105" y="193"/>
                  </a:cubicBezTo>
                  <a:cubicBezTo>
                    <a:pt x="105" y="197"/>
                    <a:pt x="105" y="201"/>
                    <a:pt x="105" y="205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5" y="207"/>
                    <a:pt x="106" y="208"/>
                    <a:pt x="107" y="209"/>
                  </a:cubicBezTo>
                  <a:cubicBezTo>
                    <a:pt x="109" y="209"/>
                    <a:pt x="111" y="208"/>
                    <a:pt x="111" y="207"/>
                  </a:cubicBezTo>
                  <a:cubicBezTo>
                    <a:pt x="112" y="206"/>
                    <a:pt x="112" y="205"/>
                    <a:pt x="112" y="204"/>
                  </a:cubicBezTo>
                  <a:cubicBezTo>
                    <a:pt x="113" y="205"/>
                    <a:pt x="114" y="206"/>
                    <a:pt x="115" y="206"/>
                  </a:cubicBezTo>
                  <a:cubicBezTo>
                    <a:pt x="116" y="206"/>
                    <a:pt x="118" y="205"/>
                    <a:pt x="119" y="204"/>
                  </a:cubicBezTo>
                  <a:cubicBezTo>
                    <a:pt x="119" y="204"/>
                    <a:pt x="119" y="203"/>
                    <a:pt x="119" y="202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20" y="202"/>
                    <a:pt x="120" y="202"/>
                    <a:pt x="121" y="203"/>
                  </a:cubicBezTo>
                  <a:cubicBezTo>
                    <a:pt x="122" y="204"/>
                    <a:pt x="124" y="204"/>
                    <a:pt x="125" y="202"/>
                  </a:cubicBezTo>
                  <a:cubicBezTo>
                    <a:pt x="138" y="190"/>
                    <a:pt x="147" y="172"/>
                    <a:pt x="151" y="147"/>
                  </a:cubicBezTo>
                  <a:cubicBezTo>
                    <a:pt x="153" y="135"/>
                    <a:pt x="154" y="122"/>
                    <a:pt x="154" y="109"/>
                  </a:cubicBezTo>
                  <a:cubicBezTo>
                    <a:pt x="154" y="81"/>
                    <a:pt x="149" y="51"/>
                    <a:pt x="139" y="28"/>
                  </a:cubicBezTo>
                  <a:cubicBezTo>
                    <a:pt x="137" y="22"/>
                    <a:pt x="135" y="16"/>
                    <a:pt x="134" y="10"/>
                  </a:cubicBezTo>
                  <a:cubicBezTo>
                    <a:pt x="139" y="13"/>
                    <a:pt x="143" y="18"/>
                    <a:pt x="148" y="23"/>
                  </a:cubicBezTo>
                  <a:cubicBezTo>
                    <a:pt x="148" y="24"/>
                    <a:pt x="147" y="24"/>
                    <a:pt x="147" y="25"/>
                  </a:cubicBezTo>
                  <a:cubicBezTo>
                    <a:pt x="147" y="26"/>
                    <a:pt x="148" y="27"/>
                    <a:pt x="148" y="28"/>
                  </a:cubicBezTo>
                  <a:cubicBezTo>
                    <a:pt x="147" y="28"/>
                    <a:pt x="147" y="28"/>
                    <a:pt x="147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2"/>
                    <a:pt x="146" y="33"/>
                    <a:pt x="146" y="33"/>
                  </a:cubicBezTo>
                  <a:cubicBezTo>
                    <a:pt x="150" y="39"/>
                    <a:pt x="154" y="45"/>
                    <a:pt x="157" y="51"/>
                  </a:cubicBezTo>
                  <a:cubicBezTo>
                    <a:pt x="164" y="68"/>
                    <a:pt x="168" y="89"/>
                    <a:pt x="170" y="101"/>
                  </a:cubicBezTo>
                  <a:cubicBezTo>
                    <a:pt x="170" y="105"/>
                    <a:pt x="171" y="109"/>
                    <a:pt x="171" y="113"/>
                  </a:cubicBezTo>
                  <a:cubicBezTo>
                    <a:pt x="171" y="113"/>
                    <a:pt x="171" y="114"/>
                    <a:pt x="171" y="114"/>
                  </a:cubicBezTo>
                  <a:cubicBezTo>
                    <a:pt x="171" y="116"/>
                    <a:pt x="171" y="118"/>
                    <a:pt x="170" y="120"/>
                  </a:cubicBezTo>
                  <a:cubicBezTo>
                    <a:pt x="170" y="125"/>
                    <a:pt x="169" y="129"/>
                    <a:pt x="168" y="132"/>
                  </a:cubicBezTo>
                  <a:cubicBezTo>
                    <a:pt x="168" y="135"/>
                    <a:pt x="167" y="138"/>
                    <a:pt x="166" y="140"/>
                  </a:cubicBezTo>
                  <a:cubicBezTo>
                    <a:pt x="162" y="149"/>
                    <a:pt x="157" y="157"/>
                    <a:pt x="152" y="166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3" y="181"/>
                    <a:pt x="143" y="182"/>
                    <a:pt x="143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4"/>
                    <a:pt x="143" y="184"/>
                    <a:pt x="142" y="185"/>
                  </a:cubicBezTo>
                  <a:cubicBezTo>
                    <a:pt x="139" y="188"/>
                    <a:pt x="136" y="192"/>
                    <a:pt x="133" y="197"/>
                  </a:cubicBezTo>
                  <a:cubicBezTo>
                    <a:pt x="132" y="198"/>
                    <a:pt x="131" y="199"/>
                    <a:pt x="131" y="200"/>
                  </a:cubicBezTo>
                  <a:cubicBezTo>
                    <a:pt x="130" y="201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29" y="203"/>
                    <a:pt x="129" y="203"/>
                  </a:cubicBezTo>
                  <a:cubicBezTo>
                    <a:pt x="129" y="203"/>
                    <a:pt x="129" y="203"/>
                    <a:pt x="129" y="204"/>
                  </a:cubicBezTo>
                  <a:cubicBezTo>
                    <a:pt x="129" y="205"/>
                    <a:pt x="129" y="205"/>
                    <a:pt x="130" y="206"/>
                  </a:cubicBezTo>
                  <a:cubicBezTo>
                    <a:pt x="130" y="206"/>
                    <a:pt x="129" y="207"/>
                    <a:pt x="129" y="207"/>
                  </a:cubicBezTo>
                  <a:cubicBezTo>
                    <a:pt x="129" y="207"/>
                    <a:pt x="129" y="208"/>
                    <a:pt x="129" y="208"/>
                  </a:cubicBezTo>
                  <a:cubicBezTo>
                    <a:pt x="129" y="209"/>
                    <a:pt x="129" y="210"/>
                    <a:pt x="130" y="210"/>
                  </a:cubicBezTo>
                  <a:cubicBezTo>
                    <a:pt x="131" y="211"/>
                    <a:pt x="132" y="212"/>
                    <a:pt x="133" y="212"/>
                  </a:cubicBezTo>
                  <a:cubicBezTo>
                    <a:pt x="169" y="208"/>
                    <a:pt x="203" y="178"/>
                    <a:pt x="213" y="143"/>
                  </a:cubicBezTo>
                  <a:cubicBezTo>
                    <a:pt x="215" y="136"/>
                    <a:pt x="216" y="129"/>
                    <a:pt x="216" y="123"/>
                  </a:cubicBezTo>
                  <a:cubicBezTo>
                    <a:pt x="216" y="103"/>
                    <a:pt x="209" y="84"/>
                    <a:pt x="201" y="66"/>
                  </a:cubicBezTo>
                  <a:cubicBezTo>
                    <a:pt x="199" y="63"/>
                    <a:pt x="197" y="60"/>
                    <a:pt x="196" y="57"/>
                  </a:cubicBezTo>
                  <a:cubicBezTo>
                    <a:pt x="190" y="39"/>
                    <a:pt x="183" y="24"/>
                    <a:pt x="179" y="20"/>
                  </a:cubicBezTo>
                  <a:cubicBezTo>
                    <a:pt x="177" y="18"/>
                    <a:pt x="175" y="18"/>
                    <a:pt x="174" y="18"/>
                  </a:cubicBezTo>
                  <a:cubicBezTo>
                    <a:pt x="172" y="19"/>
                    <a:pt x="171" y="20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1" y="24"/>
                    <a:pt x="172" y="24"/>
                    <a:pt x="174" y="25"/>
                  </a:cubicBezTo>
                  <a:cubicBezTo>
                    <a:pt x="175" y="26"/>
                    <a:pt x="178" y="32"/>
                    <a:pt x="181" y="39"/>
                  </a:cubicBezTo>
                  <a:cubicBezTo>
                    <a:pt x="175" y="34"/>
                    <a:pt x="168" y="29"/>
                    <a:pt x="160" y="24"/>
                  </a:cubicBezTo>
                  <a:cubicBezTo>
                    <a:pt x="160" y="24"/>
                    <a:pt x="154" y="20"/>
                    <a:pt x="154" y="19"/>
                  </a:cubicBezTo>
                  <a:cubicBezTo>
                    <a:pt x="147" y="10"/>
                    <a:pt x="139" y="3"/>
                    <a:pt x="131" y="1"/>
                  </a:cubicBezTo>
                  <a:cubicBezTo>
                    <a:pt x="130" y="0"/>
                    <a:pt x="129" y="1"/>
                    <a:pt x="128" y="1"/>
                  </a:cubicBezTo>
                  <a:close/>
                  <a:moveTo>
                    <a:pt x="76" y="19"/>
                  </a:moveTo>
                  <a:cubicBezTo>
                    <a:pt x="74" y="24"/>
                    <a:pt x="73" y="28"/>
                    <a:pt x="71" y="32"/>
                  </a:cubicBezTo>
                  <a:cubicBezTo>
                    <a:pt x="68" y="36"/>
                    <a:pt x="66" y="40"/>
                    <a:pt x="63" y="45"/>
                  </a:cubicBezTo>
                  <a:cubicBezTo>
                    <a:pt x="65" y="40"/>
                    <a:pt x="66" y="34"/>
                    <a:pt x="67" y="29"/>
                  </a:cubicBezTo>
                  <a:cubicBezTo>
                    <a:pt x="67" y="29"/>
                    <a:pt x="67" y="29"/>
                    <a:pt x="67" y="28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5" y="25"/>
                    <a:pt x="64" y="25"/>
                    <a:pt x="63" y="25"/>
                  </a:cubicBezTo>
                  <a:cubicBezTo>
                    <a:pt x="67" y="22"/>
                    <a:pt x="72" y="21"/>
                    <a:pt x="76" y="19"/>
                  </a:cubicBezTo>
                  <a:close/>
                  <a:moveTo>
                    <a:pt x="7" y="106"/>
                  </a:moveTo>
                  <a:cubicBezTo>
                    <a:pt x="7" y="105"/>
                    <a:pt x="7" y="103"/>
                    <a:pt x="8" y="101"/>
                  </a:cubicBezTo>
                  <a:cubicBezTo>
                    <a:pt x="9" y="86"/>
                    <a:pt x="21" y="66"/>
                    <a:pt x="35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26" y="67"/>
                    <a:pt x="16" y="86"/>
                    <a:pt x="15" y="108"/>
                  </a:cubicBezTo>
                  <a:cubicBezTo>
                    <a:pt x="15" y="111"/>
                    <a:pt x="15" y="113"/>
                    <a:pt x="15" y="115"/>
                  </a:cubicBezTo>
                  <a:cubicBezTo>
                    <a:pt x="15" y="123"/>
                    <a:pt x="16" y="130"/>
                    <a:pt x="16" y="136"/>
                  </a:cubicBezTo>
                  <a:cubicBezTo>
                    <a:pt x="11" y="127"/>
                    <a:pt x="7" y="117"/>
                    <a:pt x="7" y="106"/>
                  </a:cubicBezTo>
                  <a:close/>
                  <a:moveTo>
                    <a:pt x="22" y="115"/>
                  </a:moveTo>
                  <a:cubicBezTo>
                    <a:pt x="22" y="113"/>
                    <a:pt x="22" y="111"/>
                    <a:pt x="22" y="109"/>
                  </a:cubicBezTo>
                  <a:cubicBezTo>
                    <a:pt x="23" y="96"/>
                    <a:pt x="27" y="84"/>
                    <a:pt x="31" y="73"/>
                  </a:cubicBezTo>
                  <a:cubicBezTo>
                    <a:pt x="26" y="88"/>
                    <a:pt x="23" y="104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lose/>
                  <a:moveTo>
                    <a:pt x="29" y="124"/>
                  </a:moveTo>
                  <a:cubicBezTo>
                    <a:pt x="29" y="124"/>
                    <a:pt x="29" y="124"/>
                    <a:pt x="29" y="123"/>
                  </a:cubicBezTo>
                  <a:cubicBezTo>
                    <a:pt x="29" y="102"/>
                    <a:pt x="40" y="58"/>
                    <a:pt x="58" y="38"/>
                  </a:cubicBezTo>
                  <a:cubicBezTo>
                    <a:pt x="55" y="48"/>
                    <a:pt x="51" y="57"/>
                    <a:pt x="46" y="67"/>
                  </a:cubicBezTo>
                  <a:cubicBezTo>
                    <a:pt x="39" y="83"/>
                    <a:pt x="31" y="100"/>
                    <a:pt x="31" y="120"/>
                  </a:cubicBezTo>
                  <a:cubicBezTo>
                    <a:pt x="31" y="121"/>
                    <a:pt x="31" y="122"/>
                    <a:pt x="31" y="123"/>
                  </a:cubicBezTo>
                  <a:cubicBezTo>
                    <a:pt x="32" y="133"/>
                    <a:pt x="34" y="142"/>
                    <a:pt x="36" y="150"/>
                  </a:cubicBezTo>
                  <a:cubicBezTo>
                    <a:pt x="36" y="154"/>
                    <a:pt x="37" y="158"/>
                    <a:pt x="38" y="163"/>
                  </a:cubicBezTo>
                  <a:cubicBezTo>
                    <a:pt x="37" y="162"/>
                    <a:pt x="37" y="162"/>
                    <a:pt x="36" y="161"/>
                  </a:cubicBezTo>
                  <a:cubicBezTo>
                    <a:pt x="32" y="150"/>
                    <a:pt x="29" y="137"/>
                    <a:pt x="29" y="124"/>
                  </a:cubicBezTo>
                  <a:close/>
                  <a:moveTo>
                    <a:pt x="76" y="42"/>
                  </a:moveTo>
                  <a:cubicBezTo>
                    <a:pt x="75" y="46"/>
                    <a:pt x="74" y="50"/>
                    <a:pt x="74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4"/>
                    <a:pt x="72" y="54"/>
                    <a:pt x="72" y="53"/>
                  </a:cubicBezTo>
                  <a:cubicBezTo>
                    <a:pt x="73" y="50"/>
                    <a:pt x="74" y="46"/>
                    <a:pt x="76" y="42"/>
                  </a:cubicBezTo>
                  <a:close/>
                  <a:moveTo>
                    <a:pt x="43" y="139"/>
                  </a:moveTo>
                  <a:cubicBezTo>
                    <a:pt x="43" y="127"/>
                    <a:pt x="44" y="117"/>
                    <a:pt x="45" y="109"/>
                  </a:cubicBezTo>
                  <a:cubicBezTo>
                    <a:pt x="48" y="88"/>
                    <a:pt x="55" y="72"/>
                    <a:pt x="64" y="56"/>
                  </a:cubicBezTo>
                  <a:cubicBezTo>
                    <a:pt x="64" y="57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1" y="63"/>
                    <a:pt x="59" y="75"/>
                    <a:pt x="57" y="89"/>
                  </a:cubicBezTo>
                  <a:cubicBezTo>
                    <a:pt x="57" y="92"/>
                    <a:pt x="56" y="95"/>
                    <a:pt x="56" y="98"/>
                  </a:cubicBezTo>
                  <a:cubicBezTo>
                    <a:pt x="54" y="112"/>
                    <a:pt x="53" y="126"/>
                    <a:pt x="53" y="139"/>
                  </a:cubicBezTo>
                  <a:cubicBezTo>
                    <a:pt x="53" y="154"/>
                    <a:pt x="54" y="168"/>
                    <a:pt x="57" y="181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56" y="180"/>
                    <a:pt x="55" y="179"/>
                    <a:pt x="55" y="179"/>
                  </a:cubicBezTo>
                  <a:cubicBezTo>
                    <a:pt x="50" y="169"/>
                    <a:pt x="46" y="159"/>
                    <a:pt x="43" y="149"/>
                  </a:cubicBezTo>
                  <a:cubicBezTo>
                    <a:pt x="43" y="145"/>
                    <a:pt x="43" y="142"/>
                    <a:pt x="43" y="139"/>
                  </a:cubicBezTo>
                  <a:close/>
                  <a:moveTo>
                    <a:pt x="71" y="60"/>
                  </a:moveTo>
                  <a:cubicBezTo>
                    <a:pt x="71" y="61"/>
                    <a:pt x="72" y="61"/>
                    <a:pt x="72" y="61"/>
                  </a:cubicBezTo>
                  <a:cubicBezTo>
                    <a:pt x="72" y="63"/>
                    <a:pt x="72" y="64"/>
                    <a:pt x="72" y="65"/>
                  </a:cubicBezTo>
                  <a:cubicBezTo>
                    <a:pt x="68" y="84"/>
                    <a:pt x="65" y="103"/>
                    <a:pt x="64" y="123"/>
                  </a:cubicBezTo>
                  <a:cubicBezTo>
                    <a:pt x="64" y="119"/>
                    <a:pt x="64" y="115"/>
                    <a:pt x="64" y="112"/>
                  </a:cubicBezTo>
                  <a:cubicBezTo>
                    <a:pt x="64" y="104"/>
                    <a:pt x="64" y="96"/>
                    <a:pt x="65" y="89"/>
                  </a:cubicBezTo>
                  <a:cubicBezTo>
                    <a:pt x="66" y="80"/>
                    <a:pt x="68" y="70"/>
                    <a:pt x="70" y="61"/>
                  </a:cubicBezTo>
                  <a:cubicBezTo>
                    <a:pt x="71" y="61"/>
                    <a:pt x="71" y="60"/>
                    <a:pt x="71" y="60"/>
                  </a:cubicBezTo>
                  <a:close/>
                  <a:moveTo>
                    <a:pt x="71" y="145"/>
                  </a:moveTo>
                  <a:cubicBezTo>
                    <a:pt x="71" y="141"/>
                    <a:pt x="71" y="138"/>
                    <a:pt x="71" y="135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11"/>
                    <a:pt x="74" y="93"/>
                    <a:pt x="77" y="76"/>
                  </a:cubicBezTo>
                  <a:cubicBezTo>
                    <a:pt x="78" y="84"/>
                    <a:pt x="78" y="94"/>
                    <a:pt x="78" y="107"/>
                  </a:cubicBezTo>
                  <a:cubicBezTo>
                    <a:pt x="78" y="112"/>
                    <a:pt x="78" y="118"/>
                    <a:pt x="78" y="12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1"/>
                    <a:pt x="80" y="162"/>
                  </a:cubicBezTo>
                  <a:cubicBezTo>
                    <a:pt x="78" y="170"/>
                    <a:pt x="77" y="177"/>
                    <a:pt x="74" y="185"/>
                  </a:cubicBezTo>
                  <a:cubicBezTo>
                    <a:pt x="71" y="172"/>
                    <a:pt x="71" y="157"/>
                    <a:pt x="71" y="145"/>
                  </a:cubicBezTo>
                  <a:close/>
                  <a:moveTo>
                    <a:pt x="66" y="188"/>
                  </a:moveTo>
                  <a:cubicBezTo>
                    <a:pt x="66" y="188"/>
                    <a:pt x="66" y="189"/>
                    <a:pt x="66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8"/>
                    <a:pt x="66" y="188"/>
                    <a:pt x="66" y="188"/>
                  </a:cubicBezTo>
                  <a:close/>
                  <a:moveTo>
                    <a:pt x="67" y="199"/>
                  </a:moveTo>
                  <a:cubicBezTo>
                    <a:pt x="68" y="200"/>
                    <a:pt x="69" y="202"/>
                    <a:pt x="71" y="203"/>
                  </a:cubicBezTo>
                  <a:cubicBezTo>
                    <a:pt x="69" y="202"/>
                    <a:pt x="68" y="202"/>
                    <a:pt x="67" y="201"/>
                  </a:cubicBezTo>
                  <a:cubicBezTo>
                    <a:pt x="67" y="200"/>
                    <a:pt x="67" y="200"/>
                    <a:pt x="67" y="199"/>
                  </a:cubicBezTo>
                  <a:close/>
                  <a:moveTo>
                    <a:pt x="81" y="185"/>
                  </a:moveTo>
                  <a:cubicBezTo>
                    <a:pt x="82" y="189"/>
                    <a:pt x="82" y="192"/>
                    <a:pt x="82" y="195"/>
                  </a:cubicBezTo>
                  <a:cubicBezTo>
                    <a:pt x="82" y="197"/>
                    <a:pt x="82" y="199"/>
                    <a:pt x="82" y="201"/>
                  </a:cubicBezTo>
                  <a:cubicBezTo>
                    <a:pt x="80" y="200"/>
                    <a:pt x="79" y="198"/>
                    <a:pt x="78" y="196"/>
                  </a:cubicBezTo>
                  <a:cubicBezTo>
                    <a:pt x="79" y="192"/>
                    <a:pt x="80" y="189"/>
                    <a:pt x="81" y="185"/>
                  </a:cubicBezTo>
                  <a:close/>
                  <a:moveTo>
                    <a:pt x="112" y="17"/>
                  </a:moveTo>
                  <a:cubicBezTo>
                    <a:pt x="117" y="26"/>
                    <a:pt x="120" y="37"/>
                    <a:pt x="122" y="49"/>
                  </a:cubicBezTo>
                  <a:cubicBezTo>
                    <a:pt x="122" y="52"/>
                    <a:pt x="122" y="54"/>
                    <a:pt x="122" y="57"/>
                  </a:cubicBezTo>
                  <a:cubicBezTo>
                    <a:pt x="121" y="74"/>
                    <a:pt x="120" y="90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98"/>
                    <a:pt x="119" y="91"/>
                    <a:pt x="119" y="84"/>
                  </a:cubicBezTo>
                  <a:cubicBezTo>
                    <a:pt x="119" y="74"/>
                    <a:pt x="118" y="64"/>
                    <a:pt x="118" y="55"/>
                  </a:cubicBezTo>
                  <a:cubicBezTo>
                    <a:pt x="117" y="41"/>
                    <a:pt x="116" y="28"/>
                    <a:pt x="112" y="17"/>
                  </a:cubicBezTo>
                  <a:close/>
                  <a:moveTo>
                    <a:pt x="121" y="138"/>
                  </a:moveTo>
                  <a:cubicBezTo>
                    <a:pt x="120" y="142"/>
                    <a:pt x="120" y="147"/>
                    <a:pt x="120" y="147"/>
                  </a:cubicBezTo>
                  <a:cubicBezTo>
                    <a:pt x="120" y="152"/>
                    <a:pt x="119" y="158"/>
                    <a:pt x="119" y="163"/>
                  </a:cubicBezTo>
                  <a:cubicBezTo>
                    <a:pt x="118" y="166"/>
                    <a:pt x="118" y="169"/>
                    <a:pt x="117" y="172"/>
                  </a:cubicBezTo>
                  <a:cubicBezTo>
                    <a:pt x="117" y="161"/>
                    <a:pt x="119" y="149"/>
                    <a:pt x="121" y="138"/>
                  </a:cubicBezTo>
                  <a:close/>
                  <a:moveTo>
                    <a:pt x="127" y="159"/>
                  </a:moveTo>
                  <a:cubicBezTo>
                    <a:pt x="127" y="164"/>
                    <a:pt x="126" y="169"/>
                    <a:pt x="125" y="173"/>
                  </a:cubicBezTo>
                  <a:cubicBezTo>
                    <a:pt x="126" y="170"/>
                    <a:pt x="126" y="167"/>
                    <a:pt x="126" y="164"/>
                  </a:cubicBezTo>
                  <a:cubicBezTo>
                    <a:pt x="126" y="163"/>
                    <a:pt x="127" y="161"/>
                    <a:pt x="127" y="159"/>
                  </a:cubicBezTo>
                  <a:close/>
                  <a:moveTo>
                    <a:pt x="129" y="39"/>
                  </a:moveTo>
                  <a:cubicBezTo>
                    <a:pt x="129" y="38"/>
                    <a:pt x="129" y="37"/>
                    <a:pt x="129" y="37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1"/>
                    <a:pt x="129" y="29"/>
                    <a:pt x="129" y="27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30" y="27"/>
                    <a:pt x="131" y="29"/>
                    <a:pt x="132" y="31"/>
                  </a:cubicBezTo>
                  <a:cubicBezTo>
                    <a:pt x="133" y="35"/>
                    <a:pt x="134" y="39"/>
                    <a:pt x="136" y="43"/>
                  </a:cubicBezTo>
                  <a:cubicBezTo>
                    <a:pt x="139" y="53"/>
                    <a:pt x="142" y="64"/>
                    <a:pt x="144" y="75"/>
                  </a:cubicBezTo>
                  <a:cubicBezTo>
                    <a:pt x="145" y="85"/>
                    <a:pt x="146" y="95"/>
                    <a:pt x="146" y="105"/>
                  </a:cubicBezTo>
                  <a:cubicBezTo>
                    <a:pt x="146" y="125"/>
                    <a:pt x="143" y="144"/>
                    <a:pt x="136" y="163"/>
                  </a:cubicBezTo>
                  <a:cubicBezTo>
                    <a:pt x="140" y="149"/>
                    <a:pt x="143" y="134"/>
                    <a:pt x="143" y="118"/>
                  </a:cubicBezTo>
                  <a:cubicBezTo>
                    <a:pt x="143" y="115"/>
                    <a:pt x="143" y="112"/>
                    <a:pt x="143" y="109"/>
                  </a:cubicBezTo>
                  <a:cubicBezTo>
                    <a:pt x="142" y="90"/>
                    <a:pt x="138" y="72"/>
                    <a:pt x="133" y="56"/>
                  </a:cubicBezTo>
                  <a:cubicBezTo>
                    <a:pt x="132" y="50"/>
                    <a:pt x="131" y="45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lose/>
                  <a:moveTo>
                    <a:pt x="105" y="197"/>
                  </a:move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05" y="197"/>
                    <a:pt x="105" y="197"/>
                  </a:cubicBezTo>
                  <a:close/>
                  <a:moveTo>
                    <a:pt x="165" y="49"/>
                  </a:moveTo>
                  <a:cubicBezTo>
                    <a:pt x="165" y="49"/>
                    <a:pt x="164" y="46"/>
                    <a:pt x="163" y="44"/>
                  </a:cubicBezTo>
                  <a:cubicBezTo>
                    <a:pt x="164" y="46"/>
                    <a:pt x="165" y="47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50"/>
                    <a:pt x="166" y="50"/>
                  </a:cubicBezTo>
                  <a:cubicBezTo>
                    <a:pt x="166" y="51"/>
                    <a:pt x="167" y="51"/>
                    <a:pt x="167" y="52"/>
                  </a:cubicBezTo>
                  <a:cubicBezTo>
                    <a:pt x="166" y="51"/>
                    <a:pt x="166" y="50"/>
                    <a:pt x="165" y="49"/>
                  </a:cubicBezTo>
                  <a:close/>
                  <a:moveTo>
                    <a:pt x="179" y="126"/>
                  </a:moveTo>
                  <a:cubicBezTo>
                    <a:pt x="179" y="126"/>
                    <a:pt x="179" y="126"/>
                    <a:pt x="179" y="127"/>
                  </a:cubicBezTo>
                  <a:cubicBezTo>
                    <a:pt x="178" y="132"/>
                    <a:pt x="177" y="136"/>
                    <a:pt x="176" y="141"/>
                  </a:cubicBezTo>
                  <a:cubicBezTo>
                    <a:pt x="176" y="138"/>
                    <a:pt x="177" y="136"/>
                    <a:pt x="177" y="133"/>
                  </a:cubicBezTo>
                  <a:cubicBezTo>
                    <a:pt x="178" y="131"/>
                    <a:pt x="178" y="128"/>
                    <a:pt x="179" y="126"/>
                  </a:cubicBezTo>
                  <a:close/>
                  <a:moveTo>
                    <a:pt x="162" y="168"/>
                  </a:moveTo>
                  <a:cubicBezTo>
                    <a:pt x="162" y="168"/>
                    <a:pt x="162" y="168"/>
                    <a:pt x="162" y="168"/>
                  </a:cubicBezTo>
                  <a:cubicBezTo>
                    <a:pt x="162" y="169"/>
                    <a:pt x="162" y="169"/>
                    <a:pt x="162" y="170"/>
                  </a:cubicBezTo>
                  <a:cubicBezTo>
                    <a:pt x="162" y="169"/>
                    <a:pt x="162" y="169"/>
                    <a:pt x="162" y="168"/>
                  </a:cubicBezTo>
                  <a:close/>
                  <a:moveTo>
                    <a:pt x="159" y="175"/>
                  </a:moveTo>
                  <a:cubicBezTo>
                    <a:pt x="159" y="174"/>
                    <a:pt x="160" y="172"/>
                    <a:pt x="161" y="171"/>
                  </a:cubicBezTo>
                  <a:cubicBezTo>
                    <a:pt x="160" y="173"/>
                    <a:pt x="159" y="175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9" y="180"/>
                    <a:pt x="159" y="180"/>
                    <a:pt x="160" y="181"/>
                  </a:cubicBezTo>
                  <a:cubicBezTo>
                    <a:pt x="158" y="182"/>
                    <a:pt x="156" y="183"/>
                    <a:pt x="154" y="185"/>
                  </a:cubicBezTo>
                  <a:cubicBezTo>
                    <a:pt x="153" y="185"/>
                    <a:pt x="152" y="186"/>
                    <a:pt x="151" y="186"/>
                  </a:cubicBezTo>
                  <a:cubicBezTo>
                    <a:pt x="151" y="186"/>
                    <a:pt x="150" y="186"/>
                    <a:pt x="150" y="186"/>
                  </a:cubicBezTo>
                  <a:cubicBezTo>
                    <a:pt x="153" y="183"/>
                    <a:pt x="156" y="179"/>
                    <a:pt x="159" y="175"/>
                  </a:cubicBezTo>
                  <a:close/>
                  <a:moveTo>
                    <a:pt x="171" y="168"/>
                  </a:moveTo>
                  <a:cubicBezTo>
                    <a:pt x="171" y="168"/>
                    <a:pt x="174" y="163"/>
                    <a:pt x="174" y="163"/>
                  </a:cubicBezTo>
                  <a:cubicBezTo>
                    <a:pt x="179" y="151"/>
                    <a:pt x="185" y="141"/>
                    <a:pt x="186" y="127"/>
                  </a:cubicBezTo>
                  <a:cubicBezTo>
                    <a:pt x="186" y="123"/>
                    <a:pt x="187" y="119"/>
                    <a:pt x="187" y="114"/>
                  </a:cubicBezTo>
                  <a:cubicBezTo>
                    <a:pt x="187" y="99"/>
                    <a:pt x="184" y="83"/>
                    <a:pt x="179" y="66"/>
                  </a:cubicBezTo>
                  <a:cubicBezTo>
                    <a:pt x="186" y="78"/>
                    <a:pt x="189" y="91"/>
                    <a:pt x="189" y="106"/>
                  </a:cubicBezTo>
                  <a:cubicBezTo>
                    <a:pt x="189" y="110"/>
                    <a:pt x="189" y="114"/>
                    <a:pt x="189" y="119"/>
                  </a:cubicBezTo>
                  <a:cubicBezTo>
                    <a:pt x="186" y="138"/>
                    <a:pt x="182" y="154"/>
                    <a:pt x="174" y="166"/>
                  </a:cubicBezTo>
                  <a:cubicBezTo>
                    <a:pt x="173" y="168"/>
                    <a:pt x="171" y="170"/>
                    <a:pt x="169" y="172"/>
                  </a:cubicBezTo>
                  <a:cubicBezTo>
                    <a:pt x="169" y="172"/>
                    <a:pt x="169" y="172"/>
                    <a:pt x="169" y="171"/>
                  </a:cubicBezTo>
                  <a:cubicBezTo>
                    <a:pt x="169" y="171"/>
                    <a:pt x="171" y="168"/>
                    <a:pt x="171" y="168"/>
                  </a:cubicBezTo>
                  <a:close/>
                  <a:moveTo>
                    <a:pt x="196" y="119"/>
                  </a:moveTo>
                  <a:cubicBezTo>
                    <a:pt x="196" y="115"/>
                    <a:pt x="196" y="110"/>
                    <a:pt x="196" y="106"/>
                  </a:cubicBezTo>
                  <a:cubicBezTo>
                    <a:pt x="196" y="84"/>
                    <a:pt x="189" y="65"/>
                    <a:pt x="176" y="49"/>
                  </a:cubicBezTo>
                  <a:cubicBezTo>
                    <a:pt x="173" y="46"/>
                    <a:pt x="169" y="41"/>
                    <a:pt x="166" y="36"/>
                  </a:cubicBezTo>
                  <a:cubicBezTo>
                    <a:pt x="175" y="43"/>
                    <a:pt x="183" y="49"/>
                    <a:pt x="189" y="59"/>
                  </a:cubicBezTo>
                  <a:cubicBezTo>
                    <a:pt x="196" y="79"/>
                    <a:pt x="202" y="103"/>
                    <a:pt x="202" y="112"/>
                  </a:cubicBezTo>
                  <a:cubicBezTo>
                    <a:pt x="202" y="113"/>
                    <a:pt x="202" y="114"/>
                    <a:pt x="202" y="114"/>
                  </a:cubicBezTo>
                  <a:cubicBezTo>
                    <a:pt x="201" y="124"/>
                    <a:pt x="197" y="133"/>
                    <a:pt x="191" y="143"/>
                  </a:cubicBezTo>
                  <a:cubicBezTo>
                    <a:pt x="193" y="136"/>
                    <a:pt x="195" y="128"/>
                    <a:pt x="196" y="119"/>
                  </a:cubicBezTo>
                  <a:close/>
                  <a:moveTo>
                    <a:pt x="175" y="25"/>
                  </a:moveTo>
                  <a:cubicBezTo>
                    <a:pt x="175" y="25"/>
                    <a:pt x="175" y="25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lose/>
                  <a:moveTo>
                    <a:pt x="208" y="119"/>
                  </a:moveTo>
                  <a:cubicBezTo>
                    <a:pt x="208" y="120"/>
                    <a:pt x="209" y="121"/>
                    <a:pt x="209" y="122"/>
                  </a:cubicBezTo>
                  <a:cubicBezTo>
                    <a:pt x="209" y="129"/>
                    <a:pt x="208" y="135"/>
                    <a:pt x="206" y="141"/>
                  </a:cubicBezTo>
                  <a:cubicBezTo>
                    <a:pt x="198" y="171"/>
                    <a:pt x="171" y="196"/>
                    <a:pt x="141" y="203"/>
                  </a:cubicBezTo>
                  <a:cubicBezTo>
                    <a:pt x="145" y="199"/>
                    <a:pt x="150" y="196"/>
                    <a:pt x="155" y="192"/>
                  </a:cubicBezTo>
                  <a:cubicBezTo>
                    <a:pt x="156" y="192"/>
                    <a:pt x="156" y="191"/>
                    <a:pt x="157" y="191"/>
                  </a:cubicBezTo>
                  <a:cubicBezTo>
                    <a:pt x="162" y="189"/>
                    <a:pt x="167" y="187"/>
                    <a:pt x="170" y="183"/>
                  </a:cubicBezTo>
                  <a:cubicBezTo>
                    <a:pt x="174" y="179"/>
                    <a:pt x="177" y="175"/>
                    <a:pt x="180" y="170"/>
                  </a:cubicBezTo>
                  <a:cubicBezTo>
                    <a:pt x="195" y="152"/>
                    <a:pt x="205" y="136"/>
                    <a:pt x="208" y="119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9" name="Freeform 18"/>
            <p:cNvSpPr>
              <a:spLocks noChangeArrowheads="1"/>
            </p:cNvSpPr>
            <p:nvPr/>
          </p:nvSpPr>
          <p:spPr bwMode="auto">
            <a:xfrm>
              <a:off x="3040" y="2492"/>
              <a:ext cx="47" cy="51"/>
            </a:xfrm>
            <a:custGeom>
              <a:avLst/>
              <a:gdLst>
                <a:gd name="T0" fmla="*/ 24 w 33"/>
                <a:gd name="T1" fmla="*/ 1 h 35"/>
                <a:gd name="T2" fmla="*/ 22 w 33"/>
                <a:gd name="T3" fmla="*/ 3 h 35"/>
                <a:gd name="T4" fmla="*/ 22 w 33"/>
                <a:gd name="T5" fmla="*/ 4 h 35"/>
                <a:gd name="T6" fmla="*/ 22 w 33"/>
                <a:gd name="T7" fmla="*/ 4 h 35"/>
                <a:gd name="T8" fmla="*/ 22 w 33"/>
                <a:gd name="T9" fmla="*/ 4 h 35"/>
                <a:gd name="T10" fmla="*/ 22 w 33"/>
                <a:gd name="T11" fmla="*/ 4 h 35"/>
                <a:gd name="T12" fmla="*/ 25 w 33"/>
                <a:gd name="T13" fmla="*/ 9 h 35"/>
                <a:gd name="T14" fmla="*/ 21 w 33"/>
                <a:gd name="T15" fmla="*/ 5 h 35"/>
                <a:gd name="T16" fmla="*/ 17 w 33"/>
                <a:gd name="T17" fmla="*/ 4 h 35"/>
                <a:gd name="T18" fmla="*/ 16 w 33"/>
                <a:gd name="T19" fmla="*/ 7 h 35"/>
                <a:gd name="T20" fmla="*/ 16 w 33"/>
                <a:gd name="T21" fmla="*/ 8 h 35"/>
                <a:gd name="T22" fmla="*/ 19 w 33"/>
                <a:gd name="T23" fmla="*/ 14 h 35"/>
                <a:gd name="T24" fmla="*/ 13 w 33"/>
                <a:gd name="T25" fmla="*/ 12 h 35"/>
                <a:gd name="T26" fmla="*/ 11 w 33"/>
                <a:gd name="T27" fmla="*/ 13 h 35"/>
                <a:gd name="T28" fmla="*/ 10 w 33"/>
                <a:gd name="T29" fmla="*/ 15 h 35"/>
                <a:gd name="T30" fmla="*/ 10 w 33"/>
                <a:gd name="T31" fmla="*/ 16 h 35"/>
                <a:gd name="T32" fmla="*/ 14 w 33"/>
                <a:gd name="T33" fmla="*/ 22 h 35"/>
                <a:gd name="T34" fmla="*/ 2 w 33"/>
                <a:gd name="T35" fmla="*/ 20 h 35"/>
                <a:gd name="T36" fmla="*/ 0 w 33"/>
                <a:gd name="T37" fmla="*/ 23 h 35"/>
                <a:gd name="T38" fmla="*/ 0 w 33"/>
                <a:gd name="T39" fmla="*/ 23 h 35"/>
                <a:gd name="T40" fmla="*/ 2 w 33"/>
                <a:gd name="T41" fmla="*/ 25 h 35"/>
                <a:gd name="T42" fmla="*/ 1 w 33"/>
                <a:gd name="T43" fmla="*/ 25 h 35"/>
                <a:gd name="T44" fmla="*/ 1 w 33"/>
                <a:gd name="T45" fmla="*/ 27 h 35"/>
                <a:gd name="T46" fmla="*/ 2 w 33"/>
                <a:gd name="T47" fmla="*/ 29 h 35"/>
                <a:gd name="T48" fmla="*/ 16 w 33"/>
                <a:gd name="T49" fmla="*/ 35 h 35"/>
                <a:gd name="T50" fmla="*/ 19 w 33"/>
                <a:gd name="T51" fmla="*/ 34 h 35"/>
                <a:gd name="T52" fmla="*/ 19 w 33"/>
                <a:gd name="T53" fmla="*/ 32 h 35"/>
                <a:gd name="T54" fmla="*/ 19 w 33"/>
                <a:gd name="T55" fmla="*/ 31 h 35"/>
                <a:gd name="T56" fmla="*/ 22 w 33"/>
                <a:gd name="T57" fmla="*/ 33 h 35"/>
                <a:gd name="T58" fmla="*/ 26 w 33"/>
                <a:gd name="T59" fmla="*/ 32 h 35"/>
                <a:gd name="T60" fmla="*/ 26 w 33"/>
                <a:gd name="T61" fmla="*/ 31 h 35"/>
                <a:gd name="T62" fmla="*/ 25 w 33"/>
                <a:gd name="T63" fmla="*/ 29 h 35"/>
                <a:gd name="T64" fmla="*/ 18 w 33"/>
                <a:gd name="T65" fmla="*/ 19 h 35"/>
                <a:gd name="T66" fmla="*/ 24 w 33"/>
                <a:gd name="T67" fmla="*/ 25 h 35"/>
                <a:gd name="T68" fmla="*/ 28 w 33"/>
                <a:gd name="T69" fmla="*/ 26 h 35"/>
                <a:gd name="T70" fmla="*/ 29 w 33"/>
                <a:gd name="T71" fmla="*/ 24 h 35"/>
                <a:gd name="T72" fmla="*/ 29 w 33"/>
                <a:gd name="T73" fmla="*/ 23 h 35"/>
                <a:gd name="T74" fmla="*/ 27 w 33"/>
                <a:gd name="T75" fmla="*/ 18 h 35"/>
                <a:gd name="T76" fmla="*/ 29 w 33"/>
                <a:gd name="T77" fmla="*/ 20 h 35"/>
                <a:gd name="T78" fmla="*/ 32 w 33"/>
                <a:gd name="T79" fmla="*/ 19 h 35"/>
                <a:gd name="T80" fmla="*/ 33 w 33"/>
                <a:gd name="T81" fmla="*/ 17 h 35"/>
                <a:gd name="T82" fmla="*/ 33 w 33"/>
                <a:gd name="T83" fmla="*/ 17 h 35"/>
                <a:gd name="T84" fmla="*/ 30 w 33"/>
                <a:gd name="T85" fmla="*/ 8 h 35"/>
                <a:gd name="T86" fmla="*/ 30 w 33"/>
                <a:gd name="T87" fmla="*/ 7 h 35"/>
                <a:gd name="T88" fmla="*/ 30 w 33"/>
                <a:gd name="T89" fmla="*/ 5 h 35"/>
                <a:gd name="T90" fmla="*/ 29 w 33"/>
                <a:gd name="T91" fmla="*/ 4 h 35"/>
                <a:gd name="T92" fmla="*/ 27 w 33"/>
                <a:gd name="T93" fmla="*/ 2 h 35"/>
                <a:gd name="T94" fmla="*/ 27 w 33"/>
                <a:gd name="T95" fmla="*/ 2 h 35"/>
                <a:gd name="T96" fmla="*/ 27 w 33"/>
                <a:gd name="T97" fmla="*/ 2 h 35"/>
                <a:gd name="T98" fmla="*/ 24 w 33"/>
                <a:gd name="T9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35">
                  <a:moveTo>
                    <a:pt x="24" y="1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6"/>
                    <a:pt x="24" y="7"/>
                    <a:pt x="25" y="9"/>
                  </a:cubicBezTo>
                  <a:cubicBezTo>
                    <a:pt x="23" y="8"/>
                    <a:pt x="22" y="7"/>
                    <a:pt x="21" y="5"/>
                  </a:cubicBezTo>
                  <a:cubicBezTo>
                    <a:pt x="20" y="4"/>
                    <a:pt x="18" y="4"/>
                    <a:pt x="17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10"/>
                    <a:pt x="18" y="12"/>
                    <a:pt x="19" y="14"/>
                  </a:cubicBezTo>
                  <a:cubicBezTo>
                    <a:pt x="17" y="13"/>
                    <a:pt x="15" y="12"/>
                    <a:pt x="13" y="12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1" y="18"/>
                    <a:pt x="13" y="20"/>
                    <a:pt x="14" y="22"/>
                  </a:cubicBezTo>
                  <a:cubicBezTo>
                    <a:pt x="10" y="20"/>
                    <a:pt x="6" y="19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3" y="30"/>
                    <a:pt x="12" y="34"/>
                    <a:pt x="16" y="35"/>
                  </a:cubicBezTo>
                  <a:cubicBezTo>
                    <a:pt x="17" y="35"/>
                    <a:pt x="18" y="35"/>
                    <a:pt x="19" y="34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3" y="34"/>
                    <a:pt x="25" y="33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2" y="26"/>
                    <a:pt x="20" y="23"/>
                    <a:pt x="18" y="19"/>
                  </a:cubicBezTo>
                  <a:cubicBezTo>
                    <a:pt x="20" y="20"/>
                    <a:pt x="22" y="22"/>
                    <a:pt x="24" y="25"/>
                  </a:cubicBezTo>
                  <a:cubicBezTo>
                    <a:pt x="25" y="26"/>
                    <a:pt x="26" y="27"/>
                    <a:pt x="28" y="26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1"/>
                    <a:pt x="28" y="20"/>
                    <a:pt x="27" y="18"/>
                  </a:cubicBezTo>
                  <a:cubicBezTo>
                    <a:pt x="28" y="19"/>
                    <a:pt x="28" y="19"/>
                    <a:pt x="29" y="20"/>
                  </a:cubicBezTo>
                  <a:cubicBezTo>
                    <a:pt x="30" y="20"/>
                    <a:pt x="31" y="20"/>
                    <a:pt x="32" y="19"/>
                  </a:cubicBezTo>
                  <a:cubicBezTo>
                    <a:pt x="32" y="19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4"/>
                    <a:pt x="31" y="11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0" name="Freeform 19"/>
            <p:cNvSpPr>
              <a:spLocks noEditPoints="1" noChangeArrowheads="1"/>
            </p:cNvSpPr>
            <p:nvPr/>
          </p:nvSpPr>
          <p:spPr bwMode="auto">
            <a:xfrm>
              <a:off x="3072" y="2502"/>
              <a:ext cx="483" cy="237"/>
            </a:xfrm>
            <a:custGeom>
              <a:avLst/>
              <a:gdLst>
                <a:gd name="T0" fmla="*/ 21 w 334"/>
                <a:gd name="T1" fmla="*/ 9 h 164"/>
                <a:gd name="T2" fmla="*/ 0 w 334"/>
                <a:gd name="T3" fmla="*/ 52 h 164"/>
                <a:gd name="T4" fmla="*/ 10 w 334"/>
                <a:gd name="T5" fmla="*/ 70 h 164"/>
                <a:gd name="T6" fmla="*/ 31 w 334"/>
                <a:gd name="T7" fmla="*/ 89 h 164"/>
                <a:gd name="T8" fmla="*/ 50 w 334"/>
                <a:gd name="T9" fmla="*/ 96 h 164"/>
                <a:gd name="T10" fmla="*/ 55 w 334"/>
                <a:gd name="T11" fmla="*/ 94 h 164"/>
                <a:gd name="T12" fmla="*/ 78 w 334"/>
                <a:gd name="T13" fmla="*/ 106 h 164"/>
                <a:gd name="T14" fmla="*/ 112 w 334"/>
                <a:gd name="T15" fmla="*/ 132 h 164"/>
                <a:gd name="T16" fmla="*/ 156 w 334"/>
                <a:gd name="T17" fmla="*/ 144 h 164"/>
                <a:gd name="T18" fmla="*/ 186 w 334"/>
                <a:gd name="T19" fmla="*/ 150 h 164"/>
                <a:gd name="T20" fmla="*/ 279 w 334"/>
                <a:gd name="T21" fmla="*/ 153 h 164"/>
                <a:gd name="T22" fmla="*/ 325 w 334"/>
                <a:gd name="T23" fmla="*/ 133 h 164"/>
                <a:gd name="T24" fmla="*/ 334 w 334"/>
                <a:gd name="T25" fmla="*/ 118 h 164"/>
                <a:gd name="T26" fmla="*/ 331 w 334"/>
                <a:gd name="T27" fmla="*/ 107 h 164"/>
                <a:gd name="T28" fmla="*/ 314 w 334"/>
                <a:gd name="T29" fmla="*/ 110 h 164"/>
                <a:gd name="T30" fmla="*/ 302 w 334"/>
                <a:gd name="T31" fmla="*/ 124 h 164"/>
                <a:gd name="T32" fmla="*/ 271 w 334"/>
                <a:gd name="T33" fmla="*/ 138 h 164"/>
                <a:gd name="T34" fmla="*/ 275 w 334"/>
                <a:gd name="T35" fmla="*/ 141 h 164"/>
                <a:gd name="T36" fmla="*/ 254 w 334"/>
                <a:gd name="T37" fmla="*/ 141 h 164"/>
                <a:gd name="T38" fmla="*/ 202 w 334"/>
                <a:gd name="T39" fmla="*/ 136 h 164"/>
                <a:gd name="T40" fmla="*/ 112 w 334"/>
                <a:gd name="T41" fmla="*/ 98 h 164"/>
                <a:gd name="T42" fmla="*/ 65 w 334"/>
                <a:gd name="T43" fmla="*/ 44 h 164"/>
                <a:gd name="T44" fmla="*/ 34 w 334"/>
                <a:gd name="T45" fmla="*/ 11 h 164"/>
                <a:gd name="T46" fmla="*/ 32 w 334"/>
                <a:gd name="T47" fmla="*/ 1 h 164"/>
                <a:gd name="T48" fmla="*/ 8 w 334"/>
                <a:gd name="T49" fmla="*/ 35 h 164"/>
                <a:gd name="T50" fmla="*/ 13 w 334"/>
                <a:gd name="T51" fmla="*/ 43 h 164"/>
                <a:gd name="T52" fmla="*/ 22 w 334"/>
                <a:gd name="T53" fmla="*/ 43 h 164"/>
                <a:gd name="T54" fmla="*/ 31 w 334"/>
                <a:gd name="T55" fmla="*/ 74 h 164"/>
                <a:gd name="T56" fmla="*/ 27 w 334"/>
                <a:gd name="T57" fmla="*/ 61 h 164"/>
                <a:gd name="T58" fmla="*/ 27 w 334"/>
                <a:gd name="T59" fmla="*/ 22 h 164"/>
                <a:gd name="T60" fmla="*/ 46 w 334"/>
                <a:gd name="T61" fmla="*/ 61 h 164"/>
                <a:gd name="T62" fmla="*/ 40 w 334"/>
                <a:gd name="T63" fmla="*/ 51 h 164"/>
                <a:gd name="T64" fmla="*/ 58 w 334"/>
                <a:gd name="T65" fmla="*/ 74 h 164"/>
                <a:gd name="T66" fmla="*/ 65 w 334"/>
                <a:gd name="T67" fmla="*/ 68 h 164"/>
                <a:gd name="T68" fmla="*/ 34 w 334"/>
                <a:gd name="T69" fmla="*/ 85 h 164"/>
                <a:gd name="T70" fmla="*/ 41 w 334"/>
                <a:gd name="T71" fmla="*/ 88 h 164"/>
                <a:gd name="T72" fmla="*/ 48 w 334"/>
                <a:gd name="T73" fmla="*/ 78 h 164"/>
                <a:gd name="T74" fmla="*/ 46 w 334"/>
                <a:gd name="T75" fmla="*/ 79 h 164"/>
                <a:gd name="T76" fmla="*/ 63 w 334"/>
                <a:gd name="T77" fmla="*/ 88 h 164"/>
                <a:gd name="T78" fmla="*/ 58 w 334"/>
                <a:gd name="T79" fmla="*/ 88 h 164"/>
                <a:gd name="T80" fmla="*/ 83 w 334"/>
                <a:gd name="T81" fmla="*/ 85 h 164"/>
                <a:gd name="T82" fmla="*/ 68 w 334"/>
                <a:gd name="T83" fmla="*/ 84 h 164"/>
                <a:gd name="T84" fmla="*/ 71 w 334"/>
                <a:gd name="T85" fmla="*/ 70 h 164"/>
                <a:gd name="T86" fmla="*/ 79 w 334"/>
                <a:gd name="T87" fmla="*/ 81 h 164"/>
                <a:gd name="T88" fmla="*/ 114 w 334"/>
                <a:gd name="T89" fmla="*/ 119 h 164"/>
                <a:gd name="T90" fmla="*/ 125 w 334"/>
                <a:gd name="T91" fmla="*/ 119 h 164"/>
                <a:gd name="T92" fmla="*/ 89 w 334"/>
                <a:gd name="T93" fmla="*/ 91 h 164"/>
                <a:gd name="T94" fmla="*/ 125 w 334"/>
                <a:gd name="T95" fmla="*/ 128 h 164"/>
                <a:gd name="T96" fmla="*/ 156 w 334"/>
                <a:gd name="T97" fmla="*/ 152 h 164"/>
                <a:gd name="T98" fmla="*/ 140 w 334"/>
                <a:gd name="T99" fmla="*/ 127 h 164"/>
                <a:gd name="T100" fmla="*/ 132 w 334"/>
                <a:gd name="T101" fmla="*/ 125 h 164"/>
                <a:gd name="T102" fmla="*/ 198 w 334"/>
                <a:gd name="T103" fmla="*/ 143 h 164"/>
                <a:gd name="T104" fmla="*/ 329 w 334"/>
                <a:gd name="T105" fmla="*/ 117 h 164"/>
                <a:gd name="T106" fmla="*/ 309 w 334"/>
                <a:gd name="T107" fmla="*/ 127 h 164"/>
                <a:gd name="T108" fmla="*/ 221 w 334"/>
                <a:gd name="T109" fmla="*/ 146 h 164"/>
                <a:gd name="T110" fmla="*/ 207 w 334"/>
                <a:gd name="T111" fmla="*/ 153 h 164"/>
                <a:gd name="T112" fmla="*/ 223 w 334"/>
                <a:gd name="T113" fmla="*/ 155 h 164"/>
                <a:gd name="T114" fmla="*/ 234 w 334"/>
                <a:gd name="T115" fmla="*/ 153 h 164"/>
                <a:gd name="T116" fmla="*/ 287 w 334"/>
                <a:gd name="T117" fmla="*/ 1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4" h="164">
                  <a:moveTo>
                    <a:pt x="32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28" y="5"/>
                    <a:pt x="25" y="8"/>
                    <a:pt x="22" y="11"/>
                  </a:cubicBezTo>
                  <a:cubicBezTo>
                    <a:pt x="22" y="11"/>
                    <a:pt x="22" y="10"/>
                    <a:pt x="21" y="9"/>
                  </a:cubicBezTo>
                  <a:cubicBezTo>
                    <a:pt x="20" y="9"/>
                    <a:pt x="18" y="9"/>
                    <a:pt x="18" y="10"/>
                  </a:cubicBezTo>
                  <a:cubicBezTo>
                    <a:pt x="16" y="13"/>
                    <a:pt x="14" y="16"/>
                    <a:pt x="13" y="20"/>
                  </a:cubicBezTo>
                  <a:cubicBezTo>
                    <a:pt x="8" y="23"/>
                    <a:pt x="5" y="27"/>
                    <a:pt x="3" y="33"/>
                  </a:cubicBezTo>
                  <a:cubicBezTo>
                    <a:pt x="1" y="39"/>
                    <a:pt x="0" y="45"/>
                    <a:pt x="0" y="52"/>
                  </a:cubicBezTo>
                  <a:cubicBezTo>
                    <a:pt x="0" y="61"/>
                    <a:pt x="2" y="70"/>
                    <a:pt x="5" y="75"/>
                  </a:cubicBezTo>
                  <a:cubicBezTo>
                    <a:pt x="6" y="76"/>
                    <a:pt x="7" y="76"/>
                    <a:pt x="8" y="76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10" y="67"/>
                    <a:pt x="10" y="65"/>
                    <a:pt x="10" y="62"/>
                  </a:cubicBezTo>
                  <a:cubicBezTo>
                    <a:pt x="12" y="68"/>
                    <a:pt x="15" y="73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3" y="81"/>
                    <a:pt x="26" y="86"/>
                    <a:pt x="31" y="89"/>
                  </a:cubicBezTo>
                  <a:cubicBezTo>
                    <a:pt x="35" y="92"/>
                    <a:pt x="40" y="93"/>
                    <a:pt x="44" y="93"/>
                  </a:cubicBezTo>
                  <a:cubicBezTo>
                    <a:pt x="45" y="93"/>
                    <a:pt x="46" y="92"/>
                    <a:pt x="46" y="92"/>
                  </a:cubicBezTo>
                  <a:cubicBezTo>
                    <a:pt x="47" y="93"/>
                    <a:pt x="49" y="95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2" y="97"/>
                    <a:pt x="53" y="97"/>
                    <a:pt x="54" y="96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3"/>
                    <a:pt x="55" y="93"/>
                    <a:pt x="54" y="92"/>
                  </a:cubicBezTo>
                  <a:cubicBezTo>
                    <a:pt x="52" y="90"/>
                    <a:pt x="51" y="89"/>
                    <a:pt x="49" y="87"/>
                  </a:cubicBezTo>
                  <a:cubicBezTo>
                    <a:pt x="49" y="87"/>
                    <a:pt x="50" y="86"/>
                    <a:pt x="50" y="86"/>
                  </a:cubicBezTo>
                  <a:cubicBezTo>
                    <a:pt x="55" y="94"/>
                    <a:pt x="68" y="101"/>
                    <a:pt x="78" y="10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5" y="110"/>
                  </a:cubicBezTo>
                  <a:cubicBezTo>
                    <a:pt x="93" y="117"/>
                    <a:pt x="102" y="124"/>
                    <a:pt x="111" y="131"/>
                  </a:cubicBezTo>
                  <a:cubicBezTo>
                    <a:pt x="111" y="131"/>
                    <a:pt x="112" y="132"/>
                    <a:pt x="112" y="132"/>
                  </a:cubicBezTo>
                  <a:cubicBezTo>
                    <a:pt x="149" y="161"/>
                    <a:pt x="155" y="158"/>
                    <a:pt x="157" y="158"/>
                  </a:cubicBezTo>
                  <a:cubicBezTo>
                    <a:pt x="159" y="157"/>
                    <a:pt x="160" y="156"/>
                    <a:pt x="161" y="154"/>
                  </a:cubicBezTo>
                  <a:cubicBezTo>
                    <a:pt x="161" y="153"/>
                    <a:pt x="161" y="153"/>
                    <a:pt x="161" y="152"/>
                  </a:cubicBezTo>
                  <a:cubicBezTo>
                    <a:pt x="161" y="149"/>
                    <a:pt x="159" y="146"/>
                    <a:pt x="156" y="144"/>
                  </a:cubicBezTo>
                  <a:cubicBezTo>
                    <a:pt x="162" y="145"/>
                    <a:pt x="168" y="147"/>
                    <a:pt x="173" y="146"/>
                  </a:cubicBezTo>
                  <a:cubicBezTo>
                    <a:pt x="173" y="146"/>
                    <a:pt x="174" y="146"/>
                    <a:pt x="174" y="145"/>
                  </a:cubicBezTo>
                  <a:cubicBezTo>
                    <a:pt x="178" y="147"/>
                    <a:pt x="182" y="148"/>
                    <a:pt x="185" y="148"/>
                  </a:cubicBezTo>
                  <a:cubicBezTo>
                    <a:pt x="185" y="149"/>
                    <a:pt x="186" y="149"/>
                    <a:pt x="186" y="150"/>
                  </a:cubicBezTo>
                  <a:cubicBezTo>
                    <a:pt x="196" y="164"/>
                    <a:pt x="220" y="161"/>
                    <a:pt x="232" y="160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54" y="158"/>
                    <a:pt x="266" y="157"/>
                    <a:pt x="276" y="154"/>
                  </a:cubicBezTo>
                  <a:cubicBezTo>
                    <a:pt x="277" y="154"/>
                    <a:pt x="278" y="154"/>
                    <a:pt x="279" y="153"/>
                  </a:cubicBezTo>
                  <a:cubicBezTo>
                    <a:pt x="279" y="155"/>
                    <a:pt x="280" y="156"/>
                    <a:pt x="281" y="156"/>
                  </a:cubicBezTo>
                  <a:cubicBezTo>
                    <a:pt x="289" y="157"/>
                    <a:pt x="300" y="150"/>
                    <a:pt x="310" y="143"/>
                  </a:cubicBezTo>
                  <a:cubicBezTo>
                    <a:pt x="315" y="139"/>
                    <a:pt x="321" y="135"/>
                    <a:pt x="325" y="133"/>
                  </a:cubicBezTo>
                  <a:cubicBezTo>
                    <a:pt x="325" y="133"/>
                    <a:pt x="325" y="133"/>
                    <a:pt x="325" y="133"/>
                  </a:cubicBezTo>
                  <a:cubicBezTo>
                    <a:pt x="326" y="133"/>
                    <a:pt x="327" y="132"/>
                    <a:pt x="327" y="131"/>
                  </a:cubicBezTo>
                  <a:cubicBezTo>
                    <a:pt x="327" y="130"/>
                    <a:pt x="327" y="130"/>
                    <a:pt x="327" y="130"/>
                  </a:cubicBezTo>
                  <a:cubicBezTo>
                    <a:pt x="326" y="129"/>
                    <a:pt x="326" y="129"/>
                    <a:pt x="325" y="128"/>
                  </a:cubicBezTo>
                  <a:cubicBezTo>
                    <a:pt x="330" y="125"/>
                    <a:pt x="333" y="121"/>
                    <a:pt x="334" y="118"/>
                  </a:cubicBezTo>
                  <a:cubicBezTo>
                    <a:pt x="334" y="117"/>
                    <a:pt x="334" y="117"/>
                    <a:pt x="334" y="116"/>
                  </a:cubicBezTo>
                  <a:cubicBezTo>
                    <a:pt x="334" y="115"/>
                    <a:pt x="334" y="113"/>
                    <a:pt x="332" y="111"/>
                  </a:cubicBezTo>
                  <a:cubicBezTo>
                    <a:pt x="331" y="110"/>
                    <a:pt x="330" y="110"/>
                    <a:pt x="329" y="109"/>
                  </a:cubicBezTo>
                  <a:cubicBezTo>
                    <a:pt x="330" y="109"/>
                    <a:pt x="331" y="108"/>
                    <a:pt x="331" y="107"/>
                  </a:cubicBezTo>
                  <a:cubicBezTo>
                    <a:pt x="331" y="107"/>
                    <a:pt x="332" y="106"/>
                    <a:pt x="332" y="106"/>
                  </a:cubicBezTo>
                  <a:cubicBezTo>
                    <a:pt x="332" y="105"/>
                    <a:pt x="331" y="105"/>
                    <a:pt x="331" y="104"/>
                  </a:cubicBezTo>
                  <a:cubicBezTo>
                    <a:pt x="331" y="104"/>
                    <a:pt x="330" y="103"/>
                    <a:pt x="329" y="103"/>
                  </a:cubicBezTo>
                  <a:cubicBezTo>
                    <a:pt x="324" y="103"/>
                    <a:pt x="319" y="106"/>
                    <a:pt x="314" y="110"/>
                  </a:cubicBezTo>
                  <a:cubicBezTo>
                    <a:pt x="314" y="111"/>
                    <a:pt x="314" y="111"/>
                    <a:pt x="314" y="112"/>
                  </a:cubicBezTo>
                  <a:cubicBezTo>
                    <a:pt x="314" y="113"/>
                    <a:pt x="314" y="113"/>
                    <a:pt x="314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1" y="117"/>
                    <a:pt x="307" y="120"/>
                    <a:pt x="302" y="124"/>
                  </a:cubicBezTo>
                  <a:cubicBezTo>
                    <a:pt x="299" y="126"/>
                    <a:pt x="299" y="126"/>
                    <a:pt x="299" y="126"/>
                  </a:cubicBezTo>
                  <a:cubicBezTo>
                    <a:pt x="291" y="131"/>
                    <a:pt x="284" y="133"/>
                    <a:pt x="276" y="135"/>
                  </a:cubicBezTo>
                  <a:cubicBezTo>
                    <a:pt x="273" y="136"/>
                    <a:pt x="273" y="136"/>
                    <a:pt x="273" y="136"/>
                  </a:cubicBezTo>
                  <a:cubicBezTo>
                    <a:pt x="272" y="136"/>
                    <a:pt x="271" y="137"/>
                    <a:pt x="271" y="138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40"/>
                    <a:pt x="273" y="141"/>
                    <a:pt x="274" y="141"/>
                  </a:cubicBezTo>
                  <a:cubicBezTo>
                    <a:pt x="274" y="141"/>
                    <a:pt x="274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6" y="141"/>
                    <a:pt x="278" y="140"/>
                    <a:pt x="280" y="140"/>
                  </a:cubicBezTo>
                  <a:cubicBezTo>
                    <a:pt x="280" y="140"/>
                    <a:pt x="277" y="141"/>
                    <a:pt x="275" y="142"/>
                  </a:cubicBezTo>
                  <a:cubicBezTo>
                    <a:pt x="268" y="142"/>
                    <a:pt x="261" y="142"/>
                    <a:pt x="254" y="141"/>
                  </a:cubicBezTo>
                  <a:cubicBezTo>
                    <a:pt x="244" y="141"/>
                    <a:pt x="235" y="140"/>
                    <a:pt x="226" y="140"/>
                  </a:cubicBezTo>
                  <a:cubicBezTo>
                    <a:pt x="223" y="140"/>
                    <a:pt x="221" y="140"/>
                    <a:pt x="218" y="139"/>
                  </a:cubicBezTo>
                  <a:cubicBezTo>
                    <a:pt x="218" y="139"/>
                    <a:pt x="214" y="138"/>
                    <a:pt x="209" y="138"/>
                  </a:cubicBezTo>
                  <a:cubicBezTo>
                    <a:pt x="207" y="137"/>
                    <a:pt x="205" y="137"/>
                    <a:pt x="202" y="136"/>
                  </a:cubicBezTo>
                  <a:cubicBezTo>
                    <a:pt x="191" y="133"/>
                    <a:pt x="180" y="129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1" y="127"/>
                    <a:pt x="154" y="125"/>
                    <a:pt x="147" y="123"/>
                  </a:cubicBezTo>
                  <a:cubicBezTo>
                    <a:pt x="135" y="115"/>
                    <a:pt x="123" y="107"/>
                    <a:pt x="112" y="98"/>
                  </a:cubicBezTo>
                  <a:cubicBezTo>
                    <a:pt x="112" y="98"/>
                    <a:pt x="89" y="82"/>
                    <a:pt x="87" y="80"/>
                  </a:cubicBezTo>
                  <a:cubicBezTo>
                    <a:pt x="85" y="78"/>
                    <a:pt x="84" y="75"/>
                    <a:pt x="82" y="73"/>
                  </a:cubicBezTo>
                  <a:cubicBezTo>
                    <a:pt x="79" y="66"/>
                    <a:pt x="74" y="58"/>
                    <a:pt x="70" y="52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3" y="40"/>
                    <a:pt x="63" y="40"/>
                  </a:cubicBezTo>
                  <a:cubicBezTo>
                    <a:pt x="59" y="32"/>
                    <a:pt x="52" y="20"/>
                    <a:pt x="43" y="16"/>
                  </a:cubicBezTo>
                  <a:cubicBezTo>
                    <a:pt x="41" y="13"/>
                    <a:pt x="38" y="12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5" y="9"/>
                    <a:pt x="36" y="6"/>
                    <a:pt x="36" y="4"/>
                  </a:cubicBezTo>
                  <a:cubicBezTo>
                    <a:pt x="36" y="3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lose/>
                  <a:moveTo>
                    <a:pt x="8" y="35"/>
                  </a:move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lose/>
                  <a:moveTo>
                    <a:pt x="13" y="41"/>
                  </a:move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2"/>
                    <a:pt x="13" y="42"/>
                    <a:pt x="13" y="41"/>
                  </a:cubicBezTo>
                  <a:close/>
                  <a:moveTo>
                    <a:pt x="20" y="37"/>
                  </a:moveTo>
                  <a:cubicBezTo>
                    <a:pt x="21" y="40"/>
                    <a:pt x="23" y="43"/>
                    <a:pt x="24" y="45"/>
                  </a:cubicBezTo>
                  <a:cubicBezTo>
                    <a:pt x="24" y="45"/>
                    <a:pt x="23" y="44"/>
                    <a:pt x="22" y="43"/>
                  </a:cubicBezTo>
                  <a:cubicBezTo>
                    <a:pt x="22" y="42"/>
                    <a:pt x="21" y="41"/>
                    <a:pt x="20" y="40"/>
                  </a:cubicBezTo>
                  <a:cubicBezTo>
                    <a:pt x="20" y="39"/>
                    <a:pt x="20" y="38"/>
                    <a:pt x="20" y="37"/>
                  </a:cubicBezTo>
                  <a:close/>
                  <a:moveTo>
                    <a:pt x="19" y="58"/>
                  </a:moveTo>
                  <a:cubicBezTo>
                    <a:pt x="22" y="63"/>
                    <a:pt x="26" y="69"/>
                    <a:pt x="31" y="74"/>
                  </a:cubicBezTo>
                  <a:cubicBezTo>
                    <a:pt x="28" y="72"/>
                    <a:pt x="24" y="69"/>
                    <a:pt x="22" y="66"/>
                  </a:cubicBezTo>
                  <a:cubicBezTo>
                    <a:pt x="20" y="63"/>
                    <a:pt x="19" y="60"/>
                    <a:pt x="19" y="58"/>
                  </a:cubicBezTo>
                  <a:close/>
                  <a:moveTo>
                    <a:pt x="19" y="48"/>
                  </a:moveTo>
                  <a:cubicBezTo>
                    <a:pt x="22" y="52"/>
                    <a:pt x="25" y="56"/>
                    <a:pt x="27" y="61"/>
                  </a:cubicBezTo>
                  <a:cubicBezTo>
                    <a:pt x="26" y="58"/>
                    <a:pt x="24" y="56"/>
                    <a:pt x="22" y="53"/>
                  </a:cubicBezTo>
                  <a:cubicBezTo>
                    <a:pt x="22" y="53"/>
                    <a:pt x="20" y="51"/>
                    <a:pt x="19" y="49"/>
                  </a:cubicBezTo>
                  <a:cubicBezTo>
                    <a:pt x="19" y="49"/>
                    <a:pt x="19" y="48"/>
                    <a:pt x="19" y="48"/>
                  </a:cubicBezTo>
                  <a:close/>
                  <a:moveTo>
                    <a:pt x="27" y="22"/>
                  </a:moveTo>
                  <a:cubicBezTo>
                    <a:pt x="28" y="24"/>
                    <a:pt x="30" y="26"/>
                    <a:pt x="31" y="27"/>
                  </a:cubicBezTo>
                  <a:cubicBezTo>
                    <a:pt x="33" y="34"/>
                    <a:pt x="36" y="40"/>
                    <a:pt x="39" y="4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7" y="64"/>
                    <a:pt x="48" y="67"/>
                    <a:pt x="50" y="70"/>
                  </a:cubicBezTo>
                  <a:cubicBezTo>
                    <a:pt x="49" y="68"/>
                    <a:pt x="48" y="66"/>
                    <a:pt x="47" y="64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5" y="42"/>
                    <a:pt x="29" y="33"/>
                    <a:pt x="26" y="23"/>
                  </a:cubicBezTo>
                  <a:cubicBezTo>
                    <a:pt x="26" y="23"/>
                    <a:pt x="26" y="23"/>
                    <a:pt x="27" y="22"/>
                  </a:cubicBezTo>
                  <a:close/>
                  <a:moveTo>
                    <a:pt x="51" y="61"/>
                  </a:moveTo>
                  <a:cubicBezTo>
                    <a:pt x="54" y="65"/>
                    <a:pt x="56" y="69"/>
                    <a:pt x="58" y="74"/>
                  </a:cubicBezTo>
                  <a:cubicBezTo>
                    <a:pt x="55" y="70"/>
                    <a:pt x="53" y="65"/>
                    <a:pt x="51" y="61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8" y="55"/>
                    <a:pt x="64" y="62"/>
                    <a:pt x="65" y="68"/>
                  </a:cubicBezTo>
                  <a:cubicBezTo>
                    <a:pt x="64" y="66"/>
                    <a:pt x="63" y="65"/>
                    <a:pt x="61" y="63"/>
                  </a:cubicBezTo>
                  <a:cubicBezTo>
                    <a:pt x="60" y="61"/>
                    <a:pt x="59" y="60"/>
                    <a:pt x="59" y="58"/>
                  </a:cubicBezTo>
                  <a:cubicBezTo>
                    <a:pt x="57" y="55"/>
                    <a:pt x="56" y="52"/>
                    <a:pt x="55" y="50"/>
                  </a:cubicBezTo>
                  <a:close/>
                  <a:moveTo>
                    <a:pt x="34" y="85"/>
                  </a:moveTo>
                  <a:cubicBezTo>
                    <a:pt x="32" y="84"/>
                    <a:pt x="31" y="82"/>
                    <a:pt x="29" y="80"/>
                  </a:cubicBezTo>
                  <a:cubicBezTo>
                    <a:pt x="33" y="83"/>
                    <a:pt x="37" y="85"/>
                    <a:pt x="41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8"/>
                  </a:cubicBezTo>
                  <a:cubicBezTo>
                    <a:pt x="39" y="88"/>
                    <a:pt x="36" y="87"/>
                    <a:pt x="34" y="85"/>
                  </a:cubicBezTo>
                  <a:close/>
                  <a:moveTo>
                    <a:pt x="45" y="74"/>
                  </a:moveTo>
                  <a:cubicBezTo>
                    <a:pt x="46" y="75"/>
                    <a:pt x="46" y="76"/>
                    <a:pt x="47" y="77"/>
                  </a:cubicBezTo>
                  <a:cubicBezTo>
                    <a:pt x="47" y="77"/>
                    <a:pt x="48" y="78"/>
                    <a:pt x="48" y="78"/>
                  </a:cubicBezTo>
                  <a:cubicBezTo>
                    <a:pt x="48" y="78"/>
                    <a:pt x="47" y="79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6"/>
                    <a:pt x="45" y="74"/>
                  </a:cubicBezTo>
                  <a:close/>
                  <a:moveTo>
                    <a:pt x="60" y="88"/>
                  </a:moveTo>
                  <a:cubicBezTo>
                    <a:pt x="60" y="87"/>
                    <a:pt x="60" y="87"/>
                    <a:pt x="60" y="86"/>
                  </a:cubicBezTo>
                  <a:cubicBezTo>
                    <a:pt x="61" y="87"/>
                    <a:pt x="62" y="87"/>
                    <a:pt x="63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90"/>
                  </a:cubicBezTo>
                  <a:cubicBezTo>
                    <a:pt x="65" y="92"/>
                    <a:pt x="67" y="94"/>
                    <a:pt x="70" y="96"/>
                  </a:cubicBezTo>
                  <a:cubicBezTo>
                    <a:pt x="65" y="93"/>
                    <a:pt x="61" y="91"/>
                    <a:pt x="58" y="88"/>
                  </a:cubicBezTo>
                  <a:cubicBezTo>
                    <a:pt x="59" y="88"/>
                    <a:pt x="59" y="88"/>
                    <a:pt x="60" y="88"/>
                  </a:cubicBezTo>
                  <a:close/>
                  <a:moveTo>
                    <a:pt x="64" y="76"/>
                  </a:moveTo>
                  <a:cubicBezTo>
                    <a:pt x="69" y="82"/>
                    <a:pt x="75" y="87"/>
                    <a:pt x="81" y="86"/>
                  </a:cubicBezTo>
                  <a:cubicBezTo>
                    <a:pt x="82" y="86"/>
                    <a:pt x="82" y="86"/>
                    <a:pt x="83" y="85"/>
                  </a:cubicBezTo>
                  <a:cubicBezTo>
                    <a:pt x="83" y="86"/>
                    <a:pt x="83" y="86"/>
                    <a:pt x="83" y="87"/>
                  </a:cubicBezTo>
                  <a:cubicBezTo>
                    <a:pt x="84" y="88"/>
                    <a:pt x="84" y="89"/>
                    <a:pt x="84" y="90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2" y="92"/>
                    <a:pt x="73" y="87"/>
                    <a:pt x="68" y="84"/>
                  </a:cubicBezTo>
                  <a:cubicBezTo>
                    <a:pt x="67" y="84"/>
                    <a:pt x="66" y="83"/>
                    <a:pt x="65" y="83"/>
                  </a:cubicBezTo>
                  <a:cubicBezTo>
                    <a:pt x="65" y="81"/>
                    <a:pt x="65" y="79"/>
                    <a:pt x="64" y="76"/>
                  </a:cubicBezTo>
                  <a:close/>
                  <a:moveTo>
                    <a:pt x="70" y="74"/>
                  </a:moveTo>
                  <a:cubicBezTo>
                    <a:pt x="71" y="73"/>
                    <a:pt x="71" y="72"/>
                    <a:pt x="71" y="70"/>
                  </a:cubicBezTo>
                  <a:cubicBezTo>
                    <a:pt x="71" y="69"/>
                    <a:pt x="71" y="68"/>
                    <a:pt x="70" y="66"/>
                  </a:cubicBezTo>
                  <a:cubicBezTo>
                    <a:pt x="71" y="68"/>
                    <a:pt x="72" y="69"/>
                    <a:pt x="72" y="69"/>
                  </a:cubicBezTo>
                  <a:cubicBezTo>
                    <a:pt x="74" y="71"/>
                    <a:pt x="76" y="73"/>
                    <a:pt x="77" y="75"/>
                  </a:cubicBezTo>
                  <a:cubicBezTo>
                    <a:pt x="78" y="77"/>
                    <a:pt x="79" y="79"/>
                    <a:pt x="79" y="81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70" y="75"/>
                    <a:pt x="70" y="74"/>
                    <a:pt x="70" y="74"/>
                  </a:cubicBezTo>
                  <a:close/>
                  <a:moveTo>
                    <a:pt x="105" y="113"/>
                  </a:moveTo>
                  <a:cubicBezTo>
                    <a:pt x="108" y="115"/>
                    <a:pt x="111" y="117"/>
                    <a:pt x="114" y="119"/>
                  </a:cubicBezTo>
                  <a:cubicBezTo>
                    <a:pt x="112" y="119"/>
                    <a:pt x="111" y="118"/>
                    <a:pt x="109" y="117"/>
                  </a:cubicBezTo>
                  <a:cubicBezTo>
                    <a:pt x="108" y="116"/>
                    <a:pt x="106" y="114"/>
                    <a:pt x="105" y="113"/>
                  </a:cubicBezTo>
                  <a:close/>
                  <a:moveTo>
                    <a:pt x="89" y="91"/>
                  </a:moveTo>
                  <a:cubicBezTo>
                    <a:pt x="101" y="104"/>
                    <a:pt x="115" y="113"/>
                    <a:pt x="125" y="119"/>
                  </a:cubicBezTo>
                  <a:cubicBezTo>
                    <a:pt x="124" y="119"/>
                    <a:pt x="123" y="119"/>
                    <a:pt x="122" y="119"/>
                  </a:cubicBezTo>
                  <a:cubicBezTo>
                    <a:pt x="117" y="116"/>
                    <a:pt x="112" y="112"/>
                    <a:pt x="107" y="108"/>
                  </a:cubicBezTo>
                  <a:cubicBezTo>
                    <a:pt x="101" y="103"/>
                    <a:pt x="94" y="98"/>
                    <a:pt x="88" y="94"/>
                  </a:cubicBezTo>
                  <a:cubicBezTo>
                    <a:pt x="88" y="93"/>
                    <a:pt x="89" y="93"/>
                    <a:pt x="89" y="91"/>
                  </a:cubicBezTo>
                  <a:close/>
                  <a:moveTo>
                    <a:pt x="125" y="127"/>
                  </a:moveTo>
                  <a:cubicBezTo>
                    <a:pt x="126" y="128"/>
                    <a:pt x="127" y="128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8"/>
                    <a:pt x="126" y="128"/>
                    <a:pt x="125" y="128"/>
                  </a:cubicBezTo>
                  <a:cubicBezTo>
                    <a:pt x="125" y="128"/>
                    <a:pt x="125" y="128"/>
                    <a:pt x="125" y="127"/>
                  </a:cubicBezTo>
                  <a:close/>
                  <a:moveTo>
                    <a:pt x="119" y="130"/>
                  </a:moveTo>
                  <a:cubicBezTo>
                    <a:pt x="121" y="131"/>
                    <a:pt x="123" y="133"/>
                    <a:pt x="127" y="134"/>
                  </a:cubicBezTo>
                  <a:cubicBezTo>
                    <a:pt x="136" y="138"/>
                    <a:pt x="156" y="146"/>
                    <a:pt x="156" y="152"/>
                  </a:cubicBezTo>
                  <a:cubicBezTo>
                    <a:pt x="156" y="152"/>
                    <a:pt x="156" y="152"/>
                    <a:pt x="156" y="153"/>
                  </a:cubicBezTo>
                  <a:cubicBezTo>
                    <a:pt x="155" y="153"/>
                    <a:pt x="149" y="154"/>
                    <a:pt x="119" y="130"/>
                  </a:cubicBezTo>
                  <a:close/>
                  <a:moveTo>
                    <a:pt x="132" y="125"/>
                  </a:moveTo>
                  <a:cubicBezTo>
                    <a:pt x="135" y="125"/>
                    <a:pt x="138" y="126"/>
                    <a:pt x="140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5" y="129"/>
                    <a:pt x="148" y="130"/>
                    <a:pt x="150" y="131"/>
                  </a:cubicBezTo>
                  <a:cubicBezTo>
                    <a:pt x="152" y="132"/>
                    <a:pt x="153" y="133"/>
                    <a:pt x="155" y="134"/>
                  </a:cubicBezTo>
                  <a:cubicBezTo>
                    <a:pt x="148" y="131"/>
                    <a:pt x="140" y="128"/>
                    <a:pt x="132" y="125"/>
                  </a:cubicBezTo>
                  <a:close/>
                  <a:moveTo>
                    <a:pt x="192" y="140"/>
                  </a:moveTo>
                  <a:cubicBezTo>
                    <a:pt x="194" y="141"/>
                    <a:pt x="197" y="141"/>
                    <a:pt x="199" y="141"/>
                  </a:cubicBezTo>
                  <a:cubicBezTo>
                    <a:pt x="199" y="141"/>
                    <a:pt x="202" y="142"/>
                    <a:pt x="203" y="142"/>
                  </a:cubicBezTo>
                  <a:cubicBezTo>
                    <a:pt x="201" y="142"/>
                    <a:pt x="199" y="143"/>
                    <a:pt x="198" y="143"/>
                  </a:cubicBezTo>
                  <a:cubicBezTo>
                    <a:pt x="196" y="142"/>
                    <a:pt x="194" y="141"/>
                    <a:pt x="192" y="140"/>
                  </a:cubicBezTo>
                  <a:close/>
                  <a:moveTo>
                    <a:pt x="328" y="114"/>
                  </a:moveTo>
                  <a:cubicBezTo>
                    <a:pt x="329" y="115"/>
                    <a:pt x="329" y="116"/>
                    <a:pt x="329" y="116"/>
                  </a:cubicBezTo>
                  <a:cubicBezTo>
                    <a:pt x="329" y="116"/>
                    <a:pt x="329" y="117"/>
                    <a:pt x="329" y="117"/>
                  </a:cubicBezTo>
                  <a:cubicBezTo>
                    <a:pt x="328" y="122"/>
                    <a:pt x="313" y="129"/>
                    <a:pt x="302" y="135"/>
                  </a:cubicBezTo>
                  <a:cubicBezTo>
                    <a:pt x="301" y="135"/>
                    <a:pt x="301" y="136"/>
                    <a:pt x="300" y="136"/>
                  </a:cubicBezTo>
                  <a:cubicBezTo>
                    <a:pt x="303" y="134"/>
                    <a:pt x="307" y="131"/>
                    <a:pt x="309" y="128"/>
                  </a:cubicBezTo>
                  <a:cubicBezTo>
                    <a:pt x="309" y="128"/>
                    <a:pt x="309" y="127"/>
                    <a:pt x="309" y="127"/>
                  </a:cubicBezTo>
                  <a:cubicBezTo>
                    <a:pt x="315" y="123"/>
                    <a:pt x="320" y="119"/>
                    <a:pt x="324" y="115"/>
                  </a:cubicBezTo>
                  <a:cubicBezTo>
                    <a:pt x="326" y="114"/>
                    <a:pt x="327" y="114"/>
                    <a:pt x="328" y="114"/>
                  </a:cubicBezTo>
                  <a:close/>
                  <a:moveTo>
                    <a:pt x="221" y="146"/>
                  </a:moveTo>
                  <a:cubicBezTo>
                    <a:pt x="221" y="146"/>
                    <a:pt x="221" y="146"/>
                    <a:pt x="221" y="146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9" y="146"/>
                    <a:pt x="220" y="146"/>
                    <a:pt x="221" y="146"/>
                  </a:cubicBezTo>
                  <a:close/>
                  <a:moveTo>
                    <a:pt x="194" y="150"/>
                  </a:moveTo>
                  <a:cubicBezTo>
                    <a:pt x="198" y="152"/>
                    <a:pt x="203" y="152"/>
                    <a:pt x="207" y="153"/>
                  </a:cubicBezTo>
                  <a:cubicBezTo>
                    <a:pt x="209" y="153"/>
                    <a:pt x="210" y="153"/>
                    <a:pt x="210" y="151"/>
                  </a:cubicBezTo>
                  <a:cubicBezTo>
                    <a:pt x="216" y="151"/>
                    <a:pt x="221" y="151"/>
                    <a:pt x="227" y="151"/>
                  </a:cubicBezTo>
                  <a:cubicBezTo>
                    <a:pt x="226" y="152"/>
                    <a:pt x="225" y="153"/>
                    <a:pt x="224" y="153"/>
                  </a:cubicBezTo>
                  <a:cubicBezTo>
                    <a:pt x="224" y="154"/>
                    <a:pt x="223" y="155"/>
                    <a:pt x="223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14" y="156"/>
                    <a:pt x="202" y="156"/>
                    <a:pt x="194" y="150"/>
                  </a:cubicBezTo>
                  <a:close/>
                  <a:moveTo>
                    <a:pt x="256" y="149"/>
                  </a:moveTo>
                  <a:cubicBezTo>
                    <a:pt x="249" y="151"/>
                    <a:pt x="241" y="153"/>
                    <a:pt x="234" y="153"/>
                  </a:cubicBezTo>
                  <a:cubicBezTo>
                    <a:pt x="236" y="151"/>
                    <a:pt x="239" y="151"/>
                    <a:pt x="242" y="150"/>
                  </a:cubicBezTo>
                  <a:cubicBezTo>
                    <a:pt x="246" y="150"/>
                    <a:pt x="251" y="149"/>
                    <a:pt x="256" y="149"/>
                  </a:cubicBezTo>
                  <a:close/>
                  <a:moveTo>
                    <a:pt x="296" y="145"/>
                  </a:moveTo>
                  <a:cubicBezTo>
                    <a:pt x="293" y="147"/>
                    <a:pt x="290" y="149"/>
                    <a:pt x="287" y="150"/>
                  </a:cubicBezTo>
                  <a:cubicBezTo>
                    <a:pt x="288" y="149"/>
                    <a:pt x="289" y="148"/>
                    <a:pt x="290" y="147"/>
                  </a:cubicBezTo>
                  <a:cubicBezTo>
                    <a:pt x="292" y="147"/>
                    <a:pt x="294" y="146"/>
                    <a:pt x="296" y="145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1" name="Freeform 20"/>
            <p:cNvSpPr>
              <a:spLocks noChangeArrowheads="1"/>
            </p:cNvSpPr>
            <p:nvPr/>
          </p:nvSpPr>
          <p:spPr bwMode="auto">
            <a:xfrm>
              <a:off x="3978" y="3222"/>
              <a:ext cx="120" cy="42"/>
            </a:xfrm>
            <a:custGeom>
              <a:avLst/>
              <a:gdLst>
                <a:gd name="T0" fmla="*/ 60 w 83"/>
                <a:gd name="T1" fmla="*/ 1 h 29"/>
                <a:gd name="T2" fmla="*/ 61 w 83"/>
                <a:gd name="T3" fmla="*/ 5 h 29"/>
                <a:gd name="T4" fmla="*/ 65 w 83"/>
                <a:gd name="T5" fmla="*/ 7 h 29"/>
                <a:gd name="T6" fmla="*/ 77 w 83"/>
                <a:gd name="T7" fmla="*/ 16 h 29"/>
                <a:gd name="T8" fmla="*/ 77 w 83"/>
                <a:gd name="T9" fmla="*/ 19 h 29"/>
                <a:gd name="T10" fmla="*/ 57 w 83"/>
                <a:gd name="T11" fmla="*/ 22 h 29"/>
                <a:gd name="T12" fmla="*/ 51 w 83"/>
                <a:gd name="T13" fmla="*/ 22 h 29"/>
                <a:gd name="T14" fmla="*/ 47 w 83"/>
                <a:gd name="T15" fmla="*/ 22 h 29"/>
                <a:gd name="T16" fmla="*/ 10 w 83"/>
                <a:gd name="T17" fmla="*/ 18 h 29"/>
                <a:gd name="T18" fmla="*/ 5 w 83"/>
                <a:gd name="T19" fmla="*/ 15 h 29"/>
                <a:gd name="T20" fmla="*/ 18 w 83"/>
                <a:gd name="T21" fmla="*/ 10 h 29"/>
                <a:gd name="T22" fmla="*/ 22 w 83"/>
                <a:gd name="T23" fmla="*/ 9 h 29"/>
                <a:gd name="T24" fmla="*/ 24 w 83"/>
                <a:gd name="T25" fmla="*/ 7 h 29"/>
                <a:gd name="T26" fmla="*/ 24 w 83"/>
                <a:gd name="T27" fmla="*/ 6 h 29"/>
                <a:gd name="T28" fmla="*/ 21 w 83"/>
                <a:gd name="T29" fmla="*/ 4 h 29"/>
                <a:gd name="T30" fmla="*/ 17 w 83"/>
                <a:gd name="T31" fmla="*/ 5 h 29"/>
                <a:gd name="T32" fmla="*/ 0 w 83"/>
                <a:gd name="T33" fmla="*/ 14 h 29"/>
                <a:gd name="T34" fmla="*/ 7 w 83"/>
                <a:gd name="T35" fmla="*/ 23 h 29"/>
                <a:gd name="T36" fmla="*/ 47 w 83"/>
                <a:gd name="T37" fmla="*/ 27 h 29"/>
                <a:gd name="T38" fmla="*/ 51 w 83"/>
                <a:gd name="T39" fmla="*/ 27 h 29"/>
                <a:gd name="T40" fmla="*/ 57 w 83"/>
                <a:gd name="T41" fmla="*/ 27 h 29"/>
                <a:gd name="T42" fmla="*/ 81 w 83"/>
                <a:gd name="T43" fmla="*/ 22 h 29"/>
                <a:gd name="T44" fmla="*/ 82 w 83"/>
                <a:gd name="T45" fmla="*/ 15 h 29"/>
                <a:gd name="T46" fmla="*/ 67 w 83"/>
                <a:gd name="T47" fmla="*/ 2 h 29"/>
                <a:gd name="T48" fmla="*/ 64 w 83"/>
                <a:gd name="T49" fmla="*/ 0 h 29"/>
                <a:gd name="T50" fmla="*/ 60 w 83"/>
                <a:gd name="T5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9">
                  <a:moveTo>
                    <a:pt x="60" y="1"/>
                  </a:moveTo>
                  <a:cubicBezTo>
                    <a:pt x="59" y="3"/>
                    <a:pt x="60" y="4"/>
                    <a:pt x="61" y="5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9"/>
                    <a:pt x="76" y="13"/>
                    <a:pt x="77" y="16"/>
                  </a:cubicBezTo>
                  <a:cubicBezTo>
                    <a:pt x="77" y="17"/>
                    <a:pt x="77" y="18"/>
                    <a:pt x="77" y="19"/>
                  </a:cubicBezTo>
                  <a:cubicBezTo>
                    <a:pt x="74" y="24"/>
                    <a:pt x="64" y="23"/>
                    <a:pt x="57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2"/>
                    <a:pt x="47" y="22"/>
                  </a:cubicBezTo>
                  <a:cubicBezTo>
                    <a:pt x="36" y="22"/>
                    <a:pt x="18" y="23"/>
                    <a:pt x="10" y="18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6" y="13"/>
                    <a:pt x="14" y="11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2" y="4"/>
                    <a:pt x="21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9" y="7"/>
                    <a:pt x="1" y="9"/>
                    <a:pt x="0" y="14"/>
                  </a:cubicBezTo>
                  <a:cubicBezTo>
                    <a:pt x="0" y="18"/>
                    <a:pt x="4" y="21"/>
                    <a:pt x="7" y="23"/>
                  </a:cubicBezTo>
                  <a:cubicBezTo>
                    <a:pt x="17" y="29"/>
                    <a:pt x="35" y="28"/>
                    <a:pt x="47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7" y="27"/>
                    <a:pt x="57" y="27"/>
                  </a:cubicBezTo>
                  <a:cubicBezTo>
                    <a:pt x="66" y="28"/>
                    <a:pt x="77" y="29"/>
                    <a:pt x="81" y="22"/>
                  </a:cubicBezTo>
                  <a:cubicBezTo>
                    <a:pt x="82" y="20"/>
                    <a:pt x="83" y="17"/>
                    <a:pt x="82" y="15"/>
                  </a:cubicBezTo>
                  <a:cubicBezTo>
                    <a:pt x="80" y="9"/>
                    <a:pt x="73" y="5"/>
                    <a:pt x="67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2" name="Freeform 21"/>
            <p:cNvSpPr>
              <a:spLocks noChangeArrowheads="1"/>
            </p:cNvSpPr>
            <p:nvPr/>
          </p:nvSpPr>
          <p:spPr bwMode="auto">
            <a:xfrm>
              <a:off x="3961" y="3245"/>
              <a:ext cx="34" cy="452"/>
            </a:xfrm>
            <a:custGeom>
              <a:avLst/>
              <a:gdLst>
                <a:gd name="T0" fmla="*/ 19 w 24"/>
                <a:gd name="T1" fmla="*/ 3 h 312"/>
                <a:gd name="T2" fmla="*/ 11 w 24"/>
                <a:gd name="T3" fmla="*/ 207 h 312"/>
                <a:gd name="T4" fmla="*/ 10 w 24"/>
                <a:gd name="T5" fmla="*/ 212 h 312"/>
                <a:gd name="T6" fmla="*/ 4 w 24"/>
                <a:gd name="T7" fmla="*/ 276 h 312"/>
                <a:gd name="T8" fmla="*/ 3 w 24"/>
                <a:gd name="T9" fmla="*/ 284 h 312"/>
                <a:gd name="T10" fmla="*/ 3 w 24"/>
                <a:gd name="T11" fmla="*/ 310 h 312"/>
                <a:gd name="T12" fmla="*/ 6 w 24"/>
                <a:gd name="T13" fmla="*/ 311 h 312"/>
                <a:gd name="T14" fmla="*/ 8 w 24"/>
                <a:gd name="T15" fmla="*/ 308 h 312"/>
                <a:gd name="T16" fmla="*/ 8 w 24"/>
                <a:gd name="T17" fmla="*/ 285 h 312"/>
                <a:gd name="T18" fmla="*/ 10 w 24"/>
                <a:gd name="T19" fmla="*/ 277 h 312"/>
                <a:gd name="T20" fmla="*/ 15 w 24"/>
                <a:gd name="T21" fmla="*/ 213 h 312"/>
                <a:gd name="T22" fmla="*/ 16 w 24"/>
                <a:gd name="T23" fmla="*/ 207 h 312"/>
                <a:gd name="T24" fmla="*/ 24 w 24"/>
                <a:gd name="T25" fmla="*/ 3 h 312"/>
                <a:gd name="T26" fmla="*/ 21 w 24"/>
                <a:gd name="T27" fmla="*/ 0 h 312"/>
                <a:gd name="T28" fmla="*/ 19 w 24"/>
                <a:gd name="T29" fmla="*/ 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12">
                  <a:moveTo>
                    <a:pt x="19" y="3"/>
                  </a:moveTo>
                  <a:cubicBezTo>
                    <a:pt x="19" y="77"/>
                    <a:pt x="16" y="144"/>
                    <a:pt x="11" y="20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3" y="284"/>
                    <a:pt x="3" y="284"/>
                    <a:pt x="3" y="284"/>
                  </a:cubicBezTo>
                  <a:cubicBezTo>
                    <a:pt x="2" y="293"/>
                    <a:pt x="0" y="304"/>
                    <a:pt x="3" y="310"/>
                  </a:cubicBezTo>
                  <a:cubicBezTo>
                    <a:pt x="3" y="311"/>
                    <a:pt x="5" y="312"/>
                    <a:pt x="6" y="311"/>
                  </a:cubicBezTo>
                  <a:cubicBezTo>
                    <a:pt x="8" y="311"/>
                    <a:pt x="8" y="309"/>
                    <a:pt x="8" y="308"/>
                  </a:cubicBezTo>
                  <a:cubicBezTo>
                    <a:pt x="5" y="303"/>
                    <a:pt x="7" y="293"/>
                    <a:pt x="8" y="285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21" y="144"/>
                    <a:pt x="24" y="78"/>
                    <a:pt x="24" y="3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3" name="Freeform 22"/>
            <p:cNvSpPr>
              <a:spLocks noChangeArrowheads="1"/>
            </p:cNvSpPr>
            <p:nvPr/>
          </p:nvSpPr>
          <p:spPr bwMode="auto">
            <a:xfrm>
              <a:off x="3959" y="3682"/>
              <a:ext cx="165" cy="30"/>
            </a:xfrm>
            <a:custGeom>
              <a:avLst/>
              <a:gdLst>
                <a:gd name="T0" fmla="*/ 110 w 114"/>
                <a:gd name="T1" fmla="*/ 0 h 21"/>
                <a:gd name="T2" fmla="*/ 106 w 114"/>
                <a:gd name="T3" fmla="*/ 2 h 21"/>
                <a:gd name="T4" fmla="*/ 65 w 114"/>
                <a:gd name="T5" fmla="*/ 13 h 21"/>
                <a:gd name="T6" fmla="*/ 62 w 114"/>
                <a:gd name="T7" fmla="*/ 13 h 21"/>
                <a:gd name="T8" fmla="*/ 6 w 114"/>
                <a:gd name="T9" fmla="*/ 2 h 21"/>
                <a:gd name="T10" fmla="*/ 2 w 114"/>
                <a:gd name="T11" fmla="*/ 1 h 21"/>
                <a:gd name="T12" fmla="*/ 1 w 114"/>
                <a:gd name="T13" fmla="*/ 4 h 21"/>
                <a:gd name="T14" fmla="*/ 63 w 114"/>
                <a:gd name="T15" fmla="*/ 18 h 21"/>
                <a:gd name="T16" fmla="*/ 65 w 114"/>
                <a:gd name="T17" fmla="*/ 18 h 21"/>
                <a:gd name="T18" fmla="*/ 108 w 114"/>
                <a:gd name="T19" fmla="*/ 7 h 21"/>
                <a:gd name="T20" fmla="*/ 111 w 114"/>
                <a:gd name="T21" fmla="*/ 5 h 21"/>
                <a:gd name="T22" fmla="*/ 113 w 114"/>
                <a:gd name="T23" fmla="*/ 2 h 21"/>
                <a:gd name="T24" fmla="*/ 110 w 114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1">
                  <a:moveTo>
                    <a:pt x="110" y="0"/>
                  </a:moveTo>
                  <a:cubicBezTo>
                    <a:pt x="106" y="2"/>
                    <a:pt x="106" y="2"/>
                    <a:pt x="106" y="2"/>
                  </a:cubicBezTo>
                  <a:cubicBezTo>
                    <a:pt x="92" y="7"/>
                    <a:pt x="80" y="12"/>
                    <a:pt x="65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7" y="13"/>
                    <a:pt x="15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2" y="21"/>
                    <a:pt x="45" y="19"/>
                    <a:pt x="63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82" y="17"/>
                    <a:pt x="95" y="12"/>
                    <a:pt x="108" y="7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3" y="5"/>
                    <a:pt x="114" y="3"/>
                    <a:pt x="113" y="2"/>
                  </a:cubicBezTo>
                  <a:cubicBezTo>
                    <a:pt x="112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4" name="Freeform 23"/>
            <p:cNvSpPr>
              <a:spLocks noChangeArrowheads="1"/>
            </p:cNvSpPr>
            <p:nvPr/>
          </p:nvSpPr>
          <p:spPr bwMode="auto">
            <a:xfrm>
              <a:off x="4088" y="3256"/>
              <a:ext cx="32" cy="429"/>
            </a:xfrm>
            <a:custGeom>
              <a:avLst/>
              <a:gdLst>
                <a:gd name="T0" fmla="*/ 1 w 22"/>
                <a:gd name="T1" fmla="*/ 1 h 297"/>
                <a:gd name="T2" fmla="*/ 1 w 22"/>
                <a:gd name="T3" fmla="*/ 5 h 297"/>
                <a:gd name="T4" fmla="*/ 1 w 22"/>
                <a:gd name="T5" fmla="*/ 5 h 297"/>
                <a:gd name="T6" fmla="*/ 1 w 22"/>
                <a:gd name="T7" fmla="*/ 22 h 297"/>
                <a:gd name="T8" fmla="*/ 1 w 22"/>
                <a:gd name="T9" fmla="*/ 28 h 297"/>
                <a:gd name="T10" fmla="*/ 2 w 22"/>
                <a:gd name="T11" fmla="*/ 69 h 297"/>
                <a:gd name="T12" fmla="*/ 3 w 22"/>
                <a:gd name="T13" fmla="*/ 100 h 297"/>
                <a:gd name="T14" fmla="*/ 16 w 22"/>
                <a:gd name="T15" fmla="*/ 294 h 297"/>
                <a:gd name="T16" fmla="*/ 19 w 22"/>
                <a:gd name="T17" fmla="*/ 297 h 297"/>
                <a:gd name="T18" fmla="*/ 21 w 22"/>
                <a:gd name="T19" fmla="*/ 293 h 297"/>
                <a:gd name="T20" fmla="*/ 8 w 22"/>
                <a:gd name="T21" fmla="*/ 100 h 297"/>
                <a:gd name="T22" fmla="*/ 7 w 22"/>
                <a:gd name="T23" fmla="*/ 69 h 297"/>
                <a:gd name="T24" fmla="*/ 7 w 22"/>
                <a:gd name="T25" fmla="*/ 28 h 297"/>
                <a:gd name="T26" fmla="*/ 7 w 22"/>
                <a:gd name="T27" fmla="*/ 22 h 297"/>
                <a:gd name="T28" fmla="*/ 4 w 22"/>
                <a:gd name="T29" fmla="*/ 1 h 297"/>
                <a:gd name="T30" fmla="*/ 1 w 22"/>
                <a:gd name="T31" fmla="*/ 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9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17"/>
                    <a:pt x="1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63"/>
                    <a:pt x="5" y="230"/>
                    <a:pt x="16" y="294"/>
                  </a:cubicBezTo>
                  <a:cubicBezTo>
                    <a:pt x="16" y="296"/>
                    <a:pt x="18" y="297"/>
                    <a:pt x="19" y="297"/>
                  </a:cubicBezTo>
                  <a:cubicBezTo>
                    <a:pt x="21" y="296"/>
                    <a:pt x="22" y="295"/>
                    <a:pt x="21" y="293"/>
                  </a:cubicBezTo>
                  <a:cubicBezTo>
                    <a:pt x="10" y="229"/>
                    <a:pt x="9" y="163"/>
                    <a:pt x="8" y="10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9"/>
                    <a:pt x="7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5" name="Freeform 24"/>
            <p:cNvSpPr>
              <a:spLocks noChangeArrowheads="1"/>
            </p:cNvSpPr>
            <p:nvPr/>
          </p:nvSpPr>
          <p:spPr bwMode="auto">
            <a:xfrm>
              <a:off x="3939" y="3679"/>
              <a:ext cx="205" cy="73"/>
            </a:xfrm>
            <a:custGeom>
              <a:avLst/>
              <a:gdLst>
                <a:gd name="T0" fmla="*/ 126 w 142"/>
                <a:gd name="T1" fmla="*/ 0 h 50"/>
                <a:gd name="T2" fmla="*/ 123 w 142"/>
                <a:gd name="T3" fmla="*/ 2 h 50"/>
                <a:gd name="T4" fmla="*/ 123 w 142"/>
                <a:gd name="T5" fmla="*/ 2 h 50"/>
                <a:gd name="T6" fmla="*/ 130 w 142"/>
                <a:gd name="T7" fmla="*/ 22 h 50"/>
                <a:gd name="T8" fmla="*/ 136 w 142"/>
                <a:gd name="T9" fmla="*/ 39 h 50"/>
                <a:gd name="T10" fmla="*/ 76 w 142"/>
                <a:gd name="T11" fmla="*/ 42 h 50"/>
                <a:gd name="T12" fmla="*/ 56 w 142"/>
                <a:gd name="T13" fmla="*/ 42 h 50"/>
                <a:gd name="T14" fmla="*/ 52 w 142"/>
                <a:gd name="T15" fmla="*/ 42 h 50"/>
                <a:gd name="T16" fmla="*/ 8 w 142"/>
                <a:gd name="T17" fmla="*/ 34 h 50"/>
                <a:gd name="T18" fmla="*/ 16 w 142"/>
                <a:gd name="T19" fmla="*/ 5 h 50"/>
                <a:gd name="T20" fmla="*/ 15 w 142"/>
                <a:gd name="T21" fmla="*/ 1 h 50"/>
                <a:gd name="T22" fmla="*/ 11 w 142"/>
                <a:gd name="T23" fmla="*/ 2 h 50"/>
                <a:gd name="T24" fmla="*/ 3 w 142"/>
                <a:gd name="T25" fmla="*/ 36 h 50"/>
                <a:gd name="T26" fmla="*/ 52 w 142"/>
                <a:gd name="T27" fmla="*/ 47 h 50"/>
                <a:gd name="T28" fmla="*/ 56 w 142"/>
                <a:gd name="T29" fmla="*/ 47 h 50"/>
                <a:gd name="T30" fmla="*/ 76 w 142"/>
                <a:gd name="T31" fmla="*/ 48 h 50"/>
                <a:gd name="T32" fmla="*/ 140 w 142"/>
                <a:gd name="T33" fmla="*/ 44 h 50"/>
                <a:gd name="T34" fmla="*/ 142 w 142"/>
                <a:gd name="T35" fmla="*/ 41 h 50"/>
                <a:gd name="T36" fmla="*/ 135 w 142"/>
                <a:gd name="T37" fmla="*/ 20 h 50"/>
                <a:gd name="T38" fmla="*/ 129 w 142"/>
                <a:gd name="T39" fmla="*/ 2 h 50"/>
                <a:gd name="T40" fmla="*/ 126 w 142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50">
                  <a:moveTo>
                    <a:pt x="126" y="0"/>
                  </a:moveTo>
                  <a:cubicBezTo>
                    <a:pt x="124" y="0"/>
                    <a:pt x="123" y="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9"/>
                    <a:pt x="127" y="16"/>
                    <a:pt x="130" y="22"/>
                  </a:cubicBezTo>
                  <a:cubicBezTo>
                    <a:pt x="133" y="28"/>
                    <a:pt x="136" y="33"/>
                    <a:pt x="136" y="39"/>
                  </a:cubicBezTo>
                  <a:cubicBezTo>
                    <a:pt x="117" y="44"/>
                    <a:pt x="96" y="43"/>
                    <a:pt x="7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2" y="42"/>
                    <a:pt x="52" y="42"/>
                  </a:cubicBezTo>
                  <a:cubicBezTo>
                    <a:pt x="41" y="42"/>
                    <a:pt x="11" y="42"/>
                    <a:pt x="8" y="34"/>
                  </a:cubicBezTo>
                  <a:cubicBezTo>
                    <a:pt x="7" y="31"/>
                    <a:pt x="13" y="11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6"/>
                    <a:pt x="0" y="30"/>
                    <a:pt x="3" y="36"/>
                  </a:cubicBezTo>
                  <a:cubicBezTo>
                    <a:pt x="7" y="46"/>
                    <a:pt x="29" y="47"/>
                    <a:pt x="52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97" y="49"/>
                    <a:pt x="119" y="50"/>
                    <a:pt x="140" y="44"/>
                  </a:cubicBezTo>
                  <a:cubicBezTo>
                    <a:pt x="141" y="44"/>
                    <a:pt x="142" y="42"/>
                    <a:pt x="142" y="41"/>
                  </a:cubicBezTo>
                  <a:cubicBezTo>
                    <a:pt x="142" y="33"/>
                    <a:pt x="138" y="26"/>
                    <a:pt x="135" y="20"/>
                  </a:cubicBezTo>
                  <a:cubicBezTo>
                    <a:pt x="132" y="14"/>
                    <a:pt x="129" y="8"/>
                    <a:pt x="129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6" name="Freeform 25"/>
            <p:cNvSpPr>
              <a:spLocks noChangeArrowheads="1"/>
            </p:cNvSpPr>
            <p:nvPr/>
          </p:nvSpPr>
          <p:spPr bwMode="auto">
            <a:xfrm>
              <a:off x="3968" y="3699"/>
              <a:ext cx="19" cy="48"/>
            </a:xfrm>
            <a:custGeom>
              <a:avLst/>
              <a:gdLst>
                <a:gd name="T0" fmla="*/ 7 w 13"/>
                <a:gd name="T1" fmla="*/ 2 h 33"/>
                <a:gd name="T2" fmla="*/ 4 w 13"/>
                <a:gd name="T3" fmla="*/ 32 h 33"/>
                <a:gd name="T4" fmla="*/ 7 w 13"/>
                <a:gd name="T5" fmla="*/ 32 h 33"/>
                <a:gd name="T6" fmla="*/ 8 w 13"/>
                <a:gd name="T7" fmla="*/ 29 h 33"/>
                <a:gd name="T8" fmla="*/ 8 w 13"/>
                <a:gd name="T9" fmla="*/ 29 h 33"/>
                <a:gd name="T10" fmla="*/ 12 w 13"/>
                <a:gd name="T11" fmla="*/ 4 h 33"/>
                <a:gd name="T12" fmla="*/ 11 w 13"/>
                <a:gd name="T13" fmla="*/ 1 h 33"/>
                <a:gd name="T14" fmla="*/ 7 w 13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3">
                  <a:moveTo>
                    <a:pt x="7" y="2"/>
                  </a:moveTo>
                  <a:cubicBezTo>
                    <a:pt x="5" y="7"/>
                    <a:pt x="0" y="28"/>
                    <a:pt x="4" y="32"/>
                  </a:cubicBezTo>
                  <a:cubicBezTo>
                    <a:pt x="4" y="33"/>
                    <a:pt x="6" y="33"/>
                    <a:pt x="7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10" y="10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9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7" name="Freeform 26"/>
            <p:cNvSpPr>
              <a:spLocks noChangeArrowheads="1"/>
            </p:cNvSpPr>
            <p:nvPr/>
          </p:nvSpPr>
          <p:spPr bwMode="auto">
            <a:xfrm>
              <a:off x="4011" y="3701"/>
              <a:ext cx="12" cy="42"/>
            </a:xfrm>
            <a:custGeom>
              <a:avLst/>
              <a:gdLst>
                <a:gd name="T0" fmla="*/ 3 w 8"/>
                <a:gd name="T1" fmla="*/ 2 h 29"/>
                <a:gd name="T2" fmla="*/ 0 w 8"/>
                <a:gd name="T3" fmla="*/ 23 h 29"/>
                <a:gd name="T4" fmla="*/ 0 w 8"/>
                <a:gd name="T5" fmla="*/ 26 h 29"/>
                <a:gd name="T6" fmla="*/ 3 w 8"/>
                <a:gd name="T7" fmla="*/ 29 h 29"/>
                <a:gd name="T8" fmla="*/ 5 w 8"/>
                <a:gd name="T9" fmla="*/ 27 h 29"/>
                <a:gd name="T10" fmla="*/ 6 w 8"/>
                <a:gd name="T11" fmla="*/ 24 h 29"/>
                <a:gd name="T12" fmla="*/ 8 w 8"/>
                <a:gd name="T13" fmla="*/ 5 h 29"/>
                <a:gd name="T14" fmla="*/ 6 w 8"/>
                <a:gd name="T15" fmla="*/ 1 h 29"/>
                <a:gd name="T16" fmla="*/ 3 w 8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9">
                  <a:moveTo>
                    <a:pt x="3" y="2"/>
                  </a:moveTo>
                  <a:cubicBezTo>
                    <a:pt x="1" y="8"/>
                    <a:pt x="0" y="16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7"/>
                    <a:pt x="6" y="9"/>
                    <a:pt x="8" y="5"/>
                  </a:cubicBezTo>
                  <a:cubicBezTo>
                    <a:pt x="8" y="3"/>
                    <a:pt x="8" y="2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8" name="Freeform 27"/>
            <p:cNvSpPr>
              <a:spLocks noChangeArrowheads="1"/>
            </p:cNvSpPr>
            <p:nvPr/>
          </p:nvSpPr>
          <p:spPr bwMode="auto">
            <a:xfrm>
              <a:off x="4053" y="3699"/>
              <a:ext cx="9" cy="48"/>
            </a:xfrm>
            <a:custGeom>
              <a:avLst/>
              <a:gdLst>
                <a:gd name="T0" fmla="*/ 1 w 6"/>
                <a:gd name="T1" fmla="*/ 3 h 33"/>
                <a:gd name="T2" fmla="*/ 1 w 6"/>
                <a:gd name="T3" fmla="*/ 21 h 33"/>
                <a:gd name="T4" fmla="*/ 1 w 6"/>
                <a:gd name="T5" fmla="*/ 30 h 33"/>
                <a:gd name="T6" fmla="*/ 4 w 6"/>
                <a:gd name="T7" fmla="*/ 33 h 33"/>
                <a:gd name="T8" fmla="*/ 6 w 6"/>
                <a:gd name="T9" fmla="*/ 30 h 33"/>
                <a:gd name="T10" fmla="*/ 6 w 6"/>
                <a:gd name="T11" fmla="*/ 21 h 33"/>
                <a:gd name="T12" fmla="*/ 6 w 6"/>
                <a:gd name="T13" fmla="*/ 4 h 33"/>
                <a:gd name="T14" fmla="*/ 4 w 6"/>
                <a:gd name="T15" fmla="*/ 1 h 33"/>
                <a:gd name="T16" fmla="*/ 1 w 6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3">
                  <a:moveTo>
                    <a:pt x="1" y="3"/>
                  </a:moveTo>
                  <a:cubicBezTo>
                    <a:pt x="0" y="8"/>
                    <a:pt x="0" y="15"/>
                    <a:pt x="1" y="2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2" y="33"/>
                    <a:pt x="4" y="33"/>
                  </a:cubicBezTo>
                  <a:cubicBezTo>
                    <a:pt x="5" y="33"/>
                    <a:pt x="6" y="32"/>
                    <a:pt x="6" y="3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5" y="8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9" name="Freeform 28"/>
            <p:cNvSpPr>
              <a:spLocks noChangeArrowheads="1"/>
            </p:cNvSpPr>
            <p:nvPr/>
          </p:nvSpPr>
          <p:spPr bwMode="auto">
            <a:xfrm>
              <a:off x="4095" y="3697"/>
              <a:ext cx="16" cy="50"/>
            </a:xfrm>
            <a:custGeom>
              <a:avLst/>
              <a:gdLst>
                <a:gd name="T0" fmla="*/ 3 w 11"/>
                <a:gd name="T1" fmla="*/ 0 h 35"/>
                <a:gd name="T2" fmla="*/ 0 w 11"/>
                <a:gd name="T3" fmla="*/ 3 h 35"/>
                <a:gd name="T4" fmla="*/ 6 w 11"/>
                <a:gd name="T5" fmla="*/ 33 h 35"/>
                <a:gd name="T6" fmla="*/ 9 w 11"/>
                <a:gd name="T7" fmla="*/ 35 h 35"/>
                <a:gd name="T8" fmla="*/ 11 w 11"/>
                <a:gd name="T9" fmla="*/ 32 h 35"/>
                <a:gd name="T10" fmla="*/ 6 w 11"/>
                <a:gd name="T11" fmla="*/ 2 h 35"/>
                <a:gd name="T12" fmla="*/ 3 w 1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10"/>
                    <a:pt x="3" y="20"/>
                    <a:pt x="6" y="33"/>
                  </a:cubicBezTo>
                  <a:cubicBezTo>
                    <a:pt x="6" y="34"/>
                    <a:pt x="8" y="35"/>
                    <a:pt x="9" y="35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8" y="19"/>
                    <a:pt x="6" y="9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0" name="Freeform 29"/>
            <p:cNvSpPr>
              <a:spLocks noChangeArrowheads="1"/>
            </p:cNvSpPr>
            <p:nvPr/>
          </p:nvSpPr>
          <p:spPr bwMode="auto">
            <a:xfrm>
              <a:off x="3990" y="3260"/>
              <a:ext cx="24" cy="441"/>
            </a:xfrm>
            <a:custGeom>
              <a:avLst/>
              <a:gdLst>
                <a:gd name="T0" fmla="*/ 11 w 17"/>
                <a:gd name="T1" fmla="*/ 2 h 305"/>
                <a:gd name="T2" fmla="*/ 11 w 17"/>
                <a:gd name="T3" fmla="*/ 41 h 305"/>
                <a:gd name="T4" fmla="*/ 11 w 17"/>
                <a:gd name="T5" fmla="*/ 93 h 305"/>
                <a:gd name="T6" fmla="*/ 7 w 17"/>
                <a:gd name="T7" fmla="*/ 185 h 305"/>
                <a:gd name="T8" fmla="*/ 7 w 17"/>
                <a:gd name="T9" fmla="*/ 210 h 305"/>
                <a:gd name="T10" fmla="*/ 0 w 17"/>
                <a:gd name="T11" fmla="*/ 301 h 305"/>
                <a:gd name="T12" fmla="*/ 2 w 17"/>
                <a:gd name="T13" fmla="*/ 304 h 305"/>
                <a:gd name="T14" fmla="*/ 5 w 17"/>
                <a:gd name="T15" fmla="*/ 303 h 305"/>
                <a:gd name="T16" fmla="*/ 13 w 17"/>
                <a:gd name="T17" fmla="*/ 210 h 305"/>
                <a:gd name="T18" fmla="*/ 12 w 17"/>
                <a:gd name="T19" fmla="*/ 185 h 305"/>
                <a:gd name="T20" fmla="*/ 16 w 17"/>
                <a:gd name="T21" fmla="*/ 93 h 305"/>
                <a:gd name="T22" fmla="*/ 16 w 17"/>
                <a:gd name="T23" fmla="*/ 40 h 305"/>
                <a:gd name="T24" fmla="*/ 16 w 17"/>
                <a:gd name="T25" fmla="*/ 3 h 305"/>
                <a:gd name="T26" fmla="*/ 14 w 17"/>
                <a:gd name="T27" fmla="*/ 0 h 305"/>
                <a:gd name="T28" fmla="*/ 11 w 17"/>
                <a:gd name="T29" fmla="*/ 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05">
                  <a:moveTo>
                    <a:pt x="11" y="2"/>
                  </a:moveTo>
                  <a:cubicBezTo>
                    <a:pt x="11" y="15"/>
                    <a:pt x="11" y="27"/>
                    <a:pt x="11" y="41"/>
                  </a:cubicBezTo>
                  <a:cubicBezTo>
                    <a:pt x="12" y="58"/>
                    <a:pt x="12" y="76"/>
                    <a:pt x="11" y="93"/>
                  </a:cubicBezTo>
                  <a:cubicBezTo>
                    <a:pt x="8" y="127"/>
                    <a:pt x="7" y="158"/>
                    <a:pt x="7" y="185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8" y="241"/>
                    <a:pt x="9" y="276"/>
                    <a:pt x="0" y="301"/>
                  </a:cubicBezTo>
                  <a:cubicBezTo>
                    <a:pt x="0" y="302"/>
                    <a:pt x="1" y="304"/>
                    <a:pt x="2" y="304"/>
                  </a:cubicBezTo>
                  <a:cubicBezTo>
                    <a:pt x="3" y="305"/>
                    <a:pt x="5" y="304"/>
                    <a:pt x="5" y="303"/>
                  </a:cubicBezTo>
                  <a:cubicBezTo>
                    <a:pt x="14" y="276"/>
                    <a:pt x="13" y="241"/>
                    <a:pt x="13" y="210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58"/>
                    <a:pt x="13" y="128"/>
                    <a:pt x="16" y="93"/>
                  </a:cubicBezTo>
                  <a:cubicBezTo>
                    <a:pt x="17" y="76"/>
                    <a:pt x="17" y="58"/>
                    <a:pt x="16" y="40"/>
                  </a:cubicBezTo>
                  <a:cubicBezTo>
                    <a:pt x="16" y="27"/>
                    <a:pt x="16" y="15"/>
                    <a:pt x="16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1" name="Freeform 30"/>
            <p:cNvSpPr>
              <a:spLocks noChangeArrowheads="1"/>
            </p:cNvSpPr>
            <p:nvPr/>
          </p:nvSpPr>
          <p:spPr bwMode="auto">
            <a:xfrm>
              <a:off x="4032" y="3263"/>
              <a:ext cx="17" cy="447"/>
            </a:xfrm>
            <a:custGeom>
              <a:avLst/>
              <a:gdLst>
                <a:gd name="T0" fmla="*/ 9 w 12"/>
                <a:gd name="T1" fmla="*/ 0 h 309"/>
                <a:gd name="T2" fmla="*/ 6 w 12"/>
                <a:gd name="T3" fmla="*/ 3 h 309"/>
                <a:gd name="T4" fmla="*/ 6 w 12"/>
                <a:gd name="T5" fmla="*/ 5 h 309"/>
                <a:gd name="T6" fmla="*/ 3 w 12"/>
                <a:gd name="T7" fmla="*/ 153 h 309"/>
                <a:gd name="T8" fmla="*/ 0 w 12"/>
                <a:gd name="T9" fmla="*/ 302 h 309"/>
                <a:gd name="T10" fmla="*/ 0 w 12"/>
                <a:gd name="T11" fmla="*/ 302 h 309"/>
                <a:gd name="T12" fmla="*/ 0 w 12"/>
                <a:gd name="T13" fmla="*/ 306 h 309"/>
                <a:gd name="T14" fmla="*/ 2 w 12"/>
                <a:gd name="T15" fmla="*/ 309 h 309"/>
                <a:gd name="T16" fmla="*/ 5 w 12"/>
                <a:gd name="T17" fmla="*/ 306 h 309"/>
                <a:gd name="T18" fmla="*/ 8 w 12"/>
                <a:gd name="T19" fmla="*/ 154 h 309"/>
                <a:gd name="T20" fmla="*/ 12 w 12"/>
                <a:gd name="T21" fmla="*/ 5 h 309"/>
                <a:gd name="T22" fmla="*/ 12 w 12"/>
                <a:gd name="T23" fmla="*/ 3 h 309"/>
                <a:gd name="T24" fmla="*/ 9 w 12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09">
                  <a:moveTo>
                    <a:pt x="9" y="0"/>
                  </a:moveTo>
                  <a:cubicBezTo>
                    <a:pt x="8" y="0"/>
                    <a:pt x="6" y="2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3"/>
                    <a:pt x="5" y="104"/>
                    <a:pt x="3" y="153"/>
                  </a:cubicBezTo>
                  <a:cubicBezTo>
                    <a:pt x="1" y="203"/>
                    <a:pt x="0" y="253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0" y="308"/>
                    <a:pt x="1" y="309"/>
                    <a:pt x="2" y="309"/>
                  </a:cubicBezTo>
                  <a:cubicBezTo>
                    <a:pt x="4" y="309"/>
                    <a:pt x="5" y="308"/>
                    <a:pt x="5" y="306"/>
                  </a:cubicBezTo>
                  <a:cubicBezTo>
                    <a:pt x="5" y="256"/>
                    <a:pt x="7" y="204"/>
                    <a:pt x="8" y="154"/>
                  </a:cubicBezTo>
                  <a:cubicBezTo>
                    <a:pt x="10" y="104"/>
                    <a:pt x="12" y="53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2" name="Freeform 31"/>
            <p:cNvSpPr>
              <a:spLocks noEditPoints="1" noChangeArrowheads="1"/>
            </p:cNvSpPr>
            <p:nvPr/>
          </p:nvSpPr>
          <p:spPr bwMode="auto">
            <a:xfrm>
              <a:off x="4066" y="3260"/>
              <a:ext cx="25" cy="442"/>
            </a:xfrm>
            <a:custGeom>
              <a:avLst/>
              <a:gdLst>
                <a:gd name="T0" fmla="*/ 0 w 17"/>
                <a:gd name="T1" fmla="*/ 2 h 306"/>
                <a:gd name="T2" fmla="*/ 3 w 17"/>
                <a:gd name="T3" fmla="*/ 98 h 306"/>
                <a:gd name="T4" fmla="*/ 5 w 17"/>
                <a:gd name="T5" fmla="*/ 193 h 306"/>
                <a:gd name="T6" fmla="*/ 7 w 17"/>
                <a:gd name="T7" fmla="*/ 267 h 306"/>
                <a:gd name="T8" fmla="*/ 7 w 17"/>
                <a:gd name="T9" fmla="*/ 273 h 306"/>
                <a:gd name="T10" fmla="*/ 10 w 17"/>
                <a:gd name="T11" fmla="*/ 300 h 306"/>
                <a:gd name="T12" fmla="*/ 10 w 17"/>
                <a:gd name="T13" fmla="*/ 300 h 306"/>
                <a:gd name="T14" fmla="*/ 11 w 17"/>
                <a:gd name="T15" fmla="*/ 303 h 306"/>
                <a:gd name="T16" fmla="*/ 11 w 17"/>
                <a:gd name="T17" fmla="*/ 304 h 306"/>
                <a:gd name="T18" fmla="*/ 11 w 17"/>
                <a:gd name="T19" fmla="*/ 303 h 306"/>
                <a:gd name="T20" fmla="*/ 11 w 17"/>
                <a:gd name="T21" fmla="*/ 304 h 306"/>
                <a:gd name="T22" fmla="*/ 15 w 17"/>
                <a:gd name="T23" fmla="*/ 305 h 306"/>
                <a:gd name="T24" fmla="*/ 16 w 17"/>
                <a:gd name="T25" fmla="*/ 302 h 306"/>
                <a:gd name="T26" fmla="*/ 13 w 17"/>
                <a:gd name="T27" fmla="*/ 273 h 306"/>
                <a:gd name="T28" fmla="*/ 12 w 17"/>
                <a:gd name="T29" fmla="*/ 266 h 306"/>
                <a:gd name="T30" fmla="*/ 11 w 17"/>
                <a:gd name="T31" fmla="*/ 193 h 306"/>
                <a:gd name="T32" fmla="*/ 8 w 17"/>
                <a:gd name="T33" fmla="*/ 98 h 306"/>
                <a:gd name="T34" fmla="*/ 5 w 17"/>
                <a:gd name="T35" fmla="*/ 2 h 306"/>
                <a:gd name="T36" fmla="*/ 3 w 17"/>
                <a:gd name="T37" fmla="*/ 0 h 306"/>
                <a:gd name="T38" fmla="*/ 0 w 17"/>
                <a:gd name="T39" fmla="*/ 2 h 306"/>
                <a:gd name="T40" fmla="*/ 12 w 17"/>
                <a:gd name="T41" fmla="*/ 300 h 306"/>
                <a:gd name="T42" fmla="*/ 15 w 17"/>
                <a:gd name="T43" fmla="*/ 300 h 306"/>
                <a:gd name="T44" fmla="*/ 13 w 17"/>
                <a:gd name="T45" fmla="*/ 301 h 306"/>
                <a:gd name="T46" fmla="*/ 11 w 17"/>
                <a:gd name="T47" fmla="*/ 301 h 306"/>
                <a:gd name="T48" fmla="*/ 12 w 17"/>
                <a:gd name="T49" fmla="*/ 30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06">
                  <a:moveTo>
                    <a:pt x="0" y="2"/>
                  </a:moveTo>
                  <a:cubicBezTo>
                    <a:pt x="0" y="34"/>
                    <a:pt x="1" y="67"/>
                    <a:pt x="3" y="98"/>
                  </a:cubicBezTo>
                  <a:cubicBezTo>
                    <a:pt x="4" y="129"/>
                    <a:pt x="5" y="162"/>
                    <a:pt x="5" y="193"/>
                  </a:cubicBezTo>
                  <a:cubicBezTo>
                    <a:pt x="5" y="219"/>
                    <a:pt x="6" y="243"/>
                    <a:pt x="7" y="267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8" y="282"/>
                    <a:pt x="8" y="292"/>
                    <a:pt x="10" y="300"/>
                  </a:cubicBezTo>
                  <a:cubicBezTo>
                    <a:pt x="10" y="300"/>
                    <a:pt x="10" y="300"/>
                    <a:pt x="10" y="300"/>
                  </a:cubicBezTo>
                  <a:cubicBezTo>
                    <a:pt x="10" y="300"/>
                    <a:pt x="10" y="302"/>
                    <a:pt x="11" y="303"/>
                  </a:cubicBezTo>
                  <a:cubicBezTo>
                    <a:pt x="11" y="303"/>
                    <a:pt x="11" y="303"/>
                    <a:pt x="11" y="304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1" y="304"/>
                    <a:pt x="11" y="304"/>
                  </a:cubicBezTo>
                  <a:cubicBezTo>
                    <a:pt x="12" y="305"/>
                    <a:pt x="13" y="306"/>
                    <a:pt x="15" y="305"/>
                  </a:cubicBezTo>
                  <a:cubicBezTo>
                    <a:pt x="16" y="305"/>
                    <a:pt x="17" y="303"/>
                    <a:pt x="16" y="302"/>
                  </a:cubicBezTo>
                  <a:cubicBezTo>
                    <a:pt x="13" y="294"/>
                    <a:pt x="13" y="283"/>
                    <a:pt x="13" y="273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1" y="243"/>
                    <a:pt x="11" y="219"/>
                    <a:pt x="11" y="193"/>
                  </a:cubicBezTo>
                  <a:cubicBezTo>
                    <a:pt x="11" y="161"/>
                    <a:pt x="9" y="129"/>
                    <a:pt x="8" y="98"/>
                  </a:cubicBezTo>
                  <a:cubicBezTo>
                    <a:pt x="7" y="67"/>
                    <a:pt x="5" y="3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2" y="300"/>
                  </a:moveTo>
                  <a:cubicBezTo>
                    <a:pt x="13" y="300"/>
                    <a:pt x="14" y="300"/>
                    <a:pt x="15" y="300"/>
                  </a:cubicBezTo>
                  <a:cubicBezTo>
                    <a:pt x="14" y="301"/>
                    <a:pt x="14" y="301"/>
                    <a:pt x="13" y="301"/>
                  </a:cubicBezTo>
                  <a:cubicBezTo>
                    <a:pt x="12" y="302"/>
                    <a:pt x="12" y="302"/>
                    <a:pt x="11" y="301"/>
                  </a:cubicBezTo>
                  <a:cubicBezTo>
                    <a:pt x="11" y="301"/>
                    <a:pt x="12" y="300"/>
                    <a:pt x="12" y="30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3" name="Freeform 32"/>
            <p:cNvSpPr>
              <a:spLocks noEditPoints="1" noChangeArrowheads="1"/>
            </p:cNvSpPr>
            <p:nvPr/>
          </p:nvSpPr>
          <p:spPr bwMode="auto">
            <a:xfrm>
              <a:off x="3629" y="2655"/>
              <a:ext cx="23" cy="60"/>
            </a:xfrm>
            <a:custGeom>
              <a:avLst/>
              <a:gdLst>
                <a:gd name="T0" fmla="*/ 1 w 16"/>
                <a:gd name="T1" fmla="*/ 1 h 41"/>
                <a:gd name="T2" fmla="*/ 0 w 16"/>
                <a:gd name="T3" fmla="*/ 2 h 41"/>
                <a:gd name="T4" fmla="*/ 0 w 16"/>
                <a:gd name="T5" fmla="*/ 3 h 41"/>
                <a:gd name="T6" fmla="*/ 4 w 16"/>
                <a:gd name="T7" fmla="*/ 16 h 41"/>
                <a:gd name="T8" fmla="*/ 3 w 16"/>
                <a:gd name="T9" fmla="*/ 24 h 41"/>
                <a:gd name="T10" fmla="*/ 5 w 16"/>
                <a:gd name="T11" fmla="*/ 40 h 41"/>
                <a:gd name="T12" fmla="*/ 6 w 16"/>
                <a:gd name="T13" fmla="*/ 41 h 41"/>
                <a:gd name="T14" fmla="*/ 8 w 16"/>
                <a:gd name="T15" fmla="*/ 39 h 41"/>
                <a:gd name="T16" fmla="*/ 8 w 16"/>
                <a:gd name="T17" fmla="*/ 33 h 41"/>
                <a:gd name="T18" fmla="*/ 8 w 16"/>
                <a:gd name="T19" fmla="*/ 26 h 41"/>
                <a:gd name="T20" fmla="*/ 10 w 16"/>
                <a:gd name="T21" fmla="*/ 33 h 41"/>
                <a:gd name="T22" fmla="*/ 11 w 16"/>
                <a:gd name="T23" fmla="*/ 34 h 41"/>
                <a:gd name="T24" fmla="*/ 12 w 16"/>
                <a:gd name="T25" fmla="*/ 36 h 41"/>
                <a:gd name="T26" fmla="*/ 12 w 16"/>
                <a:gd name="T27" fmla="*/ 37 h 41"/>
                <a:gd name="T28" fmla="*/ 15 w 16"/>
                <a:gd name="T29" fmla="*/ 38 h 41"/>
                <a:gd name="T30" fmla="*/ 16 w 16"/>
                <a:gd name="T31" fmla="*/ 36 h 41"/>
                <a:gd name="T32" fmla="*/ 16 w 16"/>
                <a:gd name="T33" fmla="*/ 35 h 41"/>
                <a:gd name="T34" fmla="*/ 16 w 16"/>
                <a:gd name="T35" fmla="*/ 36 h 41"/>
                <a:gd name="T36" fmla="*/ 14 w 16"/>
                <a:gd name="T37" fmla="*/ 36 h 41"/>
                <a:gd name="T38" fmla="*/ 13 w 16"/>
                <a:gd name="T39" fmla="*/ 35 h 41"/>
                <a:gd name="T40" fmla="*/ 13 w 16"/>
                <a:gd name="T41" fmla="*/ 35 h 41"/>
                <a:gd name="T42" fmla="*/ 15 w 16"/>
                <a:gd name="T43" fmla="*/ 35 h 41"/>
                <a:gd name="T44" fmla="*/ 15 w 16"/>
                <a:gd name="T45" fmla="*/ 35 h 41"/>
                <a:gd name="T46" fmla="*/ 15 w 16"/>
                <a:gd name="T47" fmla="*/ 35 h 41"/>
                <a:gd name="T48" fmla="*/ 15 w 16"/>
                <a:gd name="T49" fmla="*/ 35 h 41"/>
                <a:gd name="T50" fmla="*/ 15 w 16"/>
                <a:gd name="T51" fmla="*/ 35 h 41"/>
                <a:gd name="T52" fmla="*/ 15 w 16"/>
                <a:gd name="T53" fmla="*/ 33 h 41"/>
                <a:gd name="T54" fmla="*/ 13 w 16"/>
                <a:gd name="T55" fmla="*/ 28 h 41"/>
                <a:gd name="T56" fmla="*/ 11 w 16"/>
                <a:gd name="T57" fmla="*/ 21 h 41"/>
                <a:gd name="T58" fmla="*/ 10 w 16"/>
                <a:gd name="T59" fmla="*/ 20 h 41"/>
                <a:gd name="T60" fmla="*/ 9 w 16"/>
                <a:gd name="T61" fmla="*/ 11 h 41"/>
                <a:gd name="T62" fmla="*/ 9 w 16"/>
                <a:gd name="T63" fmla="*/ 10 h 41"/>
                <a:gd name="T64" fmla="*/ 8 w 16"/>
                <a:gd name="T65" fmla="*/ 8 h 41"/>
                <a:gd name="T66" fmla="*/ 6 w 16"/>
                <a:gd name="T67" fmla="*/ 9 h 41"/>
                <a:gd name="T68" fmla="*/ 3 w 16"/>
                <a:gd name="T69" fmla="*/ 1 h 41"/>
                <a:gd name="T70" fmla="*/ 1 w 16"/>
                <a:gd name="T71" fmla="*/ 1 h 41"/>
                <a:gd name="T72" fmla="*/ 13 w 16"/>
                <a:gd name="T73" fmla="*/ 36 h 41"/>
                <a:gd name="T74" fmla="*/ 13 w 16"/>
                <a:gd name="T75" fmla="*/ 36 h 41"/>
                <a:gd name="T76" fmla="*/ 13 w 16"/>
                <a:gd name="T77" fmla="*/ 36 h 41"/>
                <a:gd name="T78" fmla="*/ 13 w 16"/>
                <a:gd name="T7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41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3" y="11"/>
                    <a:pt x="4" y="16"/>
                  </a:cubicBezTo>
                  <a:cubicBezTo>
                    <a:pt x="3" y="19"/>
                    <a:pt x="3" y="21"/>
                    <a:pt x="3" y="24"/>
                  </a:cubicBezTo>
                  <a:cubicBezTo>
                    <a:pt x="3" y="30"/>
                    <a:pt x="4" y="36"/>
                    <a:pt x="5" y="40"/>
                  </a:cubicBezTo>
                  <a:cubicBezTo>
                    <a:pt x="5" y="40"/>
                    <a:pt x="6" y="41"/>
                    <a:pt x="6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9" y="28"/>
                    <a:pt x="9" y="31"/>
                    <a:pt x="10" y="33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5" y="37"/>
                    <a:pt x="14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4" y="31"/>
                    <a:pt x="13" y="30"/>
                    <a:pt x="13" y="28"/>
                  </a:cubicBezTo>
                  <a:cubicBezTo>
                    <a:pt x="13" y="26"/>
                    <a:pt x="12" y="23"/>
                    <a:pt x="11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6"/>
                    <a:pt x="4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00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4" name="Freeform 33"/>
            <p:cNvSpPr>
              <a:spLocks noChangeArrowheads="1"/>
            </p:cNvSpPr>
            <p:nvPr/>
          </p:nvSpPr>
          <p:spPr bwMode="auto">
            <a:xfrm>
              <a:off x="3629" y="2709"/>
              <a:ext cx="51" cy="52"/>
            </a:xfrm>
            <a:custGeom>
              <a:avLst/>
              <a:gdLst>
                <a:gd name="T0" fmla="*/ 25 w 35"/>
                <a:gd name="T1" fmla="*/ 0 h 36"/>
                <a:gd name="T2" fmla="*/ 0 w 35"/>
                <a:gd name="T3" fmla="*/ 21 h 36"/>
                <a:gd name="T4" fmla="*/ 2 w 35"/>
                <a:gd name="T5" fmla="*/ 23 h 36"/>
                <a:gd name="T6" fmla="*/ 3 w 35"/>
                <a:gd name="T7" fmla="*/ 21 h 36"/>
                <a:gd name="T8" fmla="*/ 3 w 35"/>
                <a:gd name="T9" fmla="*/ 21 h 36"/>
                <a:gd name="T10" fmla="*/ 17 w 35"/>
                <a:gd name="T11" fmla="*/ 8 h 36"/>
                <a:gd name="T12" fmla="*/ 15 w 35"/>
                <a:gd name="T13" fmla="*/ 10 h 36"/>
                <a:gd name="T14" fmla="*/ 13 w 35"/>
                <a:gd name="T15" fmla="*/ 12 h 36"/>
                <a:gd name="T16" fmla="*/ 6 w 35"/>
                <a:gd name="T17" fmla="*/ 19 h 36"/>
                <a:gd name="T18" fmla="*/ 6 w 35"/>
                <a:gd name="T19" fmla="*/ 19 h 36"/>
                <a:gd name="T20" fmla="*/ 6 w 35"/>
                <a:gd name="T21" fmla="*/ 19 h 36"/>
                <a:gd name="T22" fmla="*/ 6 w 35"/>
                <a:gd name="T23" fmla="*/ 19 h 36"/>
                <a:gd name="T24" fmla="*/ 6 w 35"/>
                <a:gd name="T25" fmla="*/ 20 h 36"/>
                <a:gd name="T26" fmla="*/ 6 w 35"/>
                <a:gd name="T27" fmla="*/ 21 h 36"/>
                <a:gd name="T28" fmla="*/ 3 w 35"/>
                <a:gd name="T29" fmla="*/ 24 h 36"/>
                <a:gd name="T30" fmla="*/ 3 w 35"/>
                <a:gd name="T31" fmla="*/ 25 h 36"/>
                <a:gd name="T32" fmla="*/ 3 w 35"/>
                <a:gd name="T33" fmla="*/ 26 h 36"/>
                <a:gd name="T34" fmla="*/ 5 w 35"/>
                <a:gd name="T35" fmla="*/ 27 h 36"/>
                <a:gd name="T36" fmla="*/ 16 w 35"/>
                <a:gd name="T37" fmla="*/ 21 h 36"/>
                <a:gd name="T38" fmla="*/ 15 w 35"/>
                <a:gd name="T39" fmla="*/ 21 h 36"/>
                <a:gd name="T40" fmla="*/ 9 w 35"/>
                <a:gd name="T41" fmla="*/ 30 h 36"/>
                <a:gd name="T42" fmla="*/ 9 w 35"/>
                <a:gd name="T43" fmla="*/ 31 h 36"/>
                <a:gd name="T44" fmla="*/ 10 w 35"/>
                <a:gd name="T45" fmla="*/ 33 h 36"/>
                <a:gd name="T46" fmla="*/ 12 w 35"/>
                <a:gd name="T47" fmla="*/ 32 h 36"/>
                <a:gd name="T48" fmla="*/ 17 w 35"/>
                <a:gd name="T49" fmla="*/ 28 h 36"/>
                <a:gd name="T50" fmla="*/ 26 w 35"/>
                <a:gd name="T51" fmla="*/ 19 h 36"/>
                <a:gd name="T52" fmla="*/ 16 w 35"/>
                <a:gd name="T53" fmla="*/ 33 h 36"/>
                <a:gd name="T54" fmla="*/ 16 w 35"/>
                <a:gd name="T55" fmla="*/ 34 h 36"/>
                <a:gd name="T56" fmla="*/ 16 w 35"/>
                <a:gd name="T57" fmla="*/ 35 h 36"/>
                <a:gd name="T58" fmla="*/ 19 w 35"/>
                <a:gd name="T59" fmla="*/ 35 h 36"/>
                <a:gd name="T60" fmla="*/ 34 w 35"/>
                <a:gd name="T61" fmla="*/ 25 h 36"/>
                <a:gd name="T62" fmla="*/ 35 w 35"/>
                <a:gd name="T63" fmla="*/ 23 h 36"/>
                <a:gd name="T64" fmla="*/ 33 w 35"/>
                <a:gd name="T65" fmla="*/ 21 h 36"/>
                <a:gd name="T66" fmla="*/ 27 w 35"/>
                <a:gd name="T67" fmla="*/ 24 h 36"/>
                <a:gd name="T68" fmla="*/ 30 w 35"/>
                <a:gd name="T69" fmla="*/ 16 h 36"/>
                <a:gd name="T70" fmla="*/ 30 w 35"/>
                <a:gd name="T71" fmla="*/ 16 h 36"/>
                <a:gd name="T72" fmla="*/ 30 w 35"/>
                <a:gd name="T73" fmla="*/ 15 h 36"/>
                <a:gd name="T74" fmla="*/ 28 w 35"/>
                <a:gd name="T75" fmla="*/ 14 h 36"/>
                <a:gd name="T76" fmla="*/ 23 w 35"/>
                <a:gd name="T77" fmla="*/ 17 h 36"/>
                <a:gd name="T78" fmla="*/ 25 w 35"/>
                <a:gd name="T79" fmla="*/ 14 h 36"/>
                <a:gd name="T80" fmla="*/ 25 w 35"/>
                <a:gd name="T81" fmla="*/ 13 h 36"/>
                <a:gd name="T82" fmla="*/ 24 w 35"/>
                <a:gd name="T83" fmla="*/ 12 h 36"/>
                <a:gd name="T84" fmla="*/ 22 w 35"/>
                <a:gd name="T85" fmla="*/ 12 h 36"/>
                <a:gd name="T86" fmla="*/ 15 w 35"/>
                <a:gd name="T87" fmla="*/ 17 h 36"/>
                <a:gd name="T88" fmla="*/ 13 w 35"/>
                <a:gd name="T89" fmla="*/ 19 h 36"/>
                <a:gd name="T90" fmla="*/ 22 w 35"/>
                <a:gd name="T91" fmla="*/ 10 h 36"/>
                <a:gd name="T92" fmla="*/ 23 w 35"/>
                <a:gd name="T93" fmla="*/ 9 h 36"/>
                <a:gd name="T94" fmla="*/ 23 w 35"/>
                <a:gd name="T95" fmla="*/ 8 h 36"/>
                <a:gd name="T96" fmla="*/ 23 w 35"/>
                <a:gd name="T97" fmla="*/ 8 h 36"/>
                <a:gd name="T98" fmla="*/ 27 w 35"/>
                <a:gd name="T99" fmla="*/ 3 h 36"/>
                <a:gd name="T100" fmla="*/ 28 w 35"/>
                <a:gd name="T101" fmla="*/ 2 h 36"/>
                <a:gd name="T102" fmla="*/ 27 w 35"/>
                <a:gd name="T103" fmla="*/ 0 h 36"/>
                <a:gd name="T104" fmla="*/ 25 w 35"/>
                <a:gd name="T10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36">
                  <a:moveTo>
                    <a:pt x="25" y="0"/>
                  </a:moveTo>
                  <a:cubicBezTo>
                    <a:pt x="21" y="2"/>
                    <a:pt x="0" y="12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8"/>
                    <a:pt x="10" y="12"/>
                    <a:pt x="17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4"/>
                    <a:pt x="8" y="16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8" y="26"/>
                    <a:pt x="12" y="24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4"/>
                    <a:pt x="11" y="27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10" y="33"/>
                  </a:cubicBezTo>
                  <a:cubicBezTo>
                    <a:pt x="10" y="33"/>
                    <a:pt x="11" y="33"/>
                    <a:pt x="12" y="3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4" y="24"/>
                    <a:pt x="20" y="29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6"/>
                    <a:pt x="18" y="36"/>
                    <a:pt x="19" y="35"/>
                  </a:cubicBezTo>
                  <a:cubicBezTo>
                    <a:pt x="24" y="30"/>
                    <a:pt x="29" y="26"/>
                    <a:pt x="34" y="25"/>
                  </a:cubicBezTo>
                  <a:cubicBezTo>
                    <a:pt x="35" y="25"/>
                    <a:pt x="35" y="24"/>
                    <a:pt x="35" y="23"/>
                  </a:cubicBezTo>
                  <a:cubicBezTo>
                    <a:pt x="35" y="22"/>
                    <a:pt x="34" y="21"/>
                    <a:pt x="33" y="21"/>
                  </a:cubicBezTo>
                  <a:cubicBezTo>
                    <a:pt x="31" y="22"/>
                    <a:pt x="29" y="23"/>
                    <a:pt x="27" y="24"/>
                  </a:cubicBezTo>
                  <a:cubicBezTo>
                    <a:pt x="29" y="22"/>
                    <a:pt x="30" y="19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6" y="15"/>
                    <a:pt x="25" y="16"/>
                    <a:pt x="23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24" y="11"/>
                    <a:pt x="23" y="11"/>
                    <a:pt x="22" y="12"/>
                  </a:cubicBezTo>
                  <a:cubicBezTo>
                    <a:pt x="20" y="13"/>
                    <a:pt x="18" y="15"/>
                    <a:pt x="15" y="17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6" y="16"/>
                    <a:pt x="19" y="13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6"/>
                    <a:pt x="26" y="4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E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5" name="Freeform 34"/>
            <p:cNvSpPr>
              <a:spLocks noChangeArrowheads="1"/>
            </p:cNvSpPr>
            <p:nvPr/>
          </p:nvSpPr>
          <p:spPr bwMode="auto">
            <a:xfrm>
              <a:off x="3655" y="2749"/>
              <a:ext cx="57" cy="57"/>
            </a:xfrm>
            <a:custGeom>
              <a:avLst/>
              <a:gdLst>
                <a:gd name="T0" fmla="*/ 20 w 39"/>
                <a:gd name="T1" fmla="*/ 3 h 39"/>
                <a:gd name="T2" fmla="*/ 1 w 39"/>
                <a:gd name="T3" fmla="*/ 18 h 39"/>
                <a:gd name="T4" fmla="*/ 1 w 39"/>
                <a:gd name="T5" fmla="*/ 21 h 39"/>
                <a:gd name="T6" fmla="*/ 1 w 39"/>
                <a:gd name="T7" fmla="*/ 21 h 39"/>
                <a:gd name="T8" fmla="*/ 4 w 39"/>
                <a:gd name="T9" fmla="*/ 23 h 39"/>
                <a:gd name="T10" fmla="*/ 3 w 39"/>
                <a:gd name="T11" fmla="*/ 24 h 39"/>
                <a:gd name="T12" fmla="*/ 3 w 39"/>
                <a:gd name="T13" fmla="*/ 26 h 39"/>
                <a:gd name="T14" fmla="*/ 15 w 39"/>
                <a:gd name="T15" fmla="*/ 20 h 39"/>
                <a:gd name="T16" fmla="*/ 8 w 39"/>
                <a:gd name="T17" fmla="*/ 29 h 39"/>
                <a:gd name="T18" fmla="*/ 10 w 39"/>
                <a:gd name="T19" fmla="*/ 31 h 39"/>
                <a:gd name="T20" fmla="*/ 25 w 39"/>
                <a:gd name="T21" fmla="*/ 20 h 39"/>
                <a:gd name="T22" fmla="*/ 11 w 39"/>
                <a:gd name="T23" fmla="*/ 33 h 39"/>
                <a:gd name="T24" fmla="*/ 11 w 39"/>
                <a:gd name="T25" fmla="*/ 35 h 39"/>
                <a:gd name="T26" fmla="*/ 17 w 39"/>
                <a:gd name="T27" fmla="*/ 33 h 39"/>
                <a:gd name="T28" fmla="*/ 14 w 39"/>
                <a:gd name="T29" fmla="*/ 37 h 39"/>
                <a:gd name="T30" fmla="*/ 17 w 39"/>
                <a:gd name="T31" fmla="*/ 39 h 39"/>
                <a:gd name="T32" fmla="*/ 30 w 39"/>
                <a:gd name="T33" fmla="*/ 28 h 39"/>
                <a:gd name="T34" fmla="*/ 30 w 39"/>
                <a:gd name="T35" fmla="*/ 30 h 39"/>
                <a:gd name="T36" fmla="*/ 39 w 39"/>
                <a:gd name="T37" fmla="*/ 25 h 39"/>
                <a:gd name="T38" fmla="*/ 37 w 39"/>
                <a:gd name="T39" fmla="*/ 22 h 39"/>
                <a:gd name="T40" fmla="*/ 35 w 39"/>
                <a:gd name="T41" fmla="*/ 21 h 39"/>
                <a:gd name="T42" fmla="*/ 35 w 39"/>
                <a:gd name="T43" fmla="*/ 19 h 39"/>
                <a:gd name="T44" fmla="*/ 32 w 39"/>
                <a:gd name="T45" fmla="*/ 19 h 39"/>
                <a:gd name="T46" fmla="*/ 35 w 39"/>
                <a:gd name="T47" fmla="*/ 15 h 39"/>
                <a:gd name="T48" fmla="*/ 33 w 39"/>
                <a:gd name="T49" fmla="*/ 13 h 39"/>
                <a:gd name="T50" fmla="*/ 26 w 39"/>
                <a:gd name="T51" fmla="*/ 13 h 39"/>
                <a:gd name="T52" fmla="*/ 26 w 39"/>
                <a:gd name="T53" fmla="*/ 10 h 39"/>
                <a:gd name="T54" fmla="*/ 25 w 39"/>
                <a:gd name="T55" fmla="*/ 10 h 39"/>
                <a:gd name="T56" fmla="*/ 23 w 39"/>
                <a:gd name="T57" fmla="*/ 8 h 39"/>
                <a:gd name="T58" fmla="*/ 25 w 39"/>
                <a:gd name="T59" fmla="*/ 6 h 39"/>
                <a:gd name="T60" fmla="*/ 26 w 39"/>
                <a:gd name="T61" fmla="*/ 4 h 39"/>
                <a:gd name="T62" fmla="*/ 25 w 39"/>
                <a:gd name="T63" fmla="*/ 3 h 39"/>
                <a:gd name="T64" fmla="*/ 26 w 39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6" y="6"/>
                    <a:pt x="12" y="9"/>
                    <a:pt x="8" y="12"/>
                  </a:cubicBezTo>
                  <a:cubicBezTo>
                    <a:pt x="5" y="14"/>
                    <a:pt x="3" y="16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9" y="25"/>
                    <a:pt x="12" y="22"/>
                    <a:pt x="15" y="20"/>
                  </a:cubicBezTo>
                  <a:cubicBezTo>
                    <a:pt x="13" y="22"/>
                    <a:pt x="8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9" y="24"/>
                    <a:pt x="22" y="22"/>
                    <a:pt x="25" y="20"/>
                  </a:cubicBezTo>
                  <a:cubicBezTo>
                    <a:pt x="24" y="21"/>
                    <a:pt x="23" y="22"/>
                    <a:pt x="22" y="23"/>
                  </a:cubicBezTo>
                  <a:cubicBezTo>
                    <a:pt x="18" y="25"/>
                    <a:pt x="14" y="28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6"/>
                    <a:pt x="13" y="36"/>
                    <a:pt x="14" y="35"/>
                  </a:cubicBezTo>
                  <a:cubicBezTo>
                    <a:pt x="14" y="35"/>
                    <a:pt x="15" y="34"/>
                    <a:pt x="17" y="33"/>
                  </a:cubicBezTo>
                  <a:cubicBezTo>
                    <a:pt x="16" y="34"/>
                    <a:pt x="15" y="35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2"/>
                    <a:pt x="28" y="30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2" y="31"/>
                    <a:pt x="32" y="31"/>
                  </a:cubicBezTo>
                  <a:cubicBezTo>
                    <a:pt x="35" y="29"/>
                    <a:pt x="38" y="27"/>
                    <a:pt x="39" y="25"/>
                  </a:cubicBezTo>
                  <a:cubicBezTo>
                    <a:pt x="39" y="24"/>
                    <a:pt x="39" y="24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6" y="22"/>
                    <a:pt x="35" y="23"/>
                    <a:pt x="33" y="23"/>
                  </a:cubicBezTo>
                  <a:cubicBezTo>
                    <a:pt x="34" y="23"/>
                    <a:pt x="34" y="22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8"/>
                    <a:pt x="34" y="17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28" y="14"/>
                    <a:pt x="25" y="16"/>
                    <a:pt x="21" y="19"/>
                  </a:cubicBezTo>
                  <a:cubicBezTo>
                    <a:pt x="23" y="17"/>
                    <a:pt x="26" y="13"/>
                    <a:pt x="26" y="13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21" y="8"/>
                    <a:pt x="23" y="7"/>
                    <a:pt x="25" y="6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6" name="Freeform 35"/>
            <p:cNvSpPr>
              <a:spLocks noChangeArrowheads="1"/>
            </p:cNvSpPr>
            <p:nvPr/>
          </p:nvSpPr>
          <p:spPr bwMode="auto">
            <a:xfrm>
              <a:off x="3687" y="2796"/>
              <a:ext cx="64" cy="42"/>
            </a:xfrm>
            <a:custGeom>
              <a:avLst/>
              <a:gdLst>
                <a:gd name="T0" fmla="*/ 4 w 44"/>
                <a:gd name="T1" fmla="*/ 11 h 29"/>
                <a:gd name="T2" fmla="*/ 1 w 44"/>
                <a:gd name="T3" fmla="*/ 13 h 29"/>
                <a:gd name="T4" fmla="*/ 0 w 44"/>
                <a:gd name="T5" fmla="*/ 14 h 29"/>
                <a:gd name="T6" fmla="*/ 1 w 44"/>
                <a:gd name="T7" fmla="*/ 16 h 29"/>
                <a:gd name="T8" fmla="*/ 4 w 44"/>
                <a:gd name="T9" fmla="*/ 16 h 29"/>
                <a:gd name="T10" fmla="*/ 16 w 44"/>
                <a:gd name="T11" fmla="*/ 10 h 29"/>
                <a:gd name="T12" fmla="*/ 28 w 44"/>
                <a:gd name="T13" fmla="*/ 6 h 29"/>
                <a:gd name="T14" fmla="*/ 7 w 44"/>
                <a:gd name="T15" fmla="*/ 17 h 29"/>
                <a:gd name="T16" fmla="*/ 5 w 44"/>
                <a:gd name="T17" fmla="*/ 18 h 29"/>
                <a:gd name="T18" fmla="*/ 4 w 44"/>
                <a:gd name="T19" fmla="*/ 19 h 29"/>
                <a:gd name="T20" fmla="*/ 5 w 44"/>
                <a:gd name="T21" fmla="*/ 21 h 29"/>
                <a:gd name="T22" fmla="*/ 5 w 44"/>
                <a:gd name="T23" fmla="*/ 21 h 29"/>
                <a:gd name="T24" fmla="*/ 8 w 44"/>
                <a:gd name="T25" fmla="*/ 23 h 29"/>
                <a:gd name="T26" fmla="*/ 9 w 44"/>
                <a:gd name="T27" fmla="*/ 22 h 29"/>
                <a:gd name="T28" fmla="*/ 9 w 44"/>
                <a:gd name="T29" fmla="*/ 24 h 29"/>
                <a:gd name="T30" fmla="*/ 18 w 44"/>
                <a:gd name="T31" fmla="*/ 24 h 29"/>
                <a:gd name="T32" fmla="*/ 15 w 44"/>
                <a:gd name="T33" fmla="*/ 27 h 29"/>
                <a:gd name="T34" fmla="*/ 18 w 44"/>
                <a:gd name="T35" fmla="*/ 29 h 29"/>
                <a:gd name="T36" fmla="*/ 28 w 44"/>
                <a:gd name="T37" fmla="*/ 26 h 29"/>
                <a:gd name="T38" fmla="*/ 41 w 44"/>
                <a:gd name="T39" fmla="*/ 23 h 29"/>
                <a:gd name="T40" fmla="*/ 40 w 44"/>
                <a:gd name="T41" fmla="*/ 19 h 29"/>
                <a:gd name="T42" fmla="*/ 38 w 44"/>
                <a:gd name="T43" fmla="*/ 18 h 29"/>
                <a:gd name="T44" fmla="*/ 44 w 44"/>
                <a:gd name="T45" fmla="*/ 15 h 29"/>
                <a:gd name="T46" fmla="*/ 43 w 44"/>
                <a:gd name="T47" fmla="*/ 13 h 29"/>
                <a:gd name="T48" fmla="*/ 16 w 44"/>
                <a:gd name="T49" fmla="*/ 21 h 29"/>
                <a:gd name="T50" fmla="*/ 40 w 44"/>
                <a:gd name="T51" fmla="*/ 9 h 29"/>
                <a:gd name="T52" fmla="*/ 38 w 44"/>
                <a:gd name="T53" fmla="*/ 7 h 29"/>
                <a:gd name="T54" fmla="*/ 38 w 44"/>
                <a:gd name="T55" fmla="*/ 7 h 29"/>
                <a:gd name="T56" fmla="*/ 37 w 44"/>
                <a:gd name="T57" fmla="*/ 8 h 29"/>
                <a:gd name="T58" fmla="*/ 37 w 44"/>
                <a:gd name="T59" fmla="*/ 6 h 29"/>
                <a:gd name="T60" fmla="*/ 36 w 44"/>
                <a:gd name="T61" fmla="*/ 5 h 29"/>
                <a:gd name="T62" fmla="*/ 37 w 44"/>
                <a:gd name="T63" fmla="*/ 3 h 29"/>
                <a:gd name="T64" fmla="*/ 35 w 44"/>
                <a:gd name="T65" fmla="*/ 1 h 29"/>
                <a:gd name="T66" fmla="*/ 31 w 44"/>
                <a:gd name="T6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29">
                  <a:moveTo>
                    <a:pt x="29" y="0"/>
                  </a:moveTo>
                  <a:cubicBezTo>
                    <a:pt x="21" y="3"/>
                    <a:pt x="10" y="6"/>
                    <a:pt x="4" y="11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5" y="15"/>
                    <a:pt x="6" y="14"/>
                  </a:cubicBezTo>
                  <a:cubicBezTo>
                    <a:pt x="9" y="12"/>
                    <a:pt x="12" y="11"/>
                    <a:pt x="16" y="10"/>
                  </a:cubicBezTo>
                  <a:cubicBezTo>
                    <a:pt x="19" y="9"/>
                    <a:pt x="22" y="8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4" y="7"/>
                    <a:pt x="21" y="8"/>
                    <a:pt x="18" y="10"/>
                  </a:cubicBezTo>
                  <a:cubicBezTo>
                    <a:pt x="13" y="12"/>
                    <a:pt x="9" y="14"/>
                    <a:pt x="7" y="17"/>
                  </a:cubicBezTo>
                  <a:cubicBezTo>
                    <a:pt x="6" y="17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2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3" y="25"/>
                    <a:pt x="16" y="25"/>
                    <a:pt x="18" y="24"/>
                  </a:cubicBezTo>
                  <a:cubicBezTo>
                    <a:pt x="17" y="24"/>
                    <a:pt x="16" y="25"/>
                    <a:pt x="16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9"/>
                    <a:pt x="17" y="29"/>
                    <a:pt x="18" y="29"/>
                  </a:cubicBezTo>
                  <a:cubicBezTo>
                    <a:pt x="21" y="27"/>
                    <a:pt x="24" y="26"/>
                    <a:pt x="28" y="25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8" y="25"/>
                    <a:pt x="31" y="25"/>
                    <a:pt x="33" y="25"/>
                  </a:cubicBezTo>
                  <a:cubicBezTo>
                    <a:pt x="36" y="24"/>
                    <a:pt x="39" y="24"/>
                    <a:pt x="41" y="23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37" y="20"/>
                    <a:pt x="34" y="20"/>
                    <a:pt x="31" y="21"/>
                  </a:cubicBezTo>
                  <a:cubicBezTo>
                    <a:pt x="33" y="20"/>
                    <a:pt x="36" y="19"/>
                    <a:pt x="38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36" y="12"/>
                    <a:pt x="30" y="15"/>
                    <a:pt x="24" y="18"/>
                  </a:cubicBezTo>
                  <a:cubicBezTo>
                    <a:pt x="21" y="19"/>
                    <a:pt x="19" y="20"/>
                    <a:pt x="16" y="21"/>
                  </a:cubicBezTo>
                  <a:cubicBezTo>
                    <a:pt x="21" y="17"/>
                    <a:pt x="28" y="14"/>
                    <a:pt x="38" y="11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7" name="Freeform 36"/>
            <p:cNvSpPr>
              <a:spLocks noEditPoints="1" noChangeArrowheads="1"/>
            </p:cNvSpPr>
            <p:nvPr/>
          </p:nvSpPr>
          <p:spPr bwMode="auto">
            <a:xfrm>
              <a:off x="3714" y="2827"/>
              <a:ext cx="71" cy="53"/>
            </a:xfrm>
            <a:custGeom>
              <a:avLst/>
              <a:gdLst>
                <a:gd name="T0" fmla="*/ 11 w 49"/>
                <a:gd name="T1" fmla="*/ 12 h 36"/>
                <a:gd name="T2" fmla="*/ 4 w 49"/>
                <a:gd name="T3" fmla="*/ 15 h 36"/>
                <a:gd name="T4" fmla="*/ 4 w 49"/>
                <a:gd name="T5" fmla="*/ 16 h 36"/>
                <a:gd name="T6" fmla="*/ 1 w 49"/>
                <a:gd name="T7" fmla="*/ 17 h 36"/>
                <a:gd name="T8" fmla="*/ 0 w 49"/>
                <a:gd name="T9" fmla="*/ 19 h 36"/>
                <a:gd name="T10" fmla="*/ 2 w 49"/>
                <a:gd name="T11" fmla="*/ 21 h 36"/>
                <a:gd name="T12" fmla="*/ 14 w 49"/>
                <a:gd name="T13" fmla="*/ 15 h 36"/>
                <a:gd name="T14" fmla="*/ 13 w 49"/>
                <a:gd name="T15" fmla="*/ 20 h 36"/>
                <a:gd name="T16" fmla="*/ 13 w 49"/>
                <a:gd name="T17" fmla="*/ 21 h 36"/>
                <a:gd name="T18" fmla="*/ 9 w 49"/>
                <a:gd name="T19" fmla="*/ 25 h 36"/>
                <a:gd name="T20" fmla="*/ 11 w 49"/>
                <a:gd name="T21" fmla="*/ 27 h 36"/>
                <a:gd name="T22" fmla="*/ 11 w 49"/>
                <a:gd name="T23" fmla="*/ 28 h 36"/>
                <a:gd name="T24" fmla="*/ 12 w 49"/>
                <a:gd name="T25" fmla="*/ 29 h 36"/>
                <a:gd name="T26" fmla="*/ 22 w 49"/>
                <a:gd name="T27" fmla="*/ 29 h 36"/>
                <a:gd name="T28" fmla="*/ 14 w 49"/>
                <a:gd name="T29" fmla="*/ 33 h 36"/>
                <a:gd name="T30" fmla="*/ 13 w 49"/>
                <a:gd name="T31" fmla="*/ 33 h 36"/>
                <a:gd name="T32" fmla="*/ 13 w 49"/>
                <a:gd name="T33" fmla="*/ 35 h 36"/>
                <a:gd name="T34" fmla="*/ 21 w 49"/>
                <a:gd name="T35" fmla="*/ 33 h 36"/>
                <a:gd name="T36" fmla="*/ 29 w 49"/>
                <a:gd name="T37" fmla="*/ 30 h 36"/>
                <a:gd name="T38" fmla="*/ 44 w 49"/>
                <a:gd name="T39" fmla="*/ 23 h 36"/>
                <a:gd name="T40" fmla="*/ 48 w 49"/>
                <a:gd name="T41" fmla="*/ 20 h 36"/>
                <a:gd name="T42" fmla="*/ 49 w 49"/>
                <a:gd name="T43" fmla="*/ 18 h 36"/>
                <a:gd name="T44" fmla="*/ 34 w 49"/>
                <a:gd name="T45" fmla="*/ 20 h 36"/>
                <a:gd name="T46" fmla="*/ 42 w 49"/>
                <a:gd name="T47" fmla="*/ 16 h 36"/>
                <a:gd name="T48" fmla="*/ 49 w 49"/>
                <a:gd name="T49" fmla="*/ 12 h 36"/>
                <a:gd name="T50" fmla="*/ 47 w 49"/>
                <a:gd name="T51" fmla="*/ 10 h 36"/>
                <a:gd name="T52" fmla="*/ 42 w 49"/>
                <a:gd name="T53" fmla="*/ 12 h 36"/>
                <a:gd name="T54" fmla="*/ 43 w 49"/>
                <a:gd name="T55" fmla="*/ 10 h 36"/>
                <a:gd name="T56" fmla="*/ 27 w 49"/>
                <a:gd name="T57" fmla="*/ 14 h 36"/>
                <a:gd name="T58" fmla="*/ 20 w 49"/>
                <a:gd name="T59" fmla="*/ 17 h 36"/>
                <a:gd name="T60" fmla="*/ 44 w 49"/>
                <a:gd name="T61" fmla="*/ 3 h 36"/>
                <a:gd name="T62" fmla="*/ 44 w 49"/>
                <a:gd name="T63" fmla="*/ 1 h 36"/>
                <a:gd name="T64" fmla="*/ 41 w 49"/>
                <a:gd name="T65" fmla="*/ 13 h 36"/>
                <a:gd name="T66" fmla="*/ 40 w 49"/>
                <a:gd name="T6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36">
                  <a:moveTo>
                    <a:pt x="43" y="0"/>
                  </a:moveTo>
                  <a:cubicBezTo>
                    <a:pt x="32" y="2"/>
                    <a:pt x="21" y="7"/>
                    <a:pt x="11" y="12"/>
                  </a:cubicBezTo>
                  <a:cubicBezTo>
                    <a:pt x="9" y="13"/>
                    <a:pt x="7" y="13"/>
                    <a:pt x="6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6" y="19"/>
                    <a:pt x="10" y="17"/>
                    <a:pt x="14" y="15"/>
                  </a:cubicBezTo>
                  <a:cubicBezTo>
                    <a:pt x="16" y="14"/>
                    <a:pt x="17" y="14"/>
                    <a:pt x="19" y="13"/>
                  </a:cubicBezTo>
                  <a:cubicBezTo>
                    <a:pt x="16" y="15"/>
                    <a:pt x="14" y="17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10" y="24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8" y="30"/>
                    <a:pt x="24" y="27"/>
                    <a:pt x="30" y="25"/>
                  </a:cubicBezTo>
                  <a:cubicBezTo>
                    <a:pt x="27" y="26"/>
                    <a:pt x="24" y="28"/>
                    <a:pt x="22" y="29"/>
                  </a:cubicBezTo>
                  <a:cubicBezTo>
                    <a:pt x="19" y="30"/>
                    <a:pt x="16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5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5" y="31"/>
                    <a:pt x="27" y="31"/>
                    <a:pt x="29" y="30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3" y="24"/>
                    <a:pt x="44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7"/>
                    <a:pt x="48" y="17"/>
                    <a:pt x="47" y="17"/>
                  </a:cubicBezTo>
                  <a:cubicBezTo>
                    <a:pt x="43" y="17"/>
                    <a:pt x="39" y="18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8"/>
                    <a:pt x="40" y="17"/>
                    <a:pt x="42" y="16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9" y="13"/>
                    <a:pt x="49" y="13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10"/>
                    <a:pt x="48" y="10"/>
                    <a:pt x="47" y="10"/>
                  </a:cubicBezTo>
                  <a:cubicBezTo>
                    <a:pt x="45" y="11"/>
                    <a:pt x="43" y="11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2" y="9"/>
                    <a:pt x="41" y="9"/>
                  </a:cubicBezTo>
                  <a:cubicBezTo>
                    <a:pt x="36" y="9"/>
                    <a:pt x="31" y="12"/>
                    <a:pt x="27" y="14"/>
                  </a:cubicBezTo>
                  <a:cubicBezTo>
                    <a:pt x="26" y="14"/>
                    <a:pt x="25" y="15"/>
                    <a:pt x="25" y="15"/>
                  </a:cubicBezTo>
                  <a:cubicBezTo>
                    <a:pt x="23" y="16"/>
                    <a:pt x="22" y="16"/>
                    <a:pt x="20" y="17"/>
                  </a:cubicBezTo>
                  <a:cubicBezTo>
                    <a:pt x="23" y="15"/>
                    <a:pt x="27" y="13"/>
                    <a:pt x="31" y="11"/>
                  </a:cubicBezTo>
                  <a:cubicBezTo>
                    <a:pt x="36" y="9"/>
                    <a:pt x="41" y="7"/>
                    <a:pt x="44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  <a:moveTo>
                    <a:pt x="41" y="13"/>
                  </a:moveTo>
                  <a:cubicBezTo>
                    <a:pt x="41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8" name="Freeform 37"/>
            <p:cNvSpPr>
              <a:spLocks noEditPoints="1" noChangeArrowheads="1"/>
            </p:cNvSpPr>
            <p:nvPr/>
          </p:nvSpPr>
          <p:spPr bwMode="auto">
            <a:xfrm>
              <a:off x="3742" y="2867"/>
              <a:ext cx="81" cy="50"/>
            </a:xfrm>
            <a:custGeom>
              <a:avLst/>
              <a:gdLst>
                <a:gd name="T0" fmla="*/ 9 w 56"/>
                <a:gd name="T1" fmla="*/ 11 h 35"/>
                <a:gd name="T2" fmla="*/ 1 w 56"/>
                <a:gd name="T3" fmla="*/ 15 h 35"/>
                <a:gd name="T4" fmla="*/ 0 w 56"/>
                <a:gd name="T5" fmla="*/ 17 h 35"/>
                <a:gd name="T6" fmla="*/ 0 w 56"/>
                <a:gd name="T7" fmla="*/ 18 h 35"/>
                <a:gd name="T8" fmla="*/ 1 w 56"/>
                <a:gd name="T9" fmla="*/ 19 h 35"/>
                <a:gd name="T10" fmla="*/ 1 w 56"/>
                <a:gd name="T11" fmla="*/ 20 h 35"/>
                <a:gd name="T12" fmla="*/ 1 w 56"/>
                <a:gd name="T13" fmla="*/ 20 h 35"/>
                <a:gd name="T14" fmla="*/ 3 w 56"/>
                <a:gd name="T15" fmla="*/ 21 h 35"/>
                <a:gd name="T16" fmla="*/ 11 w 56"/>
                <a:gd name="T17" fmla="*/ 19 h 35"/>
                <a:gd name="T18" fmla="*/ 5 w 56"/>
                <a:gd name="T19" fmla="*/ 23 h 35"/>
                <a:gd name="T20" fmla="*/ 4 w 56"/>
                <a:gd name="T21" fmla="*/ 24 h 35"/>
                <a:gd name="T22" fmla="*/ 4 w 56"/>
                <a:gd name="T23" fmla="*/ 25 h 35"/>
                <a:gd name="T24" fmla="*/ 6 w 56"/>
                <a:gd name="T25" fmla="*/ 26 h 35"/>
                <a:gd name="T26" fmla="*/ 12 w 56"/>
                <a:gd name="T27" fmla="*/ 24 h 35"/>
                <a:gd name="T28" fmla="*/ 9 w 56"/>
                <a:gd name="T29" fmla="*/ 26 h 35"/>
                <a:gd name="T30" fmla="*/ 8 w 56"/>
                <a:gd name="T31" fmla="*/ 28 h 35"/>
                <a:gd name="T32" fmla="*/ 8 w 56"/>
                <a:gd name="T33" fmla="*/ 29 h 35"/>
                <a:gd name="T34" fmla="*/ 9 w 56"/>
                <a:gd name="T35" fmla="*/ 29 h 35"/>
                <a:gd name="T36" fmla="*/ 8 w 56"/>
                <a:gd name="T37" fmla="*/ 29 h 35"/>
                <a:gd name="T38" fmla="*/ 8 w 56"/>
                <a:gd name="T39" fmla="*/ 30 h 35"/>
                <a:gd name="T40" fmla="*/ 8 w 56"/>
                <a:gd name="T41" fmla="*/ 31 h 35"/>
                <a:gd name="T42" fmla="*/ 9 w 56"/>
                <a:gd name="T43" fmla="*/ 32 h 35"/>
                <a:gd name="T44" fmla="*/ 49 w 56"/>
                <a:gd name="T45" fmla="*/ 21 h 35"/>
                <a:gd name="T46" fmla="*/ 49 w 56"/>
                <a:gd name="T47" fmla="*/ 20 h 35"/>
                <a:gd name="T48" fmla="*/ 49 w 56"/>
                <a:gd name="T49" fmla="*/ 19 h 35"/>
                <a:gd name="T50" fmla="*/ 56 w 56"/>
                <a:gd name="T51" fmla="*/ 13 h 35"/>
                <a:gd name="T52" fmla="*/ 56 w 56"/>
                <a:gd name="T53" fmla="*/ 13 h 35"/>
                <a:gd name="T54" fmla="*/ 56 w 56"/>
                <a:gd name="T55" fmla="*/ 12 h 35"/>
                <a:gd name="T56" fmla="*/ 54 w 56"/>
                <a:gd name="T57" fmla="*/ 11 h 35"/>
                <a:gd name="T58" fmla="*/ 51 w 56"/>
                <a:gd name="T59" fmla="*/ 11 h 35"/>
                <a:gd name="T60" fmla="*/ 50 w 56"/>
                <a:gd name="T61" fmla="*/ 11 h 35"/>
                <a:gd name="T62" fmla="*/ 41 w 56"/>
                <a:gd name="T63" fmla="*/ 11 h 35"/>
                <a:gd name="T64" fmla="*/ 47 w 56"/>
                <a:gd name="T65" fmla="*/ 10 h 35"/>
                <a:gd name="T66" fmla="*/ 48 w 56"/>
                <a:gd name="T67" fmla="*/ 8 h 35"/>
                <a:gd name="T68" fmla="*/ 48 w 56"/>
                <a:gd name="T69" fmla="*/ 8 h 35"/>
                <a:gd name="T70" fmla="*/ 46 w 56"/>
                <a:gd name="T71" fmla="*/ 6 h 35"/>
                <a:gd name="T72" fmla="*/ 46 w 56"/>
                <a:gd name="T73" fmla="*/ 6 h 35"/>
                <a:gd name="T74" fmla="*/ 29 w 56"/>
                <a:gd name="T75" fmla="*/ 9 h 35"/>
                <a:gd name="T76" fmla="*/ 43 w 56"/>
                <a:gd name="T77" fmla="*/ 3 h 35"/>
                <a:gd name="T78" fmla="*/ 44 w 56"/>
                <a:gd name="T79" fmla="*/ 2 h 35"/>
                <a:gd name="T80" fmla="*/ 43 w 56"/>
                <a:gd name="T81" fmla="*/ 1 h 35"/>
                <a:gd name="T82" fmla="*/ 42 w 56"/>
                <a:gd name="T83" fmla="*/ 0 h 35"/>
                <a:gd name="T84" fmla="*/ 9 w 56"/>
                <a:gd name="T85" fmla="*/ 11 h 35"/>
                <a:gd name="T86" fmla="*/ 50 w 56"/>
                <a:gd name="T87" fmla="*/ 15 h 35"/>
                <a:gd name="T88" fmla="*/ 37 w 56"/>
                <a:gd name="T89" fmla="*/ 19 h 35"/>
                <a:gd name="T90" fmla="*/ 48 w 56"/>
                <a:gd name="T91" fmla="*/ 15 h 35"/>
                <a:gd name="T92" fmla="*/ 50 w 56"/>
                <a:gd name="T93" fmla="*/ 15 h 35"/>
                <a:gd name="T94" fmla="*/ 33 w 56"/>
                <a:gd name="T95" fmla="*/ 24 h 35"/>
                <a:gd name="T96" fmla="*/ 35 w 56"/>
                <a:gd name="T97" fmla="*/ 24 h 35"/>
                <a:gd name="T98" fmla="*/ 15 w 56"/>
                <a:gd name="T99" fmla="*/ 29 h 35"/>
                <a:gd name="T100" fmla="*/ 33 w 56"/>
                <a:gd name="T10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35">
                  <a:moveTo>
                    <a:pt x="9" y="11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6" y="21"/>
                    <a:pt x="8" y="20"/>
                    <a:pt x="11" y="19"/>
                  </a:cubicBezTo>
                  <a:cubicBezTo>
                    <a:pt x="9" y="20"/>
                    <a:pt x="7" y="21"/>
                    <a:pt x="5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15" y="35"/>
                    <a:pt x="45" y="24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52" y="18"/>
                    <a:pt x="55" y="16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1"/>
                    <a:pt x="55" y="11"/>
                    <a:pt x="54" y="11"/>
                  </a:cubicBezTo>
                  <a:cubicBezTo>
                    <a:pt x="53" y="11"/>
                    <a:pt x="52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1"/>
                    <a:pt x="44" y="11"/>
                    <a:pt x="41" y="11"/>
                  </a:cubicBezTo>
                  <a:cubicBezTo>
                    <a:pt x="44" y="11"/>
                    <a:pt x="47" y="10"/>
                    <a:pt x="47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0" y="6"/>
                    <a:pt x="35" y="7"/>
                    <a:pt x="29" y="9"/>
                  </a:cubicBezTo>
                  <a:cubicBezTo>
                    <a:pt x="34" y="7"/>
                    <a:pt x="38" y="6"/>
                    <a:pt x="43" y="3"/>
                  </a:cubicBezTo>
                  <a:cubicBezTo>
                    <a:pt x="43" y="3"/>
                    <a:pt x="44" y="2"/>
                    <a:pt x="44" y="2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0"/>
                    <a:pt x="19" y="6"/>
                    <a:pt x="9" y="11"/>
                  </a:cubicBezTo>
                  <a:close/>
                  <a:moveTo>
                    <a:pt x="50" y="15"/>
                  </a:moveTo>
                  <a:cubicBezTo>
                    <a:pt x="47" y="17"/>
                    <a:pt x="42" y="18"/>
                    <a:pt x="37" y="19"/>
                  </a:cubicBezTo>
                  <a:cubicBezTo>
                    <a:pt x="41" y="18"/>
                    <a:pt x="44" y="17"/>
                    <a:pt x="48" y="15"/>
                  </a:cubicBezTo>
                  <a:cubicBezTo>
                    <a:pt x="48" y="15"/>
                    <a:pt x="49" y="15"/>
                    <a:pt x="50" y="15"/>
                  </a:cubicBezTo>
                  <a:close/>
                  <a:moveTo>
                    <a:pt x="33" y="24"/>
                  </a:moveTo>
                  <a:cubicBezTo>
                    <a:pt x="33" y="24"/>
                    <a:pt x="34" y="24"/>
                    <a:pt x="35" y="24"/>
                  </a:cubicBezTo>
                  <a:cubicBezTo>
                    <a:pt x="28" y="26"/>
                    <a:pt x="20" y="28"/>
                    <a:pt x="15" y="29"/>
                  </a:cubicBezTo>
                  <a:cubicBezTo>
                    <a:pt x="20" y="26"/>
                    <a:pt x="26" y="25"/>
                    <a:pt x="33" y="24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9" name="Freeform 38"/>
            <p:cNvSpPr>
              <a:spLocks noEditPoints="1" noChangeArrowheads="1"/>
            </p:cNvSpPr>
            <p:nvPr/>
          </p:nvSpPr>
          <p:spPr bwMode="auto">
            <a:xfrm>
              <a:off x="3755" y="2914"/>
              <a:ext cx="80" cy="52"/>
            </a:xfrm>
            <a:custGeom>
              <a:avLst/>
              <a:gdLst>
                <a:gd name="T0" fmla="*/ 24 w 55"/>
                <a:gd name="T1" fmla="*/ 4 h 36"/>
                <a:gd name="T2" fmla="*/ 21 w 55"/>
                <a:gd name="T3" fmla="*/ 3 h 36"/>
                <a:gd name="T4" fmla="*/ 17 w 55"/>
                <a:gd name="T5" fmla="*/ 7 h 36"/>
                <a:gd name="T6" fmla="*/ 7 w 55"/>
                <a:gd name="T7" fmla="*/ 11 h 36"/>
                <a:gd name="T8" fmla="*/ 6 w 55"/>
                <a:gd name="T9" fmla="*/ 13 h 36"/>
                <a:gd name="T10" fmla="*/ 20 w 55"/>
                <a:gd name="T11" fmla="*/ 12 h 36"/>
                <a:gd name="T12" fmla="*/ 3 w 55"/>
                <a:gd name="T13" fmla="*/ 20 h 36"/>
                <a:gd name="T14" fmla="*/ 5 w 55"/>
                <a:gd name="T15" fmla="*/ 22 h 36"/>
                <a:gd name="T16" fmla="*/ 4 w 55"/>
                <a:gd name="T17" fmla="*/ 23 h 36"/>
                <a:gd name="T18" fmla="*/ 4 w 55"/>
                <a:gd name="T19" fmla="*/ 25 h 36"/>
                <a:gd name="T20" fmla="*/ 18 w 55"/>
                <a:gd name="T21" fmla="*/ 24 h 36"/>
                <a:gd name="T22" fmla="*/ 1 w 55"/>
                <a:gd name="T23" fmla="*/ 32 h 36"/>
                <a:gd name="T24" fmla="*/ 0 w 55"/>
                <a:gd name="T25" fmla="*/ 34 h 36"/>
                <a:gd name="T26" fmla="*/ 12 w 55"/>
                <a:gd name="T27" fmla="*/ 33 h 36"/>
                <a:gd name="T28" fmla="*/ 51 w 55"/>
                <a:gd name="T29" fmla="*/ 25 h 36"/>
                <a:gd name="T30" fmla="*/ 52 w 55"/>
                <a:gd name="T31" fmla="*/ 23 h 36"/>
                <a:gd name="T32" fmla="*/ 47 w 55"/>
                <a:gd name="T33" fmla="*/ 21 h 36"/>
                <a:gd name="T34" fmla="*/ 54 w 55"/>
                <a:gd name="T35" fmla="*/ 18 h 36"/>
                <a:gd name="T36" fmla="*/ 52 w 55"/>
                <a:gd name="T37" fmla="*/ 17 h 36"/>
                <a:gd name="T38" fmla="*/ 39 w 55"/>
                <a:gd name="T39" fmla="*/ 14 h 36"/>
                <a:gd name="T40" fmla="*/ 52 w 55"/>
                <a:gd name="T41" fmla="*/ 10 h 36"/>
                <a:gd name="T42" fmla="*/ 50 w 55"/>
                <a:gd name="T43" fmla="*/ 8 h 36"/>
                <a:gd name="T44" fmla="*/ 50 w 55"/>
                <a:gd name="T45" fmla="*/ 8 h 36"/>
                <a:gd name="T46" fmla="*/ 54 w 55"/>
                <a:gd name="T47" fmla="*/ 7 h 36"/>
                <a:gd name="T48" fmla="*/ 55 w 55"/>
                <a:gd name="T49" fmla="*/ 5 h 36"/>
                <a:gd name="T50" fmla="*/ 34 w 55"/>
                <a:gd name="T51" fmla="*/ 6 h 36"/>
                <a:gd name="T52" fmla="*/ 40 w 55"/>
                <a:gd name="T53" fmla="*/ 4 h 36"/>
                <a:gd name="T54" fmla="*/ 40 w 55"/>
                <a:gd name="T55" fmla="*/ 4 h 36"/>
                <a:gd name="T56" fmla="*/ 41 w 55"/>
                <a:gd name="T57" fmla="*/ 2 h 36"/>
                <a:gd name="T58" fmla="*/ 38 w 55"/>
                <a:gd name="T59" fmla="*/ 0 h 36"/>
                <a:gd name="T60" fmla="*/ 37 w 55"/>
                <a:gd name="T61" fmla="*/ 23 h 36"/>
                <a:gd name="T62" fmla="*/ 24 w 55"/>
                <a:gd name="T63" fmla="*/ 27 h 36"/>
                <a:gd name="T64" fmla="*/ 14 w 55"/>
                <a:gd name="T6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36">
                  <a:moveTo>
                    <a:pt x="38" y="0"/>
                  </a:moveTo>
                  <a:cubicBezTo>
                    <a:pt x="33" y="3"/>
                    <a:pt x="28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0" y="9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12" y="13"/>
                    <a:pt x="16" y="12"/>
                    <a:pt x="20" y="12"/>
                  </a:cubicBezTo>
                  <a:cubicBezTo>
                    <a:pt x="14" y="13"/>
                    <a:pt x="9" y="15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2"/>
                    <a:pt x="7" y="21"/>
                    <a:pt x="8" y="21"/>
                  </a:cubicBezTo>
                  <a:cubicBezTo>
                    <a:pt x="7" y="22"/>
                    <a:pt x="6" y="22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5" y="27"/>
                    <a:pt x="6" y="26"/>
                  </a:cubicBezTo>
                  <a:cubicBezTo>
                    <a:pt x="10" y="25"/>
                    <a:pt x="14" y="25"/>
                    <a:pt x="18" y="24"/>
                  </a:cubicBezTo>
                  <a:cubicBezTo>
                    <a:pt x="13" y="25"/>
                    <a:pt x="10" y="27"/>
                    <a:pt x="7" y="31"/>
                  </a:cubicBezTo>
                  <a:cubicBezTo>
                    <a:pt x="4" y="31"/>
                    <a:pt x="1" y="32"/>
                    <a:pt x="1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2" y="35"/>
                    <a:pt x="7" y="34"/>
                    <a:pt x="12" y="33"/>
                  </a:cubicBezTo>
                  <a:cubicBezTo>
                    <a:pt x="16" y="33"/>
                    <a:pt x="21" y="32"/>
                    <a:pt x="25" y="31"/>
                  </a:cubicBezTo>
                  <a:cubicBezTo>
                    <a:pt x="34" y="29"/>
                    <a:pt x="43" y="27"/>
                    <a:pt x="51" y="25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49" y="21"/>
                    <a:pt x="48" y="21"/>
                    <a:pt x="47" y="21"/>
                  </a:cubicBezTo>
                  <a:cubicBezTo>
                    <a:pt x="49" y="21"/>
                    <a:pt x="51" y="21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41" y="17"/>
                    <a:pt x="30" y="18"/>
                    <a:pt x="19" y="20"/>
                  </a:cubicBezTo>
                  <a:cubicBezTo>
                    <a:pt x="25" y="18"/>
                    <a:pt x="32" y="16"/>
                    <a:pt x="39" y="14"/>
                  </a:cubicBezTo>
                  <a:cubicBezTo>
                    <a:pt x="39" y="14"/>
                    <a:pt x="51" y="12"/>
                    <a:pt x="51" y="12"/>
                  </a:cubicBezTo>
                  <a:cubicBezTo>
                    <a:pt x="52" y="12"/>
                    <a:pt x="52" y="11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9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9"/>
                    <a:pt x="43" y="10"/>
                  </a:cubicBezTo>
                  <a:cubicBezTo>
                    <a:pt x="46" y="9"/>
                    <a:pt x="50" y="8"/>
                    <a:pt x="54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4"/>
                    <a:pt x="54" y="3"/>
                    <a:pt x="53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5" y="5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1" y="2"/>
                    <a:pt x="41" y="1"/>
                  </a:cubicBezTo>
                  <a:cubicBezTo>
                    <a:pt x="40" y="0"/>
                    <a:pt x="39" y="0"/>
                    <a:pt x="38" y="0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4" y="24"/>
                    <a:pt x="32" y="25"/>
                    <a:pt x="29" y="26"/>
                  </a:cubicBezTo>
                  <a:cubicBezTo>
                    <a:pt x="27" y="26"/>
                    <a:pt x="25" y="27"/>
                    <a:pt x="24" y="27"/>
                  </a:cubicBezTo>
                  <a:cubicBezTo>
                    <a:pt x="23" y="28"/>
                    <a:pt x="21" y="28"/>
                    <a:pt x="20" y="28"/>
                  </a:cubicBezTo>
                  <a:cubicBezTo>
                    <a:pt x="20" y="28"/>
                    <a:pt x="17" y="29"/>
                    <a:pt x="14" y="29"/>
                  </a:cubicBezTo>
                  <a:cubicBezTo>
                    <a:pt x="20" y="26"/>
                    <a:pt x="29" y="25"/>
                    <a:pt x="37" y="2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0" name="Freeform 39"/>
            <p:cNvSpPr>
              <a:spLocks noChangeArrowheads="1"/>
            </p:cNvSpPr>
            <p:nvPr/>
          </p:nvSpPr>
          <p:spPr bwMode="auto">
            <a:xfrm>
              <a:off x="3590" y="3151"/>
              <a:ext cx="53" cy="106"/>
            </a:xfrm>
            <a:custGeom>
              <a:avLst/>
              <a:gdLst>
                <a:gd name="T0" fmla="*/ 25 w 37"/>
                <a:gd name="T1" fmla="*/ 72 h 73"/>
                <a:gd name="T2" fmla="*/ 37 w 37"/>
                <a:gd name="T3" fmla="*/ 0 h 73"/>
                <a:gd name="T4" fmla="*/ 0 w 37"/>
                <a:gd name="T5" fmla="*/ 10 h 73"/>
                <a:gd name="T6" fmla="*/ 0 w 37"/>
                <a:gd name="T7" fmla="*/ 73 h 73"/>
                <a:gd name="T8" fmla="*/ 9 w 37"/>
                <a:gd name="T9" fmla="*/ 72 h 73"/>
                <a:gd name="T10" fmla="*/ 25 w 37"/>
                <a:gd name="T11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73">
                  <a:moveTo>
                    <a:pt x="25" y="72"/>
                  </a:moveTo>
                  <a:cubicBezTo>
                    <a:pt x="27" y="47"/>
                    <a:pt x="31" y="21"/>
                    <a:pt x="3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47"/>
                    <a:pt x="0" y="73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25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1" name="Freeform 40"/>
            <p:cNvSpPr>
              <a:spLocks noEditPoints="1" noChangeArrowheads="1"/>
            </p:cNvSpPr>
            <p:nvPr/>
          </p:nvSpPr>
          <p:spPr bwMode="auto">
            <a:xfrm>
              <a:off x="3586" y="3147"/>
              <a:ext cx="62" cy="113"/>
            </a:xfrm>
            <a:custGeom>
              <a:avLst/>
              <a:gdLst>
                <a:gd name="T0" fmla="*/ 39 w 43"/>
                <a:gd name="T1" fmla="*/ 0 h 78"/>
                <a:gd name="T2" fmla="*/ 2 w 43"/>
                <a:gd name="T3" fmla="*/ 11 h 78"/>
                <a:gd name="T4" fmla="*/ 0 w 43"/>
                <a:gd name="T5" fmla="*/ 13 h 78"/>
                <a:gd name="T6" fmla="*/ 1 w 43"/>
                <a:gd name="T7" fmla="*/ 76 h 78"/>
                <a:gd name="T8" fmla="*/ 1 w 43"/>
                <a:gd name="T9" fmla="*/ 78 h 78"/>
                <a:gd name="T10" fmla="*/ 3 w 43"/>
                <a:gd name="T11" fmla="*/ 78 h 78"/>
                <a:gd name="T12" fmla="*/ 13 w 43"/>
                <a:gd name="T13" fmla="*/ 78 h 78"/>
                <a:gd name="T14" fmla="*/ 28 w 43"/>
                <a:gd name="T15" fmla="*/ 77 h 78"/>
                <a:gd name="T16" fmla="*/ 31 w 43"/>
                <a:gd name="T17" fmla="*/ 75 h 78"/>
                <a:gd name="T18" fmla="*/ 42 w 43"/>
                <a:gd name="T19" fmla="*/ 4 h 78"/>
                <a:gd name="T20" fmla="*/ 42 w 43"/>
                <a:gd name="T21" fmla="*/ 1 h 78"/>
                <a:gd name="T22" fmla="*/ 39 w 43"/>
                <a:gd name="T23" fmla="*/ 0 h 78"/>
                <a:gd name="T24" fmla="*/ 36 w 43"/>
                <a:gd name="T25" fmla="*/ 7 h 78"/>
                <a:gd name="T26" fmla="*/ 26 w 43"/>
                <a:gd name="T27" fmla="*/ 72 h 78"/>
                <a:gd name="T28" fmla="*/ 12 w 43"/>
                <a:gd name="T29" fmla="*/ 73 h 78"/>
                <a:gd name="T30" fmla="*/ 6 w 43"/>
                <a:gd name="T31" fmla="*/ 73 h 78"/>
                <a:gd name="T32" fmla="*/ 5 w 43"/>
                <a:gd name="T33" fmla="*/ 15 h 78"/>
                <a:gd name="T34" fmla="*/ 36 w 43"/>
                <a:gd name="T3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8">
                  <a:moveTo>
                    <a:pt x="39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7"/>
                    <a:pt x="1" y="77"/>
                    <a:pt x="1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30" y="77"/>
                    <a:pt x="31" y="76"/>
                    <a:pt x="31" y="75"/>
                  </a:cubicBezTo>
                  <a:cubicBezTo>
                    <a:pt x="34" y="44"/>
                    <a:pt x="37" y="22"/>
                    <a:pt x="42" y="4"/>
                  </a:cubicBezTo>
                  <a:cubicBezTo>
                    <a:pt x="43" y="3"/>
                    <a:pt x="42" y="2"/>
                    <a:pt x="42" y="1"/>
                  </a:cubicBezTo>
                  <a:cubicBezTo>
                    <a:pt x="41" y="0"/>
                    <a:pt x="40" y="0"/>
                    <a:pt x="39" y="0"/>
                  </a:cubicBezTo>
                  <a:close/>
                  <a:moveTo>
                    <a:pt x="36" y="7"/>
                  </a:moveTo>
                  <a:cubicBezTo>
                    <a:pt x="32" y="24"/>
                    <a:pt x="28" y="44"/>
                    <a:pt x="26" y="72"/>
                  </a:cubicBezTo>
                  <a:cubicBezTo>
                    <a:pt x="23" y="72"/>
                    <a:pt x="12" y="73"/>
                    <a:pt x="12" y="73"/>
                  </a:cubicBezTo>
                  <a:cubicBezTo>
                    <a:pt x="12" y="73"/>
                    <a:pt x="9" y="73"/>
                    <a:pt x="6" y="73"/>
                  </a:cubicBezTo>
                  <a:cubicBezTo>
                    <a:pt x="6" y="68"/>
                    <a:pt x="5" y="19"/>
                    <a:pt x="5" y="15"/>
                  </a:cubicBezTo>
                  <a:cubicBezTo>
                    <a:pt x="8" y="15"/>
                    <a:pt x="30" y="8"/>
                    <a:pt x="36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2" name="Freeform 41"/>
            <p:cNvSpPr>
              <a:spLocks noChangeArrowheads="1"/>
            </p:cNvSpPr>
            <p:nvPr/>
          </p:nvSpPr>
          <p:spPr bwMode="auto">
            <a:xfrm>
              <a:off x="3590" y="3256"/>
              <a:ext cx="13" cy="1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3" name="Freeform 42"/>
            <p:cNvSpPr>
              <a:spLocks noChangeArrowheads="1"/>
            </p:cNvSpPr>
            <p:nvPr/>
          </p:nvSpPr>
          <p:spPr bwMode="auto">
            <a:xfrm>
              <a:off x="3587" y="3253"/>
              <a:ext cx="20" cy="8"/>
            </a:xfrm>
            <a:custGeom>
              <a:avLst/>
              <a:gdLst>
                <a:gd name="T0" fmla="*/ 11 w 14"/>
                <a:gd name="T1" fmla="*/ 0 h 6"/>
                <a:gd name="T2" fmla="*/ 2 w 14"/>
                <a:gd name="T3" fmla="*/ 0 h 6"/>
                <a:gd name="T4" fmla="*/ 2 w 14"/>
                <a:gd name="T5" fmla="*/ 0 h 6"/>
                <a:gd name="T6" fmla="*/ 2 w 14"/>
                <a:gd name="T7" fmla="*/ 0 h 6"/>
                <a:gd name="T8" fmla="*/ 0 w 14"/>
                <a:gd name="T9" fmla="*/ 3 h 6"/>
                <a:gd name="T10" fmla="*/ 0 w 14"/>
                <a:gd name="T11" fmla="*/ 3 h 6"/>
                <a:gd name="T12" fmla="*/ 2 w 14"/>
                <a:gd name="T13" fmla="*/ 5 h 6"/>
                <a:gd name="T14" fmla="*/ 2 w 14"/>
                <a:gd name="T15" fmla="*/ 5 h 6"/>
                <a:gd name="T16" fmla="*/ 2 w 14"/>
                <a:gd name="T17" fmla="*/ 6 h 6"/>
                <a:gd name="T18" fmla="*/ 12 w 14"/>
                <a:gd name="T19" fmla="*/ 5 h 6"/>
                <a:gd name="T20" fmla="*/ 14 w 14"/>
                <a:gd name="T21" fmla="*/ 2 h 6"/>
                <a:gd name="T22" fmla="*/ 11 w 1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4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4" name="Freeform 43"/>
            <p:cNvSpPr>
              <a:spLocks noChangeArrowheads="1"/>
            </p:cNvSpPr>
            <p:nvPr/>
          </p:nvSpPr>
          <p:spPr bwMode="auto">
            <a:xfrm>
              <a:off x="3603" y="3256"/>
              <a:ext cx="23" cy="0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16 w 1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5" name="Freeform 44"/>
            <p:cNvSpPr>
              <a:spLocks noChangeArrowheads="1"/>
            </p:cNvSpPr>
            <p:nvPr/>
          </p:nvSpPr>
          <p:spPr bwMode="auto">
            <a:xfrm>
              <a:off x="3600" y="3251"/>
              <a:ext cx="30" cy="9"/>
            </a:xfrm>
            <a:custGeom>
              <a:avLst/>
              <a:gdLst>
                <a:gd name="T0" fmla="*/ 2 w 21"/>
                <a:gd name="T1" fmla="*/ 1 h 6"/>
                <a:gd name="T2" fmla="*/ 0 w 21"/>
                <a:gd name="T3" fmla="*/ 4 h 6"/>
                <a:gd name="T4" fmla="*/ 3 w 21"/>
                <a:gd name="T5" fmla="*/ 6 h 6"/>
                <a:gd name="T6" fmla="*/ 18 w 21"/>
                <a:gd name="T7" fmla="*/ 5 h 6"/>
                <a:gd name="T8" fmla="*/ 18 w 21"/>
                <a:gd name="T9" fmla="*/ 5 h 6"/>
                <a:gd name="T10" fmla="*/ 18 w 21"/>
                <a:gd name="T11" fmla="*/ 5 h 6"/>
                <a:gd name="T12" fmla="*/ 21 w 21"/>
                <a:gd name="T13" fmla="*/ 3 h 6"/>
                <a:gd name="T14" fmla="*/ 21 w 21"/>
                <a:gd name="T15" fmla="*/ 3 h 6"/>
                <a:gd name="T16" fmla="*/ 18 w 21"/>
                <a:gd name="T17" fmla="*/ 0 h 6"/>
                <a:gd name="T18" fmla="*/ 18 w 21"/>
                <a:gd name="T19" fmla="*/ 0 h 6"/>
                <a:gd name="T20" fmla="*/ 18 w 21"/>
                <a:gd name="T21" fmla="*/ 0 h 6"/>
                <a:gd name="T22" fmla="*/ 2 w 2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6" name="Freeform 45"/>
            <p:cNvSpPr>
              <a:spLocks noEditPoints="1" noChangeArrowheads="1"/>
            </p:cNvSpPr>
            <p:nvPr/>
          </p:nvSpPr>
          <p:spPr bwMode="auto">
            <a:xfrm>
              <a:off x="3586" y="3251"/>
              <a:ext cx="44" cy="250"/>
            </a:xfrm>
            <a:custGeom>
              <a:avLst/>
              <a:gdLst>
                <a:gd name="T0" fmla="*/ 28 w 31"/>
                <a:gd name="T1" fmla="*/ 0 h 173"/>
                <a:gd name="T2" fmla="*/ 12 w 31"/>
                <a:gd name="T3" fmla="*/ 1 h 173"/>
                <a:gd name="T4" fmla="*/ 3 w 31"/>
                <a:gd name="T5" fmla="*/ 1 h 173"/>
                <a:gd name="T6" fmla="*/ 1 w 31"/>
                <a:gd name="T7" fmla="*/ 4 h 173"/>
                <a:gd name="T8" fmla="*/ 0 w 31"/>
                <a:gd name="T9" fmla="*/ 164 h 173"/>
                <a:gd name="T10" fmla="*/ 2 w 31"/>
                <a:gd name="T11" fmla="*/ 167 h 173"/>
                <a:gd name="T12" fmla="*/ 23 w 31"/>
                <a:gd name="T13" fmla="*/ 173 h 173"/>
                <a:gd name="T14" fmla="*/ 25 w 31"/>
                <a:gd name="T15" fmla="*/ 173 h 173"/>
                <a:gd name="T16" fmla="*/ 26 w 31"/>
                <a:gd name="T17" fmla="*/ 171 h 173"/>
                <a:gd name="T18" fmla="*/ 27 w 31"/>
                <a:gd name="T19" fmla="*/ 113 h 173"/>
                <a:gd name="T20" fmla="*/ 27 w 31"/>
                <a:gd name="T21" fmla="*/ 58 h 173"/>
                <a:gd name="T22" fmla="*/ 28 w 31"/>
                <a:gd name="T23" fmla="*/ 38 h 173"/>
                <a:gd name="T24" fmla="*/ 31 w 31"/>
                <a:gd name="T25" fmla="*/ 3 h 173"/>
                <a:gd name="T26" fmla="*/ 30 w 31"/>
                <a:gd name="T27" fmla="*/ 1 h 173"/>
                <a:gd name="T28" fmla="*/ 28 w 31"/>
                <a:gd name="T29" fmla="*/ 0 h 173"/>
                <a:gd name="T30" fmla="*/ 25 w 31"/>
                <a:gd name="T31" fmla="*/ 6 h 173"/>
                <a:gd name="T32" fmla="*/ 23 w 31"/>
                <a:gd name="T33" fmla="*/ 38 h 173"/>
                <a:gd name="T34" fmla="*/ 22 w 31"/>
                <a:gd name="T35" fmla="*/ 57 h 173"/>
                <a:gd name="T36" fmla="*/ 21 w 31"/>
                <a:gd name="T37" fmla="*/ 113 h 173"/>
                <a:gd name="T38" fmla="*/ 21 w 31"/>
                <a:gd name="T39" fmla="*/ 167 h 173"/>
                <a:gd name="T40" fmla="*/ 6 w 31"/>
                <a:gd name="T41" fmla="*/ 162 h 173"/>
                <a:gd name="T42" fmla="*/ 6 w 31"/>
                <a:gd name="T43" fmla="*/ 61 h 173"/>
                <a:gd name="T44" fmla="*/ 6 w 31"/>
                <a:gd name="T45" fmla="*/ 6 h 173"/>
                <a:gd name="T46" fmla="*/ 13 w 31"/>
                <a:gd name="T47" fmla="*/ 6 h 173"/>
                <a:gd name="T48" fmla="*/ 25 w 31"/>
                <a:gd name="T49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73">
                  <a:moveTo>
                    <a:pt x="28" y="0"/>
                  </a:moveTo>
                  <a:cubicBezTo>
                    <a:pt x="28" y="0"/>
                    <a:pt x="12" y="1"/>
                    <a:pt x="1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56"/>
                    <a:pt x="1" y="130"/>
                    <a:pt x="0" y="164"/>
                  </a:cubicBezTo>
                  <a:cubicBezTo>
                    <a:pt x="0" y="165"/>
                    <a:pt x="1" y="166"/>
                    <a:pt x="2" y="167"/>
                  </a:cubicBezTo>
                  <a:cubicBezTo>
                    <a:pt x="8" y="169"/>
                    <a:pt x="16" y="172"/>
                    <a:pt x="23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7" y="165"/>
                    <a:pt x="27" y="140"/>
                    <a:pt x="27" y="113"/>
                  </a:cubicBezTo>
                  <a:cubicBezTo>
                    <a:pt x="27" y="88"/>
                    <a:pt x="27" y="63"/>
                    <a:pt x="27" y="5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lose/>
                  <a:moveTo>
                    <a:pt x="25" y="6"/>
                  </a:moveTo>
                  <a:cubicBezTo>
                    <a:pt x="25" y="11"/>
                    <a:pt x="23" y="38"/>
                    <a:pt x="23" y="3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62"/>
                    <a:pt x="22" y="87"/>
                    <a:pt x="21" y="113"/>
                  </a:cubicBezTo>
                  <a:cubicBezTo>
                    <a:pt x="21" y="135"/>
                    <a:pt x="21" y="158"/>
                    <a:pt x="21" y="167"/>
                  </a:cubicBezTo>
                  <a:cubicBezTo>
                    <a:pt x="16" y="166"/>
                    <a:pt x="10" y="164"/>
                    <a:pt x="6" y="162"/>
                  </a:cubicBezTo>
                  <a:cubicBezTo>
                    <a:pt x="6" y="139"/>
                    <a:pt x="6" y="100"/>
                    <a:pt x="6" y="61"/>
                  </a:cubicBezTo>
                  <a:cubicBezTo>
                    <a:pt x="6" y="42"/>
                    <a:pt x="6" y="23"/>
                    <a:pt x="6" y="6"/>
                  </a:cubicBezTo>
                  <a:cubicBezTo>
                    <a:pt x="9" y="6"/>
                    <a:pt x="13" y="6"/>
                    <a:pt x="13" y="6"/>
                  </a:cubicBezTo>
                  <a:cubicBezTo>
                    <a:pt x="13" y="6"/>
                    <a:pt x="22" y="6"/>
                    <a:pt x="25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7" name="Freeform 46"/>
            <p:cNvSpPr>
              <a:spLocks noChangeArrowheads="1"/>
            </p:cNvSpPr>
            <p:nvPr/>
          </p:nvSpPr>
          <p:spPr bwMode="auto">
            <a:xfrm>
              <a:off x="3613" y="3487"/>
              <a:ext cx="7" cy="10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4 h 7"/>
                <a:gd name="T4" fmla="*/ 3 w 5"/>
                <a:gd name="T5" fmla="*/ 7 h 7"/>
                <a:gd name="T6" fmla="*/ 5 w 5"/>
                <a:gd name="T7" fmla="*/ 4 h 7"/>
                <a:gd name="T8" fmla="*/ 5 w 5"/>
                <a:gd name="T9" fmla="*/ 3 h 7"/>
                <a:gd name="T10" fmla="*/ 3 w 5"/>
                <a:gd name="T11" fmla="*/ 0 h 7"/>
                <a:gd name="T12" fmla="*/ 0 w 5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5" y="6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8" name="Freeform 47"/>
            <p:cNvSpPr>
              <a:spLocks noEditPoints="1" noChangeArrowheads="1"/>
            </p:cNvSpPr>
            <p:nvPr/>
          </p:nvSpPr>
          <p:spPr bwMode="auto">
            <a:xfrm>
              <a:off x="3484" y="3242"/>
              <a:ext cx="47" cy="256"/>
            </a:xfrm>
            <a:custGeom>
              <a:avLst/>
              <a:gdLst>
                <a:gd name="T0" fmla="*/ 4 w 32"/>
                <a:gd name="T1" fmla="*/ 0 h 177"/>
                <a:gd name="T2" fmla="*/ 2 w 32"/>
                <a:gd name="T3" fmla="*/ 2 h 177"/>
                <a:gd name="T4" fmla="*/ 0 w 32"/>
                <a:gd name="T5" fmla="*/ 168 h 177"/>
                <a:gd name="T6" fmla="*/ 2 w 32"/>
                <a:gd name="T7" fmla="*/ 170 h 177"/>
                <a:gd name="T8" fmla="*/ 23 w 32"/>
                <a:gd name="T9" fmla="*/ 176 h 177"/>
                <a:gd name="T10" fmla="*/ 25 w 32"/>
                <a:gd name="T11" fmla="*/ 176 h 177"/>
                <a:gd name="T12" fmla="*/ 26 w 32"/>
                <a:gd name="T13" fmla="*/ 174 h 177"/>
                <a:gd name="T14" fmla="*/ 27 w 32"/>
                <a:gd name="T15" fmla="*/ 109 h 177"/>
                <a:gd name="T16" fmla="*/ 29 w 32"/>
                <a:gd name="T17" fmla="*/ 47 h 177"/>
                <a:gd name="T18" fmla="*/ 30 w 32"/>
                <a:gd name="T19" fmla="*/ 27 h 177"/>
                <a:gd name="T20" fmla="*/ 32 w 32"/>
                <a:gd name="T21" fmla="*/ 2 h 177"/>
                <a:gd name="T22" fmla="*/ 31 w 32"/>
                <a:gd name="T23" fmla="*/ 0 h 177"/>
                <a:gd name="T24" fmla="*/ 29 w 32"/>
                <a:gd name="T25" fmla="*/ 0 h 177"/>
                <a:gd name="T26" fmla="*/ 4 w 32"/>
                <a:gd name="T27" fmla="*/ 0 h 177"/>
                <a:gd name="T28" fmla="*/ 26 w 32"/>
                <a:gd name="T29" fmla="*/ 5 h 177"/>
                <a:gd name="T30" fmla="*/ 25 w 32"/>
                <a:gd name="T31" fmla="*/ 27 h 177"/>
                <a:gd name="T32" fmla="*/ 23 w 32"/>
                <a:gd name="T33" fmla="*/ 47 h 177"/>
                <a:gd name="T34" fmla="*/ 22 w 32"/>
                <a:gd name="T35" fmla="*/ 109 h 177"/>
                <a:gd name="T36" fmla="*/ 21 w 32"/>
                <a:gd name="T37" fmla="*/ 170 h 177"/>
                <a:gd name="T38" fmla="*/ 6 w 32"/>
                <a:gd name="T39" fmla="*/ 166 h 177"/>
                <a:gd name="T40" fmla="*/ 7 w 32"/>
                <a:gd name="T41" fmla="*/ 5 h 177"/>
                <a:gd name="T42" fmla="*/ 26 w 32"/>
                <a:gd name="T43" fmla="*/ 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177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1" y="170"/>
                    <a:pt x="2" y="170"/>
                  </a:cubicBezTo>
                  <a:cubicBezTo>
                    <a:pt x="9" y="172"/>
                    <a:pt x="16" y="175"/>
                    <a:pt x="23" y="176"/>
                  </a:cubicBezTo>
                  <a:cubicBezTo>
                    <a:pt x="24" y="177"/>
                    <a:pt x="25" y="176"/>
                    <a:pt x="25" y="176"/>
                  </a:cubicBezTo>
                  <a:cubicBezTo>
                    <a:pt x="26" y="175"/>
                    <a:pt x="26" y="175"/>
                    <a:pt x="26" y="174"/>
                  </a:cubicBezTo>
                  <a:cubicBezTo>
                    <a:pt x="27" y="169"/>
                    <a:pt x="27" y="138"/>
                    <a:pt x="27" y="109"/>
                  </a:cubicBezTo>
                  <a:cubicBezTo>
                    <a:pt x="28" y="81"/>
                    <a:pt x="28" y="52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lnTo>
                    <a:pt x="4" y="0"/>
                  </a:lnTo>
                  <a:close/>
                  <a:moveTo>
                    <a:pt x="26" y="5"/>
                  </a:moveTo>
                  <a:cubicBezTo>
                    <a:pt x="26" y="9"/>
                    <a:pt x="25" y="27"/>
                    <a:pt x="25" y="2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52"/>
                    <a:pt x="23" y="79"/>
                    <a:pt x="22" y="109"/>
                  </a:cubicBezTo>
                  <a:cubicBezTo>
                    <a:pt x="22" y="134"/>
                    <a:pt x="21" y="161"/>
                    <a:pt x="21" y="170"/>
                  </a:cubicBezTo>
                  <a:cubicBezTo>
                    <a:pt x="16" y="169"/>
                    <a:pt x="11" y="167"/>
                    <a:pt x="6" y="166"/>
                  </a:cubicBezTo>
                  <a:cubicBezTo>
                    <a:pt x="6" y="162"/>
                    <a:pt x="7" y="10"/>
                    <a:pt x="7" y="5"/>
                  </a:cubicBezTo>
                  <a:cubicBezTo>
                    <a:pt x="11" y="5"/>
                    <a:pt x="22" y="5"/>
                    <a:pt x="26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9" name="Freeform 48"/>
            <p:cNvSpPr>
              <a:spLocks noChangeArrowheads="1"/>
            </p:cNvSpPr>
            <p:nvPr/>
          </p:nvSpPr>
          <p:spPr bwMode="auto">
            <a:xfrm>
              <a:off x="3490" y="3128"/>
              <a:ext cx="54" cy="117"/>
            </a:xfrm>
            <a:custGeom>
              <a:avLst/>
              <a:gdLst>
                <a:gd name="T0" fmla="*/ 37 w 37"/>
                <a:gd name="T1" fmla="*/ 0 h 81"/>
                <a:gd name="T2" fmla="*/ 0 w 37"/>
                <a:gd name="T3" fmla="*/ 10 h 81"/>
                <a:gd name="T4" fmla="*/ 0 w 37"/>
                <a:gd name="T5" fmla="*/ 81 h 81"/>
                <a:gd name="T6" fmla="*/ 25 w 37"/>
                <a:gd name="T7" fmla="*/ 81 h 81"/>
                <a:gd name="T8" fmla="*/ 37 w 3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51"/>
                    <a:pt x="0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7" y="53"/>
                    <a:pt x="30" y="2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0" name="Freeform 49"/>
            <p:cNvSpPr>
              <a:spLocks noEditPoints="1" noChangeArrowheads="1"/>
            </p:cNvSpPr>
            <p:nvPr/>
          </p:nvSpPr>
          <p:spPr bwMode="auto">
            <a:xfrm>
              <a:off x="3486" y="3124"/>
              <a:ext cx="62" cy="126"/>
            </a:xfrm>
            <a:custGeom>
              <a:avLst/>
              <a:gdLst>
                <a:gd name="T0" fmla="*/ 40 w 43"/>
                <a:gd name="T1" fmla="*/ 0 h 87"/>
                <a:gd name="T2" fmla="*/ 2 w 43"/>
                <a:gd name="T3" fmla="*/ 11 h 87"/>
                <a:gd name="T4" fmla="*/ 0 w 43"/>
                <a:gd name="T5" fmla="*/ 13 h 87"/>
                <a:gd name="T6" fmla="*/ 1 w 43"/>
                <a:gd name="T7" fmla="*/ 84 h 87"/>
                <a:gd name="T8" fmla="*/ 3 w 43"/>
                <a:gd name="T9" fmla="*/ 87 h 87"/>
                <a:gd name="T10" fmla="*/ 28 w 43"/>
                <a:gd name="T11" fmla="*/ 87 h 87"/>
                <a:gd name="T12" fmla="*/ 31 w 43"/>
                <a:gd name="T13" fmla="*/ 84 h 87"/>
                <a:gd name="T14" fmla="*/ 43 w 43"/>
                <a:gd name="T15" fmla="*/ 3 h 87"/>
                <a:gd name="T16" fmla="*/ 42 w 43"/>
                <a:gd name="T17" fmla="*/ 1 h 87"/>
                <a:gd name="T18" fmla="*/ 40 w 43"/>
                <a:gd name="T19" fmla="*/ 0 h 87"/>
                <a:gd name="T20" fmla="*/ 37 w 43"/>
                <a:gd name="T21" fmla="*/ 6 h 87"/>
                <a:gd name="T22" fmla="*/ 25 w 43"/>
                <a:gd name="T23" fmla="*/ 82 h 87"/>
                <a:gd name="T24" fmla="*/ 6 w 43"/>
                <a:gd name="T25" fmla="*/ 82 h 87"/>
                <a:gd name="T26" fmla="*/ 6 w 43"/>
                <a:gd name="T27" fmla="*/ 15 h 87"/>
                <a:gd name="T28" fmla="*/ 37 w 43"/>
                <a:gd name="T2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87">
                  <a:moveTo>
                    <a:pt x="40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6"/>
                    <a:pt x="2" y="87"/>
                    <a:pt x="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30" y="86"/>
                    <a:pt x="31" y="84"/>
                  </a:cubicBezTo>
                  <a:cubicBezTo>
                    <a:pt x="32" y="58"/>
                    <a:pt x="35" y="28"/>
                    <a:pt x="43" y="3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41" y="0"/>
                    <a:pt x="40" y="0"/>
                    <a:pt x="40" y="0"/>
                  </a:cubicBezTo>
                  <a:close/>
                  <a:moveTo>
                    <a:pt x="37" y="6"/>
                  </a:moveTo>
                  <a:cubicBezTo>
                    <a:pt x="30" y="30"/>
                    <a:pt x="27" y="57"/>
                    <a:pt x="25" y="82"/>
                  </a:cubicBezTo>
                  <a:cubicBezTo>
                    <a:pt x="22" y="82"/>
                    <a:pt x="10" y="82"/>
                    <a:pt x="6" y="82"/>
                  </a:cubicBezTo>
                  <a:cubicBezTo>
                    <a:pt x="6" y="77"/>
                    <a:pt x="6" y="19"/>
                    <a:pt x="6" y="15"/>
                  </a:cubicBezTo>
                  <a:cubicBezTo>
                    <a:pt x="9" y="14"/>
                    <a:pt x="30" y="8"/>
                    <a:pt x="37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1" name="Freeform 50"/>
            <p:cNvSpPr>
              <a:spLocks noEditPoints="1" noChangeArrowheads="1"/>
            </p:cNvSpPr>
            <p:nvPr/>
          </p:nvSpPr>
          <p:spPr bwMode="auto">
            <a:xfrm>
              <a:off x="3444" y="3037"/>
              <a:ext cx="255" cy="151"/>
            </a:xfrm>
            <a:custGeom>
              <a:avLst/>
              <a:gdLst>
                <a:gd name="T0" fmla="*/ 62 w 176"/>
                <a:gd name="T1" fmla="*/ 6 h 104"/>
                <a:gd name="T2" fmla="*/ 53 w 176"/>
                <a:gd name="T3" fmla="*/ 27 h 104"/>
                <a:gd name="T4" fmla="*/ 51 w 176"/>
                <a:gd name="T5" fmla="*/ 6 h 104"/>
                <a:gd name="T6" fmla="*/ 44 w 176"/>
                <a:gd name="T7" fmla="*/ 5 h 104"/>
                <a:gd name="T8" fmla="*/ 39 w 176"/>
                <a:gd name="T9" fmla="*/ 7 h 104"/>
                <a:gd name="T10" fmla="*/ 26 w 176"/>
                <a:gd name="T11" fmla="*/ 47 h 104"/>
                <a:gd name="T12" fmla="*/ 2 w 176"/>
                <a:gd name="T13" fmla="*/ 97 h 104"/>
                <a:gd name="T14" fmla="*/ 21 w 176"/>
                <a:gd name="T15" fmla="*/ 92 h 104"/>
                <a:gd name="T16" fmla="*/ 25 w 176"/>
                <a:gd name="T17" fmla="*/ 94 h 104"/>
                <a:gd name="T18" fmla="*/ 30 w 176"/>
                <a:gd name="T19" fmla="*/ 89 h 104"/>
                <a:gd name="T20" fmla="*/ 39 w 176"/>
                <a:gd name="T21" fmla="*/ 76 h 104"/>
                <a:gd name="T22" fmla="*/ 44 w 176"/>
                <a:gd name="T23" fmla="*/ 91 h 104"/>
                <a:gd name="T24" fmla="*/ 49 w 176"/>
                <a:gd name="T25" fmla="*/ 91 h 104"/>
                <a:gd name="T26" fmla="*/ 49 w 176"/>
                <a:gd name="T27" fmla="*/ 93 h 104"/>
                <a:gd name="T28" fmla="*/ 55 w 176"/>
                <a:gd name="T29" fmla="*/ 93 h 104"/>
                <a:gd name="T30" fmla="*/ 58 w 176"/>
                <a:gd name="T31" fmla="*/ 62 h 104"/>
                <a:gd name="T32" fmla="*/ 61 w 176"/>
                <a:gd name="T33" fmla="*/ 90 h 104"/>
                <a:gd name="T34" fmla="*/ 64 w 176"/>
                <a:gd name="T35" fmla="*/ 84 h 104"/>
                <a:gd name="T36" fmla="*/ 74 w 176"/>
                <a:gd name="T37" fmla="*/ 102 h 104"/>
                <a:gd name="T38" fmla="*/ 84 w 176"/>
                <a:gd name="T39" fmla="*/ 86 h 104"/>
                <a:gd name="T40" fmla="*/ 87 w 176"/>
                <a:gd name="T41" fmla="*/ 60 h 104"/>
                <a:gd name="T42" fmla="*/ 91 w 176"/>
                <a:gd name="T43" fmla="*/ 100 h 104"/>
                <a:gd name="T44" fmla="*/ 96 w 176"/>
                <a:gd name="T45" fmla="*/ 49 h 104"/>
                <a:gd name="T46" fmla="*/ 109 w 176"/>
                <a:gd name="T47" fmla="*/ 89 h 104"/>
                <a:gd name="T48" fmla="*/ 115 w 176"/>
                <a:gd name="T49" fmla="*/ 92 h 104"/>
                <a:gd name="T50" fmla="*/ 117 w 176"/>
                <a:gd name="T51" fmla="*/ 60 h 104"/>
                <a:gd name="T52" fmla="*/ 127 w 176"/>
                <a:gd name="T53" fmla="*/ 87 h 104"/>
                <a:gd name="T54" fmla="*/ 128 w 176"/>
                <a:gd name="T55" fmla="*/ 63 h 104"/>
                <a:gd name="T56" fmla="*/ 133 w 176"/>
                <a:gd name="T57" fmla="*/ 86 h 104"/>
                <a:gd name="T58" fmla="*/ 134 w 176"/>
                <a:gd name="T59" fmla="*/ 64 h 104"/>
                <a:gd name="T60" fmla="*/ 141 w 176"/>
                <a:gd name="T61" fmla="*/ 85 h 104"/>
                <a:gd name="T62" fmla="*/ 139 w 176"/>
                <a:gd name="T63" fmla="*/ 90 h 104"/>
                <a:gd name="T64" fmla="*/ 145 w 176"/>
                <a:gd name="T65" fmla="*/ 89 h 104"/>
                <a:gd name="T66" fmla="*/ 174 w 176"/>
                <a:gd name="T67" fmla="*/ 78 h 104"/>
                <a:gd name="T68" fmla="*/ 147 w 176"/>
                <a:gd name="T69" fmla="*/ 48 h 104"/>
                <a:gd name="T70" fmla="*/ 136 w 176"/>
                <a:gd name="T71" fmla="*/ 19 h 104"/>
                <a:gd name="T72" fmla="*/ 129 w 176"/>
                <a:gd name="T73" fmla="*/ 10 h 104"/>
                <a:gd name="T74" fmla="*/ 124 w 176"/>
                <a:gd name="T75" fmla="*/ 22 h 104"/>
                <a:gd name="T76" fmla="*/ 113 w 176"/>
                <a:gd name="T77" fmla="*/ 6 h 104"/>
                <a:gd name="T78" fmla="*/ 104 w 176"/>
                <a:gd name="T79" fmla="*/ 4 h 104"/>
                <a:gd name="T80" fmla="*/ 96 w 176"/>
                <a:gd name="T81" fmla="*/ 4 h 104"/>
                <a:gd name="T82" fmla="*/ 86 w 176"/>
                <a:gd name="T83" fmla="*/ 8 h 104"/>
                <a:gd name="T84" fmla="*/ 77 w 176"/>
                <a:gd name="T85" fmla="*/ 12 h 104"/>
                <a:gd name="T86" fmla="*/ 69 w 176"/>
                <a:gd name="T87" fmla="*/ 4 h 104"/>
                <a:gd name="T88" fmla="*/ 75 w 176"/>
                <a:gd name="T89" fmla="*/ 71 h 104"/>
                <a:gd name="T90" fmla="*/ 75 w 176"/>
                <a:gd name="T91" fmla="*/ 71 h 104"/>
                <a:gd name="T92" fmla="*/ 117 w 176"/>
                <a:gd name="T93" fmla="*/ 58 h 104"/>
                <a:gd name="T94" fmla="*/ 149 w 176"/>
                <a:gd name="T95" fmla="*/ 82 h 104"/>
                <a:gd name="T96" fmla="*/ 156 w 176"/>
                <a:gd name="T97" fmla="*/ 80 h 104"/>
                <a:gd name="T98" fmla="*/ 165 w 176"/>
                <a:gd name="T99" fmla="*/ 78 h 104"/>
                <a:gd name="T100" fmla="*/ 173 w 176"/>
                <a:gd name="T101" fmla="*/ 78 h 104"/>
                <a:gd name="T102" fmla="*/ 49 w 176"/>
                <a:gd name="T103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" h="104"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3" y="3"/>
                    <a:pt x="63" y="3"/>
                    <a:pt x="62" y="4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58" y="4"/>
                    <a:pt x="57" y="5"/>
                    <a:pt x="57" y="6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1"/>
                    <a:pt x="53" y="24"/>
                    <a:pt x="53" y="27"/>
                  </a:cubicBezTo>
                  <a:cubicBezTo>
                    <a:pt x="53" y="22"/>
                    <a:pt x="53" y="18"/>
                    <a:pt x="53" y="13"/>
                  </a:cubicBezTo>
                  <a:cubicBezTo>
                    <a:pt x="53" y="12"/>
                    <a:pt x="53" y="10"/>
                    <a:pt x="53" y="8"/>
                  </a:cubicBezTo>
                  <a:cubicBezTo>
                    <a:pt x="53" y="8"/>
                    <a:pt x="53" y="7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0" y="5"/>
                    <a:pt x="48" y="6"/>
                    <a:pt x="48" y="7"/>
                  </a:cubicBezTo>
                  <a:cubicBezTo>
                    <a:pt x="46" y="11"/>
                    <a:pt x="44" y="16"/>
                    <a:pt x="43" y="20"/>
                  </a:cubicBezTo>
                  <a:cubicBezTo>
                    <a:pt x="43" y="16"/>
                    <a:pt x="44" y="12"/>
                    <a:pt x="44" y="7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3"/>
                    <a:pt x="43" y="2"/>
                    <a:pt x="41" y="2"/>
                  </a:cubicBezTo>
                  <a:cubicBezTo>
                    <a:pt x="40" y="2"/>
                    <a:pt x="39" y="3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9" y="10"/>
                    <a:pt x="38" y="12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34"/>
                    <a:pt x="28" y="41"/>
                    <a:pt x="26" y="47"/>
                  </a:cubicBezTo>
                  <a:cubicBezTo>
                    <a:pt x="23" y="52"/>
                    <a:pt x="20" y="57"/>
                    <a:pt x="18" y="61"/>
                  </a:cubicBezTo>
                  <a:cubicBezTo>
                    <a:pt x="11" y="72"/>
                    <a:pt x="5" y="83"/>
                    <a:pt x="1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6"/>
                    <a:pt x="1" y="96"/>
                    <a:pt x="2" y="97"/>
                  </a:cubicBezTo>
                  <a:cubicBezTo>
                    <a:pt x="3" y="98"/>
                    <a:pt x="4" y="97"/>
                    <a:pt x="5" y="96"/>
                  </a:cubicBezTo>
                  <a:cubicBezTo>
                    <a:pt x="17" y="82"/>
                    <a:pt x="24" y="66"/>
                    <a:pt x="31" y="49"/>
                  </a:cubicBezTo>
                  <a:cubicBezTo>
                    <a:pt x="31" y="48"/>
                    <a:pt x="32" y="47"/>
                    <a:pt x="33" y="46"/>
                  </a:cubicBezTo>
                  <a:cubicBezTo>
                    <a:pt x="30" y="62"/>
                    <a:pt x="25" y="79"/>
                    <a:pt x="21" y="92"/>
                  </a:cubicBezTo>
                  <a:cubicBezTo>
                    <a:pt x="20" y="92"/>
                    <a:pt x="20" y="92"/>
                    <a:pt x="20" y="93"/>
                  </a:cubicBezTo>
                  <a:cubicBezTo>
                    <a:pt x="20" y="94"/>
                    <a:pt x="21" y="95"/>
                    <a:pt x="22" y="95"/>
                  </a:cubicBezTo>
                  <a:cubicBezTo>
                    <a:pt x="23" y="96"/>
                    <a:pt x="25" y="95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8" y="90"/>
                    <a:pt x="29" y="86"/>
                    <a:pt x="31" y="81"/>
                  </a:cubicBezTo>
                  <a:cubicBezTo>
                    <a:pt x="31" y="84"/>
                    <a:pt x="30" y="86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90"/>
                    <a:pt x="31" y="91"/>
                    <a:pt x="32" y="91"/>
                  </a:cubicBezTo>
                  <a:cubicBezTo>
                    <a:pt x="33" y="92"/>
                    <a:pt x="35" y="91"/>
                    <a:pt x="35" y="90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67"/>
                    <a:pt x="44" y="59"/>
                    <a:pt x="46" y="50"/>
                  </a:cubicBezTo>
                  <a:cubicBezTo>
                    <a:pt x="46" y="50"/>
                    <a:pt x="46" y="51"/>
                    <a:pt x="46" y="52"/>
                  </a:cubicBezTo>
                  <a:cubicBezTo>
                    <a:pt x="45" y="65"/>
                    <a:pt x="44" y="7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3"/>
                    <a:pt x="45" y="94"/>
                    <a:pt x="47" y="94"/>
                  </a:cubicBezTo>
                  <a:cubicBezTo>
                    <a:pt x="48" y="94"/>
                    <a:pt x="49" y="93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1"/>
                    <a:pt x="49" y="92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4" y="95"/>
                    <a:pt x="55" y="94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0"/>
                    <a:pt x="55" y="88"/>
                  </a:cubicBezTo>
                  <a:cubicBezTo>
                    <a:pt x="55" y="76"/>
                    <a:pt x="57" y="63"/>
                    <a:pt x="58" y="50"/>
                  </a:cubicBezTo>
                  <a:cubicBezTo>
                    <a:pt x="58" y="50"/>
                    <a:pt x="58" y="50"/>
                    <a:pt x="59" y="49"/>
                  </a:cubicBezTo>
                  <a:cubicBezTo>
                    <a:pt x="58" y="54"/>
                    <a:pt x="58" y="58"/>
                    <a:pt x="58" y="62"/>
                  </a:cubicBezTo>
                  <a:cubicBezTo>
                    <a:pt x="58" y="66"/>
                    <a:pt x="58" y="70"/>
                    <a:pt x="58" y="74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9"/>
                    <a:pt x="60" y="90"/>
                    <a:pt x="61" y="90"/>
                  </a:cubicBezTo>
                  <a:cubicBezTo>
                    <a:pt x="63" y="90"/>
                    <a:pt x="64" y="89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6"/>
                    <a:pt x="64" y="85"/>
                    <a:pt x="64" y="84"/>
                  </a:cubicBezTo>
                  <a:cubicBezTo>
                    <a:pt x="64" y="85"/>
                    <a:pt x="65" y="86"/>
                    <a:pt x="66" y="86"/>
                  </a:cubicBezTo>
                  <a:cubicBezTo>
                    <a:pt x="67" y="87"/>
                    <a:pt x="69" y="86"/>
                    <a:pt x="69" y="84"/>
                  </a:cubicBezTo>
                  <a:cubicBezTo>
                    <a:pt x="70" y="82"/>
                    <a:pt x="70" y="80"/>
                    <a:pt x="70" y="78"/>
                  </a:cubicBezTo>
                  <a:cubicBezTo>
                    <a:pt x="71" y="87"/>
                    <a:pt x="72" y="95"/>
                    <a:pt x="74" y="102"/>
                  </a:cubicBezTo>
                  <a:cubicBezTo>
                    <a:pt x="75" y="104"/>
                    <a:pt x="76" y="104"/>
                    <a:pt x="77" y="104"/>
                  </a:cubicBezTo>
                  <a:cubicBezTo>
                    <a:pt x="79" y="104"/>
                    <a:pt x="79" y="103"/>
                    <a:pt x="80" y="102"/>
                  </a:cubicBezTo>
                  <a:cubicBezTo>
                    <a:pt x="81" y="91"/>
                    <a:pt x="81" y="81"/>
                    <a:pt x="81" y="71"/>
                  </a:cubicBezTo>
                  <a:cubicBezTo>
                    <a:pt x="82" y="76"/>
                    <a:pt x="83" y="81"/>
                    <a:pt x="84" y="86"/>
                  </a:cubicBezTo>
                  <a:cubicBezTo>
                    <a:pt x="84" y="88"/>
                    <a:pt x="86" y="88"/>
                    <a:pt x="87" y="88"/>
                  </a:cubicBezTo>
                  <a:cubicBezTo>
                    <a:pt x="88" y="88"/>
                    <a:pt x="89" y="87"/>
                    <a:pt x="89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77"/>
                    <a:pt x="87" y="69"/>
                    <a:pt x="87" y="60"/>
                  </a:cubicBezTo>
                  <a:cubicBezTo>
                    <a:pt x="86" y="49"/>
                    <a:pt x="85" y="38"/>
                    <a:pt x="83" y="28"/>
                  </a:cubicBezTo>
                  <a:cubicBezTo>
                    <a:pt x="83" y="25"/>
                    <a:pt x="83" y="23"/>
                    <a:pt x="84" y="20"/>
                  </a:cubicBezTo>
                  <a:cubicBezTo>
                    <a:pt x="88" y="35"/>
                    <a:pt x="88" y="53"/>
                    <a:pt x="89" y="71"/>
                  </a:cubicBezTo>
                  <a:cubicBezTo>
                    <a:pt x="90" y="81"/>
                    <a:pt x="90" y="91"/>
                    <a:pt x="91" y="100"/>
                  </a:cubicBezTo>
                  <a:cubicBezTo>
                    <a:pt x="91" y="102"/>
                    <a:pt x="92" y="103"/>
                    <a:pt x="94" y="103"/>
                  </a:cubicBezTo>
                  <a:cubicBezTo>
                    <a:pt x="95" y="103"/>
                    <a:pt x="96" y="102"/>
                    <a:pt x="96" y="100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8"/>
                    <a:pt x="96" y="52"/>
                    <a:pt x="96" y="49"/>
                  </a:cubicBezTo>
                  <a:cubicBezTo>
                    <a:pt x="97" y="64"/>
                    <a:pt x="99" y="78"/>
                    <a:pt x="103" y="91"/>
                  </a:cubicBezTo>
                  <a:cubicBezTo>
                    <a:pt x="104" y="92"/>
                    <a:pt x="105" y="93"/>
                    <a:pt x="106" y="92"/>
                  </a:cubicBezTo>
                  <a:cubicBezTo>
                    <a:pt x="108" y="92"/>
                    <a:pt x="109" y="91"/>
                    <a:pt x="109" y="90"/>
                  </a:cubicBezTo>
                  <a:cubicBezTo>
                    <a:pt x="109" y="90"/>
                    <a:pt x="109" y="89"/>
                    <a:pt x="109" y="89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5" y="59"/>
                    <a:pt x="103" y="41"/>
                    <a:pt x="103" y="24"/>
                  </a:cubicBezTo>
                  <a:cubicBezTo>
                    <a:pt x="104" y="31"/>
                    <a:pt x="105" y="39"/>
                    <a:pt x="106" y="46"/>
                  </a:cubicBezTo>
                  <a:cubicBezTo>
                    <a:pt x="107" y="62"/>
                    <a:pt x="109" y="78"/>
                    <a:pt x="115" y="92"/>
                  </a:cubicBezTo>
                  <a:cubicBezTo>
                    <a:pt x="115" y="93"/>
                    <a:pt x="116" y="94"/>
                    <a:pt x="118" y="93"/>
                  </a:cubicBezTo>
                  <a:cubicBezTo>
                    <a:pt x="119" y="93"/>
                    <a:pt x="120" y="92"/>
                    <a:pt x="120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81"/>
                    <a:pt x="118" y="70"/>
                    <a:pt x="117" y="60"/>
                  </a:cubicBezTo>
                  <a:cubicBezTo>
                    <a:pt x="118" y="70"/>
                    <a:pt x="120" y="79"/>
                    <a:pt x="122" y="88"/>
                  </a:cubicBezTo>
                  <a:cubicBezTo>
                    <a:pt x="122" y="89"/>
                    <a:pt x="123" y="90"/>
                    <a:pt x="125" y="90"/>
                  </a:cubicBezTo>
                  <a:cubicBezTo>
                    <a:pt x="126" y="90"/>
                    <a:pt x="127" y="89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6" y="68"/>
                    <a:pt x="124" y="48"/>
                    <a:pt x="120" y="29"/>
                  </a:cubicBezTo>
                  <a:cubicBezTo>
                    <a:pt x="120" y="29"/>
                    <a:pt x="120" y="28"/>
                    <a:pt x="120" y="27"/>
                  </a:cubicBezTo>
                  <a:cubicBezTo>
                    <a:pt x="120" y="27"/>
                    <a:pt x="120" y="26"/>
                    <a:pt x="120" y="26"/>
                  </a:cubicBezTo>
                  <a:cubicBezTo>
                    <a:pt x="123" y="38"/>
                    <a:pt x="126" y="51"/>
                    <a:pt x="128" y="63"/>
                  </a:cubicBezTo>
                  <a:cubicBezTo>
                    <a:pt x="129" y="71"/>
                    <a:pt x="131" y="79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7"/>
                    <a:pt x="134" y="88"/>
                    <a:pt x="136" y="88"/>
                  </a:cubicBezTo>
                  <a:cubicBezTo>
                    <a:pt x="137" y="88"/>
                    <a:pt x="138" y="87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57"/>
                    <a:pt x="132" y="52"/>
                    <a:pt x="131" y="47"/>
                  </a:cubicBezTo>
                  <a:cubicBezTo>
                    <a:pt x="134" y="60"/>
                    <a:pt x="138" y="73"/>
                    <a:pt x="143" y="84"/>
                  </a:cubicBezTo>
                  <a:cubicBezTo>
                    <a:pt x="142" y="85"/>
                    <a:pt x="141" y="85"/>
                    <a:pt x="141" y="85"/>
                  </a:cubicBezTo>
                  <a:cubicBezTo>
                    <a:pt x="140" y="85"/>
                    <a:pt x="140" y="85"/>
                    <a:pt x="139" y="85"/>
                  </a:cubicBezTo>
                  <a:cubicBezTo>
                    <a:pt x="138" y="86"/>
                    <a:pt x="138" y="87"/>
                    <a:pt x="138" y="88"/>
                  </a:cubicBezTo>
                  <a:cubicBezTo>
                    <a:pt x="138" y="88"/>
                    <a:pt x="138" y="88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2"/>
                    <a:pt x="143" y="92"/>
                    <a:pt x="144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7" y="88"/>
                    <a:pt x="150" y="88"/>
                    <a:pt x="150" y="88"/>
                  </a:cubicBezTo>
                  <a:cubicBezTo>
                    <a:pt x="157" y="85"/>
                    <a:pt x="168" y="81"/>
                    <a:pt x="172" y="83"/>
                  </a:cubicBezTo>
                  <a:cubicBezTo>
                    <a:pt x="173" y="83"/>
                    <a:pt x="175" y="83"/>
                    <a:pt x="175" y="81"/>
                  </a:cubicBezTo>
                  <a:cubicBezTo>
                    <a:pt x="176" y="80"/>
                    <a:pt x="175" y="79"/>
                    <a:pt x="174" y="78"/>
                  </a:cubicBezTo>
                  <a:cubicBezTo>
                    <a:pt x="168" y="75"/>
                    <a:pt x="165" y="69"/>
                    <a:pt x="162" y="62"/>
                  </a:cubicBezTo>
                  <a:cubicBezTo>
                    <a:pt x="159" y="56"/>
                    <a:pt x="156" y="50"/>
                    <a:pt x="152" y="46"/>
                  </a:cubicBezTo>
                  <a:cubicBezTo>
                    <a:pt x="151" y="45"/>
                    <a:pt x="150" y="45"/>
                    <a:pt x="149" y="46"/>
                  </a:cubicBezTo>
                  <a:cubicBezTo>
                    <a:pt x="148" y="46"/>
                    <a:pt x="148" y="47"/>
                    <a:pt x="147" y="48"/>
                  </a:cubicBezTo>
                  <a:cubicBezTo>
                    <a:pt x="147" y="45"/>
                    <a:pt x="146" y="41"/>
                    <a:pt x="145" y="38"/>
                  </a:cubicBezTo>
                  <a:cubicBezTo>
                    <a:pt x="143" y="32"/>
                    <a:pt x="141" y="26"/>
                    <a:pt x="139" y="20"/>
                  </a:cubicBezTo>
                  <a:cubicBezTo>
                    <a:pt x="139" y="19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5" y="18"/>
                    <a:pt x="134" y="16"/>
                    <a:pt x="134" y="15"/>
                  </a:cubicBezTo>
                  <a:cubicBezTo>
                    <a:pt x="133" y="14"/>
                    <a:pt x="132" y="13"/>
                    <a:pt x="131" y="13"/>
                  </a:cubicBezTo>
                  <a:cubicBezTo>
                    <a:pt x="130" y="13"/>
                    <a:pt x="130" y="14"/>
                    <a:pt x="130" y="14"/>
                  </a:cubicBezTo>
                  <a:cubicBezTo>
                    <a:pt x="129" y="13"/>
                    <a:pt x="129" y="10"/>
                    <a:pt x="129" y="10"/>
                  </a:cubicBezTo>
                  <a:cubicBezTo>
                    <a:pt x="128" y="9"/>
                    <a:pt x="127" y="8"/>
                    <a:pt x="126" y="8"/>
                  </a:cubicBezTo>
                  <a:cubicBezTo>
                    <a:pt x="124" y="8"/>
                    <a:pt x="123" y="9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4"/>
                    <a:pt x="124" y="19"/>
                    <a:pt x="124" y="22"/>
                  </a:cubicBezTo>
                  <a:cubicBezTo>
                    <a:pt x="123" y="19"/>
                    <a:pt x="121" y="16"/>
                    <a:pt x="120" y="13"/>
                  </a:cubicBezTo>
                  <a:cubicBezTo>
                    <a:pt x="119" y="12"/>
                    <a:pt x="118" y="11"/>
                    <a:pt x="117" y="11"/>
                  </a:cubicBezTo>
                  <a:cubicBezTo>
                    <a:pt x="116" y="11"/>
                    <a:pt x="115" y="12"/>
                    <a:pt x="115" y="13"/>
                  </a:cubicBezTo>
                  <a:cubicBezTo>
                    <a:pt x="114" y="11"/>
                    <a:pt x="114" y="8"/>
                    <a:pt x="113" y="6"/>
                  </a:cubicBezTo>
                  <a:cubicBezTo>
                    <a:pt x="112" y="5"/>
                    <a:pt x="111" y="4"/>
                    <a:pt x="110" y="5"/>
                  </a:cubicBezTo>
                  <a:cubicBezTo>
                    <a:pt x="109" y="5"/>
                    <a:pt x="108" y="6"/>
                    <a:pt x="108" y="7"/>
                  </a:cubicBezTo>
                  <a:cubicBezTo>
                    <a:pt x="107" y="10"/>
                    <a:pt x="107" y="14"/>
                    <a:pt x="107" y="17"/>
                  </a:cubicBezTo>
                  <a:cubicBezTo>
                    <a:pt x="106" y="13"/>
                    <a:pt x="105" y="8"/>
                    <a:pt x="104" y="4"/>
                  </a:cubicBezTo>
                  <a:cubicBezTo>
                    <a:pt x="103" y="3"/>
                    <a:pt x="102" y="2"/>
                    <a:pt x="101" y="2"/>
                  </a:cubicBezTo>
                  <a:cubicBezTo>
                    <a:pt x="100" y="3"/>
                    <a:pt x="99" y="4"/>
                    <a:pt x="99" y="5"/>
                  </a:cubicBezTo>
                  <a:cubicBezTo>
                    <a:pt x="98" y="8"/>
                    <a:pt x="98" y="11"/>
                    <a:pt x="98" y="14"/>
                  </a:cubicBezTo>
                  <a:cubicBezTo>
                    <a:pt x="98" y="11"/>
                    <a:pt x="97" y="8"/>
                    <a:pt x="96" y="4"/>
                  </a:cubicBezTo>
                  <a:cubicBezTo>
                    <a:pt x="96" y="3"/>
                    <a:pt x="94" y="2"/>
                    <a:pt x="93" y="2"/>
                  </a:cubicBezTo>
                  <a:cubicBezTo>
                    <a:pt x="92" y="3"/>
                    <a:pt x="91" y="4"/>
                    <a:pt x="91" y="5"/>
                  </a:cubicBezTo>
                  <a:cubicBezTo>
                    <a:pt x="91" y="5"/>
                    <a:pt x="91" y="17"/>
                    <a:pt x="91" y="28"/>
                  </a:cubicBezTo>
                  <a:cubicBezTo>
                    <a:pt x="90" y="21"/>
                    <a:pt x="88" y="14"/>
                    <a:pt x="86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0" y="10"/>
                    <a:pt x="80" y="11"/>
                    <a:pt x="80" y="13"/>
                  </a:cubicBezTo>
                  <a:cubicBezTo>
                    <a:pt x="79" y="12"/>
                    <a:pt x="78" y="11"/>
                    <a:pt x="77" y="12"/>
                  </a:cubicBezTo>
                  <a:cubicBezTo>
                    <a:pt x="76" y="12"/>
                    <a:pt x="75" y="12"/>
                    <a:pt x="75" y="13"/>
                  </a:cubicBezTo>
                  <a:cubicBezTo>
                    <a:pt x="74" y="10"/>
                    <a:pt x="74" y="8"/>
                    <a:pt x="73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8" y="1"/>
                    <a:pt x="66" y="1"/>
                  </a:cubicBezTo>
                  <a:cubicBezTo>
                    <a:pt x="65" y="0"/>
                    <a:pt x="64" y="1"/>
                    <a:pt x="64" y="3"/>
                  </a:cubicBezTo>
                  <a:close/>
                  <a:moveTo>
                    <a:pt x="75" y="71"/>
                  </a:moveTo>
                  <a:cubicBezTo>
                    <a:pt x="75" y="70"/>
                    <a:pt x="76" y="68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9"/>
                    <a:pt x="76" y="71"/>
                    <a:pt x="76" y="73"/>
                  </a:cubicBezTo>
                  <a:cubicBezTo>
                    <a:pt x="76" y="72"/>
                    <a:pt x="75" y="72"/>
                    <a:pt x="75" y="71"/>
                  </a:cubicBezTo>
                  <a:close/>
                  <a:moveTo>
                    <a:pt x="116" y="55"/>
                  </a:moveTo>
                  <a:cubicBezTo>
                    <a:pt x="115" y="45"/>
                    <a:pt x="113" y="34"/>
                    <a:pt x="113" y="24"/>
                  </a:cubicBezTo>
                  <a:cubicBezTo>
                    <a:pt x="113" y="26"/>
                    <a:pt x="114" y="28"/>
                    <a:pt x="114" y="30"/>
                  </a:cubicBezTo>
                  <a:cubicBezTo>
                    <a:pt x="115" y="40"/>
                    <a:pt x="115" y="49"/>
                    <a:pt x="117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148" y="77"/>
                  </a:moveTo>
                  <a:cubicBezTo>
                    <a:pt x="149" y="79"/>
                    <a:pt x="150" y="80"/>
                    <a:pt x="151" y="82"/>
                  </a:cubicBezTo>
                  <a:cubicBezTo>
                    <a:pt x="150" y="82"/>
                    <a:pt x="149" y="82"/>
                    <a:pt x="149" y="82"/>
                  </a:cubicBezTo>
                  <a:cubicBezTo>
                    <a:pt x="149" y="81"/>
                    <a:pt x="148" y="79"/>
                    <a:pt x="148" y="77"/>
                  </a:cubicBezTo>
                  <a:close/>
                  <a:moveTo>
                    <a:pt x="155" y="77"/>
                  </a:moveTo>
                  <a:cubicBezTo>
                    <a:pt x="156" y="78"/>
                    <a:pt x="157" y="79"/>
                    <a:pt x="157" y="80"/>
                  </a:cubicBezTo>
                  <a:cubicBezTo>
                    <a:pt x="157" y="80"/>
                    <a:pt x="156" y="80"/>
                    <a:pt x="156" y="80"/>
                  </a:cubicBezTo>
                  <a:cubicBezTo>
                    <a:pt x="155" y="79"/>
                    <a:pt x="155" y="78"/>
                    <a:pt x="155" y="77"/>
                  </a:cubicBezTo>
                  <a:close/>
                  <a:moveTo>
                    <a:pt x="162" y="75"/>
                  </a:moveTo>
                  <a:cubicBezTo>
                    <a:pt x="162" y="73"/>
                    <a:pt x="161" y="72"/>
                    <a:pt x="160" y="70"/>
                  </a:cubicBezTo>
                  <a:cubicBezTo>
                    <a:pt x="162" y="73"/>
                    <a:pt x="163" y="76"/>
                    <a:pt x="165" y="78"/>
                  </a:cubicBezTo>
                  <a:cubicBezTo>
                    <a:pt x="165" y="78"/>
                    <a:pt x="164" y="78"/>
                    <a:pt x="164" y="78"/>
                  </a:cubicBezTo>
                  <a:cubicBezTo>
                    <a:pt x="163" y="77"/>
                    <a:pt x="162" y="75"/>
                    <a:pt x="162" y="75"/>
                  </a:cubicBezTo>
                  <a:close/>
                  <a:moveTo>
                    <a:pt x="174" y="78"/>
                  </a:moveTo>
                  <a:cubicBezTo>
                    <a:pt x="174" y="78"/>
                    <a:pt x="173" y="78"/>
                    <a:pt x="173" y="78"/>
                  </a:cubicBezTo>
                  <a:cubicBezTo>
                    <a:pt x="173" y="78"/>
                    <a:pt x="173" y="78"/>
                    <a:pt x="174" y="78"/>
                  </a:cubicBezTo>
                  <a:close/>
                  <a:moveTo>
                    <a:pt x="49" y="93"/>
                  </a:move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lose/>
                </a:path>
              </a:pathLst>
            </a:custGeom>
            <a:solidFill>
              <a:srgbClr val="E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2" name="Freeform 51"/>
            <p:cNvSpPr>
              <a:spLocks noEditPoints="1" noChangeArrowheads="1"/>
            </p:cNvSpPr>
            <p:nvPr/>
          </p:nvSpPr>
          <p:spPr bwMode="auto">
            <a:xfrm>
              <a:off x="3483" y="2621"/>
              <a:ext cx="168" cy="407"/>
            </a:xfrm>
            <a:custGeom>
              <a:avLst/>
              <a:gdLst>
                <a:gd name="T0" fmla="*/ 47 w 116"/>
                <a:gd name="T1" fmla="*/ 34 h 282"/>
                <a:gd name="T2" fmla="*/ 36 w 116"/>
                <a:gd name="T3" fmla="*/ 93 h 282"/>
                <a:gd name="T4" fmla="*/ 0 w 116"/>
                <a:gd name="T5" fmla="*/ 241 h 282"/>
                <a:gd name="T6" fmla="*/ 20 w 116"/>
                <a:gd name="T7" fmla="*/ 269 h 282"/>
                <a:gd name="T8" fmla="*/ 28 w 116"/>
                <a:gd name="T9" fmla="*/ 269 h 282"/>
                <a:gd name="T10" fmla="*/ 39 w 116"/>
                <a:gd name="T11" fmla="*/ 255 h 282"/>
                <a:gd name="T12" fmla="*/ 50 w 116"/>
                <a:gd name="T13" fmla="*/ 257 h 282"/>
                <a:gd name="T14" fmla="*/ 64 w 116"/>
                <a:gd name="T15" fmla="*/ 255 h 282"/>
                <a:gd name="T16" fmla="*/ 75 w 116"/>
                <a:gd name="T17" fmla="*/ 255 h 282"/>
                <a:gd name="T18" fmla="*/ 82 w 116"/>
                <a:gd name="T19" fmla="*/ 256 h 282"/>
                <a:gd name="T20" fmla="*/ 110 w 116"/>
                <a:gd name="T21" fmla="*/ 281 h 282"/>
                <a:gd name="T22" fmla="*/ 116 w 116"/>
                <a:gd name="T23" fmla="*/ 273 h 282"/>
                <a:gd name="T24" fmla="*/ 92 w 116"/>
                <a:gd name="T25" fmla="*/ 107 h 282"/>
                <a:gd name="T26" fmla="*/ 82 w 116"/>
                <a:gd name="T27" fmla="*/ 32 h 282"/>
                <a:gd name="T28" fmla="*/ 79 w 116"/>
                <a:gd name="T29" fmla="*/ 174 h 282"/>
                <a:gd name="T30" fmla="*/ 79 w 116"/>
                <a:gd name="T31" fmla="*/ 47 h 282"/>
                <a:gd name="T32" fmla="*/ 73 w 116"/>
                <a:gd name="T33" fmla="*/ 45 h 282"/>
                <a:gd name="T34" fmla="*/ 71 w 116"/>
                <a:gd name="T35" fmla="*/ 115 h 282"/>
                <a:gd name="T36" fmla="*/ 66 w 116"/>
                <a:gd name="T37" fmla="*/ 34 h 282"/>
                <a:gd name="T38" fmla="*/ 58 w 116"/>
                <a:gd name="T39" fmla="*/ 32 h 282"/>
                <a:gd name="T40" fmla="*/ 74 w 116"/>
                <a:gd name="T41" fmla="*/ 5 h 282"/>
                <a:gd name="T42" fmla="*/ 45 w 116"/>
                <a:gd name="T43" fmla="*/ 63 h 282"/>
                <a:gd name="T44" fmla="*/ 53 w 116"/>
                <a:gd name="T45" fmla="*/ 65 h 282"/>
                <a:gd name="T46" fmla="*/ 30 w 116"/>
                <a:gd name="T47" fmla="*/ 153 h 282"/>
                <a:gd name="T48" fmla="*/ 32 w 116"/>
                <a:gd name="T49" fmla="*/ 163 h 282"/>
                <a:gd name="T50" fmla="*/ 21 w 116"/>
                <a:gd name="T51" fmla="*/ 260 h 282"/>
                <a:gd name="T52" fmla="*/ 10 w 116"/>
                <a:gd name="T53" fmla="*/ 234 h 282"/>
                <a:gd name="T54" fmla="*/ 26 w 116"/>
                <a:gd name="T55" fmla="*/ 199 h 282"/>
                <a:gd name="T56" fmla="*/ 34 w 116"/>
                <a:gd name="T57" fmla="*/ 184 h 282"/>
                <a:gd name="T58" fmla="*/ 30 w 116"/>
                <a:gd name="T59" fmla="*/ 204 h 282"/>
                <a:gd name="T60" fmla="*/ 40 w 116"/>
                <a:gd name="T61" fmla="*/ 224 h 282"/>
                <a:gd name="T62" fmla="*/ 50 w 116"/>
                <a:gd name="T63" fmla="*/ 120 h 282"/>
                <a:gd name="T64" fmla="*/ 26 w 116"/>
                <a:gd name="T65" fmla="*/ 254 h 282"/>
                <a:gd name="T66" fmla="*/ 28 w 116"/>
                <a:gd name="T67" fmla="*/ 263 h 282"/>
                <a:gd name="T68" fmla="*/ 52 w 116"/>
                <a:gd name="T69" fmla="*/ 157 h 282"/>
                <a:gd name="T70" fmla="*/ 61 w 116"/>
                <a:gd name="T71" fmla="*/ 131 h 282"/>
                <a:gd name="T72" fmla="*/ 65 w 116"/>
                <a:gd name="T73" fmla="*/ 105 h 282"/>
                <a:gd name="T74" fmla="*/ 74 w 116"/>
                <a:gd name="T75" fmla="*/ 149 h 282"/>
                <a:gd name="T76" fmla="*/ 74 w 116"/>
                <a:gd name="T77" fmla="*/ 183 h 282"/>
                <a:gd name="T78" fmla="*/ 63 w 116"/>
                <a:gd name="T79" fmla="*/ 193 h 282"/>
                <a:gd name="T80" fmla="*/ 69 w 116"/>
                <a:gd name="T81" fmla="*/ 205 h 282"/>
                <a:gd name="T82" fmla="*/ 88 w 116"/>
                <a:gd name="T83" fmla="*/ 184 h 282"/>
                <a:gd name="T84" fmla="*/ 88 w 116"/>
                <a:gd name="T85" fmla="*/ 184 h 282"/>
                <a:gd name="T86" fmla="*/ 84 w 116"/>
                <a:gd name="T87" fmla="*/ 217 h 282"/>
                <a:gd name="T88" fmla="*/ 56 w 116"/>
                <a:gd name="T89" fmla="*/ 243 h 282"/>
                <a:gd name="T90" fmla="*/ 71 w 116"/>
                <a:gd name="T91" fmla="*/ 246 h 282"/>
                <a:gd name="T92" fmla="*/ 82 w 116"/>
                <a:gd name="T93" fmla="*/ 248 h 282"/>
                <a:gd name="T94" fmla="*/ 96 w 116"/>
                <a:gd name="T95" fmla="*/ 196 h 282"/>
                <a:gd name="T96" fmla="*/ 97 w 116"/>
                <a:gd name="T97" fmla="*/ 241 h 282"/>
                <a:gd name="T98" fmla="*/ 95 w 116"/>
                <a:gd name="T99" fmla="*/ 253 h 282"/>
                <a:gd name="T100" fmla="*/ 39 w 116"/>
                <a:gd name="T101" fmla="*/ 254 h 282"/>
                <a:gd name="T102" fmla="*/ 108 w 116"/>
                <a:gd name="T103" fmla="*/ 26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282">
                  <a:moveTo>
                    <a:pt x="71" y="1"/>
                  </a:moveTo>
                  <a:cubicBezTo>
                    <a:pt x="63" y="7"/>
                    <a:pt x="58" y="16"/>
                    <a:pt x="55" y="25"/>
                  </a:cubicBezTo>
                  <a:cubicBezTo>
                    <a:pt x="53" y="27"/>
                    <a:pt x="52" y="29"/>
                    <a:pt x="51" y="31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48" y="32"/>
                    <a:pt x="48" y="33"/>
                    <a:pt x="47" y="34"/>
                  </a:cubicBezTo>
                  <a:cubicBezTo>
                    <a:pt x="46" y="34"/>
                    <a:pt x="46" y="34"/>
                    <a:pt x="46" y="33"/>
                  </a:cubicBezTo>
                  <a:cubicBezTo>
                    <a:pt x="44" y="33"/>
                    <a:pt x="43" y="33"/>
                    <a:pt x="42" y="35"/>
                  </a:cubicBezTo>
                  <a:cubicBezTo>
                    <a:pt x="36" y="47"/>
                    <a:pt x="36" y="63"/>
                    <a:pt x="36" y="78"/>
                  </a:cubicBezTo>
                  <a:cubicBezTo>
                    <a:pt x="36" y="80"/>
                    <a:pt x="36" y="83"/>
                    <a:pt x="36" y="85"/>
                  </a:cubicBezTo>
                  <a:cubicBezTo>
                    <a:pt x="36" y="88"/>
                    <a:pt x="36" y="90"/>
                    <a:pt x="36" y="93"/>
                  </a:cubicBezTo>
                  <a:cubicBezTo>
                    <a:pt x="36" y="98"/>
                    <a:pt x="36" y="104"/>
                    <a:pt x="35" y="109"/>
                  </a:cubicBezTo>
                  <a:cubicBezTo>
                    <a:pt x="34" y="122"/>
                    <a:pt x="30" y="134"/>
                    <a:pt x="25" y="147"/>
                  </a:cubicBezTo>
                  <a:cubicBezTo>
                    <a:pt x="22" y="156"/>
                    <a:pt x="19" y="166"/>
                    <a:pt x="16" y="176"/>
                  </a:cubicBezTo>
                  <a:cubicBezTo>
                    <a:pt x="16" y="176"/>
                    <a:pt x="15" y="183"/>
                    <a:pt x="14" y="189"/>
                  </a:cubicBezTo>
                  <a:cubicBezTo>
                    <a:pt x="7" y="206"/>
                    <a:pt x="0" y="225"/>
                    <a:pt x="0" y="241"/>
                  </a:cubicBezTo>
                  <a:cubicBezTo>
                    <a:pt x="0" y="246"/>
                    <a:pt x="1" y="251"/>
                    <a:pt x="3" y="256"/>
                  </a:cubicBezTo>
                  <a:cubicBezTo>
                    <a:pt x="4" y="257"/>
                    <a:pt x="5" y="259"/>
                    <a:pt x="6" y="260"/>
                  </a:cubicBezTo>
                  <a:cubicBezTo>
                    <a:pt x="6" y="261"/>
                    <a:pt x="6" y="261"/>
                    <a:pt x="6" y="262"/>
                  </a:cubicBezTo>
                  <a:cubicBezTo>
                    <a:pt x="9" y="266"/>
                    <a:pt x="14" y="268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2" y="269"/>
                    <a:pt x="23" y="268"/>
                    <a:pt x="24" y="267"/>
                  </a:cubicBezTo>
                  <a:cubicBezTo>
                    <a:pt x="24" y="267"/>
                    <a:pt x="25" y="268"/>
                    <a:pt x="25" y="269"/>
                  </a:cubicBezTo>
                  <a:cubicBezTo>
                    <a:pt x="26" y="270"/>
                    <a:pt x="27" y="270"/>
                    <a:pt x="28" y="269"/>
                  </a:cubicBezTo>
                  <a:cubicBezTo>
                    <a:pt x="35" y="266"/>
                    <a:pt x="36" y="258"/>
                    <a:pt x="36" y="251"/>
                  </a:cubicBezTo>
                  <a:cubicBezTo>
                    <a:pt x="36" y="246"/>
                    <a:pt x="36" y="242"/>
                    <a:pt x="36" y="238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39"/>
                    <a:pt x="37" y="247"/>
                    <a:pt x="39" y="255"/>
                  </a:cubicBezTo>
                  <a:cubicBezTo>
                    <a:pt x="40" y="256"/>
                    <a:pt x="41" y="257"/>
                    <a:pt x="42" y="257"/>
                  </a:cubicBezTo>
                  <a:cubicBezTo>
                    <a:pt x="43" y="257"/>
                    <a:pt x="43" y="257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7" y="255"/>
                    <a:pt x="50" y="255"/>
                  </a:cubicBezTo>
                  <a:cubicBezTo>
                    <a:pt x="50" y="256"/>
                    <a:pt x="50" y="256"/>
                    <a:pt x="50" y="257"/>
                  </a:cubicBezTo>
                  <a:cubicBezTo>
                    <a:pt x="50" y="258"/>
                    <a:pt x="50" y="259"/>
                    <a:pt x="50" y="260"/>
                  </a:cubicBezTo>
                  <a:cubicBezTo>
                    <a:pt x="50" y="261"/>
                    <a:pt x="51" y="262"/>
                    <a:pt x="53" y="262"/>
                  </a:cubicBezTo>
                  <a:cubicBezTo>
                    <a:pt x="54" y="262"/>
                    <a:pt x="55" y="261"/>
                    <a:pt x="55" y="260"/>
                  </a:cubicBezTo>
                  <a:cubicBezTo>
                    <a:pt x="55" y="258"/>
                    <a:pt x="55" y="256"/>
                    <a:pt x="56" y="255"/>
                  </a:cubicBezTo>
                  <a:cubicBezTo>
                    <a:pt x="58" y="255"/>
                    <a:pt x="61" y="255"/>
                    <a:pt x="64" y="255"/>
                  </a:cubicBezTo>
                  <a:cubicBezTo>
                    <a:pt x="64" y="255"/>
                    <a:pt x="64" y="255"/>
                    <a:pt x="64" y="256"/>
                  </a:cubicBezTo>
                  <a:cubicBezTo>
                    <a:pt x="64" y="257"/>
                    <a:pt x="65" y="258"/>
                    <a:pt x="66" y="258"/>
                  </a:cubicBezTo>
                  <a:cubicBezTo>
                    <a:pt x="68" y="258"/>
                    <a:pt x="69" y="257"/>
                    <a:pt x="69" y="256"/>
                  </a:cubicBezTo>
                  <a:cubicBezTo>
                    <a:pt x="69" y="256"/>
                    <a:pt x="69" y="255"/>
                    <a:pt x="69" y="255"/>
                  </a:cubicBezTo>
                  <a:cubicBezTo>
                    <a:pt x="71" y="255"/>
                    <a:pt x="74" y="255"/>
                    <a:pt x="75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6"/>
                    <a:pt x="77" y="257"/>
                    <a:pt x="77" y="259"/>
                  </a:cubicBezTo>
                  <a:cubicBezTo>
                    <a:pt x="77" y="260"/>
                    <a:pt x="78" y="261"/>
                    <a:pt x="80" y="261"/>
                  </a:cubicBezTo>
                  <a:cubicBezTo>
                    <a:pt x="81" y="260"/>
                    <a:pt x="82" y="259"/>
                    <a:pt x="82" y="258"/>
                  </a:cubicBezTo>
                  <a:cubicBezTo>
                    <a:pt x="82" y="258"/>
                    <a:pt x="82" y="256"/>
                    <a:pt x="82" y="256"/>
                  </a:cubicBezTo>
                  <a:cubicBezTo>
                    <a:pt x="92" y="258"/>
                    <a:pt x="98" y="264"/>
                    <a:pt x="104" y="270"/>
                  </a:cubicBezTo>
                  <a:cubicBezTo>
                    <a:pt x="105" y="274"/>
                    <a:pt x="107" y="278"/>
                    <a:pt x="110" y="280"/>
                  </a:cubicBezTo>
                  <a:cubicBezTo>
                    <a:pt x="110" y="280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1" y="282"/>
                    <a:pt x="113" y="282"/>
                    <a:pt x="114" y="281"/>
                  </a:cubicBezTo>
                  <a:cubicBezTo>
                    <a:pt x="115" y="281"/>
                    <a:pt x="115" y="280"/>
                    <a:pt x="115" y="279"/>
                  </a:cubicBezTo>
                  <a:cubicBezTo>
                    <a:pt x="115" y="279"/>
                    <a:pt x="115" y="279"/>
                    <a:pt x="115" y="279"/>
                  </a:cubicBezTo>
                  <a:cubicBezTo>
                    <a:pt x="115" y="278"/>
                    <a:pt x="116" y="278"/>
                    <a:pt x="116" y="277"/>
                  </a:cubicBezTo>
                  <a:cubicBezTo>
                    <a:pt x="116" y="276"/>
                    <a:pt x="116" y="274"/>
                    <a:pt x="116" y="273"/>
                  </a:cubicBezTo>
                  <a:cubicBezTo>
                    <a:pt x="116" y="265"/>
                    <a:pt x="112" y="258"/>
                    <a:pt x="107" y="252"/>
                  </a:cubicBezTo>
                  <a:cubicBezTo>
                    <a:pt x="105" y="248"/>
                    <a:pt x="104" y="244"/>
                    <a:pt x="103" y="240"/>
                  </a:cubicBezTo>
                  <a:cubicBezTo>
                    <a:pt x="101" y="225"/>
                    <a:pt x="101" y="211"/>
                    <a:pt x="101" y="196"/>
                  </a:cubicBezTo>
                  <a:cubicBezTo>
                    <a:pt x="101" y="194"/>
                    <a:pt x="101" y="188"/>
                    <a:pt x="101" y="186"/>
                  </a:cubicBezTo>
                  <a:cubicBezTo>
                    <a:pt x="101" y="159"/>
                    <a:pt x="100" y="132"/>
                    <a:pt x="92" y="107"/>
                  </a:cubicBezTo>
                  <a:cubicBezTo>
                    <a:pt x="92" y="99"/>
                    <a:pt x="93" y="91"/>
                    <a:pt x="93" y="83"/>
                  </a:cubicBezTo>
                  <a:cubicBezTo>
                    <a:pt x="93" y="66"/>
                    <a:pt x="91" y="48"/>
                    <a:pt x="88" y="32"/>
                  </a:cubicBezTo>
                  <a:cubicBezTo>
                    <a:pt x="87" y="30"/>
                    <a:pt x="86" y="29"/>
                    <a:pt x="85" y="30"/>
                  </a:cubicBezTo>
                  <a:cubicBezTo>
                    <a:pt x="83" y="30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41"/>
                    <a:pt x="83" y="50"/>
                    <a:pt x="83" y="59"/>
                  </a:cubicBezTo>
                  <a:cubicBezTo>
                    <a:pt x="83" y="111"/>
                    <a:pt x="80" y="164"/>
                    <a:pt x="78" y="216"/>
                  </a:cubicBezTo>
                  <a:cubicBezTo>
                    <a:pt x="78" y="216"/>
                    <a:pt x="78" y="222"/>
                    <a:pt x="78" y="226"/>
                  </a:cubicBezTo>
                  <a:cubicBezTo>
                    <a:pt x="78" y="222"/>
                    <a:pt x="78" y="219"/>
                    <a:pt x="78" y="216"/>
                  </a:cubicBezTo>
                  <a:cubicBezTo>
                    <a:pt x="78" y="202"/>
                    <a:pt x="79" y="188"/>
                    <a:pt x="79" y="174"/>
                  </a:cubicBezTo>
                  <a:cubicBezTo>
                    <a:pt x="80" y="161"/>
                    <a:pt x="81" y="149"/>
                    <a:pt x="81" y="13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0"/>
                    <a:pt x="81" y="104"/>
                    <a:pt x="81" y="97"/>
                  </a:cubicBezTo>
                  <a:cubicBezTo>
                    <a:pt x="81" y="82"/>
                    <a:pt x="81" y="67"/>
                    <a:pt x="79" y="52"/>
                  </a:cubicBezTo>
                  <a:cubicBezTo>
                    <a:pt x="79" y="52"/>
                    <a:pt x="79" y="49"/>
                    <a:pt x="79" y="47"/>
                  </a:cubicBezTo>
                  <a:cubicBezTo>
                    <a:pt x="78" y="40"/>
                    <a:pt x="78" y="32"/>
                    <a:pt x="77" y="25"/>
                  </a:cubicBezTo>
                  <a:cubicBezTo>
                    <a:pt x="77" y="24"/>
                    <a:pt x="76" y="23"/>
                    <a:pt x="74" y="23"/>
                  </a:cubicBezTo>
                  <a:cubicBezTo>
                    <a:pt x="73" y="23"/>
                    <a:pt x="72" y="24"/>
                    <a:pt x="72" y="25"/>
                  </a:cubicBezTo>
                  <a:cubicBezTo>
                    <a:pt x="72" y="26"/>
                    <a:pt x="72" y="27"/>
                    <a:pt x="72" y="28"/>
                  </a:cubicBezTo>
                  <a:cubicBezTo>
                    <a:pt x="72" y="34"/>
                    <a:pt x="72" y="40"/>
                    <a:pt x="73" y="45"/>
                  </a:cubicBezTo>
                  <a:cubicBezTo>
                    <a:pt x="73" y="45"/>
                    <a:pt x="73" y="46"/>
                    <a:pt x="73" y="48"/>
                  </a:cubicBezTo>
                  <a:cubicBezTo>
                    <a:pt x="74" y="51"/>
                    <a:pt x="74" y="55"/>
                    <a:pt x="74" y="59"/>
                  </a:cubicBezTo>
                  <a:cubicBezTo>
                    <a:pt x="74" y="77"/>
                    <a:pt x="72" y="9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92"/>
                    <a:pt x="72" y="68"/>
                    <a:pt x="72" y="49"/>
                  </a:cubicBezTo>
                  <a:cubicBezTo>
                    <a:pt x="72" y="47"/>
                    <a:pt x="72" y="38"/>
                    <a:pt x="72" y="38"/>
                  </a:cubicBezTo>
                  <a:cubicBezTo>
                    <a:pt x="72" y="37"/>
                    <a:pt x="70" y="35"/>
                    <a:pt x="69" y="35"/>
                  </a:cubicBezTo>
                  <a:cubicBezTo>
                    <a:pt x="69" y="35"/>
                    <a:pt x="69" y="36"/>
                    <a:pt x="68" y="36"/>
                  </a:cubicBezTo>
                  <a:cubicBezTo>
                    <a:pt x="68" y="35"/>
                    <a:pt x="67" y="34"/>
                    <a:pt x="66" y="34"/>
                  </a:cubicBezTo>
                  <a:cubicBezTo>
                    <a:pt x="65" y="33"/>
                    <a:pt x="64" y="34"/>
                    <a:pt x="64" y="35"/>
                  </a:cubicBezTo>
                  <a:cubicBezTo>
                    <a:pt x="62" y="38"/>
                    <a:pt x="61" y="41"/>
                    <a:pt x="60" y="44"/>
                  </a:cubicBezTo>
                  <a:cubicBezTo>
                    <a:pt x="60" y="43"/>
                    <a:pt x="60" y="42"/>
                    <a:pt x="59" y="42"/>
                  </a:cubicBezTo>
                  <a:cubicBezTo>
                    <a:pt x="59" y="39"/>
                    <a:pt x="59" y="36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9" y="31"/>
                    <a:pt x="59" y="29"/>
                    <a:pt x="59" y="28"/>
                  </a:cubicBezTo>
                  <a:cubicBezTo>
                    <a:pt x="60" y="27"/>
                    <a:pt x="60" y="27"/>
                    <a:pt x="61" y="26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0"/>
                    <a:pt x="72" y="7"/>
                    <a:pt x="74" y="5"/>
                  </a:cubicBezTo>
                  <a:cubicBezTo>
                    <a:pt x="75" y="4"/>
                    <a:pt x="75" y="4"/>
                    <a:pt x="75" y="3"/>
                  </a:cubicBezTo>
                  <a:cubicBezTo>
                    <a:pt x="75" y="3"/>
                    <a:pt x="75" y="2"/>
                    <a:pt x="74" y="1"/>
                  </a:cubicBezTo>
                  <a:cubicBezTo>
                    <a:pt x="74" y="0"/>
                    <a:pt x="72" y="0"/>
                    <a:pt x="71" y="1"/>
                  </a:cubicBezTo>
                  <a:close/>
                  <a:moveTo>
                    <a:pt x="47" y="47"/>
                  </a:moveTo>
                  <a:cubicBezTo>
                    <a:pt x="46" y="52"/>
                    <a:pt x="45" y="57"/>
                    <a:pt x="45" y="63"/>
                  </a:cubicBezTo>
                  <a:cubicBezTo>
                    <a:pt x="45" y="57"/>
                    <a:pt x="45" y="51"/>
                    <a:pt x="47" y="47"/>
                  </a:cubicBezTo>
                  <a:close/>
                  <a:moveTo>
                    <a:pt x="54" y="59"/>
                  </a:move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4" y="65"/>
                    <a:pt x="54" y="65"/>
                    <a:pt x="53" y="65"/>
                  </a:cubicBezTo>
                  <a:cubicBezTo>
                    <a:pt x="53" y="64"/>
                    <a:pt x="53" y="63"/>
                    <a:pt x="53" y="62"/>
                  </a:cubicBezTo>
                  <a:cubicBezTo>
                    <a:pt x="54" y="61"/>
                    <a:pt x="54" y="60"/>
                    <a:pt x="54" y="59"/>
                  </a:cubicBezTo>
                  <a:close/>
                  <a:moveTo>
                    <a:pt x="30" y="149"/>
                  </a:moveTo>
                  <a:cubicBezTo>
                    <a:pt x="32" y="144"/>
                    <a:pt x="34" y="138"/>
                    <a:pt x="35" y="133"/>
                  </a:cubicBezTo>
                  <a:cubicBezTo>
                    <a:pt x="34" y="140"/>
                    <a:pt x="32" y="146"/>
                    <a:pt x="30" y="153"/>
                  </a:cubicBezTo>
                  <a:cubicBezTo>
                    <a:pt x="29" y="156"/>
                    <a:pt x="27" y="160"/>
                    <a:pt x="25" y="165"/>
                  </a:cubicBezTo>
                  <a:cubicBezTo>
                    <a:pt x="26" y="160"/>
                    <a:pt x="28" y="154"/>
                    <a:pt x="30" y="149"/>
                  </a:cubicBezTo>
                  <a:close/>
                  <a:moveTo>
                    <a:pt x="27" y="174"/>
                  </a:moveTo>
                  <a:cubicBezTo>
                    <a:pt x="29" y="169"/>
                    <a:pt x="31" y="164"/>
                    <a:pt x="33" y="160"/>
                  </a:cubicBezTo>
                  <a:cubicBezTo>
                    <a:pt x="33" y="161"/>
                    <a:pt x="33" y="162"/>
                    <a:pt x="32" y="163"/>
                  </a:cubicBezTo>
                  <a:cubicBezTo>
                    <a:pt x="31" y="169"/>
                    <a:pt x="29" y="174"/>
                    <a:pt x="27" y="180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19" y="201"/>
                    <a:pt x="11" y="224"/>
                    <a:pt x="11" y="241"/>
                  </a:cubicBezTo>
                  <a:cubicBezTo>
                    <a:pt x="11" y="249"/>
                    <a:pt x="13" y="256"/>
                    <a:pt x="18" y="260"/>
                  </a:cubicBezTo>
                  <a:cubicBezTo>
                    <a:pt x="19" y="261"/>
                    <a:pt x="20" y="261"/>
                    <a:pt x="21" y="260"/>
                  </a:cubicBezTo>
                  <a:cubicBezTo>
                    <a:pt x="21" y="262"/>
                    <a:pt x="22" y="263"/>
                    <a:pt x="22" y="264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17" y="262"/>
                    <a:pt x="13" y="260"/>
                    <a:pt x="10" y="257"/>
                  </a:cubicBezTo>
                  <a:cubicBezTo>
                    <a:pt x="9" y="255"/>
                    <a:pt x="8" y="252"/>
                    <a:pt x="8" y="249"/>
                  </a:cubicBezTo>
                  <a:cubicBezTo>
                    <a:pt x="8" y="245"/>
                    <a:pt x="9" y="240"/>
                    <a:pt x="10" y="234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8" y="196"/>
                    <a:pt x="19" y="191"/>
                  </a:cubicBezTo>
                  <a:cubicBezTo>
                    <a:pt x="22" y="185"/>
                    <a:pt x="24" y="179"/>
                    <a:pt x="27" y="174"/>
                  </a:cubicBezTo>
                  <a:close/>
                  <a:moveTo>
                    <a:pt x="16" y="241"/>
                  </a:moveTo>
                  <a:cubicBezTo>
                    <a:pt x="16" y="228"/>
                    <a:pt x="21" y="212"/>
                    <a:pt x="26" y="199"/>
                  </a:cubicBezTo>
                  <a:cubicBezTo>
                    <a:pt x="26" y="200"/>
                    <a:pt x="25" y="201"/>
                    <a:pt x="25" y="203"/>
                  </a:cubicBezTo>
                  <a:cubicBezTo>
                    <a:pt x="22" y="218"/>
                    <a:pt x="18" y="234"/>
                    <a:pt x="17" y="250"/>
                  </a:cubicBezTo>
                  <a:cubicBezTo>
                    <a:pt x="17" y="247"/>
                    <a:pt x="16" y="244"/>
                    <a:pt x="16" y="241"/>
                  </a:cubicBezTo>
                  <a:close/>
                  <a:moveTo>
                    <a:pt x="30" y="204"/>
                  </a:moveTo>
                  <a:cubicBezTo>
                    <a:pt x="32" y="197"/>
                    <a:pt x="33" y="191"/>
                    <a:pt x="34" y="184"/>
                  </a:cubicBezTo>
                  <a:cubicBezTo>
                    <a:pt x="34" y="189"/>
                    <a:pt x="33" y="194"/>
                    <a:pt x="33" y="198"/>
                  </a:cubicBezTo>
                  <a:cubicBezTo>
                    <a:pt x="32" y="200"/>
                    <a:pt x="32" y="201"/>
                    <a:pt x="32" y="203"/>
                  </a:cubicBezTo>
                  <a:cubicBezTo>
                    <a:pt x="31" y="207"/>
                    <a:pt x="30" y="211"/>
                    <a:pt x="29" y="215"/>
                  </a:cubicBezTo>
                  <a:cubicBezTo>
                    <a:pt x="29" y="215"/>
                    <a:pt x="26" y="226"/>
                    <a:pt x="25" y="229"/>
                  </a:cubicBezTo>
                  <a:cubicBezTo>
                    <a:pt x="27" y="220"/>
                    <a:pt x="28" y="212"/>
                    <a:pt x="30" y="204"/>
                  </a:cubicBezTo>
                  <a:close/>
                  <a:moveTo>
                    <a:pt x="50" y="120"/>
                  </a:moveTo>
                  <a:cubicBezTo>
                    <a:pt x="51" y="118"/>
                    <a:pt x="51" y="115"/>
                    <a:pt x="51" y="113"/>
                  </a:cubicBezTo>
                  <a:cubicBezTo>
                    <a:pt x="50" y="135"/>
                    <a:pt x="47" y="157"/>
                    <a:pt x="45" y="178"/>
                  </a:cubicBezTo>
                  <a:cubicBezTo>
                    <a:pt x="45" y="178"/>
                    <a:pt x="44" y="189"/>
                    <a:pt x="44" y="189"/>
                  </a:cubicBezTo>
                  <a:cubicBezTo>
                    <a:pt x="42" y="200"/>
                    <a:pt x="41" y="212"/>
                    <a:pt x="40" y="224"/>
                  </a:cubicBezTo>
                  <a:cubicBezTo>
                    <a:pt x="40" y="219"/>
                    <a:pt x="39" y="214"/>
                    <a:pt x="39" y="209"/>
                  </a:cubicBezTo>
                  <a:cubicBezTo>
                    <a:pt x="39" y="203"/>
                    <a:pt x="39" y="197"/>
                    <a:pt x="40" y="192"/>
                  </a:cubicBezTo>
                  <a:cubicBezTo>
                    <a:pt x="41" y="188"/>
                    <a:pt x="41" y="184"/>
                    <a:pt x="42" y="180"/>
                  </a:cubicBezTo>
                  <a:cubicBezTo>
                    <a:pt x="42" y="180"/>
                    <a:pt x="43" y="169"/>
                    <a:pt x="43" y="159"/>
                  </a:cubicBezTo>
                  <a:cubicBezTo>
                    <a:pt x="45" y="146"/>
                    <a:pt x="48" y="133"/>
                    <a:pt x="50" y="120"/>
                  </a:cubicBezTo>
                  <a:close/>
                  <a:moveTo>
                    <a:pt x="17" y="258"/>
                  </a:move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6" y="254"/>
                  </a:moveTo>
                  <a:cubicBezTo>
                    <a:pt x="26" y="248"/>
                    <a:pt x="28" y="241"/>
                    <a:pt x="29" y="235"/>
                  </a:cubicBezTo>
                  <a:cubicBezTo>
                    <a:pt x="29" y="235"/>
                    <a:pt x="30" y="232"/>
                    <a:pt x="30" y="232"/>
                  </a:cubicBezTo>
                  <a:cubicBezTo>
                    <a:pt x="30" y="234"/>
                    <a:pt x="30" y="239"/>
                    <a:pt x="30" y="239"/>
                  </a:cubicBezTo>
                  <a:cubicBezTo>
                    <a:pt x="31" y="242"/>
                    <a:pt x="31" y="247"/>
                    <a:pt x="31" y="251"/>
                  </a:cubicBezTo>
                  <a:cubicBezTo>
                    <a:pt x="31" y="255"/>
                    <a:pt x="30" y="260"/>
                    <a:pt x="28" y="263"/>
                  </a:cubicBezTo>
                  <a:cubicBezTo>
                    <a:pt x="26" y="260"/>
                    <a:pt x="26" y="258"/>
                    <a:pt x="26" y="254"/>
                  </a:cubicBezTo>
                  <a:close/>
                  <a:moveTo>
                    <a:pt x="44" y="245"/>
                  </a:moveTo>
                  <a:cubicBezTo>
                    <a:pt x="44" y="228"/>
                    <a:pt x="47" y="208"/>
                    <a:pt x="49" y="18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1" y="172"/>
                    <a:pt x="52" y="164"/>
                    <a:pt x="52" y="157"/>
                  </a:cubicBezTo>
                  <a:cubicBezTo>
                    <a:pt x="51" y="188"/>
                    <a:pt x="50" y="219"/>
                    <a:pt x="50" y="249"/>
                  </a:cubicBezTo>
                  <a:cubicBezTo>
                    <a:pt x="48" y="249"/>
                    <a:pt x="46" y="250"/>
                    <a:pt x="44" y="250"/>
                  </a:cubicBezTo>
                  <a:cubicBezTo>
                    <a:pt x="44" y="249"/>
                    <a:pt x="44" y="247"/>
                    <a:pt x="44" y="245"/>
                  </a:cubicBezTo>
                  <a:close/>
                  <a:moveTo>
                    <a:pt x="60" y="159"/>
                  </a:moveTo>
                  <a:cubicBezTo>
                    <a:pt x="61" y="131"/>
                    <a:pt x="61" y="131"/>
                    <a:pt x="61" y="131"/>
                  </a:cubicBezTo>
                  <a:cubicBezTo>
                    <a:pt x="61" y="105"/>
                    <a:pt x="62" y="81"/>
                    <a:pt x="64" y="59"/>
                  </a:cubicBezTo>
                  <a:cubicBezTo>
                    <a:pt x="64" y="58"/>
                    <a:pt x="64" y="56"/>
                    <a:pt x="64" y="55"/>
                  </a:cubicBezTo>
                  <a:cubicBezTo>
                    <a:pt x="64" y="66"/>
                    <a:pt x="65" y="78"/>
                    <a:pt x="65" y="89"/>
                  </a:cubicBezTo>
                  <a:cubicBezTo>
                    <a:pt x="65" y="93"/>
                    <a:pt x="65" y="97"/>
                    <a:pt x="65" y="101"/>
                  </a:cubicBezTo>
                  <a:cubicBezTo>
                    <a:pt x="65" y="102"/>
                    <a:pt x="65" y="104"/>
                    <a:pt x="65" y="105"/>
                  </a:cubicBezTo>
                  <a:cubicBezTo>
                    <a:pt x="65" y="105"/>
                    <a:pt x="65" y="121"/>
                    <a:pt x="64" y="137"/>
                  </a:cubicBezTo>
                  <a:cubicBezTo>
                    <a:pt x="64" y="139"/>
                    <a:pt x="64" y="142"/>
                    <a:pt x="64" y="144"/>
                  </a:cubicBezTo>
                  <a:cubicBezTo>
                    <a:pt x="63" y="154"/>
                    <a:pt x="61" y="164"/>
                    <a:pt x="60" y="175"/>
                  </a:cubicBezTo>
                  <a:cubicBezTo>
                    <a:pt x="60" y="170"/>
                    <a:pt x="60" y="164"/>
                    <a:pt x="60" y="159"/>
                  </a:cubicBezTo>
                  <a:close/>
                  <a:moveTo>
                    <a:pt x="74" y="149"/>
                  </a:move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7"/>
                    <a:pt x="76" y="116"/>
                  </a:cubicBezTo>
                  <a:cubicBezTo>
                    <a:pt x="76" y="116"/>
                    <a:pt x="76" y="137"/>
                    <a:pt x="76" y="137"/>
                  </a:cubicBezTo>
                  <a:cubicBezTo>
                    <a:pt x="76" y="148"/>
                    <a:pt x="75" y="161"/>
                    <a:pt x="74" y="174"/>
                  </a:cubicBezTo>
                  <a:cubicBezTo>
                    <a:pt x="74" y="177"/>
                    <a:pt x="74" y="180"/>
                    <a:pt x="74" y="183"/>
                  </a:cubicBezTo>
                  <a:cubicBezTo>
                    <a:pt x="73" y="176"/>
                    <a:pt x="73" y="169"/>
                    <a:pt x="73" y="163"/>
                  </a:cubicBezTo>
                  <a:cubicBezTo>
                    <a:pt x="73" y="158"/>
                    <a:pt x="73" y="153"/>
                    <a:pt x="74" y="149"/>
                  </a:cubicBezTo>
                  <a:close/>
                  <a:moveTo>
                    <a:pt x="63" y="193"/>
                  </a:moveTo>
                  <a:cubicBezTo>
                    <a:pt x="63" y="193"/>
                    <a:pt x="63" y="192"/>
                    <a:pt x="63" y="192"/>
                  </a:cubicBezTo>
                  <a:cubicBezTo>
                    <a:pt x="63" y="192"/>
                    <a:pt x="63" y="193"/>
                    <a:pt x="63" y="193"/>
                  </a:cubicBezTo>
                  <a:cubicBezTo>
                    <a:pt x="62" y="200"/>
                    <a:pt x="62" y="207"/>
                    <a:pt x="62" y="214"/>
                  </a:cubicBezTo>
                  <a:cubicBezTo>
                    <a:pt x="61" y="218"/>
                    <a:pt x="61" y="221"/>
                    <a:pt x="60" y="224"/>
                  </a:cubicBezTo>
                  <a:cubicBezTo>
                    <a:pt x="60" y="220"/>
                    <a:pt x="60" y="216"/>
                    <a:pt x="60" y="212"/>
                  </a:cubicBezTo>
                  <a:cubicBezTo>
                    <a:pt x="61" y="205"/>
                    <a:pt x="62" y="199"/>
                    <a:pt x="63" y="193"/>
                  </a:cubicBezTo>
                  <a:close/>
                  <a:moveTo>
                    <a:pt x="69" y="205"/>
                  </a:moveTo>
                  <a:cubicBezTo>
                    <a:pt x="69" y="214"/>
                    <a:pt x="68" y="224"/>
                    <a:pt x="67" y="233"/>
                  </a:cubicBezTo>
                  <a:cubicBezTo>
                    <a:pt x="67" y="230"/>
                    <a:pt x="67" y="227"/>
                    <a:pt x="67" y="223"/>
                  </a:cubicBezTo>
                  <a:cubicBezTo>
                    <a:pt x="67" y="221"/>
                    <a:pt x="67" y="218"/>
                    <a:pt x="67" y="215"/>
                  </a:cubicBezTo>
                  <a:cubicBezTo>
                    <a:pt x="68" y="212"/>
                    <a:pt x="68" y="208"/>
                    <a:pt x="69" y="205"/>
                  </a:cubicBezTo>
                  <a:close/>
                  <a:moveTo>
                    <a:pt x="88" y="184"/>
                  </a:moveTo>
                  <a:cubicBezTo>
                    <a:pt x="88" y="179"/>
                    <a:pt x="88" y="175"/>
                    <a:pt x="88" y="171"/>
                  </a:cubicBezTo>
                  <a:cubicBezTo>
                    <a:pt x="88" y="171"/>
                    <a:pt x="89" y="157"/>
                    <a:pt x="89" y="148"/>
                  </a:cubicBezTo>
                  <a:cubicBezTo>
                    <a:pt x="89" y="148"/>
                    <a:pt x="90" y="148"/>
                    <a:pt x="90" y="148"/>
                  </a:cubicBezTo>
                  <a:cubicBezTo>
                    <a:pt x="90" y="162"/>
                    <a:pt x="89" y="176"/>
                    <a:pt x="88" y="190"/>
                  </a:cubicBezTo>
                  <a:cubicBezTo>
                    <a:pt x="88" y="188"/>
                    <a:pt x="88" y="186"/>
                    <a:pt x="88" y="184"/>
                  </a:cubicBezTo>
                  <a:close/>
                  <a:moveTo>
                    <a:pt x="84" y="217"/>
                  </a:moveTo>
                  <a:cubicBezTo>
                    <a:pt x="84" y="219"/>
                    <a:pt x="84" y="220"/>
                    <a:pt x="84" y="222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4" y="222"/>
                    <a:pt x="84" y="222"/>
                    <a:pt x="83" y="222"/>
                  </a:cubicBezTo>
                  <a:cubicBezTo>
                    <a:pt x="84" y="221"/>
                    <a:pt x="84" y="217"/>
                    <a:pt x="84" y="217"/>
                  </a:cubicBezTo>
                  <a:close/>
                  <a:moveTo>
                    <a:pt x="61" y="242"/>
                  </a:moveTo>
                  <a:cubicBezTo>
                    <a:pt x="61" y="241"/>
                    <a:pt x="62" y="239"/>
                    <a:pt x="62" y="237"/>
                  </a:cubicBezTo>
                  <a:cubicBezTo>
                    <a:pt x="62" y="240"/>
                    <a:pt x="63" y="243"/>
                    <a:pt x="63" y="246"/>
                  </a:cubicBezTo>
                  <a:cubicBezTo>
                    <a:pt x="61" y="247"/>
                    <a:pt x="58" y="247"/>
                    <a:pt x="56" y="247"/>
                  </a:cubicBezTo>
                  <a:cubicBezTo>
                    <a:pt x="56" y="246"/>
                    <a:pt x="56" y="244"/>
                    <a:pt x="56" y="243"/>
                  </a:cubicBezTo>
                  <a:cubicBezTo>
                    <a:pt x="57" y="243"/>
                    <a:pt x="57" y="244"/>
                    <a:pt x="58" y="244"/>
                  </a:cubicBezTo>
                  <a:cubicBezTo>
                    <a:pt x="59" y="244"/>
                    <a:pt x="60" y="243"/>
                    <a:pt x="61" y="242"/>
                  </a:cubicBezTo>
                  <a:close/>
                  <a:moveTo>
                    <a:pt x="73" y="231"/>
                  </a:moveTo>
                  <a:cubicBezTo>
                    <a:pt x="73" y="236"/>
                    <a:pt x="74" y="241"/>
                    <a:pt x="75" y="246"/>
                  </a:cubicBezTo>
                  <a:cubicBezTo>
                    <a:pt x="73" y="246"/>
                    <a:pt x="72" y="246"/>
                    <a:pt x="71" y="246"/>
                  </a:cubicBezTo>
                  <a:cubicBezTo>
                    <a:pt x="72" y="241"/>
                    <a:pt x="72" y="236"/>
                    <a:pt x="73" y="231"/>
                  </a:cubicBezTo>
                  <a:close/>
                  <a:moveTo>
                    <a:pt x="83" y="230"/>
                  </a:moveTo>
                  <a:cubicBezTo>
                    <a:pt x="84" y="230"/>
                    <a:pt x="84" y="231"/>
                    <a:pt x="84" y="232"/>
                  </a:cubicBezTo>
                  <a:cubicBezTo>
                    <a:pt x="85" y="240"/>
                    <a:pt x="85" y="248"/>
                    <a:pt x="85" y="249"/>
                  </a:cubicBezTo>
                  <a:cubicBezTo>
                    <a:pt x="84" y="249"/>
                    <a:pt x="83" y="248"/>
                    <a:pt x="82" y="248"/>
                  </a:cubicBezTo>
                  <a:cubicBezTo>
                    <a:pt x="83" y="241"/>
                    <a:pt x="83" y="238"/>
                    <a:pt x="83" y="230"/>
                  </a:cubicBezTo>
                  <a:close/>
                  <a:moveTo>
                    <a:pt x="93" y="200"/>
                  </a:moveTo>
                  <a:cubicBezTo>
                    <a:pt x="94" y="185"/>
                    <a:pt x="95" y="169"/>
                    <a:pt x="95" y="153"/>
                  </a:cubicBezTo>
                  <a:cubicBezTo>
                    <a:pt x="95" y="164"/>
                    <a:pt x="96" y="175"/>
                    <a:pt x="96" y="186"/>
                  </a:cubicBezTo>
                  <a:cubicBezTo>
                    <a:pt x="96" y="188"/>
                    <a:pt x="96" y="194"/>
                    <a:pt x="96" y="196"/>
                  </a:cubicBezTo>
                  <a:cubicBezTo>
                    <a:pt x="96" y="201"/>
                    <a:pt x="96" y="207"/>
                    <a:pt x="96" y="212"/>
                  </a:cubicBezTo>
                  <a:cubicBezTo>
                    <a:pt x="95" y="212"/>
                    <a:pt x="95" y="212"/>
                    <a:pt x="94" y="212"/>
                  </a:cubicBezTo>
                  <a:cubicBezTo>
                    <a:pt x="93" y="212"/>
                    <a:pt x="92" y="213"/>
                    <a:pt x="92" y="215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3" y="224"/>
                    <a:pt x="95" y="233"/>
                    <a:pt x="97" y="241"/>
                  </a:cubicBezTo>
                  <a:cubicBezTo>
                    <a:pt x="95" y="238"/>
                    <a:pt x="93" y="235"/>
                    <a:pt x="91" y="233"/>
                  </a:cubicBezTo>
                  <a:cubicBezTo>
                    <a:pt x="91" y="222"/>
                    <a:pt x="92" y="211"/>
                    <a:pt x="93" y="200"/>
                  </a:cubicBezTo>
                  <a:close/>
                  <a:moveTo>
                    <a:pt x="90" y="249"/>
                  </a:moveTo>
                  <a:cubicBezTo>
                    <a:pt x="90" y="248"/>
                    <a:pt x="91" y="246"/>
                    <a:pt x="91" y="245"/>
                  </a:cubicBezTo>
                  <a:cubicBezTo>
                    <a:pt x="92" y="247"/>
                    <a:pt x="93" y="250"/>
                    <a:pt x="95" y="253"/>
                  </a:cubicBezTo>
                  <a:cubicBezTo>
                    <a:pt x="93" y="252"/>
                    <a:pt x="92" y="251"/>
                    <a:pt x="90" y="250"/>
                  </a:cubicBezTo>
                  <a:cubicBezTo>
                    <a:pt x="90" y="250"/>
                    <a:pt x="90" y="250"/>
                    <a:pt x="90" y="249"/>
                  </a:cubicBezTo>
                  <a:close/>
                  <a:moveTo>
                    <a:pt x="39" y="254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lose/>
                  <a:moveTo>
                    <a:pt x="110" y="267"/>
                  </a:moveTo>
                  <a:cubicBezTo>
                    <a:pt x="110" y="268"/>
                    <a:pt x="110" y="269"/>
                    <a:pt x="110" y="270"/>
                  </a:cubicBezTo>
                  <a:cubicBezTo>
                    <a:pt x="110" y="269"/>
                    <a:pt x="110" y="269"/>
                    <a:pt x="109" y="268"/>
                  </a:cubicBezTo>
                  <a:cubicBezTo>
                    <a:pt x="109" y="268"/>
                    <a:pt x="109" y="268"/>
                    <a:pt x="108" y="267"/>
                  </a:cubicBezTo>
                  <a:cubicBezTo>
                    <a:pt x="109" y="267"/>
                    <a:pt x="109" y="267"/>
                    <a:pt x="110" y="26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3" name="Freeform 52"/>
            <p:cNvSpPr>
              <a:spLocks noEditPoints="1" noChangeArrowheads="1"/>
            </p:cNvSpPr>
            <p:nvPr/>
          </p:nvSpPr>
          <p:spPr bwMode="auto">
            <a:xfrm>
              <a:off x="3507" y="2995"/>
              <a:ext cx="125" cy="44"/>
            </a:xfrm>
            <a:custGeom>
              <a:avLst/>
              <a:gdLst>
                <a:gd name="T0" fmla="*/ 1 w 86"/>
                <a:gd name="T1" fmla="*/ 18 h 30"/>
                <a:gd name="T2" fmla="*/ 1 w 86"/>
                <a:gd name="T3" fmla="*/ 21 h 30"/>
                <a:gd name="T4" fmla="*/ 3 w 86"/>
                <a:gd name="T5" fmla="*/ 23 h 30"/>
                <a:gd name="T6" fmla="*/ 20 w 86"/>
                <a:gd name="T7" fmla="*/ 20 h 30"/>
                <a:gd name="T8" fmla="*/ 34 w 86"/>
                <a:gd name="T9" fmla="*/ 17 h 30"/>
                <a:gd name="T10" fmla="*/ 32 w 86"/>
                <a:gd name="T11" fmla="*/ 19 h 30"/>
                <a:gd name="T12" fmla="*/ 32 w 86"/>
                <a:gd name="T13" fmla="*/ 19 h 30"/>
                <a:gd name="T14" fmla="*/ 34 w 86"/>
                <a:gd name="T15" fmla="*/ 22 h 30"/>
                <a:gd name="T16" fmla="*/ 54 w 86"/>
                <a:gd name="T17" fmla="*/ 24 h 30"/>
                <a:gd name="T18" fmla="*/ 77 w 86"/>
                <a:gd name="T19" fmla="*/ 26 h 30"/>
                <a:gd name="T20" fmla="*/ 81 w 86"/>
                <a:gd name="T21" fmla="*/ 29 h 30"/>
                <a:gd name="T22" fmla="*/ 85 w 86"/>
                <a:gd name="T23" fmla="*/ 29 h 30"/>
                <a:gd name="T24" fmla="*/ 86 w 86"/>
                <a:gd name="T25" fmla="*/ 27 h 30"/>
                <a:gd name="T26" fmla="*/ 85 w 86"/>
                <a:gd name="T27" fmla="*/ 25 h 30"/>
                <a:gd name="T28" fmla="*/ 84 w 86"/>
                <a:gd name="T29" fmla="*/ 25 h 30"/>
                <a:gd name="T30" fmla="*/ 86 w 86"/>
                <a:gd name="T31" fmla="*/ 24 h 30"/>
                <a:gd name="T32" fmla="*/ 86 w 86"/>
                <a:gd name="T33" fmla="*/ 23 h 30"/>
                <a:gd name="T34" fmla="*/ 84 w 86"/>
                <a:gd name="T35" fmla="*/ 21 h 30"/>
                <a:gd name="T36" fmla="*/ 1 w 86"/>
                <a:gd name="T37" fmla="*/ 18 h 30"/>
                <a:gd name="T38" fmla="*/ 37 w 86"/>
                <a:gd name="T39" fmla="*/ 17 h 30"/>
                <a:gd name="T40" fmla="*/ 65 w 86"/>
                <a:gd name="T41" fmla="*/ 20 h 30"/>
                <a:gd name="T42" fmla="*/ 55 w 86"/>
                <a:gd name="T43" fmla="*/ 19 h 30"/>
                <a:gd name="T44" fmla="*/ 35 w 86"/>
                <a:gd name="T45" fmla="*/ 17 h 30"/>
                <a:gd name="T46" fmla="*/ 37 w 86"/>
                <a:gd name="T4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30">
                  <a:moveTo>
                    <a:pt x="1" y="18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9" y="23"/>
                    <a:pt x="15" y="21"/>
                    <a:pt x="20" y="20"/>
                  </a:cubicBezTo>
                  <a:cubicBezTo>
                    <a:pt x="24" y="18"/>
                    <a:pt x="29" y="17"/>
                    <a:pt x="34" y="17"/>
                  </a:cubicBezTo>
                  <a:cubicBezTo>
                    <a:pt x="33" y="17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1"/>
                    <a:pt x="33" y="22"/>
                    <a:pt x="34" y="22"/>
                  </a:cubicBezTo>
                  <a:cubicBezTo>
                    <a:pt x="41" y="22"/>
                    <a:pt x="48" y="23"/>
                    <a:pt x="54" y="24"/>
                  </a:cubicBezTo>
                  <a:cubicBezTo>
                    <a:pt x="62" y="25"/>
                    <a:pt x="69" y="26"/>
                    <a:pt x="77" y="26"/>
                  </a:cubicBezTo>
                  <a:cubicBezTo>
                    <a:pt x="79" y="27"/>
                    <a:pt x="80" y="28"/>
                    <a:pt x="81" y="29"/>
                  </a:cubicBezTo>
                  <a:cubicBezTo>
                    <a:pt x="82" y="30"/>
                    <a:pt x="84" y="30"/>
                    <a:pt x="85" y="29"/>
                  </a:cubicBezTo>
                  <a:cubicBezTo>
                    <a:pt x="85" y="29"/>
                    <a:pt x="86" y="28"/>
                    <a:pt x="86" y="27"/>
                  </a:cubicBezTo>
                  <a:cubicBezTo>
                    <a:pt x="86" y="27"/>
                    <a:pt x="85" y="26"/>
                    <a:pt x="85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5" y="25"/>
                    <a:pt x="85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2"/>
                    <a:pt x="85" y="21"/>
                    <a:pt x="84" y="21"/>
                  </a:cubicBezTo>
                  <a:cubicBezTo>
                    <a:pt x="63" y="9"/>
                    <a:pt x="23" y="0"/>
                    <a:pt x="1" y="18"/>
                  </a:cubicBezTo>
                  <a:close/>
                  <a:moveTo>
                    <a:pt x="37" y="17"/>
                  </a:moveTo>
                  <a:cubicBezTo>
                    <a:pt x="46" y="17"/>
                    <a:pt x="56" y="17"/>
                    <a:pt x="65" y="20"/>
                  </a:cubicBezTo>
                  <a:cubicBezTo>
                    <a:pt x="62" y="20"/>
                    <a:pt x="59" y="19"/>
                    <a:pt x="55" y="19"/>
                  </a:cubicBezTo>
                  <a:cubicBezTo>
                    <a:pt x="49" y="18"/>
                    <a:pt x="42" y="17"/>
                    <a:pt x="35" y="17"/>
                  </a:cubicBezTo>
                  <a:cubicBezTo>
                    <a:pt x="36" y="17"/>
                    <a:pt x="36" y="16"/>
                    <a:pt x="37" y="1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4" name="Freeform 53"/>
            <p:cNvSpPr>
              <a:spLocks noChangeArrowheads="1"/>
            </p:cNvSpPr>
            <p:nvPr/>
          </p:nvSpPr>
          <p:spPr bwMode="auto">
            <a:xfrm>
              <a:off x="3577" y="2629"/>
              <a:ext cx="40" cy="34"/>
            </a:xfrm>
            <a:custGeom>
              <a:avLst/>
              <a:gdLst>
                <a:gd name="T0" fmla="*/ 2 w 28"/>
                <a:gd name="T1" fmla="*/ 15 h 23"/>
                <a:gd name="T2" fmla="*/ 2 w 28"/>
                <a:gd name="T3" fmla="*/ 22 h 23"/>
                <a:gd name="T4" fmla="*/ 5 w 28"/>
                <a:gd name="T5" fmla="*/ 22 h 23"/>
                <a:gd name="T6" fmla="*/ 6 w 28"/>
                <a:gd name="T7" fmla="*/ 19 h 23"/>
                <a:gd name="T8" fmla="*/ 6 w 28"/>
                <a:gd name="T9" fmla="*/ 19 h 23"/>
                <a:gd name="T10" fmla="*/ 13 w 28"/>
                <a:gd name="T11" fmla="*/ 12 h 23"/>
                <a:gd name="T12" fmla="*/ 25 w 28"/>
                <a:gd name="T13" fmla="*/ 7 h 23"/>
                <a:gd name="T14" fmla="*/ 28 w 28"/>
                <a:gd name="T15" fmla="*/ 5 h 23"/>
                <a:gd name="T16" fmla="*/ 26 w 28"/>
                <a:gd name="T17" fmla="*/ 2 h 23"/>
                <a:gd name="T18" fmla="*/ 2 w 28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2" y="15"/>
                  </a:move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8" y="15"/>
                    <a:pt x="13" y="12"/>
                  </a:cubicBezTo>
                  <a:cubicBezTo>
                    <a:pt x="17" y="8"/>
                    <a:pt x="22" y="6"/>
                    <a:pt x="25" y="7"/>
                  </a:cubicBezTo>
                  <a:cubicBezTo>
                    <a:pt x="26" y="7"/>
                    <a:pt x="28" y="6"/>
                    <a:pt x="28" y="5"/>
                  </a:cubicBezTo>
                  <a:cubicBezTo>
                    <a:pt x="28" y="3"/>
                    <a:pt x="27" y="2"/>
                    <a:pt x="26" y="2"/>
                  </a:cubicBezTo>
                  <a:cubicBezTo>
                    <a:pt x="17" y="0"/>
                    <a:pt x="6" y="9"/>
                    <a:pt x="2" y="15"/>
                  </a:cubicBezTo>
                  <a:close/>
                </a:path>
              </a:pathLst>
            </a:custGeom>
            <a:solidFill>
              <a:srgbClr val="009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5" name="Freeform 54"/>
            <p:cNvSpPr>
              <a:spLocks noChangeArrowheads="1"/>
            </p:cNvSpPr>
            <p:nvPr/>
          </p:nvSpPr>
          <p:spPr bwMode="auto">
            <a:xfrm>
              <a:off x="3360" y="2268"/>
              <a:ext cx="279" cy="302"/>
            </a:xfrm>
            <a:custGeom>
              <a:avLst/>
              <a:gdLst>
                <a:gd name="T0" fmla="*/ 104 w 193"/>
                <a:gd name="T1" fmla="*/ 198 h 209"/>
                <a:gd name="T2" fmla="*/ 193 w 193"/>
                <a:gd name="T3" fmla="*/ 62 h 209"/>
                <a:gd name="T4" fmla="*/ 58 w 193"/>
                <a:gd name="T5" fmla="*/ 0 h 209"/>
                <a:gd name="T6" fmla="*/ 34 w 193"/>
                <a:gd name="T7" fmla="*/ 40 h 209"/>
                <a:gd name="T8" fmla="*/ 0 w 193"/>
                <a:gd name="T9" fmla="*/ 51 h 209"/>
                <a:gd name="T10" fmla="*/ 24 w 193"/>
                <a:gd name="T11" fmla="*/ 63 h 209"/>
                <a:gd name="T12" fmla="*/ 27 w 193"/>
                <a:gd name="T13" fmla="*/ 151 h 209"/>
                <a:gd name="T14" fmla="*/ 104 w 193"/>
                <a:gd name="T15" fmla="*/ 19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209">
                  <a:moveTo>
                    <a:pt x="104" y="198"/>
                  </a:moveTo>
                  <a:cubicBezTo>
                    <a:pt x="191" y="209"/>
                    <a:pt x="157" y="108"/>
                    <a:pt x="193" y="62"/>
                  </a:cubicBezTo>
                  <a:cubicBezTo>
                    <a:pt x="149" y="40"/>
                    <a:pt x="97" y="33"/>
                    <a:pt x="58" y="0"/>
                  </a:cubicBezTo>
                  <a:cubicBezTo>
                    <a:pt x="52" y="13"/>
                    <a:pt x="46" y="32"/>
                    <a:pt x="34" y="40"/>
                  </a:cubicBezTo>
                  <a:cubicBezTo>
                    <a:pt x="23" y="48"/>
                    <a:pt x="9" y="41"/>
                    <a:pt x="0" y="51"/>
                  </a:cubicBezTo>
                  <a:cubicBezTo>
                    <a:pt x="6" y="57"/>
                    <a:pt x="15" y="61"/>
                    <a:pt x="24" y="63"/>
                  </a:cubicBezTo>
                  <a:cubicBezTo>
                    <a:pt x="23" y="92"/>
                    <a:pt x="11" y="124"/>
                    <a:pt x="27" y="151"/>
                  </a:cubicBezTo>
                  <a:cubicBezTo>
                    <a:pt x="41" y="174"/>
                    <a:pt x="76" y="195"/>
                    <a:pt x="104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6" name="Freeform 55"/>
            <p:cNvSpPr>
              <a:spLocks noChangeArrowheads="1"/>
            </p:cNvSpPr>
            <p:nvPr/>
          </p:nvSpPr>
          <p:spPr bwMode="auto">
            <a:xfrm>
              <a:off x="3355" y="2258"/>
              <a:ext cx="288" cy="319"/>
            </a:xfrm>
            <a:custGeom>
              <a:avLst/>
              <a:gdLst>
                <a:gd name="T0" fmla="*/ 54 w 199"/>
                <a:gd name="T1" fmla="*/ 1 h 221"/>
                <a:gd name="T2" fmla="*/ 46 w 199"/>
                <a:gd name="T3" fmla="*/ 20 h 221"/>
                <a:gd name="T4" fmla="*/ 34 w 199"/>
                <a:gd name="T5" fmla="*/ 41 h 221"/>
                <a:gd name="T6" fmla="*/ 17 w 199"/>
                <a:gd name="T7" fmla="*/ 47 h 221"/>
                <a:gd name="T8" fmla="*/ 2 w 199"/>
                <a:gd name="T9" fmla="*/ 51 h 221"/>
                <a:gd name="T10" fmla="*/ 0 w 199"/>
                <a:gd name="T11" fmla="*/ 53 h 221"/>
                <a:gd name="T12" fmla="*/ 1 w 199"/>
                <a:gd name="T13" fmla="*/ 54 h 221"/>
                <a:gd name="T14" fmla="*/ 23 w 199"/>
                <a:gd name="T15" fmla="*/ 72 h 221"/>
                <a:gd name="T16" fmla="*/ 18 w 199"/>
                <a:gd name="T17" fmla="*/ 106 h 221"/>
                <a:gd name="T18" fmla="*/ 62 w 199"/>
                <a:gd name="T19" fmla="*/ 190 h 221"/>
                <a:gd name="T20" fmla="*/ 198 w 199"/>
                <a:gd name="T21" fmla="*/ 165 h 221"/>
                <a:gd name="T22" fmla="*/ 198 w 199"/>
                <a:gd name="T23" fmla="*/ 161 h 221"/>
                <a:gd name="T24" fmla="*/ 194 w 199"/>
                <a:gd name="T25" fmla="*/ 161 h 221"/>
                <a:gd name="T26" fmla="*/ 65 w 199"/>
                <a:gd name="T27" fmla="*/ 186 h 221"/>
                <a:gd name="T28" fmla="*/ 24 w 199"/>
                <a:gd name="T29" fmla="*/ 106 h 221"/>
                <a:gd name="T30" fmla="*/ 28 w 199"/>
                <a:gd name="T31" fmla="*/ 71 h 221"/>
                <a:gd name="T32" fmla="*/ 28 w 199"/>
                <a:gd name="T33" fmla="*/ 70 h 221"/>
                <a:gd name="T34" fmla="*/ 27 w 199"/>
                <a:gd name="T35" fmla="*/ 68 h 221"/>
                <a:gd name="T36" fmla="*/ 7 w 199"/>
                <a:gd name="T37" fmla="*/ 55 h 221"/>
                <a:gd name="T38" fmla="*/ 18 w 199"/>
                <a:gd name="T39" fmla="*/ 52 h 221"/>
                <a:gd name="T40" fmla="*/ 37 w 199"/>
                <a:gd name="T41" fmla="*/ 46 h 221"/>
                <a:gd name="T42" fmla="*/ 51 w 199"/>
                <a:gd name="T43" fmla="*/ 21 h 221"/>
                <a:gd name="T44" fmla="*/ 58 w 199"/>
                <a:gd name="T45" fmla="*/ 5 h 221"/>
                <a:gd name="T46" fmla="*/ 59 w 199"/>
                <a:gd name="T47" fmla="*/ 3 h 221"/>
                <a:gd name="T48" fmla="*/ 58 w 199"/>
                <a:gd name="T49" fmla="*/ 1 h 221"/>
                <a:gd name="T50" fmla="*/ 54 w 199"/>
                <a:gd name="T51" fmla="*/ 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221">
                  <a:moveTo>
                    <a:pt x="54" y="1"/>
                  </a:moveTo>
                  <a:cubicBezTo>
                    <a:pt x="50" y="7"/>
                    <a:pt x="48" y="13"/>
                    <a:pt x="46" y="20"/>
                  </a:cubicBezTo>
                  <a:cubicBezTo>
                    <a:pt x="43" y="29"/>
                    <a:pt x="41" y="37"/>
                    <a:pt x="34" y="41"/>
                  </a:cubicBezTo>
                  <a:cubicBezTo>
                    <a:pt x="29" y="44"/>
                    <a:pt x="24" y="45"/>
                    <a:pt x="17" y="47"/>
                  </a:cubicBezTo>
                  <a:cubicBezTo>
                    <a:pt x="12" y="48"/>
                    <a:pt x="7" y="49"/>
                    <a:pt x="2" y="51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3" y="63"/>
                    <a:pt x="13" y="68"/>
                    <a:pt x="23" y="72"/>
                  </a:cubicBezTo>
                  <a:cubicBezTo>
                    <a:pt x="20" y="84"/>
                    <a:pt x="18" y="95"/>
                    <a:pt x="18" y="106"/>
                  </a:cubicBezTo>
                  <a:cubicBezTo>
                    <a:pt x="18" y="142"/>
                    <a:pt x="34" y="173"/>
                    <a:pt x="62" y="190"/>
                  </a:cubicBezTo>
                  <a:cubicBezTo>
                    <a:pt x="110" y="220"/>
                    <a:pt x="157" y="211"/>
                    <a:pt x="198" y="165"/>
                  </a:cubicBezTo>
                  <a:cubicBezTo>
                    <a:pt x="199" y="164"/>
                    <a:pt x="199" y="162"/>
                    <a:pt x="198" y="161"/>
                  </a:cubicBezTo>
                  <a:cubicBezTo>
                    <a:pt x="197" y="160"/>
                    <a:pt x="195" y="160"/>
                    <a:pt x="194" y="161"/>
                  </a:cubicBezTo>
                  <a:cubicBezTo>
                    <a:pt x="167" y="192"/>
                    <a:pt x="122" y="221"/>
                    <a:pt x="65" y="186"/>
                  </a:cubicBezTo>
                  <a:cubicBezTo>
                    <a:pt x="38" y="169"/>
                    <a:pt x="24" y="140"/>
                    <a:pt x="24" y="106"/>
                  </a:cubicBezTo>
                  <a:cubicBezTo>
                    <a:pt x="24" y="95"/>
                    <a:pt x="25" y="83"/>
                    <a:pt x="28" y="71"/>
                  </a:cubicBezTo>
                  <a:cubicBezTo>
                    <a:pt x="28" y="71"/>
                    <a:pt x="28" y="71"/>
                    <a:pt x="28" y="70"/>
                  </a:cubicBezTo>
                  <a:cubicBezTo>
                    <a:pt x="28" y="69"/>
                    <a:pt x="28" y="68"/>
                    <a:pt x="27" y="68"/>
                  </a:cubicBezTo>
                  <a:cubicBezTo>
                    <a:pt x="19" y="65"/>
                    <a:pt x="11" y="61"/>
                    <a:pt x="7" y="55"/>
                  </a:cubicBezTo>
                  <a:cubicBezTo>
                    <a:pt x="10" y="53"/>
                    <a:pt x="14" y="53"/>
                    <a:pt x="18" y="52"/>
                  </a:cubicBezTo>
                  <a:cubicBezTo>
                    <a:pt x="25" y="51"/>
                    <a:pt x="32" y="49"/>
                    <a:pt x="37" y="46"/>
                  </a:cubicBezTo>
                  <a:cubicBezTo>
                    <a:pt x="46" y="40"/>
                    <a:pt x="48" y="31"/>
                    <a:pt x="51" y="21"/>
                  </a:cubicBezTo>
                  <a:cubicBezTo>
                    <a:pt x="53" y="15"/>
                    <a:pt x="55" y="9"/>
                    <a:pt x="58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2"/>
                    <a:pt x="58" y="1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7" name="Freeform 56"/>
            <p:cNvSpPr>
              <a:spLocks noChangeArrowheads="1"/>
            </p:cNvSpPr>
            <p:nvPr/>
          </p:nvSpPr>
          <p:spPr bwMode="auto">
            <a:xfrm>
              <a:off x="3370" y="2041"/>
              <a:ext cx="628" cy="580"/>
            </a:xfrm>
            <a:custGeom>
              <a:avLst/>
              <a:gdLst>
                <a:gd name="T0" fmla="*/ 88 w 434"/>
                <a:gd name="T1" fmla="*/ 24 h 401"/>
                <a:gd name="T2" fmla="*/ 0 w 434"/>
                <a:gd name="T3" fmla="*/ 134 h 401"/>
                <a:gd name="T4" fmla="*/ 0 w 434"/>
                <a:gd name="T5" fmla="*/ 133 h 401"/>
                <a:gd name="T6" fmla="*/ 0 w 434"/>
                <a:gd name="T7" fmla="*/ 136 h 401"/>
                <a:gd name="T8" fmla="*/ 131 w 434"/>
                <a:gd name="T9" fmla="*/ 195 h 401"/>
                <a:gd name="T10" fmla="*/ 187 w 434"/>
                <a:gd name="T11" fmla="*/ 218 h 401"/>
                <a:gd name="T12" fmla="*/ 190 w 434"/>
                <a:gd name="T13" fmla="*/ 217 h 401"/>
                <a:gd name="T14" fmla="*/ 191 w 434"/>
                <a:gd name="T15" fmla="*/ 216 h 401"/>
                <a:gd name="T16" fmla="*/ 189 w 434"/>
                <a:gd name="T17" fmla="*/ 214 h 401"/>
                <a:gd name="T18" fmla="*/ 133 w 434"/>
                <a:gd name="T19" fmla="*/ 190 h 401"/>
                <a:gd name="T20" fmla="*/ 5 w 434"/>
                <a:gd name="T21" fmla="*/ 134 h 401"/>
                <a:gd name="T22" fmla="*/ 226 w 434"/>
                <a:gd name="T23" fmla="*/ 16 h 401"/>
                <a:gd name="T24" fmla="*/ 414 w 434"/>
                <a:gd name="T25" fmla="*/ 237 h 401"/>
                <a:gd name="T26" fmla="*/ 343 w 434"/>
                <a:gd name="T27" fmla="*/ 358 h 401"/>
                <a:gd name="T28" fmla="*/ 170 w 434"/>
                <a:gd name="T29" fmla="*/ 381 h 401"/>
                <a:gd name="T30" fmla="*/ 167 w 434"/>
                <a:gd name="T31" fmla="*/ 383 h 401"/>
                <a:gd name="T32" fmla="*/ 169 w 434"/>
                <a:gd name="T33" fmla="*/ 386 h 401"/>
                <a:gd name="T34" fmla="*/ 346 w 434"/>
                <a:gd name="T35" fmla="*/ 362 h 401"/>
                <a:gd name="T36" fmla="*/ 419 w 434"/>
                <a:gd name="T37" fmla="*/ 238 h 401"/>
                <a:gd name="T38" fmla="*/ 227 w 434"/>
                <a:gd name="T39" fmla="*/ 11 h 401"/>
                <a:gd name="T40" fmla="*/ 88 w 434"/>
                <a:gd name="T41" fmla="*/ 2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401">
                  <a:moveTo>
                    <a:pt x="88" y="24"/>
                  </a:moveTo>
                  <a:cubicBezTo>
                    <a:pt x="44" y="46"/>
                    <a:pt x="13" y="83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" y="143"/>
                    <a:pt x="42" y="160"/>
                    <a:pt x="131" y="195"/>
                  </a:cubicBezTo>
                  <a:cubicBezTo>
                    <a:pt x="158" y="206"/>
                    <a:pt x="182" y="216"/>
                    <a:pt x="187" y="218"/>
                  </a:cubicBezTo>
                  <a:cubicBezTo>
                    <a:pt x="188" y="219"/>
                    <a:pt x="190" y="219"/>
                    <a:pt x="190" y="217"/>
                  </a:cubicBezTo>
                  <a:cubicBezTo>
                    <a:pt x="191" y="217"/>
                    <a:pt x="191" y="217"/>
                    <a:pt x="191" y="216"/>
                  </a:cubicBezTo>
                  <a:cubicBezTo>
                    <a:pt x="191" y="215"/>
                    <a:pt x="190" y="214"/>
                    <a:pt x="189" y="214"/>
                  </a:cubicBezTo>
                  <a:cubicBezTo>
                    <a:pt x="185" y="211"/>
                    <a:pt x="162" y="202"/>
                    <a:pt x="133" y="190"/>
                  </a:cubicBezTo>
                  <a:cubicBezTo>
                    <a:pt x="87" y="172"/>
                    <a:pt x="12" y="141"/>
                    <a:pt x="5" y="134"/>
                  </a:cubicBezTo>
                  <a:cubicBezTo>
                    <a:pt x="36" y="21"/>
                    <a:pt x="143" y="0"/>
                    <a:pt x="226" y="16"/>
                  </a:cubicBezTo>
                  <a:cubicBezTo>
                    <a:pt x="331" y="36"/>
                    <a:pt x="429" y="119"/>
                    <a:pt x="414" y="237"/>
                  </a:cubicBezTo>
                  <a:cubicBezTo>
                    <a:pt x="407" y="288"/>
                    <a:pt x="386" y="324"/>
                    <a:pt x="343" y="358"/>
                  </a:cubicBezTo>
                  <a:cubicBezTo>
                    <a:pt x="303" y="388"/>
                    <a:pt x="245" y="396"/>
                    <a:pt x="170" y="381"/>
                  </a:cubicBezTo>
                  <a:cubicBezTo>
                    <a:pt x="168" y="381"/>
                    <a:pt x="167" y="382"/>
                    <a:pt x="167" y="383"/>
                  </a:cubicBezTo>
                  <a:cubicBezTo>
                    <a:pt x="166" y="384"/>
                    <a:pt x="167" y="386"/>
                    <a:pt x="169" y="386"/>
                  </a:cubicBezTo>
                  <a:cubicBezTo>
                    <a:pt x="246" y="401"/>
                    <a:pt x="305" y="393"/>
                    <a:pt x="346" y="362"/>
                  </a:cubicBezTo>
                  <a:cubicBezTo>
                    <a:pt x="391" y="328"/>
                    <a:pt x="412" y="291"/>
                    <a:pt x="419" y="238"/>
                  </a:cubicBezTo>
                  <a:cubicBezTo>
                    <a:pt x="434" y="116"/>
                    <a:pt x="334" y="32"/>
                    <a:pt x="227" y="11"/>
                  </a:cubicBezTo>
                  <a:cubicBezTo>
                    <a:pt x="177" y="1"/>
                    <a:pt x="128" y="6"/>
                    <a:pt x="88" y="2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8" name="Freeform 57"/>
            <p:cNvSpPr>
              <a:spLocks noChangeArrowheads="1"/>
            </p:cNvSpPr>
            <p:nvPr/>
          </p:nvSpPr>
          <p:spPr bwMode="auto">
            <a:xfrm>
              <a:off x="3590" y="2334"/>
              <a:ext cx="52" cy="278"/>
            </a:xfrm>
            <a:custGeom>
              <a:avLst/>
              <a:gdLst>
                <a:gd name="T0" fmla="*/ 32 w 36"/>
                <a:gd name="T1" fmla="*/ 0 h 192"/>
                <a:gd name="T2" fmla="*/ 30 w 36"/>
                <a:gd name="T3" fmla="*/ 3 h 192"/>
                <a:gd name="T4" fmla="*/ 22 w 36"/>
                <a:gd name="T5" fmla="*/ 35 h 192"/>
                <a:gd name="T6" fmla="*/ 16 w 36"/>
                <a:gd name="T7" fmla="*/ 53 h 192"/>
                <a:gd name="T8" fmla="*/ 6 w 36"/>
                <a:gd name="T9" fmla="*/ 118 h 192"/>
                <a:gd name="T10" fmla="*/ 10 w 36"/>
                <a:gd name="T11" fmla="*/ 190 h 192"/>
                <a:gd name="T12" fmla="*/ 14 w 36"/>
                <a:gd name="T13" fmla="*/ 191 h 192"/>
                <a:gd name="T14" fmla="*/ 15 w 36"/>
                <a:gd name="T15" fmla="*/ 187 h 192"/>
                <a:gd name="T16" fmla="*/ 11 w 36"/>
                <a:gd name="T17" fmla="*/ 119 h 192"/>
                <a:gd name="T18" fmla="*/ 21 w 36"/>
                <a:gd name="T19" fmla="*/ 54 h 192"/>
                <a:gd name="T20" fmla="*/ 27 w 36"/>
                <a:gd name="T21" fmla="*/ 37 h 192"/>
                <a:gd name="T22" fmla="*/ 35 w 36"/>
                <a:gd name="T23" fmla="*/ 2 h 192"/>
                <a:gd name="T24" fmla="*/ 32 w 36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92">
                  <a:moveTo>
                    <a:pt x="32" y="0"/>
                  </a:moveTo>
                  <a:cubicBezTo>
                    <a:pt x="31" y="0"/>
                    <a:pt x="29" y="1"/>
                    <a:pt x="30" y="3"/>
                  </a:cubicBezTo>
                  <a:cubicBezTo>
                    <a:pt x="30" y="13"/>
                    <a:pt x="26" y="24"/>
                    <a:pt x="22" y="35"/>
                  </a:cubicBezTo>
                  <a:cubicBezTo>
                    <a:pt x="20" y="41"/>
                    <a:pt x="17" y="47"/>
                    <a:pt x="16" y="53"/>
                  </a:cubicBezTo>
                  <a:cubicBezTo>
                    <a:pt x="11" y="74"/>
                    <a:pt x="8" y="96"/>
                    <a:pt x="6" y="118"/>
                  </a:cubicBezTo>
                  <a:cubicBezTo>
                    <a:pt x="4" y="138"/>
                    <a:pt x="0" y="171"/>
                    <a:pt x="10" y="190"/>
                  </a:cubicBezTo>
                  <a:cubicBezTo>
                    <a:pt x="11" y="191"/>
                    <a:pt x="12" y="192"/>
                    <a:pt x="14" y="191"/>
                  </a:cubicBezTo>
                  <a:cubicBezTo>
                    <a:pt x="15" y="190"/>
                    <a:pt x="15" y="189"/>
                    <a:pt x="15" y="187"/>
                  </a:cubicBezTo>
                  <a:cubicBezTo>
                    <a:pt x="6" y="170"/>
                    <a:pt x="9" y="138"/>
                    <a:pt x="11" y="119"/>
                  </a:cubicBezTo>
                  <a:cubicBezTo>
                    <a:pt x="14" y="97"/>
                    <a:pt x="16" y="75"/>
                    <a:pt x="21" y="54"/>
                  </a:cubicBezTo>
                  <a:cubicBezTo>
                    <a:pt x="23" y="49"/>
                    <a:pt x="25" y="43"/>
                    <a:pt x="27" y="37"/>
                  </a:cubicBezTo>
                  <a:cubicBezTo>
                    <a:pt x="31" y="26"/>
                    <a:pt x="36" y="14"/>
                    <a:pt x="35" y="2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9" name="Freeform 58"/>
            <p:cNvSpPr>
              <a:spLocks noChangeArrowheads="1"/>
            </p:cNvSpPr>
            <p:nvPr/>
          </p:nvSpPr>
          <p:spPr bwMode="auto">
            <a:xfrm>
              <a:off x="3386" y="2067"/>
              <a:ext cx="447" cy="157"/>
            </a:xfrm>
            <a:custGeom>
              <a:avLst/>
              <a:gdLst>
                <a:gd name="T0" fmla="*/ 169 w 309"/>
                <a:gd name="T1" fmla="*/ 1 h 109"/>
                <a:gd name="T2" fmla="*/ 0 w 309"/>
                <a:gd name="T3" fmla="*/ 105 h 109"/>
                <a:gd name="T4" fmla="*/ 2 w 309"/>
                <a:gd name="T5" fmla="*/ 108 h 109"/>
                <a:gd name="T6" fmla="*/ 5 w 309"/>
                <a:gd name="T7" fmla="*/ 107 h 109"/>
                <a:gd name="T8" fmla="*/ 169 w 309"/>
                <a:gd name="T9" fmla="*/ 7 h 109"/>
                <a:gd name="T10" fmla="*/ 273 w 309"/>
                <a:gd name="T11" fmla="*/ 28 h 109"/>
                <a:gd name="T12" fmla="*/ 305 w 309"/>
                <a:gd name="T13" fmla="*/ 39 h 109"/>
                <a:gd name="T14" fmla="*/ 308 w 309"/>
                <a:gd name="T15" fmla="*/ 37 h 109"/>
                <a:gd name="T16" fmla="*/ 306 w 309"/>
                <a:gd name="T17" fmla="*/ 34 h 109"/>
                <a:gd name="T18" fmla="*/ 275 w 309"/>
                <a:gd name="T19" fmla="*/ 23 h 109"/>
                <a:gd name="T20" fmla="*/ 169 w 309"/>
                <a:gd name="T2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09">
                  <a:moveTo>
                    <a:pt x="169" y="1"/>
                  </a:moveTo>
                  <a:cubicBezTo>
                    <a:pt x="118" y="4"/>
                    <a:pt x="29" y="20"/>
                    <a:pt x="0" y="105"/>
                  </a:cubicBezTo>
                  <a:cubicBezTo>
                    <a:pt x="0" y="106"/>
                    <a:pt x="0" y="108"/>
                    <a:pt x="2" y="108"/>
                  </a:cubicBezTo>
                  <a:cubicBezTo>
                    <a:pt x="3" y="109"/>
                    <a:pt x="5" y="108"/>
                    <a:pt x="5" y="107"/>
                  </a:cubicBezTo>
                  <a:cubicBezTo>
                    <a:pt x="33" y="25"/>
                    <a:pt x="120" y="9"/>
                    <a:pt x="169" y="7"/>
                  </a:cubicBezTo>
                  <a:cubicBezTo>
                    <a:pt x="209" y="5"/>
                    <a:pt x="239" y="16"/>
                    <a:pt x="273" y="28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06" y="39"/>
                    <a:pt x="308" y="38"/>
                    <a:pt x="308" y="37"/>
                  </a:cubicBezTo>
                  <a:cubicBezTo>
                    <a:pt x="309" y="36"/>
                    <a:pt x="308" y="34"/>
                    <a:pt x="306" y="34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42" y="11"/>
                    <a:pt x="210" y="0"/>
                    <a:pt x="16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0" name="Freeform 59"/>
            <p:cNvSpPr>
              <a:spLocks noEditPoints="1" noChangeArrowheads="1"/>
            </p:cNvSpPr>
            <p:nvPr/>
          </p:nvSpPr>
          <p:spPr bwMode="auto">
            <a:xfrm>
              <a:off x="3402" y="2089"/>
              <a:ext cx="548" cy="527"/>
            </a:xfrm>
            <a:custGeom>
              <a:avLst/>
              <a:gdLst>
                <a:gd name="T0" fmla="*/ 5 w 379"/>
                <a:gd name="T1" fmla="*/ 64 h 365"/>
                <a:gd name="T2" fmla="*/ 53 w 379"/>
                <a:gd name="T3" fmla="*/ 56 h 365"/>
                <a:gd name="T4" fmla="*/ 44 w 379"/>
                <a:gd name="T5" fmla="*/ 134 h 365"/>
                <a:gd name="T6" fmla="*/ 115 w 379"/>
                <a:gd name="T7" fmla="*/ 131 h 365"/>
                <a:gd name="T8" fmla="*/ 209 w 379"/>
                <a:gd name="T9" fmla="*/ 104 h 365"/>
                <a:gd name="T10" fmla="*/ 252 w 379"/>
                <a:gd name="T11" fmla="*/ 83 h 365"/>
                <a:gd name="T12" fmla="*/ 153 w 379"/>
                <a:gd name="T13" fmla="*/ 224 h 365"/>
                <a:gd name="T14" fmla="*/ 196 w 379"/>
                <a:gd name="T15" fmla="*/ 224 h 365"/>
                <a:gd name="T16" fmla="*/ 248 w 379"/>
                <a:gd name="T17" fmla="*/ 193 h 365"/>
                <a:gd name="T18" fmla="*/ 154 w 379"/>
                <a:gd name="T19" fmla="*/ 288 h 365"/>
                <a:gd name="T20" fmla="*/ 238 w 379"/>
                <a:gd name="T21" fmla="*/ 287 h 365"/>
                <a:gd name="T22" fmla="*/ 168 w 379"/>
                <a:gd name="T23" fmla="*/ 347 h 365"/>
                <a:gd name="T24" fmla="*/ 337 w 379"/>
                <a:gd name="T25" fmla="*/ 286 h 365"/>
                <a:gd name="T26" fmla="*/ 319 w 379"/>
                <a:gd name="T27" fmla="*/ 51 h 365"/>
                <a:gd name="T28" fmla="*/ 304 w 379"/>
                <a:gd name="T29" fmla="*/ 54 h 365"/>
                <a:gd name="T30" fmla="*/ 317 w 379"/>
                <a:gd name="T31" fmla="*/ 31 h 365"/>
                <a:gd name="T32" fmla="*/ 301 w 379"/>
                <a:gd name="T33" fmla="*/ 18 h 365"/>
                <a:gd name="T34" fmla="*/ 247 w 379"/>
                <a:gd name="T35" fmla="*/ 2 h 365"/>
                <a:gd name="T36" fmla="*/ 127 w 379"/>
                <a:gd name="T37" fmla="*/ 14 h 365"/>
                <a:gd name="T38" fmla="*/ 115 w 379"/>
                <a:gd name="T39" fmla="*/ 22 h 365"/>
                <a:gd name="T40" fmla="*/ 19 w 379"/>
                <a:gd name="T41" fmla="*/ 106 h 365"/>
                <a:gd name="T42" fmla="*/ 101 w 379"/>
                <a:gd name="T43" fmla="*/ 130 h 365"/>
                <a:gd name="T44" fmla="*/ 225 w 379"/>
                <a:gd name="T45" fmla="*/ 34 h 365"/>
                <a:gd name="T46" fmla="*/ 290 w 379"/>
                <a:gd name="T47" fmla="*/ 26 h 365"/>
                <a:gd name="T48" fmla="*/ 233 w 379"/>
                <a:gd name="T49" fmla="*/ 12 h 365"/>
                <a:gd name="T50" fmla="*/ 309 w 379"/>
                <a:gd name="T51" fmla="*/ 33 h 365"/>
                <a:gd name="T52" fmla="*/ 114 w 379"/>
                <a:gd name="T53" fmla="*/ 144 h 365"/>
                <a:gd name="T54" fmla="*/ 301 w 379"/>
                <a:gd name="T55" fmla="*/ 43 h 365"/>
                <a:gd name="T56" fmla="*/ 262 w 379"/>
                <a:gd name="T57" fmla="*/ 71 h 365"/>
                <a:gd name="T58" fmla="*/ 275 w 379"/>
                <a:gd name="T59" fmla="*/ 69 h 365"/>
                <a:gd name="T60" fmla="*/ 280 w 379"/>
                <a:gd name="T61" fmla="*/ 76 h 365"/>
                <a:gd name="T62" fmla="*/ 212 w 379"/>
                <a:gd name="T63" fmla="*/ 176 h 365"/>
                <a:gd name="T64" fmla="*/ 211 w 379"/>
                <a:gd name="T65" fmla="*/ 200 h 365"/>
                <a:gd name="T66" fmla="*/ 222 w 379"/>
                <a:gd name="T67" fmla="*/ 189 h 365"/>
                <a:gd name="T68" fmla="*/ 294 w 379"/>
                <a:gd name="T69" fmla="*/ 68 h 365"/>
                <a:gd name="T70" fmla="*/ 258 w 379"/>
                <a:gd name="T71" fmla="*/ 164 h 365"/>
                <a:gd name="T72" fmla="*/ 267 w 379"/>
                <a:gd name="T73" fmla="*/ 151 h 365"/>
                <a:gd name="T74" fmla="*/ 308 w 379"/>
                <a:gd name="T75" fmla="*/ 76 h 365"/>
                <a:gd name="T76" fmla="*/ 313 w 379"/>
                <a:gd name="T77" fmla="*/ 124 h 365"/>
                <a:gd name="T78" fmla="*/ 354 w 379"/>
                <a:gd name="T79" fmla="*/ 247 h 365"/>
                <a:gd name="T80" fmla="*/ 333 w 379"/>
                <a:gd name="T81" fmla="*/ 106 h 365"/>
                <a:gd name="T82" fmla="*/ 342 w 379"/>
                <a:gd name="T83" fmla="*/ 104 h 365"/>
                <a:gd name="T84" fmla="*/ 293 w 379"/>
                <a:gd name="T85" fmla="*/ 143 h 365"/>
                <a:gd name="T86" fmla="*/ 306 w 379"/>
                <a:gd name="T87" fmla="*/ 126 h 365"/>
                <a:gd name="T88" fmla="*/ 169 w 379"/>
                <a:gd name="T89" fmla="*/ 269 h 365"/>
                <a:gd name="T90" fmla="*/ 236 w 379"/>
                <a:gd name="T91" fmla="*/ 202 h 365"/>
                <a:gd name="T92" fmla="*/ 263 w 379"/>
                <a:gd name="T93" fmla="*/ 179 h 365"/>
                <a:gd name="T94" fmla="*/ 263 w 379"/>
                <a:gd name="T95" fmla="*/ 224 h 365"/>
                <a:gd name="T96" fmla="*/ 305 w 379"/>
                <a:gd name="T97" fmla="*/ 150 h 365"/>
                <a:gd name="T98" fmla="*/ 329 w 379"/>
                <a:gd name="T99" fmla="*/ 122 h 365"/>
                <a:gd name="T100" fmla="*/ 326 w 379"/>
                <a:gd name="T101" fmla="*/ 144 h 365"/>
                <a:gd name="T102" fmla="*/ 295 w 379"/>
                <a:gd name="T103" fmla="*/ 218 h 365"/>
                <a:gd name="T104" fmla="*/ 313 w 379"/>
                <a:gd name="T105" fmla="*/ 175 h 365"/>
                <a:gd name="T106" fmla="*/ 328 w 379"/>
                <a:gd name="T107" fmla="*/ 172 h 365"/>
                <a:gd name="T108" fmla="*/ 221 w 379"/>
                <a:gd name="T109" fmla="*/ 315 h 365"/>
                <a:gd name="T110" fmla="*/ 328 w 379"/>
                <a:gd name="T111" fmla="*/ 250 h 365"/>
                <a:gd name="T112" fmla="*/ 221 w 379"/>
                <a:gd name="T113" fmla="*/ 323 h 365"/>
                <a:gd name="T114" fmla="*/ 226 w 379"/>
                <a:gd name="T115" fmla="*/ 320 h 365"/>
                <a:gd name="T116" fmla="*/ 330 w 379"/>
                <a:gd name="T117" fmla="*/ 278 h 365"/>
                <a:gd name="T118" fmla="*/ 339 w 379"/>
                <a:gd name="T119" fmla="*/ 27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365">
                  <a:moveTo>
                    <a:pt x="247" y="2"/>
                  </a:moveTo>
                  <a:cubicBezTo>
                    <a:pt x="226" y="0"/>
                    <a:pt x="205" y="2"/>
                    <a:pt x="182" y="7"/>
                  </a:cubicBezTo>
                  <a:cubicBezTo>
                    <a:pt x="180" y="7"/>
                    <a:pt x="179" y="7"/>
                    <a:pt x="177" y="8"/>
                  </a:cubicBezTo>
                  <a:cubicBezTo>
                    <a:pt x="175" y="8"/>
                    <a:pt x="172" y="8"/>
                    <a:pt x="170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4" y="8"/>
                    <a:pt x="159" y="9"/>
                    <a:pt x="154" y="10"/>
                  </a:cubicBezTo>
                  <a:cubicBezTo>
                    <a:pt x="95" y="5"/>
                    <a:pt x="40" y="13"/>
                    <a:pt x="5" y="62"/>
                  </a:cubicBezTo>
                  <a:cubicBezTo>
                    <a:pt x="5" y="63"/>
                    <a:pt x="5" y="64"/>
                    <a:pt x="5" y="64"/>
                  </a:cubicBezTo>
                  <a:cubicBezTo>
                    <a:pt x="6" y="65"/>
                    <a:pt x="7" y="66"/>
                    <a:pt x="8" y="66"/>
                  </a:cubicBezTo>
                  <a:cubicBezTo>
                    <a:pt x="12" y="66"/>
                    <a:pt x="17" y="65"/>
                    <a:pt x="22" y="64"/>
                  </a:cubicBezTo>
                  <a:cubicBezTo>
                    <a:pt x="12" y="74"/>
                    <a:pt x="4" y="86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1" y="103"/>
                    <a:pt x="2" y="104"/>
                  </a:cubicBezTo>
                  <a:cubicBezTo>
                    <a:pt x="3" y="104"/>
                    <a:pt x="5" y="103"/>
                    <a:pt x="5" y="102"/>
                  </a:cubicBezTo>
                  <a:cubicBezTo>
                    <a:pt x="10" y="86"/>
                    <a:pt x="19" y="73"/>
                    <a:pt x="31" y="62"/>
                  </a:cubicBezTo>
                  <a:cubicBezTo>
                    <a:pt x="38" y="61"/>
                    <a:pt x="46" y="59"/>
                    <a:pt x="53" y="56"/>
                  </a:cubicBezTo>
                  <a:cubicBezTo>
                    <a:pt x="31" y="73"/>
                    <a:pt x="17" y="93"/>
                    <a:pt x="11" y="114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11" y="117"/>
                    <a:pt x="12" y="117"/>
                  </a:cubicBezTo>
                  <a:cubicBezTo>
                    <a:pt x="13" y="118"/>
                    <a:pt x="14" y="118"/>
                    <a:pt x="15" y="117"/>
                  </a:cubicBezTo>
                  <a:cubicBezTo>
                    <a:pt x="63" y="74"/>
                    <a:pt x="114" y="45"/>
                    <a:pt x="174" y="26"/>
                  </a:cubicBezTo>
                  <a:cubicBezTo>
                    <a:pt x="121" y="52"/>
                    <a:pt x="68" y="94"/>
                    <a:pt x="44" y="131"/>
                  </a:cubicBezTo>
                  <a:cubicBezTo>
                    <a:pt x="44" y="131"/>
                    <a:pt x="44" y="132"/>
                    <a:pt x="44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5"/>
                    <a:pt x="47" y="135"/>
                    <a:pt x="48" y="134"/>
                  </a:cubicBezTo>
                  <a:cubicBezTo>
                    <a:pt x="68" y="124"/>
                    <a:pt x="89" y="111"/>
                    <a:pt x="109" y="98"/>
                  </a:cubicBezTo>
                  <a:cubicBezTo>
                    <a:pt x="117" y="93"/>
                    <a:pt x="124" y="88"/>
                    <a:pt x="132" y="83"/>
                  </a:cubicBezTo>
                  <a:cubicBezTo>
                    <a:pt x="116" y="97"/>
                    <a:pt x="102" y="114"/>
                    <a:pt x="94" y="133"/>
                  </a:cubicBezTo>
                  <a:cubicBezTo>
                    <a:pt x="94" y="133"/>
                    <a:pt x="93" y="133"/>
                    <a:pt x="93" y="134"/>
                  </a:cubicBezTo>
                  <a:cubicBezTo>
                    <a:pt x="93" y="134"/>
                    <a:pt x="94" y="135"/>
                    <a:pt x="94" y="135"/>
                  </a:cubicBezTo>
                  <a:cubicBezTo>
                    <a:pt x="94" y="136"/>
                    <a:pt x="95" y="136"/>
                    <a:pt x="96" y="136"/>
                  </a:cubicBezTo>
                  <a:cubicBezTo>
                    <a:pt x="102" y="136"/>
                    <a:pt x="108" y="134"/>
                    <a:pt x="115" y="131"/>
                  </a:cubicBezTo>
                  <a:cubicBezTo>
                    <a:pt x="112" y="137"/>
                    <a:pt x="109" y="142"/>
                    <a:pt x="107" y="148"/>
                  </a:cubicBezTo>
                  <a:cubicBezTo>
                    <a:pt x="107" y="148"/>
                    <a:pt x="107" y="148"/>
                    <a:pt x="107" y="149"/>
                  </a:cubicBezTo>
                  <a:cubicBezTo>
                    <a:pt x="107" y="149"/>
                    <a:pt x="107" y="150"/>
                    <a:pt x="107" y="150"/>
                  </a:cubicBezTo>
                  <a:cubicBezTo>
                    <a:pt x="108" y="151"/>
                    <a:pt x="109" y="152"/>
                    <a:pt x="110" y="151"/>
                  </a:cubicBezTo>
                  <a:cubicBezTo>
                    <a:pt x="151" y="141"/>
                    <a:pt x="194" y="112"/>
                    <a:pt x="235" y="85"/>
                  </a:cubicBezTo>
                  <a:cubicBezTo>
                    <a:pt x="238" y="82"/>
                    <a:pt x="242" y="79"/>
                    <a:pt x="246" y="77"/>
                  </a:cubicBezTo>
                  <a:cubicBezTo>
                    <a:pt x="242" y="80"/>
                    <a:pt x="238" y="83"/>
                    <a:pt x="235" y="87"/>
                  </a:cubicBezTo>
                  <a:cubicBezTo>
                    <a:pt x="225" y="92"/>
                    <a:pt x="216" y="98"/>
                    <a:pt x="209" y="104"/>
                  </a:cubicBezTo>
                  <a:cubicBezTo>
                    <a:pt x="183" y="125"/>
                    <a:pt x="163" y="150"/>
                    <a:pt x="145" y="173"/>
                  </a:cubicBezTo>
                  <a:cubicBezTo>
                    <a:pt x="145" y="173"/>
                    <a:pt x="145" y="174"/>
                    <a:pt x="145" y="175"/>
                  </a:cubicBezTo>
                  <a:cubicBezTo>
                    <a:pt x="145" y="175"/>
                    <a:pt x="145" y="176"/>
                    <a:pt x="146" y="176"/>
                  </a:cubicBezTo>
                  <a:cubicBezTo>
                    <a:pt x="146" y="177"/>
                    <a:pt x="148" y="178"/>
                    <a:pt x="149" y="177"/>
                  </a:cubicBezTo>
                  <a:cubicBezTo>
                    <a:pt x="167" y="168"/>
                    <a:pt x="181" y="151"/>
                    <a:pt x="195" y="135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14" y="112"/>
                    <a:pt x="226" y="101"/>
                    <a:pt x="238" y="91"/>
                  </a:cubicBezTo>
                  <a:cubicBezTo>
                    <a:pt x="242" y="88"/>
                    <a:pt x="247" y="86"/>
                    <a:pt x="252" y="83"/>
                  </a:cubicBezTo>
                  <a:cubicBezTo>
                    <a:pt x="256" y="80"/>
                    <a:pt x="260" y="78"/>
                    <a:pt x="265" y="76"/>
                  </a:cubicBezTo>
                  <a:cubicBezTo>
                    <a:pt x="257" y="90"/>
                    <a:pt x="249" y="108"/>
                    <a:pt x="241" y="129"/>
                  </a:cubicBezTo>
                  <a:cubicBezTo>
                    <a:pt x="232" y="140"/>
                    <a:pt x="222" y="152"/>
                    <a:pt x="212" y="163"/>
                  </a:cubicBezTo>
                  <a:cubicBezTo>
                    <a:pt x="207" y="167"/>
                    <a:pt x="201" y="171"/>
                    <a:pt x="196" y="175"/>
                  </a:cubicBezTo>
                  <a:cubicBezTo>
                    <a:pt x="178" y="188"/>
                    <a:pt x="160" y="202"/>
                    <a:pt x="149" y="220"/>
                  </a:cubicBezTo>
                  <a:cubicBezTo>
                    <a:pt x="149" y="221"/>
                    <a:pt x="149" y="221"/>
                    <a:pt x="149" y="222"/>
                  </a:cubicBezTo>
                  <a:cubicBezTo>
                    <a:pt x="149" y="222"/>
                    <a:pt x="149" y="223"/>
                    <a:pt x="150" y="224"/>
                  </a:cubicBezTo>
                  <a:cubicBezTo>
                    <a:pt x="151" y="224"/>
                    <a:pt x="152" y="224"/>
                    <a:pt x="153" y="224"/>
                  </a:cubicBezTo>
                  <a:cubicBezTo>
                    <a:pt x="155" y="222"/>
                    <a:pt x="157" y="221"/>
                    <a:pt x="159" y="219"/>
                  </a:cubicBezTo>
                  <a:cubicBezTo>
                    <a:pt x="157" y="222"/>
                    <a:pt x="154" y="226"/>
                    <a:pt x="153" y="229"/>
                  </a:cubicBezTo>
                  <a:cubicBezTo>
                    <a:pt x="153" y="229"/>
                    <a:pt x="153" y="230"/>
                    <a:pt x="153" y="230"/>
                  </a:cubicBezTo>
                  <a:cubicBezTo>
                    <a:pt x="153" y="231"/>
                    <a:pt x="153" y="231"/>
                    <a:pt x="153" y="232"/>
                  </a:cubicBezTo>
                  <a:cubicBezTo>
                    <a:pt x="153" y="232"/>
                    <a:pt x="154" y="233"/>
                    <a:pt x="155" y="233"/>
                  </a:cubicBezTo>
                  <a:cubicBezTo>
                    <a:pt x="171" y="235"/>
                    <a:pt x="188" y="226"/>
                    <a:pt x="206" y="212"/>
                  </a:cubicBezTo>
                  <a:cubicBezTo>
                    <a:pt x="205" y="214"/>
                    <a:pt x="203" y="216"/>
                    <a:pt x="202" y="218"/>
                  </a:cubicBezTo>
                  <a:cubicBezTo>
                    <a:pt x="200" y="220"/>
                    <a:pt x="198" y="222"/>
                    <a:pt x="196" y="224"/>
                  </a:cubicBezTo>
                  <a:cubicBezTo>
                    <a:pt x="194" y="225"/>
                    <a:pt x="192" y="227"/>
                    <a:pt x="190" y="228"/>
                  </a:cubicBezTo>
                  <a:cubicBezTo>
                    <a:pt x="184" y="232"/>
                    <a:pt x="178" y="235"/>
                    <a:pt x="171" y="239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55" y="247"/>
                    <a:pt x="146" y="251"/>
                    <a:pt x="146" y="267"/>
                  </a:cubicBezTo>
                  <a:cubicBezTo>
                    <a:pt x="146" y="271"/>
                    <a:pt x="147" y="277"/>
                    <a:pt x="148" y="283"/>
                  </a:cubicBezTo>
                  <a:cubicBezTo>
                    <a:pt x="149" y="285"/>
                    <a:pt x="150" y="286"/>
                    <a:pt x="151" y="285"/>
                  </a:cubicBezTo>
                  <a:cubicBezTo>
                    <a:pt x="161" y="284"/>
                    <a:pt x="170" y="277"/>
                    <a:pt x="179" y="266"/>
                  </a:cubicBezTo>
                  <a:cubicBezTo>
                    <a:pt x="209" y="255"/>
                    <a:pt x="229" y="224"/>
                    <a:pt x="248" y="193"/>
                  </a:cubicBezTo>
                  <a:cubicBezTo>
                    <a:pt x="248" y="192"/>
                    <a:pt x="249" y="192"/>
                    <a:pt x="249" y="191"/>
                  </a:cubicBezTo>
                  <a:cubicBezTo>
                    <a:pt x="250" y="190"/>
                    <a:pt x="252" y="189"/>
                    <a:pt x="253" y="187"/>
                  </a:cubicBezTo>
                  <a:cubicBezTo>
                    <a:pt x="252" y="192"/>
                    <a:pt x="251" y="197"/>
                    <a:pt x="249" y="202"/>
                  </a:cubicBezTo>
                  <a:cubicBezTo>
                    <a:pt x="247" y="211"/>
                    <a:pt x="244" y="220"/>
                    <a:pt x="242" y="229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1" y="230"/>
                    <a:pt x="242" y="231"/>
                    <a:pt x="243" y="232"/>
                  </a:cubicBezTo>
                  <a:cubicBezTo>
                    <a:pt x="243" y="232"/>
                    <a:pt x="244" y="232"/>
                    <a:pt x="244" y="232"/>
                  </a:cubicBezTo>
                  <a:cubicBezTo>
                    <a:pt x="217" y="259"/>
                    <a:pt x="185" y="281"/>
                    <a:pt x="154" y="288"/>
                  </a:cubicBezTo>
                  <a:cubicBezTo>
                    <a:pt x="153" y="288"/>
                    <a:pt x="152" y="289"/>
                    <a:pt x="152" y="290"/>
                  </a:cubicBezTo>
                  <a:cubicBezTo>
                    <a:pt x="152" y="290"/>
                    <a:pt x="152" y="290"/>
                    <a:pt x="152" y="290"/>
                  </a:cubicBezTo>
                  <a:cubicBezTo>
                    <a:pt x="152" y="291"/>
                    <a:pt x="153" y="292"/>
                    <a:pt x="153" y="293"/>
                  </a:cubicBezTo>
                  <a:cubicBezTo>
                    <a:pt x="202" y="317"/>
                    <a:pt x="236" y="269"/>
                    <a:pt x="267" y="227"/>
                  </a:cubicBezTo>
                  <a:cubicBezTo>
                    <a:pt x="275" y="215"/>
                    <a:pt x="284" y="204"/>
                    <a:pt x="292" y="195"/>
                  </a:cubicBezTo>
                  <a:cubicBezTo>
                    <a:pt x="292" y="198"/>
                    <a:pt x="292" y="201"/>
                    <a:pt x="293" y="205"/>
                  </a:cubicBezTo>
                  <a:cubicBezTo>
                    <a:pt x="279" y="232"/>
                    <a:pt x="263" y="259"/>
                    <a:pt x="244" y="283"/>
                  </a:cubicBezTo>
                  <a:cubicBezTo>
                    <a:pt x="242" y="284"/>
                    <a:pt x="240" y="285"/>
                    <a:pt x="238" y="287"/>
                  </a:cubicBezTo>
                  <a:cubicBezTo>
                    <a:pt x="224" y="296"/>
                    <a:pt x="207" y="299"/>
                    <a:pt x="191" y="303"/>
                  </a:cubicBezTo>
                  <a:cubicBezTo>
                    <a:pt x="177" y="306"/>
                    <a:pt x="162" y="309"/>
                    <a:pt x="149" y="315"/>
                  </a:cubicBezTo>
                  <a:cubicBezTo>
                    <a:pt x="148" y="316"/>
                    <a:pt x="148" y="317"/>
                    <a:pt x="148" y="318"/>
                  </a:cubicBezTo>
                  <a:cubicBezTo>
                    <a:pt x="148" y="318"/>
                    <a:pt x="148" y="318"/>
                    <a:pt x="148" y="319"/>
                  </a:cubicBezTo>
                  <a:cubicBezTo>
                    <a:pt x="148" y="320"/>
                    <a:pt x="149" y="321"/>
                    <a:pt x="151" y="320"/>
                  </a:cubicBezTo>
                  <a:cubicBezTo>
                    <a:pt x="163" y="318"/>
                    <a:pt x="176" y="319"/>
                    <a:pt x="189" y="320"/>
                  </a:cubicBezTo>
                  <a:cubicBezTo>
                    <a:pt x="195" y="321"/>
                    <a:pt x="201" y="321"/>
                    <a:pt x="207" y="321"/>
                  </a:cubicBezTo>
                  <a:cubicBezTo>
                    <a:pt x="195" y="331"/>
                    <a:pt x="182" y="340"/>
                    <a:pt x="168" y="347"/>
                  </a:cubicBezTo>
                  <a:cubicBezTo>
                    <a:pt x="167" y="347"/>
                    <a:pt x="166" y="348"/>
                    <a:pt x="166" y="349"/>
                  </a:cubicBezTo>
                  <a:cubicBezTo>
                    <a:pt x="166" y="349"/>
                    <a:pt x="166" y="349"/>
                    <a:pt x="166" y="349"/>
                  </a:cubicBezTo>
                  <a:cubicBezTo>
                    <a:pt x="166" y="350"/>
                    <a:pt x="167" y="351"/>
                    <a:pt x="167" y="351"/>
                  </a:cubicBezTo>
                  <a:cubicBezTo>
                    <a:pt x="184" y="363"/>
                    <a:pt x="204" y="365"/>
                    <a:pt x="226" y="358"/>
                  </a:cubicBezTo>
                  <a:cubicBezTo>
                    <a:pt x="239" y="354"/>
                    <a:pt x="252" y="346"/>
                    <a:pt x="265" y="337"/>
                  </a:cubicBezTo>
                  <a:cubicBezTo>
                    <a:pt x="289" y="329"/>
                    <a:pt x="314" y="306"/>
                    <a:pt x="333" y="283"/>
                  </a:cubicBezTo>
                  <a:cubicBezTo>
                    <a:pt x="334" y="284"/>
                    <a:pt x="334" y="284"/>
                    <a:pt x="335" y="285"/>
                  </a:cubicBezTo>
                  <a:cubicBezTo>
                    <a:pt x="336" y="286"/>
                    <a:pt x="336" y="286"/>
                    <a:pt x="337" y="286"/>
                  </a:cubicBezTo>
                  <a:cubicBezTo>
                    <a:pt x="338" y="286"/>
                    <a:pt x="338" y="286"/>
                    <a:pt x="339" y="285"/>
                  </a:cubicBezTo>
                  <a:cubicBezTo>
                    <a:pt x="345" y="279"/>
                    <a:pt x="348" y="270"/>
                    <a:pt x="351" y="261"/>
                  </a:cubicBezTo>
                  <a:cubicBezTo>
                    <a:pt x="357" y="252"/>
                    <a:pt x="361" y="245"/>
                    <a:pt x="364" y="239"/>
                  </a:cubicBezTo>
                  <a:cubicBezTo>
                    <a:pt x="374" y="221"/>
                    <a:pt x="379" y="192"/>
                    <a:pt x="379" y="162"/>
                  </a:cubicBezTo>
                  <a:cubicBezTo>
                    <a:pt x="379" y="136"/>
                    <a:pt x="375" y="110"/>
                    <a:pt x="366" y="89"/>
                  </a:cubicBezTo>
                  <a:cubicBezTo>
                    <a:pt x="356" y="67"/>
                    <a:pt x="341" y="53"/>
                    <a:pt x="323" y="49"/>
                  </a:cubicBezTo>
                  <a:cubicBezTo>
                    <a:pt x="322" y="49"/>
                    <a:pt x="321" y="49"/>
                    <a:pt x="320" y="49"/>
                  </a:cubicBezTo>
                  <a:cubicBezTo>
                    <a:pt x="320" y="50"/>
                    <a:pt x="319" y="50"/>
                    <a:pt x="319" y="51"/>
                  </a:cubicBezTo>
                  <a:cubicBezTo>
                    <a:pt x="319" y="54"/>
                    <a:pt x="319" y="56"/>
                    <a:pt x="319" y="59"/>
                  </a:cubicBezTo>
                  <a:cubicBezTo>
                    <a:pt x="317" y="55"/>
                    <a:pt x="315" y="52"/>
                    <a:pt x="313" y="49"/>
                  </a:cubicBezTo>
                  <a:cubicBezTo>
                    <a:pt x="312" y="48"/>
                    <a:pt x="311" y="48"/>
                    <a:pt x="310" y="48"/>
                  </a:cubicBezTo>
                  <a:cubicBezTo>
                    <a:pt x="309" y="48"/>
                    <a:pt x="308" y="49"/>
                    <a:pt x="308" y="50"/>
                  </a:cubicBezTo>
                  <a:cubicBezTo>
                    <a:pt x="308" y="51"/>
                    <a:pt x="308" y="51"/>
                    <a:pt x="308" y="51"/>
                  </a:cubicBezTo>
                  <a:cubicBezTo>
                    <a:pt x="307" y="51"/>
                    <a:pt x="307" y="51"/>
                    <a:pt x="307" y="51"/>
                  </a:cubicBezTo>
                  <a:cubicBezTo>
                    <a:pt x="305" y="51"/>
                    <a:pt x="304" y="52"/>
                    <a:pt x="304" y="53"/>
                  </a:cubicBezTo>
                  <a:cubicBezTo>
                    <a:pt x="304" y="53"/>
                    <a:pt x="304" y="54"/>
                    <a:pt x="304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1" y="55"/>
                    <a:pt x="299" y="57"/>
                    <a:pt x="297" y="59"/>
                  </a:cubicBezTo>
                  <a:cubicBezTo>
                    <a:pt x="297" y="57"/>
                    <a:pt x="298" y="55"/>
                    <a:pt x="299" y="53"/>
                  </a:cubicBezTo>
                  <a:cubicBezTo>
                    <a:pt x="305" y="47"/>
                    <a:pt x="310" y="42"/>
                    <a:pt x="314" y="35"/>
                  </a:cubicBezTo>
                  <a:cubicBezTo>
                    <a:pt x="314" y="35"/>
                    <a:pt x="315" y="35"/>
                    <a:pt x="315" y="34"/>
                  </a:cubicBezTo>
                  <a:cubicBezTo>
                    <a:pt x="315" y="33"/>
                    <a:pt x="314" y="33"/>
                    <a:pt x="314" y="32"/>
                  </a:cubicBezTo>
                  <a:cubicBezTo>
                    <a:pt x="314" y="32"/>
                    <a:pt x="313" y="32"/>
                    <a:pt x="313" y="32"/>
                  </a:cubicBezTo>
                  <a:cubicBezTo>
                    <a:pt x="314" y="32"/>
                    <a:pt x="315" y="31"/>
                    <a:pt x="317" y="31"/>
                  </a:cubicBezTo>
                  <a:cubicBezTo>
                    <a:pt x="318" y="31"/>
                    <a:pt x="319" y="30"/>
                    <a:pt x="319" y="28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19" y="27"/>
                    <a:pt x="317" y="26"/>
                    <a:pt x="316" y="26"/>
                  </a:cubicBezTo>
                  <a:cubicBezTo>
                    <a:pt x="310" y="26"/>
                    <a:pt x="304" y="26"/>
                    <a:pt x="298" y="26"/>
                  </a:cubicBezTo>
                  <a:cubicBezTo>
                    <a:pt x="296" y="24"/>
                    <a:pt x="294" y="23"/>
                    <a:pt x="293" y="21"/>
                  </a:cubicBezTo>
                  <a:cubicBezTo>
                    <a:pt x="294" y="21"/>
                    <a:pt x="296" y="21"/>
                    <a:pt x="298" y="21"/>
                  </a:cubicBezTo>
                  <a:cubicBezTo>
                    <a:pt x="299" y="21"/>
                    <a:pt x="300" y="20"/>
                    <a:pt x="301" y="19"/>
                  </a:cubicBezTo>
                  <a:cubicBezTo>
                    <a:pt x="301" y="19"/>
                    <a:pt x="301" y="18"/>
                    <a:pt x="301" y="18"/>
                  </a:cubicBezTo>
                  <a:cubicBezTo>
                    <a:pt x="301" y="17"/>
                    <a:pt x="300" y="16"/>
                    <a:pt x="299" y="16"/>
                  </a:cubicBezTo>
                  <a:cubicBezTo>
                    <a:pt x="292" y="14"/>
                    <a:pt x="285" y="12"/>
                    <a:pt x="277" y="11"/>
                  </a:cubicBezTo>
                  <a:cubicBezTo>
                    <a:pt x="273" y="9"/>
                    <a:pt x="270" y="8"/>
                    <a:pt x="267" y="7"/>
                  </a:cubicBezTo>
                  <a:cubicBezTo>
                    <a:pt x="270" y="7"/>
                    <a:pt x="273" y="6"/>
                    <a:pt x="276" y="6"/>
                  </a:cubicBezTo>
                  <a:cubicBezTo>
                    <a:pt x="277" y="6"/>
                    <a:pt x="278" y="4"/>
                    <a:pt x="278" y="3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8" y="2"/>
                    <a:pt x="277" y="1"/>
                    <a:pt x="276" y="1"/>
                  </a:cubicBezTo>
                  <a:cubicBezTo>
                    <a:pt x="267" y="0"/>
                    <a:pt x="257" y="1"/>
                    <a:pt x="247" y="2"/>
                  </a:cubicBezTo>
                  <a:close/>
                  <a:moveTo>
                    <a:pt x="226" y="7"/>
                  </a:moveTo>
                  <a:cubicBezTo>
                    <a:pt x="225" y="7"/>
                    <a:pt x="225" y="7"/>
                    <a:pt x="225" y="7"/>
                  </a:cubicBezTo>
                  <a:cubicBezTo>
                    <a:pt x="224" y="7"/>
                    <a:pt x="223" y="7"/>
                    <a:pt x="223" y="7"/>
                  </a:cubicBezTo>
                  <a:cubicBezTo>
                    <a:pt x="224" y="7"/>
                    <a:pt x="225" y="7"/>
                    <a:pt x="226" y="7"/>
                  </a:cubicBezTo>
                  <a:close/>
                  <a:moveTo>
                    <a:pt x="127" y="14"/>
                  </a:moveTo>
                  <a:cubicBezTo>
                    <a:pt x="93" y="21"/>
                    <a:pt x="55" y="34"/>
                    <a:pt x="29" y="57"/>
                  </a:cubicBezTo>
                  <a:cubicBezTo>
                    <a:pt x="24" y="59"/>
                    <a:pt x="19" y="59"/>
                    <a:pt x="14" y="60"/>
                  </a:cubicBezTo>
                  <a:cubicBezTo>
                    <a:pt x="41" y="24"/>
                    <a:pt x="83" y="14"/>
                    <a:pt x="127" y="14"/>
                  </a:cubicBezTo>
                  <a:close/>
                  <a:moveTo>
                    <a:pt x="190" y="13"/>
                  </a:moveTo>
                  <a:cubicBezTo>
                    <a:pt x="193" y="14"/>
                    <a:pt x="196" y="14"/>
                    <a:pt x="199" y="14"/>
                  </a:cubicBezTo>
                  <a:cubicBezTo>
                    <a:pt x="199" y="14"/>
                    <a:pt x="198" y="14"/>
                    <a:pt x="197" y="14"/>
                  </a:cubicBezTo>
                  <a:cubicBezTo>
                    <a:pt x="195" y="14"/>
                    <a:pt x="193" y="14"/>
                    <a:pt x="190" y="13"/>
                  </a:cubicBezTo>
                  <a:close/>
                  <a:moveTo>
                    <a:pt x="115" y="22"/>
                  </a:moveTo>
                  <a:cubicBezTo>
                    <a:pt x="97" y="29"/>
                    <a:pt x="81" y="37"/>
                    <a:pt x="68" y="46"/>
                  </a:cubicBezTo>
                  <a:cubicBezTo>
                    <a:pt x="58" y="49"/>
                    <a:pt x="50" y="52"/>
                    <a:pt x="41" y="54"/>
                  </a:cubicBezTo>
                  <a:cubicBezTo>
                    <a:pt x="62" y="39"/>
                    <a:pt x="89" y="29"/>
                    <a:pt x="115" y="22"/>
                  </a:cubicBezTo>
                  <a:close/>
                  <a:moveTo>
                    <a:pt x="136" y="20"/>
                  </a:moveTo>
                  <a:cubicBezTo>
                    <a:pt x="142" y="18"/>
                    <a:pt x="147" y="17"/>
                    <a:pt x="153" y="15"/>
                  </a:cubicBezTo>
                  <a:cubicBezTo>
                    <a:pt x="137" y="21"/>
                    <a:pt x="120" y="27"/>
                    <a:pt x="104" y="33"/>
                  </a:cubicBezTo>
                  <a:cubicBezTo>
                    <a:pt x="114" y="28"/>
                    <a:pt x="124" y="24"/>
                    <a:pt x="136" y="20"/>
                  </a:cubicBezTo>
                  <a:close/>
                  <a:moveTo>
                    <a:pt x="101" y="39"/>
                  </a:moveTo>
                  <a:cubicBezTo>
                    <a:pt x="123" y="31"/>
                    <a:pt x="146" y="23"/>
                    <a:pt x="169" y="16"/>
                  </a:cubicBezTo>
                  <a:cubicBezTo>
                    <a:pt x="174" y="17"/>
                    <a:pt x="179" y="17"/>
                    <a:pt x="184" y="18"/>
                  </a:cubicBezTo>
                  <a:cubicBezTo>
                    <a:pt x="121" y="36"/>
                    <a:pt x="69" y="64"/>
                    <a:pt x="19" y="106"/>
                  </a:cubicBezTo>
                  <a:cubicBezTo>
                    <a:pt x="28" y="85"/>
                    <a:pt x="45" y="67"/>
                    <a:pt x="70" y="51"/>
                  </a:cubicBezTo>
                  <a:cubicBezTo>
                    <a:pt x="80" y="47"/>
                    <a:pt x="91" y="43"/>
                    <a:pt x="101" y="39"/>
                  </a:cubicBezTo>
                  <a:close/>
                  <a:moveTo>
                    <a:pt x="202" y="20"/>
                  </a:moveTo>
                  <a:cubicBezTo>
                    <a:pt x="209" y="21"/>
                    <a:pt x="216" y="22"/>
                    <a:pt x="222" y="23"/>
                  </a:cubicBezTo>
                  <a:cubicBezTo>
                    <a:pt x="248" y="27"/>
                    <a:pt x="272" y="30"/>
                    <a:pt x="294" y="31"/>
                  </a:cubicBezTo>
                  <a:cubicBezTo>
                    <a:pt x="280" y="35"/>
                    <a:pt x="267" y="39"/>
                    <a:pt x="255" y="43"/>
                  </a:cubicBezTo>
                  <a:cubicBezTo>
                    <a:pt x="191" y="60"/>
                    <a:pt x="146" y="86"/>
                    <a:pt x="121" y="123"/>
                  </a:cubicBezTo>
                  <a:cubicBezTo>
                    <a:pt x="114" y="127"/>
                    <a:pt x="107" y="129"/>
                    <a:pt x="101" y="130"/>
                  </a:cubicBezTo>
                  <a:cubicBezTo>
                    <a:pt x="119" y="94"/>
                    <a:pt x="161" y="63"/>
                    <a:pt x="200" y="48"/>
                  </a:cubicBezTo>
                  <a:cubicBezTo>
                    <a:pt x="208" y="44"/>
                    <a:pt x="217" y="41"/>
                    <a:pt x="226" y="39"/>
                  </a:cubicBezTo>
                  <a:cubicBezTo>
                    <a:pt x="228" y="39"/>
                    <a:pt x="228" y="38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4"/>
                    <a:pt x="227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16" y="36"/>
                    <a:pt x="206" y="39"/>
                    <a:pt x="196" y="43"/>
                  </a:cubicBezTo>
                  <a:cubicBezTo>
                    <a:pt x="164" y="56"/>
                    <a:pt x="135" y="75"/>
                    <a:pt x="106" y="93"/>
                  </a:cubicBezTo>
                  <a:cubicBezTo>
                    <a:pt x="89" y="104"/>
                    <a:pt x="72" y="115"/>
                    <a:pt x="55" y="124"/>
                  </a:cubicBezTo>
                  <a:cubicBezTo>
                    <a:pt x="85" y="85"/>
                    <a:pt x="146" y="42"/>
                    <a:pt x="202" y="20"/>
                  </a:cubicBezTo>
                  <a:close/>
                  <a:moveTo>
                    <a:pt x="216" y="16"/>
                  </a:moveTo>
                  <a:cubicBezTo>
                    <a:pt x="221" y="16"/>
                    <a:pt x="226" y="17"/>
                    <a:pt x="231" y="17"/>
                  </a:cubicBezTo>
                  <a:cubicBezTo>
                    <a:pt x="248" y="20"/>
                    <a:pt x="266" y="22"/>
                    <a:pt x="284" y="22"/>
                  </a:cubicBezTo>
                  <a:cubicBezTo>
                    <a:pt x="286" y="23"/>
                    <a:pt x="288" y="24"/>
                    <a:pt x="290" y="26"/>
                  </a:cubicBezTo>
                  <a:cubicBezTo>
                    <a:pt x="269" y="25"/>
                    <a:pt x="246" y="21"/>
                    <a:pt x="223" y="18"/>
                  </a:cubicBezTo>
                  <a:cubicBezTo>
                    <a:pt x="219" y="17"/>
                    <a:pt x="216" y="17"/>
                    <a:pt x="212" y="16"/>
                  </a:cubicBezTo>
                  <a:cubicBezTo>
                    <a:pt x="213" y="16"/>
                    <a:pt x="213" y="16"/>
                    <a:pt x="214" y="16"/>
                  </a:cubicBezTo>
                  <a:cubicBezTo>
                    <a:pt x="215" y="16"/>
                    <a:pt x="215" y="16"/>
                    <a:pt x="216" y="16"/>
                  </a:cubicBezTo>
                  <a:close/>
                  <a:moveTo>
                    <a:pt x="233" y="12"/>
                  </a:moveTo>
                  <a:cubicBezTo>
                    <a:pt x="249" y="13"/>
                    <a:pt x="263" y="14"/>
                    <a:pt x="275" y="16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1" y="16"/>
                    <a:pt x="247" y="14"/>
                    <a:pt x="233" y="12"/>
                  </a:cubicBezTo>
                  <a:close/>
                  <a:moveTo>
                    <a:pt x="316" y="31"/>
                  </a:moveTo>
                  <a:cubicBezTo>
                    <a:pt x="316" y="31"/>
                    <a:pt x="316" y="31"/>
                    <a:pt x="316" y="31"/>
                  </a:cubicBezTo>
                  <a:cubicBezTo>
                    <a:pt x="316" y="31"/>
                    <a:pt x="316" y="31"/>
                    <a:pt x="316" y="31"/>
                  </a:cubicBezTo>
                  <a:close/>
                  <a:moveTo>
                    <a:pt x="309" y="33"/>
                  </a:moveTo>
                  <a:cubicBezTo>
                    <a:pt x="308" y="33"/>
                    <a:pt x="307" y="34"/>
                    <a:pt x="306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6" y="33"/>
                    <a:pt x="307" y="33"/>
                    <a:pt x="309" y="33"/>
                  </a:cubicBezTo>
                  <a:close/>
                  <a:moveTo>
                    <a:pt x="202" y="66"/>
                  </a:moveTo>
                  <a:cubicBezTo>
                    <a:pt x="193" y="72"/>
                    <a:pt x="181" y="81"/>
                    <a:pt x="168" y="90"/>
                  </a:cubicBezTo>
                  <a:cubicBezTo>
                    <a:pt x="157" y="99"/>
                    <a:pt x="145" y="108"/>
                    <a:pt x="133" y="116"/>
                  </a:cubicBezTo>
                  <a:cubicBezTo>
                    <a:pt x="150" y="96"/>
                    <a:pt x="173" y="80"/>
                    <a:pt x="202" y="66"/>
                  </a:cubicBezTo>
                  <a:close/>
                  <a:moveTo>
                    <a:pt x="294" y="40"/>
                  </a:moveTo>
                  <a:cubicBezTo>
                    <a:pt x="294" y="40"/>
                    <a:pt x="294" y="41"/>
                    <a:pt x="293" y="41"/>
                  </a:cubicBezTo>
                  <a:cubicBezTo>
                    <a:pt x="273" y="53"/>
                    <a:pt x="252" y="66"/>
                    <a:pt x="232" y="80"/>
                  </a:cubicBezTo>
                  <a:cubicBezTo>
                    <a:pt x="193" y="106"/>
                    <a:pt x="153" y="133"/>
                    <a:pt x="114" y="144"/>
                  </a:cubicBezTo>
                  <a:cubicBezTo>
                    <a:pt x="117" y="138"/>
                    <a:pt x="121" y="132"/>
                    <a:pt x="124" y="127"/>
                  </a:cubicBezTo>
                  <a:cubicBezTo>
                    <a:pt x="140" y="119"/>
                    <a:pt x="156" y="106"/>
                    <a:pt x="171" y="95"/>
                  </a:cubicBezTo>
                  <a:cubicBezTo>
                    <a:pt x="185" y="85"/>
                    <a:pt x="197" y="75"/>
                    <a:pt x="207" y="70"/>
                  </a:cubicBezTo>
                  <a:cubicBezTo>
                    <a:pt x="222" y="62"/>
                    <a:pt x="238" y="54"/>
                    <a:pt x="256" y="48"/>
                  </a:cubicBezTo>
                  <a:cubicBezTo>
                    <a:pt x="268" y="45"/>
                    <a:pt x="281" y="42"/>
                    <a:pt x="294" y="40"/>
                  </a:cubicBezTo>
                  <a:close/>
                  <a:moveTo>
                    <a:pt x="301" y="43"/>
                  </a:move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lose/>
                  <a:moveTo>
                    <a:pt x="293" y="50"/>
                  </a:move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lose/>
                  <a:moveTo>
                    <a:pt x="271" y="64"/>
                  </a:moveTo>
                  <a:cubicBezTo>
                    <a:pt x="270" y="65"/>
                    <a:pt x="270" y="66"/>
                    <a:pt x="269" y="67"/>
                  </a:cubicBezTo>
                  <a:cubicBezTo>
                    <a:pt x="267" y="68"/>
                    <a:pt x="265" y="69"/>
                    <a:pt x="262" y="71"/>
                  </a:cubicBezTo>
                  <a:cubicBezTo>
                    <a:pt x="265" y="69"/>
                    <a:pt x="268" y="66"/>
                    <a:pt x="271" y="64"/>
                  </a:cubicBezTo>
                  <a:close/>
                  <a:moveTo>
                    <a:pt x="212" y="108"/>
                  </a:moveTo>
                  <a:cubicBezTo>
                    <a:pt x="212" y="108"/>
                    <a:pt x="212" y="108"/>
                    <a:pt x="212" y="108"/>
                  </a:cubicBezTo>
                  <a:cubicBezTo>
                    <a:pt x="208" y="112"/>
                    <a:pt x="203" y="117"/>
                    <a:pt x="199" y="12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81" y="144"/>
                    <a:pt x="171" y="156"/>
                    <a:pt x="158" y="165"/>
                  </a:cubicBezTo>
                  <a:cubicBezTo>
                    <a:pt x="174" y="145"/>
                    <a:pt x="191" y="126"/>
                    <a:pt x="212" y="108"/>
                  </a:cubicBezTo>
                  <a:close/>
                  <a:moveTo>
                    <a:pt x="275" y="69"/>
                  </a:moveTo>
                  <a:cubicBezTo>
                    <a:pt x="270" y="79"/>
                    <a:pt x="264" y="89"/>
                    <a:pt x="259" y="100"/>
                  </a:cubicBezTo>
                  <a:cubicBezTo>
                    <a:pt x="259" y="100"/>
                    <a:pt x="259" y="101"/>
                    <a:pt x="258" y="101"/>
                  </a:cubicBezTo>
                  <a:cubicBezTo>
                    <a:pt x="263" y="90"/>
                    <a:pt x="268" y="79"/>
                    <a:pt x="273" y="70"/>
                  </a:cubicBezTo>
                  <a:cubicBezTo>
                    <a:pt x="274" y="70"/>
                    <a:pt x="275" y="70"/>
                    <a:pt x="275" y="69"/>
                  </a:cubicBezTo>
                  <a:close/>
                  <a:moveTo>
                    <a:pt x="291" y="59"/>
                  </a:moveTo>
                  <a:cubicBezTo>
                    <a:pt x="290" y="61"/>
                    <a:pt x="290" y="62"/>
                    <a:pt x="289" y="64"/>
                  </a:cubicBezTo>
                  <a:cubicBezTo>
                    <a:pt x="289" y="65"/>
                    <a:pt x="289" y="65"/>
                    <a:pt x="289" y="66"/>
                  </a:cubicBezTo>
                  <a:cubicBezTo>
                    <a:pt x="286" y="69"/>
                    <a:pt x="283" y="72"/>
                    <a:pt x="280" y="76"/>
                  </a:cubicBezTo>
                  <a:cubicBezTo>
                    <a:pt x="281" y="72"/>
                    <a:pt x="282" y="69"/>
                    <a:pt x="283" y="65"/>
                  </a:cubicBezTo>
                  <a:cubicBezTo>
                    <a:pt x="284" y="65"/>
                    <a:pt x="285" y="64"/>
                    <a:pt x="285" y="63"/>
                  </a:cubicBezTo>
                  <a:cubicBezTo>
                    <a:pt x="287" y="62"/>
                    <a:pt x="289" y="60"/>
                    <a:pt x="291" y="59"/>
                  </a:cubicBezTo>
                  <a:close/>
                  <a:moveTo>
                    <a:pt x="179" y="196"/>
                  </a:moveTo>
                  <a:cubicBezTo>
                    <a:pt x="176" y="197"/>
                    <a:pt x="174" y="199"/>
                    <a:pt x="172" y="201"/>
                  </a:cubicBezTo>
                  <a:cubicBezTo>
                    <a:pt x="174" y="199"/>
                    <a:pt x="176" y="197"/>
                    <a:pt x="179" y="196"/>
                  </a:cubicBezTo>
                  <a:close/>
                  <a:moveTo>
                    <a:pt x="227" y="156"/>
                  </a:moveTo>
                  <a:cubicBezTo>
                    <a:pt x="222" y="163"/>
                    <a:pt x="217" y="170"/>
                    <a:pt x="212" y="176"/>
                  </a:cubicBezTo>
                  <a:cubicBezTo>
                    <a:pt x="205" y="183"/>
                    <a:pt x="196" y="190"/>
                    <a:pt x="187" y="196"/>
                  </a:cubicBezTo>
                  <a:cubicBezTo>
                    <a:pt x="185" y="197"/>
                    <a:pt x="184" y="198"/>
                    <a:pt x="183" y="199"/>
                  </a:cubicBezTo>
                  <a:cubicBezTo>
                    <a:pt x="193" y="189"/>
                    <a:pt x="205" y="178"/>
                    <a:pt x="216" y="166"/>
                  </a:cubicBezTo>
                  <a:cubicBezTo>
                    <a:pt x="220" y="163"/>
                    <a:pt x="223" y="160"/>
                    <a:pt x="227" y="156"/>
                  </a:cubicBezTo>
                  <a:close/>
                  <a:moveTo>
                    <a:pt x="190" y="200"/>
                  </a:moveTo>
                  <a:cubicBezTo>
                    <a:pt x="199" y="194"/>
                    <a:pt x="209" y="187"/>
                    <a:pt x="216" y="180"/>
                  </a:cubicBezTo>
                  <a:cubicBezTo>
                    <a:pt x="219" y="176"/>
                    <a:pt x="222" y="172"/>
                    <a:pt x="225" y="168"/>
                  </a:cubicBezTo>
                  <a:cubicBezTo>
                    <a:pt x="220" y="179"/>
                    <a:pt x="216" y="189"/>
                    <a:pt x="211" y="200"/>
                  </a:cubicBezTo>
                  <a:cubicBezTo>
                    <a:pt x="194" y="216"/>
                    <a:pt x="176" y="227"/>
                    <a:pt x="160" y="228"/>
                  </a:cubicBezTo>
                  <a:cubicBezTo>
                    <a:pt x="166" y="217"/>
                    <a:pt x="178" y="209"/>
                    <a:pt x="190" y="200"/>
                  </a:cubicBezTo>
                  <a:close/>
                  <a:moveTo>
                    <a:pt x="261" y="112"/>
                  </a:moveTo>
                  <a:cubicBezTo>
                    <a:pt x="268" y="101"/>
                    <a:pt x="276" y="89"/>
                    <a:pt x="284" y="79"/>
                  </a:cubicBezTo>
                  <a:cubicBezTo>
                    <a:pt x="283" y="82"/>
                    <a:pt x="282" y="84"/>
                    <a:pt x="281" y="86"/>
                  </a:cubicBezTo>
                  <a:cubicBezTo>
                    <a:pt x="277" y="96"/>
                    <a:pt x="273" y="106"/>
                    <a:pt x="270" y="116"/>
                  </a:cubicBezTo>
                  <a:cubicBezTo>
                    <a:pt x="265" y="127"/>
                    <a:pt x="260" y="138"/>
                    <a:pt x="255" y="148"/>
                  </a:cubicBezTo>
                  <a:cubicBezTo>
                    <a:pt x="245" y="163"/>
                    <a:pt x="233" y="177"/>
                    <a:pt x="222" y="189"/>
                  </a:cubicBezTo>
                  <a:cubicBezTo>
                    <a:pt x="228" y="176"/>
                    <a:pt x="233" y="161"/>
                    <a:pt x="239" y="147"/>
                  </a:cubicBezTo>
                  <a:cubicBezTo>
                    <a:pt x="243" y="141"/>
                    <a:pt x="247" y="134"/>
                    <a:pt x="251" y="127"/>
                  </a:cubicBezTo>
                  <a:cubicBezTo>
                    <a:pt x="254" y="122"/>
                    <a:pt x="257" y="117"/>
                    <a:pt x="261" y="112"/>
                  </a:cubicBezTo>
                  <a:close/>
                  <a:moveTo>
                    <a:pt x="300" y="63"/>
                  </a:moveTo>
                  <a:cubicBezTo>
                    <a:pt x="298" y="67"/>
                    <a:pt x="297" y="71"/>
                    <a:pt x="295" y="76"/>
                  </a:cubicBezTo>
                  <a:cubicBezTo>
                    <a:pt x="295" y="76"/>
                    <a:pt x="295" y="77"/>
                    <a:pt x="295" y="77"/>
                  </a:cubicBezTo>
                  <a:cubicBezTo>
                    <a:pt x="291" y="86"/>
                    <a:pt x="286" y="97"/>
                    <a:pt x="280" y="108"/>
                  </a:cubicBezTo>
                  <a:cubicBezTo>
                    <a:pt x="285" y="95"/>
                    <a:pt x="290" y="82"/>
                    <a:pt x="294" y="68"/>
                  </a:cubicBezTo>
                  <a:cubicBezTo>
                    <a:pt x="296" y="66"/>
                    <a:pt x="298" y="65"/>
                    <a:pt x="300" y="63"/>
                  </a:cubicBezTo>
                  <a:close/>
                  <a:moveTo>
                    <a:pt x="232" y="186"/>
                  </a:moveTo>
                  <a:cubicBezTo>
                    <a:pt x="229" y="190"/>
                    <a:pt x="226" y="194"/>
                    <a:pt x="223" y="198"/>
                  </a:cubicBezTo>
                  <a:cubicBezTo>
                    <a:pt x="220" y="202"/>
                    <a:pt x="217" y="206"/>
                    <a:pt x="212" y="210"/>
                  </a:cubicBezTo>
                  <a:cubicBezTo>
                    <a:pt x="213" y="208"/>
                    <a:pt x="214" y="205"/>
                    <a:pt x="216" y="203"/>
                  </a:cubicBezTo>
                  <a:cubicBezTo>
                    <a:pt x="221" y="198"/>
                    <a:pt x="227" y="192"/>
                    <a:pt x="232" y="186"/>
                  </a:cubicBezTo>
                  <a:close/>
                  <a:moveTo>
                    <a:pt x="262" y="146"/>
                  </a:moveTo>
                  <a:cubicBezTo>
                    <a:pt x="261" y="152"/>
                    <a:pt x="260" y="158"/>
                    <a:pt x="258" y="164"/>
                  </a:cubicBezTo>
                  <a:cubicBezTo>
                    <a:pt x="258" y="165"/>
                    <a:pt x="258" y="166"/>
                    <a:pt x="258" y="168"/>
                  </a:cubicBezTo>
                  <a:cubicBezTo>
                    <a:pt x="253" y="174"/>
                    <a:pt x="249" y="181"/>
                    <a:pt x="245" y="187"/>
                  </a:cubicBezTo>
                  <a:cubicBezTo>
                    <a:pt x="239" y="192"/>
                    <a:pt x="233" y="197"/>
                    <a:pt x="227" y="202"/>
                  </a:cubicBezTo>
                  <a:cubicBezTo>
                    <a:pt x="227" y="202"/>
                    <a:pt x="227" y="202"/>
                    <a:pt x="228" y="202"/>
                  </a:cubicBezTo>
                  <a:cubicBezTo>
                    <a:pt x="239" y="186"/>
                    <a:pt x="250" y="168"/>
                    <a:pt x="260" y="149"/>
                  </a:cubicBezTo>
                  <a:cubicBezTo>
                    <a:pt x="261" y="148"/>
                    <a:pt x="262" y="147"/>
                    <a:pt x="262" y="146"/>
                  </a:cubicBezTo>
                  <a:close/>
                  <a:moveTo>
                    <a:pt x="277" y="122"/>
                  </a:moveTo>
                  <a:cubicBezTo>
                    <a:pt x="274" y="132"/>
                    <a:pt x="270" y="141"/>
                    <a:pt x="267" y="151"/>
                  </a:cubicBezTo>
                  <a:cubicBezTo>
                    <a:pt x="268" y="145"/>
                    <a:pt x="270" y="139"/>
                    <a:pt x="271" y="133"/>
                  </a:cubicBezTo>
                  <a:cubicBezTo>
                    <a:pt x="273" y="129"/>
                    <a:pt x="275" y="126"/>
                    <a:pt x="277" y="122"/>
                  </a:cubicBezTo>
                  <a:close/>
                  <a:moveTo>
                    <a:pt x="296" y="88"/>
                  </a:moveTo>
                  <a:cubicBezTo>
                    <a:pt x="296" y="88"/>
                    <a:pt x="301" y="75"/>
                    <a:pt x="305" y="65"/>
                  </a:cubicBezTo>
                  <a:cubicBezTo>
                    <a:pt x="301" y="85"/>
                    <a:pt x="297" y="106"/>
                    <a:pt x="295" y="127"/>
                  </a:cubicBezTo>
                  <a:cubicBezTo>
                    <a:pt x="287" y="132"/>
                    <a:pt x="281" y="138"/>
                    <a:pt x="274" y="145"/>
                  </a:cubicBezTo>
                  <a:cubicBezTo>
                    <a:pt x="282" y="126"/>
                    <a:pt x="289" y="107"/>
                    <a:pt x="296" y="88"/>
                  </a:cubicBezTo>
                  <a:close/>
                  <a:moveTo>
                    <a:pt x="308" y="76"/>
                  </a:moveTo>
                  <a:cubicBezTo>
                    <a:pt x="309" y="82"/>
                    <a:pt x="309" y="88"/>
                    <a:pt x="309" y="94"/>
                  </a:cubicBezTo>
                  <a:cubicBezTo>
                    <a:pt x="309" y="102"/>
                    <a:pt x="309" y="111"/>
                    <a:pt x="308" y="119"/>
                  </a:cubicBezTo>
                  <a:cubicBezTo>
                    <a:pt x="305" y="120"/>
                    <a:pt x="303" y="122"/>
                    <a:pt x="300" y="123"/>
                  </a:cubicBezTo>
                  <a:cubicBezTo>
                    <a:pt x="303" y="107"/>
                    <a:pt x="305" y="92"/>
                    <a:pt x="308" y="76"/>
                  </a:cubicBezTo>
                  <a:close/>
                  <a:moveTo>
                    <a:pt x="312" y="57"/>
                  </a:moveTo>
                  <a:cubicBezTo>
                    <a:pt x="315" y="61"/>
                    <a:pt x="317" y="66"/>
                    <a:pt x="320" y="71"/>
                  </a:cubicBezTo>
                  <a:cubicBezTo>
                    <a:pt x="320" y="86"/>
                    <a:pt x="322" y="100"/>
                    <a:pt x="323" y="115"/>
                  </a:cubicBezTo>
                  <a:cubicBezTo>
                    <a:pt x="320" y="118"/>
                    <a:pt x="316" y="121"/>
                    <a:pt x="313" y="124"/>
                  </a:cubicBezTo>
                  <a:cubicBezTo>
                    <a:pt x="314" y="114"/>
                    <a:pt x="314" y="104"/>
                    <a:pt x="314" y="95"/>
                  </a:cubicBezTo>
                  <a:cubicBezTo>
                    <a:pt x="314" y="82"/>
                    <a:pt x="313" y="71"/>
                    <a:pt x="311" y="61"/>
                  </a:cubicBezTo>
                  <a:cubicBezTo>
                    <a:pt x="312" y="60"/>
                    <a:pt x="312" y="59"/>
                    <a:pt x="312" y="57"/>
                  </a:cubicBezTo>
                  <a:close/>
                  <a:moveTo>
                    <a:pt x="325" y="55"/>
                  </a:moveTo>
                  <a:cubicBezTo>
                    <a:pt x="340" y="60"/>
                    <a:pt x="352" y="72"/>
                    <a:pt x="361" y="91"/>
                  </a:cubicBezTo>
                  <a:cubicBezTo>
                    <a:pt x="370" y="111"/>
                    <a:pt x="374" y="137"/>
                    <a:pt x="374" y="162"/>
                  </a:cubicBezTo>
                  <a:cubicBezTo>
                    <a:pt x="374" y="191"/>
                    <a:pt x="369" y="220"/>
                    <a:pt x="360" y="237"/>
                  </a:cubicBezTo>
                  <a:cubicBezTo>
                    <a:pt x="358" y="240"/>
                    <a:pt x="356" y="243"/>
                    <a:pt x="354" y="247"/>
                  </a:cubicBezTo>
                  <a:cubicBezTo>
                    <a:pt x="355" y="238"/>
                    <a:pt x="355" y="229"/>
                    <a:pt x="355" y="220"/>
                  </a:cubicBezTo>
                  <a:cubicBezTo>
                    <a:pt x="355" y="218"/>
                    <a:pt x="355" y="217"/>
                    <a:pt x="355" y="216"/>
                  </a:cubicBezTo>
                  <a:cubicBezTo>
                    <a:pt x="360" y="200"/>
                    <a:pt x="365" y="174"/>
                    <a:pt x="365" y="146"/>
                  </a:cubicBezTo>
                  <a:cubicBezTo>
                    <a:pt x="365" y="108"/>
                    <a:pt x="356" y="69"/>
                    <a:pt x="326" y="57"/>
                  </a:cubicBezTo>
                  <a:cubicBezTo>
                    <a:pt x="326" y="56"/>
                    <a:pt x="325" y="57"/>
                    <a:pt x="325" y="57"/>
                  </a:cubicBezTo>
                  <a:cubicBezTo>
                    <a:pt x="325" y="56"/>
                    <a:pt x="325" y="56"/>
                    <a:pt x="325" y="55"/>
                  </a:cubicBezTo>
                  <a:close/>
                  <a:moveTo>
                    <a:pt x="326" y="85"/>
                  </a:moveTo>
                  <a:cubicBezTo>
                    <a:pt x="328" y="92"/>
                    <a:pt x="330" y="99"/>
                    <a:pt x="333" y="106"/>
                  </a:cubicBezTo>
                  <a:cubicBezTo>
                    <a:pt x="331" y="108"/>
                    <a:pt x="330" y="109"/>
                    <a:pt x="328" y="110"/>
                  </a:cubicBezTo>
                  <a:cubicBezTo>
                    <a:pt x="327" y="102"/>
                    <a:pt x="326" y="94"/>
                    <a:pt x="326" y="85"/>
                  </a:cubicBezTo>
                  <a:close/>
                  <a:moveTo>
                    <a:pt x="324" y="62"/>
                  </a:moveTo>
                  <a:cubicBezTo>
                    <a:pt x="351" y="73"/>
                    <a:pt x="360" y="109"/>
                    <a:pt x="360" y="145"/>
                  </a:cubicBezTo>
                  <a:cubicBezTo>
                    <a:pt x="360" y="164"/>
                    <a:pt x="358" y="183"/>
                    <a:pt x="354" y="198"/>
                  </a:cubicBezTo>
                  <a:cubicBezTo>
                    <a:pt x="354" y="186"/>
                    <a:pt x="352" y="175"/>
                    <a:pt x="351" y="167"/>
                  </a:cubicBezTo>
                  <a:cubicBezTo>
                    <a:pt x="348" y="148"/>
                    <a:pt x="344" y="129"/>
                    <a:pt x="339" y="112"/>
                  </a:cubicBezTo>
                  <a:cubicBezTo>
                    <a:pt x="340" y="109"/>
                    <a:pt x="341" y="107"/>
                    <a:pt x="342" y="104"/>
                  </a:cubicBezTo>
                  <a:cubicBezTo>
                    <a:pt x="342" y="104"/>
                    <a:pt x="342" y="104"/>
                    <a:pt x="342" y="103"/>
                  </a:cubicBezTo>
                  <a:cubicBezTo>
                    <a:pt x="342" y="102"/>
                    <a:pt x="342" y="102"/>
                    <a:pt x="341" y="101"/>
                  </a:cubicBezTo>
                  <a:cubicBezTo>
                    <a:pt x="340" y="100"/>
                    <a:pt x="339" y="100"/>
                    <a:pt x="338" y="101"/>
                  </a:cubicBezTo>
                  <a:cubicBezTo>
                    <a:pt x="338" y="102"/>
                    <a:pt x="337" y="102"/>
                    <a:pt x="337" y="103"/>
                  </a:cubicBezTo>
                  <a:cubicBezTo>
                    <a:pt x="333" y="91"/>
                    <a:pt x="329" y="80"/>
                    <a:pt x="325" y="70"/>
                  </a:cubicBezTo>
                  <a:cubicBezTo>
                    <a:pt x="325" y="68"/>
                    <a:pt x="324" y="65"/>
                    <a:pt x="324" y="62"/>
                  </a:cubicBezTo>
                  <a:close/>
                  <a:moveTo>
                    <a:pt x="294" y="134"/>
                  </a:moveTo>
                  <a:cubicBezTo>
                    <a:pt x="293" y="137"/>
                    <a:pt x="293" y="140"/>
                    <a:pt x="293" y="143"/>
                  </a:cubicBezTo>
                  <a:cubicBezTo>
                    <a:pt x="284" y="152"/>
                    <a:pt x="275" y="160"/>
                    <a:pt x="266" y="169"/>
                  </a:cubicBezTo>
                  <a:cubicBezTo>
                    <a:pt x="267" y="166"/>
                    <a:pt x="268" y="163"/>
                    <a:pt x="269" y="161"/>
                  </a:cubicBezTo>
                  <a:cubicBezTo>
                    <a:pt x="276" y="150"/>
                    <a:pt x="285" y="141"/>
                    <a:pt x="294" y="134"/>
                  </a:cubicBezTo>
                  <a:close/>
                  <a:moveTo>
                    <a:pt x="306" y="126"/>
                  </a:moveTo>
                  <a:cubicBezTo>
                    <a:pt x="306" y="128"/>
                    <a:pt x="305" y="130"/>
                    <a:pt x="305" y="132"/>
                  </a:cubicBezTo>
                  <a:cubicBezTo>
                    <a:pt x="303" y="134"/>
                    <a:pt x="301" y="136"/>
                    <a:pt x="299" y="138"/>
                  </a:cubicBezTo>
                  <a:cubicBezTo>
                    <a:pt x="299" y="135"/>
                    <a:pt x="299" y="132"/>
                    <a:pt x="300" y="130"/>
                  </a:cubicBezTo>
                  <a:cubicBezTo>
                    <a:pt x="302" y="128"/>
                    <a:pt x="304" y="127"/>
                    <a:pt x="306" y="126"/>
                  </a:cubicBezTo>
                  <a:close/>
                  <a:moveTo>
                    <a:pt x="151" y="267"/>
                  </a:moveTo>
                  <a:cubicBezTo>
                    <a:pt x="151" y="254"/>
                    <a:pt x="158" y="251"/>
                    <a:pt x="170" y="245"/>
                  </a:cubicBezTo>
                  <a:cubicBezTo>
                    <a:pt x="170" y="245"/>
                    <a:pt x="171" y="245"/>
                    <a:pt x="172" y="244"/>
                  </a:cubicBezTo>
                  <a:cubicBezTo>
                    <a:pt x="165" y="252"/>
                    <a:pt x="159" y="259"/>
                    <a:pt x="158" y="267"/>
                  </a:cubicBezTo>
                  <a:cubicBezTo>
                    <a:pt x="158" y="267"/>
                    <a:pt x="158" y="267"/>
                    <a:pt x="158" y="268"/>
                  </a:cubicBezTo>
                  <a:cubicBezTo>
                    <a:pt x="158" y="268"/>
                    <a:pt x="158" y="269"/>
                    <a:pt x="159" y="269"/>
                  </a:cubicBezTo>
                  <a:cubicBezTo>
                    <a:pt x="159" y="270"/>
                    <a:pt x="160" y="270"/>
                    <a:pt x="161" y="270"/>
                  </a:cubicBezTo>
                  <a:cubicBezTo>
                    <a:pt x="164" y="270"/>
                    <a:pt x="167" y="270"/>
                    <a:pt x="169" y="269"/>
                  </a:cubicBezTo>
                  <a:cubicBezTo>
                    <a:pt x="164" y="274"/>
                    <a:pt x="158" y="278"/>
                    <a:pt x="153" y="279"/>
                  </a:cubicBezTo>
                  <a:cubicBezTo>
                    <a:pt x="152" y="274"/>
                    <a:pt x="151" y="270"/>
                    <a:pt x="151" y="267"/>
                  </a:cubicBezTo>
                  <a:close/>
                  <a:moveTo>
                    <a:pt x="196" y="231"/>
                  </a:moveTo>
                  <a:cubicBezTo>
                    <a:pt x="190" y="243"/>
                    <a:pt x="183" y="253"/>
                    <a:pt x="176" y="262"/>
                  </a:cubicBezTo>
                  <a:cubicBezTo>
                    <a:pt x="172" y="263"/>
                    <a:pt x="168" y="264"/>
                    <a:pt x="164" y="264"/>
                  </a:cubicBezTo>
                  <a:cubicBezTo>
                    <a:pt x="168" y="253"/>
                    <a:pt x="180" y="243"/>
                    <a:pt x="193" y="233"/>
                  </a:cubicBezTo>
                  <a:cubicBezTo>
                    <a:pt x="194" y="232"/>
                    <a:pt x="195" y="231"/>
                    <a:pt x="196" y="231"/>
                  </a:cubicBezTo>
                  <a:close/>
                  <a:moveTo>
                    <a:pt x="236" y="202"/>
                  </a:moveTo>
                  <a:cubicBezTo>
                    <a:pt x="222" y="225"/>
                    <a:pt x="206" y="246"/>
                    <a:pt x="186" y="257"/>
                  </a:cubicBezTo>
                  <a:cubicBezTo>
                    <a:pt x="192" y="248"/>
                    <a:pt x="199" y="237"/>
                    <a:pt x="205" y="225"/>
                  </a:cubicBezTo>
                  <a:cubicBezTo>
                    <a:pt x="216" y="218"/>
                    <a:pt x="226" y="210"/>
                    <a:pt x="236" y="202"/>
                  </a:cubicBezTo>
                  <a:close/>
                  <a:moveTo>
                    <a:pt x="292" y="151"/>
                  </a:moveTo>
                  <a:cubicBezTo>
                    <a:pt x="292" y="156"/>
                    <a:pt x="292" y="161"/>
                    <a:pt x="292" y="166"/>
                  </a:cubicBezTo>
                  <a:cubicBezTo>
                    <a:pt x="281" y="187"/>
                    <a:pt x="265" y="209"/>
                    <a:pt x="247" y="228"/>
                  </a:cubicBezTo>
                  <a:cubicBezTo>
                    <a:pt x="250" y="220"/>
                    <a:pt x="252" y="212"/>
                    <a:pt x="255" y="203"/>
                  </a:cubicBezTo>
                  <a:cubicBezTo>
                    <a:pt x="257" y="195"/>
                    <a:pt x="260" y="187"/>
                    <a:pt x="263" y="179"/>
                  </a:cubicBezTo>
                  <a:cubicBezTo>
                    <a:pt x="273" y="170"/>
                    <a:pt x="282" y="161"/>
                    <a:pt x="292" y="151"/>
                  </a:cubicBezTo>
                  <a:close/>
                  <a:moveTo>
                    <a:pt x="302" y="142"/>
                  </a:moveTo>
                  <a:cubicBezTo>
                    <a:pt x="300" y="146"/>
                    <a:pt x="299" y="149"/>
                    <a:pt x="297" y="153"/>
                  </a:cubicBezTo>
                  <a:cubicBezTo>
                    <a:pt x="298" y="151"/>
                    <a:pt x="298" y="148"/>
                    <a:pt x="298" y="146"/>
                  </a:cubicBezTo>
                  <a:cubicBezTo>
                    <a:pt x="299" y="145"/>
                    <a:pt x="300" y="143"/>
                    <a:pt x="302" y="142"/>
                  </a:cubicBezTo>
                  <a:close/>
                  <a:moveTo>
                    <a:pt x="291" y="179"/>
                  </a:moveTo>
                  <a:cubicBezTo>
                    <a:pt x="291" y="181"/>
                    <a:pt x="291" y="184"/>
                    <a:pt x="291" y="187"/>
                  </a:cubicBezTo>
                  <a:cubicBezTo>
                    <a:pt x="282" y="197"/>
                    <a:pt x="272" y="210"/>
                    <a:pt x="263" y="224"/>
                  </a:cubicBezTo>
                  <a:cubicBezTo>
                    <a:pt x="234" y="264"/>
                    <a:pt x="204" y="305"/>
                    <a:pt x="163" y="291"/>
                  </a:cubicBezTo>
                  <a:cubicBezTo>
                    <a:pt x="211" y="277"/>
                    <a:pt x="262" y="230"/>
                    <a:pt x="291" y="179"/>
                  </a:cubicBezTo>
                  <a:close/>
                  <a:moveTo>
                    <a:pt x="305" y="150"/>
                  </a:moveTo>
                  <a:cubicBezTo>
                    <a:pt x="303" y="160"/>
                    <a:pt x="302" y="169"/>
                    <a:pt x="301" y="178"/>
                  </a:cubicBezTo>
                  <a:cubicBezTo>
                    <a:pt x="299" y="179"/>
                    <a:pt x="298" y="180"/>
                    <a:pt x="297" y="182"/>
                  </a:cubicBezTo>
                  <a:cubicBezTo>
                    <a:pt x="297" y="180"/>
                    <a:pt x="296" y="178"/>
                    <a:pt x="296" y="176"/>
                  </a:cubicBezTo>
                  <a:cubicBezTo>
                    <a:pt x="296" y="173"/>
                    <a:pt x="297" y="171"/>
                    <a:pt x="297" y="168"/>
                  </a:cubicBezTo>
                  <a:cubicBezTo>
                    <a:pt x="300" y="162"/>
                    <a:pt x="302" y="156"/>
                    <a:pt x="305" y="150"/>
                  </a:cubicBezTo>
                  <a:close/>
                  <a:moveTo>
                    <a:pt x="324" y="121"/>
                  </a:moveTo>
                  <a:cubicBezTo>
                    <a:pt x="324" y="125"/>
                    <a:pt x="325" y="129"/>
                    <a:pt x="325" y="133"/>
                  </a:cubicBezTo>
                  <a:cubicBezTo>
                    <a:pt x="320" y="145"/>
                    <a:pt x="314" y="158"/>
                    <a:pt x="309" y="172"/>
                  </a:cubicBezTo>
                  <a:cubicBezTo>
                    <a:pt x="308" y="172"/>
                    <a:pt x="307" y="173"/>
                    <a:pt x="307" y="173"/>
                  </a:cubicBezTo>
                  <a:cubicBezTo>
                    <a:pt x="309" y="160"/>
                    <a:pt x="311" y="146"/>
                    <a:pt x="312" y="132"/>
                  </a:cubicBezTo>
                  <a:cubicBezTo>
                    <a:pt x="316" y="129"/>
                    <a:pt x="320" y="125"/>
                    <a:pt x="324" y="121"/>
                  </a:cubicBezTo>
                  <a:close/>
                  <a:moveTo>
                    <a:pt x="333" y="113"/>
                  </a:moveTo>
                  <a:cubicBezTo>
                    <a:pt x="332" y="116"/>
                    <a:pt x="331" y="119"/>
                    <a:pt x="329" y="122"/>
                  </a:cubicBezTo>
                  <a:cubicBezTo>
                    <a:pt x="329" y="121"/>
                    <a:pt x="329" y="120"/>
                    <a:pt x="329" y="119"/>
                  </a:cubicBezTo>
                  <a:cubicBezTo>
                    <a:pt x="329" y="118"/>
                    <a:pt x="329" y="117"/>
                    <a:pt x="329" y="117"/>
                  </a:cubicBezTo>
                  <a:cubicBezTo>
                    <a:pt x="330" y="116"/>
                    <a:pt x="332" y="114"/>
                    <a:pt x="333" y="113"/>
                  </a:cubicBezTo>
                  <a:close/>
                  <a:moveTo>
                    <a:pt x="326" y="144"/>
                  </a:moveTo>
                  <a:cubicBezTo>
                    <a:pt x="327" y="151"/>
                    <a:pt x="327" y="158"/>
                    <a:pt x="328" y="164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3" y="165"/>
                    <a:pt x="320" y="166"/>
                    <a:pt x="316" y="167"/>
                  </a:cubicBezTo>
                  <a:cubicBezTo>
                    <a:pt x="320" y="159"/>
                    <a:pt x="323" y="151"/>
                    <a:pt x="326" y="144"/>
                  </a:cubicBezTo>
                  <a:close/>
                  <a:moveTo>
                    <a:pt x="299" y="186"/>
                  </a:moveTo>
                  <a:cubicBezTo>
                    <a:pt x="299" y="187"/>
                    <a:pt x="299" y="189"/>
                    <a:pt x="299" y="190"/>
                  </a:cubicBezTo>
                  <a:cubicBezTo>
                    <a:pt x="299" y="190"/>
                    <a:pt x="298" y="193"/>
                    <a:pt x="298" y="194"/>
                  </a:cubicBezTo>
                  <a:cubicBezTo>
                    <a:pt x="298" y="195"/>
                    <a:pt x="297" y="195"/>
                    <a:pt x="297" y="196"/>
                  </a:cubicBezTo>
                  <a:cubicBezTo>
                    <a:pt x="297" y="194"/>
                    <a:pt x="297" y="191"/>
                    <a:pt x="297" y="189"/>
                  </a:cubicBezTo>
                  <a:cubicBezTo>
                    <a:pt x="298" y="188"/>
                    <a:pt x="298" y="187"/>
                    <a:pt x="299" y="186"/>
                  </a:cubicBezTo>
                  <a:close/>
                  <a:moveTo>
                    <a:pt x="294" y="214"/>
                  </a:moveTo>
                  <a:cubicBezTo>
                    <a:pt x="294" y="215"/>
                    <a:pt x="294" y="217"/>
                    <a:pt x="295" y="218"/>
                  </a:cubicBezTo>
                  <a:cubicBezTo>
                    <a:pt x="295" y="219"/>
                    <a:pt x="296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88" y="236"/>
                    <a:pt x="276" y="252"/>
                    <a:pt x="263" y="265"/>
                  </a:cubicBezTo>
                  <a:cubicBezTo>
                    <a:pt x="275" y="249"/>
                    <a:pt x="285" y="231"/>
                    <a:pt x="294" y="214"/>
                  </a:cubicBezTo>
                  <a:close/>
                  <a:moveTo>
                    <a:pt x="323" y="171"/>
                  </a:moveTo>
                  <a:cubicBezTo>
                    <a:pt x="318" y="185"/>
                    <a:pt x="310" y="201"/>
                    <a:pt x="300" y="217"/>
                  </a:cubicBezTo>
                  <a:cubicBezTo>
                    <a:pt x="300" y="216"/>
                    <a:pt x="302" y="202"/>
                    <a:pt x="303" y="196"/>
                  </a:cubicBezTo>
                  <a:cubicBezTo>
                    <a:pt x="306" y="189"/>
                    <a:pt x="310" y="182"/>
                    <a:pt x="313" y="175"/>
                  </a:cubicBezTo>
                  <a:cubicBezTo>
                    <a:pt x="316" y="173"/>
                    <a:pt x="319" y="172"/>
                    <a:pt x="323" y="171"/>
                  </a:cubicBezTo>
                  <a:close/>
                  <a:moveTo>
                    <a:pt x="192" y="308"/>
                  </a:moveTo>
                  <a:cubicBezTo>
                    <a:pt x="205" y="305"/>
                    <a:pt x="220" y="302"/>
                    <a:pt x="233" y="295"/>
                  </a:cubicBezTo>
                  <a:cubicBezTo>
                    <a:pt x="227" y="303"/>
                    <a:pt x="220" y="309"/>
                    <a:pt x="213" y="316"/>
                  </a:cubicBezTo>
                  <a:cubicBezTo>
                    <a:pt x="205" y="316"/>
                    <a:pt x="197" y="315"/>
                    <a:pt x="189" y="315"/>
                  </a:cubicBezTo>
                  <a:cubicBezTo>
                    <a:pt x="182" y="314"/>
                    <a:pt x="175" y="314"/>
                    <a:pt x="168" y="314"/>
                  </a:cubicBezTo>
                  <a:cubicBezTo>
                    <a:pt x="176" y="311"/>
                    <a:pt x="183" y="310"/>
                    <a:pt x="192" y="308"/>
                  </a:cubicBezTo>
                  <a:close/>
                  <a:moveTo>
                    <a:pt x="328" y="172"/>
                  </a:moveTo>
                  <a:cubicBezTo>
                    <a:pt x="328" y="174"/>
                    <a:pt x="328" y="175"/>
                    <a:pt x="328" y="177"/>
                  </a:cubicBezTo>
                  <a:cubicBezTo>
                    <a:pt x="328" y="179"/>
                    <a:pt x="328" y="181"/>
                    <a:pt x="328" y="183"/>
                  </a:cubicBezTo>
                  <a:cubicBezTo>
                    <a:pt x="328" y="190"/>
                    <a:pt x="327" y="198"/>
                    <a:pt x="326" y="207"/>
                  </a:cubicBezTo>
                  <a:cubicBezTo>
                    <a:pt x="324" y="219"/>
                    <a:pt x="323" y="232"/>
                    <a:pt x="323" y="244"/>
                  </a:cubicBezTo>
                  <a:cubicBezTo>
                    <a:pt x="323" y="248"/>
                    <a:pt x="323" y="251"/>
                    <a:pt x="323" y="255"/>
                  </a:cubicBezTo>
                  <a:cubicBezTo>
                    <a:pt x="301" y="275"/>
                    <a:pt x="276" y="293"/>
                    <a:pt x="252" y="307"/>
                  </a:cubicBezTo>
                  <a:cubicBezTo>
                    <a:pt x="246" y="309"/>
                    <a:pt x="240" y="312"/>
                    <a:pt x="234" y="313"/>
                  </a:cubicBezTo>
                  <a:cubicBezTo>
                    <a:pt x="230" y="314"/>
                    <a:pt x="226" y="315"/>
                    <a:pt x="221" y="315"/>
                  </a:cubicBezTo>
                  <a:cubicBezTo>
                    <a:pt x="231" y="306"/>
                    <a:pt x="240" y="296"/>
                    <a:pt x="248" y="286"/>
                  </a:cubicBezTo>
                  <a:cubicBezTo>
                    <a:pt x="281" y="261"/>
                    <a:pt x="315" y="209"/>
                    <a:pt x="328" y="172"/>
                  </a:cubicBezTo>
                  <a:close/>
                  <a:moveTo>
                    <a:pt x="336" y="119"/>
                  </a:moveTo>
                  <a:cubicBezTo>
                    <a:pt x="344" y="150"/>
                    <a:pt x="350" y="184"/>
                    <a:pt x="350" y="214"/>
                  </a:cubicBezTo>
                  <a:cubicBezTo>
                    <a:pt x="350" y="215"/>
                    <a:pt x="350" y="216"/>
                    <a:pt x="349" y="216"/>
                  </a:cubicBezTo>
                  <a:cubicBezTo>
                    <a:pt x="347" y="225"/>
                    <a:pt x="342" y="235"/>
                    <a:pt x="335" y="246"/>
                  </a:cubicBezTo>
                  <a:cubicBezTo>
                    <a:pt x="334" y="246"/>
                    <a:pt x="334" y="246"/>
                    <a:pt x="333" y="246"/>
                  </a:cubicBezTo>
                  <a:cubicBezTo>
                    <a:pt x="331" y="248"/>
                    <a:pt x="330" y="249"/>
                    <a:pt x="328" y="250"/>
                  </a:cubicBezTo>
                  <a:cubicBezTo>
                    <a:pt x="328" y="248"/>
                    <a:pt x="328" y="246"/>
                    <a:pt x="328" y="244"/>
                  </a:cubicBezTo>
                  <a:cubicBezTo>
                    <a:pt x="328" y="232"/>
                    <a:pt x="330" y="219"/>
                    <a:pt x="331" y="208"/>
                  </a:cubicBezTo>
                  <a:cubicBezTo>
                    <a:pt x="332" y="199"/>
                    <a:pt x="333" y="190"/>
                    <a:pt x="333" y="183"/>
                  </a:cubicBezTo>
                  <a:cubicBezTo>
                    <a:pt x="334" y="181"/>
                    <a:pt x="334" y="179"/>
                    <a:pt x="334" y="177"/>
                  </a:cubicBezTo>
                  <a:cubicBezTo>
                    <a:pt x="334" y="162"/>
                    <a:pt x="332" y="148"/>
                    <a:pt x="331" y="134"/>
                  </a:cubicBezTo>
                  <a:cubicBezTo>
                    <a:pt x="333" y="129"/>
                    <a:pt x="334" y="124"/>
                    <a:pt x="336" y="119"/>
                  </a:cubicBezTo>
                  <a:close/>
                  <a:moveTo>
                    <a:pt x="226" y="320"/>
                  </a:moveTo>
                  <a:cubicBezTo>
                    <a:pt x="224" y="321"/>
                    <a:pt x="223" y="322"/>
                    <a:pt x="221" y="323"/>
                  </a:cubicBezTo>
                  <a:cubicBezTo>
                    <a:pt x="220" y="323"/>
                    <a:pt x="219" y="324"/>
                    <a:pt x="219" y="325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19" y="326"/>
                    <a:pt x="219" y="326"/>
                    <a:pt x="220" y="327"/>
                  </a:cubicBezTo>
                  <a:cubicBezTo>
                    <a:pt x="229" y="336"/>
                    <a:pt x="239" y="340"/>
                    <a:pt x="252" y="339"/>
                  </a:cubicBezTo>
                  <a:cubicBezTo>
                    <a:pt x="243" y="345"/>
                    <a:pt x="233" y="350"/>
                    <a:pt x="224" y="353"/>
                  </a:cubicBezTo>
                  <a:cubicBezTo>
                    <a:pt x="206" y="359"/>
                    <a:pt x="189" y="358"/>
                    <a:pt x="174" y="349"/>
                  </a:cubicBezTo>
                  <a:cubicBezTo>
                    <a:pt x="189" y="342"/>
                    <a:pt x="202" y="332"/>
                    <a:pt x="215" y="321"/>
                  </a:cubicBezTo>
                  <a:cubicBezTo>
                    <a:pt x="219" y="321"/>
                    <a:pt x="223" y="321"/>
                    <a:pt x="226" y="320"/>
                  </a:cubicBezTo>
                  <a:close/>
                  <a:moveTo>
                    <a:pt x="323" y="265"/>
                  </a:moveTo>
                  <a:cubicBezTo>
                    <a:pt x="307" y="289"/>
                    <a:pt x="286" y="314"/>
                    <a:pt x="262" y="332"/>
                  </a:cubicBezTo>
                  <a:cubicBezTo>
                    <a:pt x="260" y="333"/>
                    <a:pt x="257" y="333"/>
                    <a:pt x="254" y="334"/>
                  </a:cubicBezTo>
                  <a:cubicBezTo>
                    <a:pt x="243" y="335"/>
                    <a:pt x="234" y="333"/>
                    <a:pt x="226" y="326"/>
                  </a:cubicBezTo>
                  <a:cubicBezTo>
                    <a:pt x="236" y="322"/>
                    <a:pt x="245" y="317"/>
                    <a:pt x="255" y="311"/>
                  </a:cubicBezTo>
                  <a:cubicBezTo>
                    <a:pt x="279" y="301"/>
                    <a:pt x="305" y="283"/>
                    <a:pt x="323" y="265"/>
                  </a:cubicBezTo>
                  <a:close/>
                  <a:moveTo>
                    <a:pt x="326" y="270"/>
                  </a:moveTo>
                  <a:cubicBezTo>
                    <a:pt x="327" y="273"/>
                    <a:pt x="329" y="276"/>
                    <a:pt x="330" y="278"/>
                  </a:cubicBezTo>
                  <a:cubicBezTo>
                    <a:pt x="316" y="295"/>
                    <a:pt x="299" y="312"/>
                    <a:pt x="281" y="323"/>
                  </a:cubicBezTo>
                  <a:cubicBezTo>
                    <a:pt x="298" y="307"/>
                    <a:pt x="314" y="288"/>
                    <a:pt x="326" y="270"/>
                  </a:cubicBezTo>
                  <a:close/>
                  <a:moveTo>
                    <a:pt x="350" y="229"/>
                  </a:moveTo>
                  <a:cubicBezTo>
                    <a:pt x="349" y="240"/>
                    <a:pt x="348" y="250"/>
                    <a:pt x="346" y="258"/>
                  </a:cubicBezTo>
                  <a:cubicBezTo>
                    <a:pt x="342" y="263"/>
                    <a:pt x="338" y="269"/>
                    <a:pt x="334" y="274"/>
                  </a:cubicBezTo>
                  <a:cubicBezTo>
                    <a:pt x="332" y="271"/>
                    <a:pt x="331" y="268"/>
                    <a:pt x="330" y="264"/>
                  </a:cubicBezTo>
                  <a:cubicBezTo>
                    <a:pt x="339" y="252"/>
                    <a:pt x="345" y="239"/>
                    <a:pt x="350" y="229"/>
                  </a:cubicBezTo>
                  <a:close/>
                  <a:moveTo>
                    <a:pt x="339" y="276"/>
                  </a:moveTo>
                  <a:cubicBezTo>
                    <a:pt x="338" y="277"/>
                    <a:pt x="338" y="278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8" y="278"/>
                    <a:pt x="338" y="277"/>
                    <a:pt x="339" y="27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1" name="Freeform 60"/>
            <p:cNvSpPr>
              <a:spLocks noEditPoints="1" noChangeArrowheads="1"/>
            </p:cNvSpPr>
            <p:nvPr/>
          </p:nvSpPr>
          <p:spPr bwMode="auto">
            <a:xfrm>
              <a:off x="3406" y="2065"/>
              <a:ext cx="427" cy="290"/>
            </a:xfrm>
            <a:custGeom>
              <a:avLst/>
              <a:gdLst>
                <a:gd name="T0" fmla="*/ 1 w 295"/>
                <a:gd name="T1" fmla="*/ 106 h 200"/>
                <a:gd name="T2" fmla="*/ 5 w 295"/>
                <a:gd name="T3" fmla="*/ 109 h 200"/>
                <a:gd name="T4" fmla="*/ 155 w 295"/>
                <a:gd name="T5" fmla="*/ 36 h 200"/>
                <a:gd name="T6" fmla="*/ 9 w 295"/>
                <a:gd name="T7" fmla="*/ 99 h 200"/>
                <a:gd name="T8" fmla="*/ 219 w 295"/>
                <a:gd name="T9" fmla="*/ 21 h 200"/>
                <a:gd name="T10" fmla="*/ 224 w 295"/>
                <a:gd name="T11" fmla="*/ 28 h 200"/>
                <a:gd name="T12" fmla="*/ 155 w 295"/>
                <a:gd name="T13" fmla="*/ 81 h 200"/>
                <a:gd name="T14" fmla="*/ 74 w 295"/>
                <a:gd name="T15" fmla="*/ 145 h 200"/>
                <a:gd name="T16" fmla="*/ 75 w 295"/>
                <a:gd name="T17" fmla="*/ 147 h 200"/>
                <a:gd name="T18" fmla="*/ 89 w 295"/>
                <a:gd name="T19" fmla="*/ 142 h 200"/>
                <a:gd name="T20" fmla="*/ 71 w 295"/>
                <a:gd name="T21" fmla="*/ 154 h 200"/>
                <a:gd name="T22" fmla="*/ 74 w 295"/>
                <a:gd name="T23" fmla="*/ 157 h 200"/>
                <a:gd name="T24" fmla="*/ 140 w 295"/>
                <a:gd name="T25" fmla="*/ 111 h 200"/>
                <a:gd name="T26" fmla="*/ 181 w 295"/>
                <a:gd name="T27" fmla="*/ 104 h 200"/>
                <a:gd name="T28" fmla="*/ 238 w 295"/>
                <a:gd name="T29" fmla="*/ 88 h 200"/>
                <a:gd name="T30" fmla="*/ 142 w 295"/>
                <a:gd name="T31" fmla="*/ 179 h 200"/>
                <a:gd name="T32" fmla="*/ 145 w 295"/>
                <a:gd name="T33" fmla="*/ 182 h 200"/>
                <a:gd name="T34" fmla="*/ 258 w 295"/>
                <a:gd name="T35" fmla="*/ 107 h 200"/>
                <a:gd name="T36" fmla="*/ 200 w 295"/>
                <a:gd name="T37" fmla="*/ 168 h 200"/>
                <a:gd name="T38" fmla="*/ 174 w 295"/>
                <a:gd name="T39" fmla="*/ 197 h 200"/>
                <a:gd name="T40" fmla="*/ 178 w 295"/>
                <a:gd name="T41" fmla="*/ 199 h 200"/>
                <a:gd name="T42" fmla="*/ 231 w 295"/>
                <a:gd name="T43" fmla="*/ 154 h 200"/>
                <a:gd name="T44" fmla="*/ 282 w 295"/>
                <a:gd name="T45" fmla="*/ 109 h 200"/>
                <a:gd name="T46" fmla="*/ 281 w 295"/>
                <a:gd name="T47" fmla="*/ 106 h 200"/>
                <a:gd name="T48" fmla="*/ 285 w 295"/>
                <a:gd name="T49" fmla="*/ 87 h 200"/>
                <a:gd name="T50" fmla="*/ 286 w 295"/>
                <a:gd name="T51" fmla="*/ 84 h 200"/>
                <a:gd name="T52" fmla="*/ 275 w 295"/>
                <a:gd name="T53" fmla="*/ 80 h 200"/>
                <a:gd name="T54" fmla="*/ 295 w 295"/>
                <a:gd name="T55" fmla="*/ 70 h 200"/>
                <a:gd name="T56" fmla="*/ 294 w 295"/>
                <a:gd name="T57" fmla="*/ 68 h 200"/>
                <a:gd name="T58" fmla="*/ 229 w 295"/>
                <a:gd name="T59" fmla="*/ 28 h 200"/>
                <a:gd name="T60" fmla="*/ 222 w 295"/>
                <a:gd name="T61" fmla="*/ 17 h 200"/>
                <a:gd name="T62" fmla="*/ 158 w 295"/>
                <a:gd name="T63" fmla="*/ 85 h 200"/>
                <a:gd name="T64" fmla="*/ 138 w 295"/>
                <a:gd name="T65" fmla="*/ 106 h 200"/>
                <a:gd name="T66" fmla="*/ 158 w 295"/>
                <a:gd name="T67" fmla="*/ 85 h 200"/>
                <a:gd name="T68" fmla="*/ 261 w 295"/>
                <a:gd name="T69" fmla="*/ 79 h 200"/>
                <a:gd name="T70" fmla="*/ 179 w 295"/>
                <a:gd name="T71" fmla="*/ 99 h 200"/>
                <a:gd name="T72" fmla="*/ 150 w 295"/>
                <a:gd name="T73" fmla="*/ 104 h 200"/>
                <a:gd name="T74" fmla="*/ 287 w 295"/>
                <a:gd name="T75" fmla="*/ 68 h 200"/>
                <a:gd name="T76" fmla="*/ 123 w 295"/>
                <a:gd name="T77" fmla="*/ 116 h 200"/>
                <a:gd name="T78" fmla="*/ 127 w 295"/>
                <a:gd name="T79" fmla="*/ 114 h 200"/>
                <a:gd name="T80" fmla="*/ 105 w 295"/>
                <a:gd name="T81" fmla="*/ 127 h 200"/>
                <a:gd name="T82" fmla="*/ 115 w 295"/>
                <a:gd name="T83" fmla="*/ 117 h 200"/>
                <a:gd name="T84" fmla="*/ 263 w 295"/>
                <a:gd name="T85" fmla="*/ 102 h 200"/>
                <a:gd name="T86" fmla="*/ 148 w 295"/>
                <a:gd name="T87" fmla="*/ 175 h 200"/>
                <a:gd name="T88" fmla="*/ 262 w 295"/>
                <a:gd name="T89" fmla="*/ 85 h 200"/>
                <a:gd name="T90" fmla="*/ 244 w 295"/>
                <a:gd name="T91" fmla="*/ 130 h 200"/>
                <a:gd name="T92" fmla="*/ 276 w 295"/>
                <a:gd name="T93" fmla="*/ 110 h 200"/>
                <a:gd name="T94" fmla="*/ 220 w 295"/>
                <a:gd name="T95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5" h="200">
                  <a:moveTo>
                    <a:pt x="87" y="31"/>
                  </a:moveTo>
                  <a:cubicBezTo>
                    <a:pt x="57" y="42"/>
                    <a:pt x="14" y="62"/>
                    <a:pt x="1" y="106"/>
                  </a:cubicBezTo>
                  <a:cubicBezTo>
                    <a:pt x="0" y="107"/>
                    <a:pt x="1" y="108"/>
                    <a:pt x="2" y="109"/>
                  </a:cubicBezTo>
                  <a:cubicBezTo>
                    <a:pt x="3" y="110"/>
                    <a:pt x="4" y="110"/>
                    <a:pt x="5" y="109"/>
                  </a:cubicBezTo>
                  <a:cubicBezTo>
                    <a:pt x="56" y="71"/>
                    <a:pt x="93" y="49"/>
                    <a:pt x="153" y="39"/>
                  </a:cubicBezTo>
                  <a:cubicBezTo>
                    <a:pt x="155" y="39"/>
                    <a:pt x="156" y="38"/>
                    <a:pt x="155" y="36"/>
                  </a:cubicBezTo>
                  <a:cubicBezTo>
                    <a:pt x="155" y="35"/>
                    <a:pt x="154" y="34"/>
                    <a:pt x="152" y="34"/>
                  </a:cubicBezTo>
                  <a:cubicBezTo>
                    <a:pt x="94" y="44"/>
                    <a:pt x="57" y="64"/>
                    <a:pt x="9" y="99"/>
                  </a:cubicBezTo>
                  <a:cubicBezTo>
                    <a:pt x="25" y="63"/>
                    <a:pt x="62" y="46"/>
                    <a:pt x="89" y="36"/>
                  </a:cubicBezTo>
                  <a:cubicBezTo>
                    <a:pt x="103" y="31"/>
                    <a:pt x="196" y="7"/>
                    <a:pt x="219" y="21"/>
                  </a:cubicBezTo>
                  <a:cubicBezTo>
                    <a:pt x="222" y="23"/>
                    <a:pt x="223" y="25"/>
                    <a:pt x="224" y="28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35"/>
                    <a:pt x="212" y="47"/>
                    <a:pt x="195" y="62"/>
                  </a:cubicBezTo>
                  <a:cubicBezTo>
                    <a:pt x="175" y="70"/>
                    <a:pt x="159" y="79"/>
                    <a:pt x="155" y="81"/>
                  </a:cubicBezTo>
                  <a:cubicBezTo>
                    <a:pt x="143" y="87"/>
                    <a:pt x="132" y="98"/>
                    <a:pt x="122" y="109"/>
                  </a:cubicBezTo>
                  <a:cubicBezTo>
                    <a:pt x="98" y="115"/>
                    <a:pt x="77" y="125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46"/>
                    <a:pt x="74" y="146"/>
                    <a:pt x="75" y="147"/>
                  </a:cubicBezTo>
                  <a:cubicBezTo>
                    <a:pt x="76" y="147"/>
                    <a:pt x="77" y="148"/>
                    <a:pt x="78" y="147"/>
                  </a:cubicBezTo>
                  <a:cubicBezTo>
                    <a:pt x="80" y="146"/>
                    <a:pt x="84" y="145"/>
                    <a:pt x="89" y="142"/>
                  </a:cubicBezTo>
                  <a:cubicBezTo>
                    <a:pt x="84" y="147"/>
                    <a:pt x="78" y="150"/>
                    <a:pt x="73" y="152"/>
                  </a:cubicBezTo>
                  <a:cubicBezTo>
                    <a:pt x="71" y="152"/>
                    <a:pt x="71" y="153"/>
                    <a:pt x="71" y="154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1" y="157"/>
                    <a:pt x="73" y="157"/>
                    <a:pt x="74" y="157"/>
                  </a:cubicBezTo>
                  <a:cubicBezTo>
                    <a:pt x="86" y="153"/>
                    <a:pt x="98" y="143"/>
                    <a:pt x="109" y="131"/>
                  </a:cubicBezTo>
                  <a:cubicBezTo>
                    <a:pt x="118" y="125"/>
                    <a:pt x="129" y="119"/>
                    <a:pt x="140" y="111"/>
                  </a:cubicBezTo>
                  <a:cubicBezTo>
                    <a:pt x="146" y="110"/>
                    <a:pt x="152" y="109"/>
                    <a:pt x="158" y="108"/>
                  </a:cubicBezTo>
                  <a:cubicBezTo>
                    <a:pt x="167" y="107"/>
                    <a:pt x="175" y="106"/>
                    <a:pt x="181" y="104"/>
                  </a:cubicBezTo>
                  <a:cubicBezTo>
                    <a:pt x="188" y="103"/>
                    <a:pt x="196" y="100"/>
                    <a:pt x="204" y="97"/>
                  </a:cubicBezTo>
                  <a:cubicBezTo>
                    <a:pt x="215" y="94"/>
                    <a:pt x="227" y="90"/>
                    <a:pt x="238" y="88"/>
                  </a:cubicBezTo>
                  <a:cubicBezTo>
                    <a:pt x="195" y="104"/>
                    <a:pt x="150" y="125"/>
                    <a:pt x="142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0"/>
                    <a:pt x="142" y="181"/>
                    <a:pt x="143" y="181"/>
                  </a:cubicBezTo>
                  <a:cubicBezTo>
                    <a:pt x="144" y="182"/>
                    <a:pt x="144" y="182"/>
                    <a:pt x="145" y="182"/>
                  </a:cubicBezTo>
                  <a:cubicBezTo>
                    <a:pt x="161" y="177"/>
                    <a:pt x="176" y="163"/>
                    <a:pt x="193" y="148"/>
                  </a:cubicBezTo>
                  <a:cubicBezTo>
                    <a:pt x="214" y="128"/>
                    <a:pt x="235" y="108"/>
                    <a:pt x="258" y="107"/>
                  </a:cubicBezTo>
                  <a:cubicBezTo>
                    <a:pt x="249" y="117"/>
                    <a:pt x="240" y="126"/>
                    <a:pt x="240" y="126"/>
                  </a:cubicBezTo>
                  <a:cubicBezTo>
                    <a:pt x="226" y="140"/>
                    <a:pt x="213" y="154"/>
                    <a:pt x="200" y="168"/>
                  </a:cubicBezTo>
                  <a:cubicBezTo>
                    <a:pt x="189" y="176"/>
                    <a:pt x="180" y="185"/>
                    <a:pt x="174" y="196"/>
                  </a:cubicBezTo>
                  <a:cubicBezTo>
                    <a:pt x="174" y="196"/>
                    <a:pt x="174" y="197"/>
                    <a:pt x="174" y="197"/>
                  </a:cubicBezTo>
                  <a:cubicBezTo>
                    <a:pt x="174" y="198"/>
                    <a:pt x="174" y="199"/>
                    <a:pt x="175" y="199"/>
                  </a:cubicBezTo>
                  <a:cubicBezTo>
                    <a:pt x="176" y="200"/>
                    <a:pt x="178" y="200"/>
                    <a:pt x="178" y="199"/>
                  </a:cubicBezTo>
                  <a:cubicBezTo>
                    <a:pt x="186" y="190"/>
                    <a:pt x="195" y="181"/>
                    <a:pt x="203" y="172"/>
                  </a:cubicBezTo>
                  <a:cubicBezTo>
                    <a:pt x="212" y="166"/>
                    <a:pt x="221" y="160"/>
                    <a:pt x="231" y="154"/>
                  </a:cubicBezTo>
                  <a:cubicBezTo>
                    <a:pt x="252" y="141"/>
                    <a:pt x="273" y="129"/>
                    <a:pt x="282" y="110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7"/>
                    <a:pt x="281" y="107"/>
                    <a:pt x="281" y="106"/>
                  </a:cubicBezTo>
                  <a:cubicBezTo>
                    <a:pt x="277" y="105"/>
                    <a:pt x="273" y="103"/>
                    <a:pt x="270" y="103"/>
                  </a:cubicBezTo>
                  <a:cubicBezTo>
                    <a:pt x="277" y="95"/>
                    <a:pt x="285" y="87"/>
                    <a:pt x="285" y="87"/>
                  </a:cubicBezTo>
                  <a:cubicBezTo>
                    <a:pt x="286" y="86"/>
                    <a:pt x="286" y="86"/>
                    <a:pt x="286" y="85"/>
                  </a:cubicBezTo>
                  <a:cubicBezTo>
                    <a:pt x="286" y="85"/>
                    <a:pt x="286" y="85"/>
                    <a:pt x="286" y="84"/>
                  </a:cubicBezTo>
                  <a:cubicBezTo>
                    <a:pt x="286" y="83"/>
                    <a:pt x="285" y="83"/>
                    <a:pt x="284" y="82"/>
                  </a:cubicBezTo>
                  <a:cubicBezTo>
                    <a:pt x="281" y="81"/>
                    <a:pt x="278" y="81"/>
                    <a:pt x="275" y="80"/>
                  </a:cubicBezTo>
                  <a:cubicBezTo>
                    <a:pt x="281" y="77"/>
                    <a:pt x="287" y="75"/>
                    <a:pt x="293" y="72"/>
                  </a:cubicBezTo>
                  <a:cubicBezTo>
                    <a:pt x="294" y="71"/>
                    <a:pt x="295" y="71"/>
                    <a:pt x="295" y="70"/>
                  </a:cubicBezTo>
                  <a:cubicBezTo>
                    <a:pt x="295" y="70"/>
                    <a:pt x="295" y="69"/>
                    <a:pt x="295" y="69"/>
                  </a:cubicBezTo>
                  <a:cubicBezTo>
                    <a:pt x="295" y="69"/>
                    <a:pt x="295" y="68"/>
                    <a:pt x="294" y="68"/>
                  </a:cubicBezTo>
                  <a:cubicBezTo>
                    <a:pt x="275" y="44"/>
                    <a:pt x="239" y="48"/>
                    <a:pt x="208" y="58"/>
                  </a:cubicBezTo>
                  <a:cubicBezTo>
                    <a:pt x="221" y="46"/>
                    <a:pt x="229" y="35"/>
                    <a:pt x="229" y="28"/>
                  </a:cubicBezTo>
                  <a:cubicBezTo>
                    <a:pt x="229" y="28"/>
                    <a:pt x="229" y="27"/>
                    <a:pt x="229" y="27"/>
                  </a:cubicBezTo>
                  <a:cubicBezTo>
                    <a:pt x="228" y="23"/>
                    <a:pt x="226" y="19"/>
                    <a:pt x="222" y="17"/>
                  </a:cubicBezTo>
                  <a:cubicBezTo>
                    <a:pt x="196" y="0"/>
                    <a:pt x="96" y="28"/>
                    <a:pt x="87" y="31"/>
                  </a:cubicBezTo>
                  <a:close/>
                  <a:moveTo>
                    <a:pt x="158" y="85"/>
                  </a:moveTo>
                  <a:cubicBezTo>
                    <a:pt x="165" y="81"/>
                    <a:pt x="173" y="77"/>
                    <a:pt x="182" y="73"/>
                  </a:cubicBezTo>
                  <a:cubicBezTo>
                    <a:pt x="168" y="84"/>
                    <a:pt x="153" y="96"/>
                    <a:pt x="138" y="106"/>
                  </a:cubicBezTo>
                  <a:cubicBezTo>
                    <a:pt x="136" y="107"/>
                    <a:pt x="133" y="107"/>
                    <a:pt x="131" y="107"/>
                  </a:cubicBezTo>
                  <a:cubicBezTo>
                    <a:pt x="140" y="99"/>
                    <a:pt x="149" y="91"/>
                    <a:pt x="158" y="85"/>
                  </a:cubicBezTo>
                  <a:close/>
                  <a:moveTo>
                    <a:pt x="287" y="68"/>
                  </a:moveTo>
                  <a:cubicBezTo>
                    <a:pt x="279" y="72"/>
                    <a:pt x="271" y="76"/>
                    <a:pt x="261" y="79"/>
                  </a:cubicBezTo>
                  <a:cubicBezTo>
                    <a:pt x="242" y="80"/>
                    <a:pt x="222" y="86"/>
                    <a:pt x="203" y="92"/>
                  </a:cubicBezTo>
                  <a:cubicBezTo>
                    <a:pt x="194" y="95"/>
                    <a:pt x="186" y="98"/>
                    <a:pt x="179" y="99"/>
                  </a:cubicBezTo>
                  <a:cubicBezTo>
                    <a:pt x="174" y="101"/>
                    <a:pt x="166" y="102"/>
                    <a:pt x="157" y="103"/>
                  </a:cubicBezTo>
                  <a:cubicBezTo>
                    <a:pt x="155" y="103"/>
                    <a:pt x="152" y="104"/>
                    <a:pt x="150" y="104"/>
                  </a:cubicBezTo>
                  <a:cubicBezTo>
                    <a:pt x="167" y="92"/>
                    <a:pt x="184" y="79"/>
                    <a:pt x="198" y="67"/>
                  </a:cubicBezTo>
                  <a:cubicBezTo>
                    <a:pt x="231" y="55"/>
                    <a:pt x="268" y="49"/>
                    <a:pt x="287" y="68"/>
                  </a:cubicBezTo>
                  <a:close/>
                  <a:moveTo>
                    <a:pt x="127" y="114"/>
                  </a:moveTo>
                  <a:cubicBezTo>
                    <a:pt x="125" y="115"/>
                    <a:pt x="124" y="115"/>
                    <a:pt x="123" y="116"/>
                  </a:cubicBezTo>
                  <a:cubicBezTo>
                    <a:pt x="123" y="116"/>
                    <a:pt x="124" y="115"/>
                    <a:pt x="125" y="114"/>
                  </a:cubicBezTo>
                  <a:cubicBezTo>
                    <a:pt x="125" y="114"/>
                    <a:pt x="126" y="114"/>
                    <a:pt x="127" y="114"/>
                  </a:cubicBezTo>
                  <a:close/>
                  <a:moveTo>
                    <a:pt x="115" y="117"/>
                  </a:moveTo>
                  <a:cubicBezTo>
                    <a:pt x="112" y="120"/>
                    <a:pt x="108" y="124"/>
                    <a:pt x="105" y="127"/>
                  </a:cubicBezTo>
                  <a:cubicBezTo>
                    <a:pt x="95" y="133"/>
                    <a:pt x="87" y="138"/>
                    <a:pt x="80" y="141"/>
                  </a:cubicBezTo>
                  <a:cubicBezTo>
                    <a:pt x="85" y="129"/>
                    <a:pt x="99" y="121"/>
                    <a:pt x="115" y="117"/>
                  </a:cubicBezTo>
                  <a:close/>
                  <a:moveTo>
                    <a:pt x="278" y="86"/>
                  </a:moveTo>
                  <a:cubicBezTo>
                    <a:pt x="276" y="89"/>
                    <a:pt x="271" y="94"/>
                    <a:pt x="263" y="102"/>
                  </a:cubicBezTo>
                  <a:cubicBezTo>
                    <a:pt x="236" y="100"/>
                    <a:pt x="211" y="123"/>
                    <a:pt x="189" y="144"/>
                  </a:cubicBezTo>
                  <a:cubicBezTo>
                    <a:pt x="175" y="157"/>
                    <a:pt x="161" y="170"/>
                    <a:pt x="148" y="175"/>
                  </a:cubicBezTo>
                  <a:cubicBezTo>
                    <a:pt x="158" y="123"/>
                    <a:pt x="208" y="105"/>
                    <a:pt x="251" y="89"/>
                  </a:cubicBezTo>
                  <a:cubicBezTo>
                    <a:pt x="255" y="87"/>
                    <a:pt x="259" y="86"/>
                    <a:pt x="262" y="85"/>
                  </a:cubicBezTo>
                  <a:cubicBezTo>
                    <a:pt x="268" y="85"/>
                    <a:pt x="273" y="85"/>
                    <a:pt x="278" y="86"/>
                  </a:cubicBezTo>
                  <a:close/>
                  <a:moveTo>
                    <a:pt x="244" y="130"/>
                  </a:moveTo>
                  <a:cubicBezTo>
                    <a:pt x="244" y="130"/>
                    <a:pt x="254" y="119"/>
                    <a:pt x="265" y="108"/>
                  </a:cubicBezTo>
                  <a:cubicBezTo>
                    <a:pt x="269" y="108"/>
                    <a:pt x="272" y="109"/>
                    <a:pt x="276" y="110"/>
                  </a:cubicBezTo>
                  <a:cubicBezTo>
                    <a:pt x="266" y="126"/>
                    <a:pt x="248" y="138"/>
                    <a:pt x="228" y="150"/>
                  </a:cubicBezTo>
                  <a:cubicBezTo>
                    <a:pt x="225" y="151"/>
                    <a:pt x="223" y="153"/>
                    <a:pt x="220" y="155"/>
                  </a:cubicBezTo>
                  <a:cubicBezTo>
                    <a:pt x="228" y="146"/>
                    <a:pt x="236" y="138"/>
                    <a:pt x="244" y="1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2" name="Freeform 61"/>
            <p:cNvSpPr>
              <a:spLocks noEditPoints="1" noChangeArrowheads="1"/>
            </p:cNvSpPr>
            <p:nvPr/>
          </p:nvSpPr>
          <p:spPr bwMode="auto">
            <a:xfrm>
              <a:off x="3603" y="2177"/>
              <a:ext cx="362" cy="416"/>
            </a:xfrm>
            <a:custGeom>
              <a:avLst/>
              <a:gdLst>
                <a:gd name="T0" fmla="*/ 171 w 250"/>
                <a:gd name="T1" fmla="*/ 3 h 288"/>
                <a:gd name="T2" fmla="*/ 174 w 250"/>
                <a:gd name="T3" fmla="*/ 47 h 288"/>
                <a:gd name="T4" fmla="*/ 27 w 250"/>
                <a:gd name="T5" fmla="*/ 227 h 288"/>
                <a:gd name="T6" fmla="*/ 26 w 250"/>
                <a:gd name="T7" fmla="*/ 232 h 288"/>
                <a:gd name="T8" fmla="*/ 82 w 250"/>
                <a:gd name="T9" fmla="*/ 240 h 288"/>
                <a:gd name="T10" fmla="*/ 22 w 250"/>
                <a:gd name="T11" fmla="*/ 249 h 288"/>
                <a:gd name="T12" fmla="*/ 20 w 250"/>
                <a:gd name="T13" fmla="*/ 252 h 288"/>
                <a:gd name="T14" fmla="*/ 6 w 250"/>
                <a:gd name="T15" fmla="*/ 256 h 288"/>
                <a:gd name="T16" fmla="*/ 22 w 250"/>
                <a:gd name="T17" fmla="*/ 180 h 288"/>
                <a:gd name="T18" fmla="*/ 47 w 250"/>
                <a:gd name="T19" fmla="*/ 119 h 288"/>
                <a:gd name="T20" fmla="*/ 37 w 250"/>
                <a:gd name="T21" fmla="*/ 104 h 288"/>
                <a:gd name="T22" fmla="*/ 37 w 250"/>
                <a:gd name="T23" fmla="*/ 107 h 288"/>
                <a:gd name="T24" fmla="*/ 27 w 250"/>
                <a:gd name="T25" fmla="*/ 156 h 288"/>
                <a:gd name="T26" fmla="*/ 8 w 250"/>
                <a:gd name="T27" fmla="*/ 220 h 288"/>
                <a:gd name="T28" fmla="*/ 0 w 250"/>
                <a:gd name="T29" fmla="*/ 258 h 288"/>
                <a:gd name="T30" fmla="*/ 26 w 250"/>
                <a:gd name="T31" fmla="*/ 265 h 288"/>
                <a:gd name="T32" fmla="*/ 80 w 250"/>
                <a:gd name="T33" fmla="*/ 284 h 288"/>
                <a:gd name="T34" fmla="*/ 193 w 250"/>
                <a:gd name="T35" fmla="*/ 242 h 288"/>
                <a:gd name="T36" fmla="*/ 219 w 250"/>
                <a:gd name="T37" fmla="*/ 222 h 288"/>
                <a:gd name="T38" fmla="*/ 215 w 250"/>
                <a:gd name="T39" fmla="*/ 220 h 288"/>
                <a:gd name="T40" fmla="*/ 249 w 250"/>
                <a:gd name="T41" fmla="*/ 139 h 288"/>
                <a:gd name="T42" fmla="*/ 223 w 250"/>
                <a:gd name="T43" fmla="*/ 57 h 288"/>
                <a:gd name="T44" fmla="*/ 218 w 250"/>
                <a:gd name="T45" fmla="*/ 59 h 288"/>
                <a:gd name="T46" fmla="*/ 244 w 250"/>
                <a:gd name="T47" fmla="*/ 127 h 288"/>
                <a:gd name="T48" fmla="*/ 184 w 250"/>
                <a:gd name="T49" fmla="*/ 238 h 288"/>
                <a:gd name="T50" fmla="*/ 125 w 250"/>
                <a:gd name="T51" fmla="*/ 268 h 288"/>
                <a:gd name="T52" fmla="*/ 57 w 250"/>
                <a:gd name="T53" fmla="*/ 271 h 288"/>
                <a:gd name="T54" fmla="*/ 58 w 250"/>
                <a:gd name="T55" fmla="*/ 274 h 288"/>
                <a:gd name="T56" fmla="*/ 50 w 250"/>
                <a:gd name="T57" fmla="*/ 277 h 288"/>
                <a:gd name="T58" fmla="*/ 83 w 250"/>
                <a:gd name="T59" fmla="*/ 245 h 288"/>
                <a:gd name="T60" fmla="*/ 226 w 250"/>
                <a:gd name="T61" fmla="*/ 137 h 288"/>
                <a:gd name="T62" fmla="*/ 235 w 250"/>
                <a:gd name="T63" fmla="*/ 124 h 288"/>
                <a:gd name="T64" fmla="*/ 230 w 250"/>
                <a:gd name="T65" fmla="*/ 122 h 288"/>
                <a:gd name="T66" fmla="*/ 106 w 250"/>
                <a:gd name="T67" fmla="*/ 227 h 288"/>
                <a:gd name="T68" fmla="*/ 151 w 250"/>
                <a:gd name="T69" fmla="*/ 168 h 288"/>
                <a:gd name="T70" fmla="*/ 195 w 250"/>
                <a:gd name="T71" fmla="*/ 50 h 288"/>
                <a:gd name="T72" fmla="*/ 173 w 250"/>
                <a:gd name="T73" fmla="*/ 0 h 288"/>
                <a:gd name="T74" fmla="*/ 177 w 250"/>
                <a:gd name="T75" fmla="*/ 10 h 288"/>
                <a:gd name="T76" fmla="*/ 162 w 250"/>
                <a:gd name="T77" fmla="*/ 143 h 288"/>
                <a:gd name="T78" fmla="*/ 26 w 250"/>
                <a:gd name="T79" fmla="*/ 232 h 288"/>
                <a:gd name="T80" fmla="*/ 26 w 250"/>
                <a:gd name="T81" fmla="*/ 232 h 288"/>
                <a:gd name="T82" fmla="*/ 125 w 250"/>
                <a:gd name="T83" fmla="*/ 199 h 288"/>
                <a:gd name="T84" fmla="*/ 45 w 250"/>
                <a:gd name="T85" fmla="*/ 232 h 288"/>
                <a:gd name="T86" fmla="*/ 204 w 250"/>
                <a:gd name="T87" fmla="*/ 156 h 288"/>
                <a:gd name="T88" fmla="*/ 115 w 250"/>
                <a:gd name="T89" fmla="*/ 234 h 288"/>
                <a:gd name="T90" fmla="*/ 97 w 250"/>
                <a:gd name="T91" fmla="*/ 236 h 288"/>
                <a:gd name="T92" fmla="*/ 70 w 250"/>
                <a:gd name="T93" fmla="*/ 246 h 288"/>
                <a:gd name="T94" fmla="*/ 29 w 250"/>
                <a:gd name="T95" fmla="*/ 260 h 288"/>
                <a:gd name="T96" fmla="*/ 70 w 250"/>
                <a:gd name="T97" fmla="*/ 246 h 288"/>
                <a:gd name="T98" fmla="*/ 88 w 250"/>
                <a:gd name="T99" fmla="*/ 278 h 288"/>
                <a:gd name="T100" fmla="*/ 74 w 250"/>
                <a:gd name="T101" fmla="*/ 27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0" h="288">
                  <a:moveTo>
                    <a:pt x="173" y="0"/>
                  </a:moveTo>
                  <a:cubicBezTo>
                    <a:pt x="172" y="1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3" y="18"/>
                    <a:pt x="174" y="32"/>
                    <a:pt x="174" y="47"/>
                  </a:cubicBezTo>
                  <a:cubicBezTo>
                    <a:pt x="174" y="89"/>
                    <a:pt x="165" y="129"/>
                    <a:pt x="147" y="165"/>
                  </a:cubicBezTo>
                  <a:cubicBezTo>
                    <a:pt x="117" y="200"/>
                    <a:pt x="67" y="232"/>
                    <a:pt x="27" y="227"/>
                  </a:cubicBezTo>
                  <a:cubicBezTo>
                    <a:pt x="25" y="227"/>
                    <a:pt x="24" y="228"/>
                    <a:pt x="24" y="229"/>
                  </a:cubicBezTo>
                  <a:cubicBezTo>
                    <a:pt x="24" y="230"/>
                    <a:pt x="24" y="232"/>
                    <a:pt x="26" y="232"/>
                  </a:cubicBezTo>
                  <a:cubicBezTo>
                    <a:pt x="47" y="240"/>
                    <a:pt x="67" y="241"/>
                    <a:pt x="85" y="238"/>
                  </a:cubicBezTo>
                  <a:cubicBezTo>
                    <a:pt x="84" y="239"/>
                    <a:pt x="83" y="240"/>
                    <a:pt x="82" y="240"/>
                  </a:cubicBezTo>
                  <a:cubicBezTo>
                    <a:pt x="78" y="240"/>
                    <a:pt x="74" y="241"/>
                    <a:pt x="70" y="241"/>
                  </a:cubicBezTo>
                  <a:cubicBezTo>
                    <a:pt x="54" y="241"/>
                    <a:pt x="37" y="242"/>
                    <a:pt x="22" y="249"/>
                  </a:cubicBezTo>
                  <a:cubicBezTo>
                    <a:pt x="21" y="249"/>
                    <a:pt x="20" y="250"/>
                    <a:pt x="20" y="251"/>
                  </a:cubicBezTo>
                  <a:cubicBezTo>
                    <a:pt x="20" y="251"/>
                    <a:pt x="20" y="251"/>
                    <a:pt x="20" y="252"/>
                  </a:cubicBezTo>
                  <a:cubicBezTo>
                    <a:pt x="21" y="254"/>
                    <a:pt x="22" y="257"/>
                    <a:pt x="23" y="260"/>
                  </a:cubicBezTo>
                  <a:cubicBezTo>
                    <a:pt x="17" y="259"/>
                    <a:pt x="12" y="258"/>
                    <a:pt x="6" y="256"/>
                  </a:cubicBezTo>
                  <a:cubicBezTo>
                    <a:pt x="9" y="244"/>
                    <a:pt x="11" y="232"/>
                    <a:pt x="13" y="221"/>
                  </a:cubicBezTo>
                  <a:cubicBezTo>
                    <a:pt x="16" y="207"/>
                    <a:pt x="18" y="193"/>
                    <a:pt x="22" y="180"/>
                  </a:cubicBezTo>
                  <a:cubicBezTo>
                    <a:pt x="24" y="174"/>
                    <a:pt x="28" y="166"/>
                    <a:pt x="32" y="158"/>
                  </a:cubicBezTo>
                  <a:cubicBezTo>
                    <a:pt x="39" y="145"/>
                    <a:pt x="47" y="131"/>
                    <a:pt x="47" y="119"/>
                  </a:cubicBezTo>
                  <a:cubicBezTo>
                    <a:pt x="47" y="113"/>
                    <a:pt x="45" y="108"/>
                    <a:pt x="41" y="104"/>
                  </a:cubicBezTo>
                  <a:cubicBezTo>
                    <a:pt x="40" y="103"/>
                    <a:pt x="38" y="103"/>
                    <a:pt x="37" y="104"/>
                  </a:cubicBezTo>
                  <a:cubicBezTo>
                    <a:pt x="37" y="104"/>
                    <a:pt x="36" y="105"/>
                    <a:pt x="36" y="105"/>
                  </a:cubicBezTo>
                  <a:cubicBezTo>
                    <a:pt x="36" y="106"/>
                    <a:pt x="37" y="107"/>
                    <a:pt x="37" y="107"/>
                  </a:cubicBezTo>
                  <a:cubicBezTo>
                    <a:pt x="40" y="110"/>
                    <a:pt x="42" y="114"/>
                    <a:pt x="42" y="119"/>
                  </a:cubicBezTo>
                  <a:cubicBezTo>
                    <a:pt x="42" y="129"/>
                    <a:pt x="34" y="143"/>
                    <a:pt x="27" y="156"/>
                  </a:cubicBezTo>
                  <a:cubicBezTo>
                    <a:pt x="23" y="164"/>
                    <a:pt x="19" y="171"/>
                    <a:pt x="17" y="178"/>
                  </a:cubicBezTo>
                  <a:cubicBezTo>
                    <a:pt x="13" y="191"/>
                    <a:pt x="10" y="206"/>
                    <a:pt x="8" y="220"/>
                  </a:cubicBezTo>
                  <a:cubicBezTo>
                    <a:pt x="6" y="232"/>
                    <a:pt x="4" y="245"/>
                    <a:pt x="0" y="257"/>
                  </a:cubicBez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0"/>
                    <a:pt x="2" y="260"/>
                  </a:cubicBezTo>
                  <a:cubicBezTo>
                    <a:pt x="10" y="263"/>
                    <a:pt x="18" y="265"/>
                    <a:pt x="26" y="265"/>
                  </a:cubicBezTo>
                  <a:cubicBezTo>
                    <a:pt x="31" y="273"/>
                    <a:pt x="38" y="279"/>
                    <a:pt x="49" y="282"/>
                  </a:cubicBezTo>
                  <a:cubicBezTo>
                    <a:pt x="58" y="285"/>
                    <a:pt x="69" y="285"/>
                    <a:pt x="80" y="284"/>
                  </a:cubicBezTo>
                  <a:cubicBezTo>
                    <a:pt x="102" y="288"/>
                    <a:pt x="130" y="281"/>
                    <a:pt x="161" y="261"/>
                  </a:cubicBezTo>
                  <a:cubicBezTo>
                    <a:pt x="173" y="255"/>
                    <a:pt x="183" y="249"/>
                    <a:pt x="193" y="242"/>
                  </a:cubicBezTo>
                  <a:cubicBezTo>
                    <a:pt x="205" y="235"/>
                    <a:pt x="214" y="229"/>
                    <a:pt x="219" y="224"/>
                  </a:cubicBezTo>
                  <a:cubicBezTo>
                    <a:pt x="219" y="224"/>
                    <a:pt x="219" y="223"/>
                    <a:pt x="219" y="222"/>
                  </a:cubicBezTo>
                  <a:cubicBezTo>
                    <a:pt x="219" y="222"/>
                    <a:pt x="219" y="221"/>
                    <a:pt x="219" y="221"/>
                  </a:cubicBezTo>
                  <a:cubicBezTo>
                    <a:pt x="218" y="220"/>
                    <a:pt x="216" y="220"/>
                    <a:pt x="215" y="220"/>
                  </a:cubicBezTo>
                  <a:cubicBezTo>
                    <a:pt x="211" y="224"/>
                    <a:pt x="206" y="228"/>
                    <a:pt x="201" y="231"/>
                  </a:cubicBezTo>
                  <a:cubicBezTo>
                    <a:pt x="228" y="205"/>
                    <a:pt x="246" y="172"/>
                    <a:pt x="249" y="139"/>
                  </a:cubicBezTo>
                  <a:cubicBezTo>
                    <a:pt x="249" y="135"/>
                    <a:pt x="250" y="131"/>
                    <a:pt x="250" y="127"/>
                  </a:cubicBezTo>
                  <a:cubicBezTo>
                    <a:pt x="250" y="101"/>
                    <a:pt x="241" y="77"/>
                    <a:pt x="223" y="57"/>
                  </a:cubicBezTo>
                  <a:cubicBezTo>
                    <a:pt x="222" y="56"/>
                    <a:pt x="220" y="56"/>
                    <a:pt x="219" y="57"/>
                  </a:cubicBezTo>
                  <a:cubicBezTo>
                    <a:pt x="219" y="57"/>
                    <a:pt x="218" y="58"/>
                    <a:pt x="218" y="59"/>
                  </a:cubicBezTo>
                  <a:cubicBezTo>
                    <a:pt x="218" y="59"/>
                    <a:pt x="219" y="60"/>
                    <a:pt x="219" y="61"/>
                  </a:cubicBezTo>
                  <a:cubicBezTo>
                    <a:pt x="236" y="80"/>
                    <a:pt x="244" y="103"/>
                    <a:pt x="244" y="127"/>
                  </a:cubicBezTo>
                  <a:cubicBezTo>
                    <a:pt x="244" y="131"/>
                    <a:pt x="244" y="135"/>
                    <a:pt x="244" y="138"/>
                  </a:cubicBezTo>
                  <a:cubicBezTo>
                    <a:pt x="240" y="175"/>
                    <a:pt x="218" y="212"/>
                    <a:pt x="184" y="238"/>
                  </a:cubicBezTo>
                  <a:cubicBezTo>
                    <a:pt x="179" y="243"/>
                    <a:pt x="173" y="247"/>
                    <a:pt x="167" y="251"/>
                  </a:cubicBezTo>
                  <a:cubicBezTo>
                    <a:pt x="154" y="257"/>
                    <a:pt x="139" y="263"/>
                    <a:pt x="125" y="268"/>
                  </a:cubicBezTo>
                  <a:cubicBezTo>
                    <a:pt x="105" y="273"/>
                    <a:pt x="83" y="274"/>
                    <a:pt x="60" y="270"/>
                  </a:cubicBezTo>
                  <a:cubicBezTo>
                    <a:pt x="59" y="269"/>
                    <a:pt x="57" y="270"/>
                    <a:pt x="57" y="271"/>
                  </a:cubicBezTo>
                  <a:cubicBezTo>
                    <a:pt x="57" y="271"/>
                    <a:pt x="57" y="272"/>
                    <a:pt x="57" y="272"/>
                  </a:cubicBezTo>
                  <a:cubicBezTo>
                    <a:pt x="57" y="273"/>
                    <a:pt x="57" y="274"/>
                    <a:pt x="58" y="274"/>
                  </a:cubicBezTo>
                  <a:cubicBezTo>
                    <a:pt x="60" y="276"/>
                    <a:pt x="63" y="278"/>
                    <a:pt x="66" y="279"/>
                  </a:cubicBezTo>
                  <a:cubicBezTo>
                    <a:pt x="60" y="279"/>
                    <a:pt x="55" y="278"/>
                    <a:pt x="50" y="277"/>
                  </a:cubicBezTo>
                  <a:cubicBezTo>
                    <a:pt x="42" y="275"/>
                    <a:pt x="36" y="270"/>
                    <a:pt x="32" y="265"/>
                  </a:cubicBezTo>
                  <a:cubicBezTo>
                    <a:pt x="49" y="263"/>
                    <a:pt x="67" y="256"/>
                    <a:pt x="83" y="245"/>
                  </a:cubicBezTo>
                  <a:cubicBezTo>
                    <a:pt x="94" y="245"/>
                    <a:pt x="106" y="243"/>
                    <a:pt x="117" y="239"/>
                  </a:cubicBezTo>
                  <a:cubicBezTo>
                    <a:pt x="165" y="221"/>
                    <a:pt x="197" y="177"/>
                    <a:pt x="226" y="137"/>
                  </a:cubicBezTo>
                  <a:cubicBezTo>
                    <a:pt x="234" y="126"/>
                    <a:pt x="234" y="126"/>
                    <a:pt x="234" y="126"/>
                  </a:cubicBezTo>
                  <a:cubicBezTo>
                    <a:pt x="235" y="125"/>
                    <a:pt x="235" y="124"/>
                    <a:pt x="235" y="124"/>
                  </a:cubicBezTo>
                  <a:cubicBezTo>
                    <a:pt x="235" y="123"/>
                    <a:pt x="235" y="122"/>
                    <a:pt x="234" y="122"/>
                  </a:cubicBezTo>
                  <a:cubicBezTo>
                    <a:pt x="233" y="121"/>
                    <a:pt x="231" y="121"/>
                    <a:pt x="230" y="122"/>
                  </a:cubicBezTo>
                  <a:cubicBezTo>
                    <a:pt x="220" y="132"/>
                    <a:pt x="210" y="142"/>
                    <a:pt x="200" y="152"/>
                  </a:cubicBezTo>
                  <a:cubicBezTo>
                    <a:pt x="170" y="184"/>
                    <a:pt x="141" y="214"/>
                    <a:pt x="106" y="227"/>
                  </a:cubicBezTo>
                  <a:cubicBezTo>
                    <a:pt x="116" y="219"/>
                    <a:pt x="123" y="210"/>
                    <a:pt x="129" y="202"/>
                  </a:cubicBezTo>
                  <a:cubicBezTo>
                    <a:pt x="138" y="191"/>
                    <a:pt x="145" y="179"/>
                    <a:pt x="151" y="168"/>
                  </a:cubicBezTo>
                  <a:cubicBezTo>
                    <a:pt x="156" y="162"/>
                    <a:pt x="160" y="157"/>
                    <a:pt x="163" y="151"/>
                  </a:cubicBezTo>
                  <a:cubicBezTo>
                    <a:pt x="179" y="128"/>
                    <a:pt x="195" y="86"/>
                    <a:pt x="195" y="50"/>
                  </a:cubicBezTo>
                  <a:cubicBezTo>
                    <a:pt x="195" y="30"/>
                    <a:pt x="190" y="12"/>
                    <a:pt x="175" y="1"/>
                  </a:cubicBezTo>
                  <a:cubicBezTo>
                    <a:pt x="175" y="0"/>
                    <a:pt x="173" y="0"/>
                    <a:pt x="173" y="0"/>
                  </a:cubicBezTo>
                  <a:close/>
                  <a:moveTo>
                    <a:pt x="180" y="47"/>
                  </a:moveTo>
                  <a:cubicBezTo>
                    <a:pt x="180" y="34"/>
                    <a:pt x="179" y="22"/>
                    <a:pt x="177" y="10"/>
                  </a:cubicBezTo>
                  <a:cubicBezTo>
                    <a:pt x="187" y="20"/>
                    <a:pt x="190" y="34"/>
                    <a:pt x="190" y="51"/>
                  </a:cubicBezTo>
                  <a:cubicBezTo>
                    <a:pt x="190" y="82"/>
                    <a:pt x="176" y="120"/>
                    <a:pt x="162" y="143"/>
                  </a:cubicBezTo>
                  <a:cubicBezTo>
                    <a:pt x="174" y="113"/>
                    <a:pt x="180" y="81"/>
                    <a:pt x="180" y="47"/>
                  </a:cubicBezTo>
                  <a:close/>
                  <a:moveTo>
                    <a:pt x="26" y="232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26" y="232"/>
                    <a:pt x="26" y="232"/>
                    <a:pt x="26" y="232"/>
                  </a:cubicBezTo>
                  <a:close/>
                  <a:moveTo>
                    <a:pt x="135" y="184"/>
                  </a:moveTo>
                  <a:cubicBezTo>
                    <a:pt x="132" y="189"/>
                    <a:pt x="129" y="194"/>
                    <a:pt x="125" y="199"/>
                  </a:cubicBezTo>
                  <a:cubicBezTo>
                    <a:pt x="118" y="209"/>
                    <a:pt x="107" y="221"/>
                    <a:pt x="94" y="231"/>
                  </a:cubicBezTo>
                  <a:cubicBezTo>
                    <a:pt x="79" y="235"/>
                    <a:pt x="63" y="236"/>
                    <a:pt x="45" y="232"/>
                  </a:cubicBezTo>
                  <a:cubicBezTo>
                    <a:pt x="76" y="228"/>
                    <a:pt x="109" y="209"/>
                    <a:pt x="135" y="184"/>
                  </a:cubicBezTo>
                  <a:close/>
                  <a:moveTo>
                    <a:pt x="204" y="156"/>
                  </a:moveTo>
                  <a:cubicBezTo>
                    <a:pt x="206" y="155"/>
                    <a:pt x="207" y="153"/>
                    <a:pt x="209" y="152"/>
                  </a:cubicBezTo>
                  <a:cubicBezTo>
                    <a:pt x="183" y="185"/>
                    <a:pt x="154" y="219"/>
                    <a:pt x="115" y="234"/>
                  </a:cubicBezTo>
                  <a:cubicBezTo>
                    <a:pt x="107" y="237"/>
                    <a:pt x="99" y="239"/>
                    <a:pt x="92" y="240"/>
                  </a:cubicBezTo>
                  <a:cubicBezTo>
                    <a:pt x="93" y="238"/>
                    <a:pt x="95" y="237"/>
                    <a:pt x="97" y="236"/>
                  </a:cubicBezTo>
                  <a:cubicBezTo>
                    <a:pt x="139" y="224"/>
                    <a:pt x="172" y="190"/>
                    <a:pt x="204" y="156"/>
                  </a:cubicBezTo>
                  <a:close/>
                  <a:moveTo>
                    <a:pt x="70" y="246"/>
                  </a:moveTo>
                  <a:cubicBezTo>
                    <a:pt x="71" y="246"/>
                    <a:pt x="72" y="246"/>
                    <a:pt x="72" y="246"/>
                  </a:cubicBezTo>
                  <a:cubicBezTo>
                    <a:pt x="58" y="254"/>
                    <a:pt x="43" y="260"/>
                    <a:pt x="29" y="260"/>
                  </a:cubicBezTo>
                  <a:cubicBezTo>
                    <a:pt x="28" y="258"/>
                    <a:pt x="27" y="255"/>
                    <a:pt x="26" y="253"/>
                  </a:cubicBezTo>
                  <a:cubicBezTo>
                    <a:pt x="40" y="247"/>
                    <a:pt x="54" y="246"/>
                    <a:pt x="70" y="246"/>
                  </a:cubicBezTo>
                  <a:close/>
                  <a:moveTo>
                    <a:pt x="74" y="277"/>
                  </a:moveTo>
                  <a:cubicBezTo>
                    <a:pt x="79" y="278"/>
                    <a:pt x="83" y="278"/>
                    <a:pt x="88" y="278"/>
                  </a:cubicBezTo>
                  <a:cubicBezTo>
                    <a:pt x="85" y="278"/>
                    <a:pt x="83" y="278"/>
                    <a:pt x="80" y="279"/>
                  </a:cubicBezTo>
                  <a:cubicBezTo>
                    <a:pt x="78" y="278"/>
                    <a:pt x="76" y="278"/>
                    <a:pt x="74" y="27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3" name="Freeform 62"/>
            <p:cNvSpPr>
              <a:spLocks noEditPoints="1" noChangeArrowheads="1"/>
            </p:cNvSpPr>
            <p:nvPr/>
          </p:nvSpPr>
          <p:spPr bwMode="auto">
            <a:xfrm>
              <a:off x="3784" y="1932"/>
              <a:ext cx="263" cy="253"/>
            </a:xfrm>
            <a:custGeom>
              <a:avLst/>
              <a:gdLst>
                <a:gd name="T0" fmla="*/ 58 w 182"/>
                <a:gd name="T1" fmla="*/ 7 h 175"/>
                <a:gd name="T2" fmla="*/ 3 w 182"/>
                <a:gd name="T3" fmla="*/ 95 h 175"/>
                <a:gd name="T4" fmla="*/ 113 w 182"/>
                <a:gd name="T5" fmla="*/ 175 h 175"/>
                <a:gd name="T6" fmla="*/ 135 w 182"/>
                <a:gd name="T7" fmla="*/ 49 h 175"/>
                <a:gd name="T8" fmla="*/ 57 w 182"/>
                <a:gd name="T9" fmla="*/ 20 h 175"/>
                <a:gd name="T10" fmla="*/ 51 w 182"/>
                <a:gd name="T11" fmla="*/ 34 h 175"/>
                <a:gd name="T12" fmla="*/ 110 w 182"/>
                <a:gd name="T13" fmla="*/ 43 h 175"/>
                <a:gd name="T14" fmla="*/ 72 w 182"/>
                <a:gd name="T15" fmla="*/ 16 h 175"/>
                <a:gd name="T16" fmla="*/ 57 w 182"/>
                <a:gd name="T17" fmla="*/ 35 h 175"/>
                <a:gd name="T18" fmla="*/ 29 w 182"/>
                <a:gd name="T19" fmla="*/ 81 h 175"/>
                <a:gd name="T20" fmla="*/ 35 w 182"/>
                <a:gd name="T21" fmla="*/ 88 h 175"/>
                <a:gd name="T22" fmla="*/ 105 w 182"/>
                <a:gd name="T23" fmla="*/ 44 h 175"/>
                <a:gd name="T24" fmla="*/ 92 w 182"/>
                <a:gd name="T25" fmla="*/ 32 h 175"/>
                <a:gd name="T26" fmla="*/ 107 w 182"/>
                <a:gd name="T27" fmla="*/ 49 h 175"/>
                <a:gd name="T28" fmla="*/ 121 w 182"/>
                <a:gd name="T29" fmla="*/ 50 h 175"/>
                <a:gd name="T30" fmla="*/ 13 w 182"/>
                <a:gd name="T31" fmla="*/ 124 h 175"/>
                <a:gd name="T32" fmla="*/ 24 w 182"/>
                <a:gd name="T33" fmla="*/ 122 h 175"/>
                <a:gd name="T34" fmla="*/ 41 w 182"/>
                <a:gd name="T35" fmla="*/ 128 h 175"/>
                <a:gd name="T36" fmla="*/ 34 w 182"/>
                <a:gd name="T37" fmla="*/ 136 h 175"/>
                <a:gd name="T38" fmla="*/ 141 w 182"/>
                <a:gd name="T39" fmla="*/ 112 h 175"/>
                <a:gd name="T40" fmla="*/ 141 w 182"/>
                <a:gd name="T41" fmla="*/ 67 h 175"/>
                <a:gd name="T42" fmla="*/ 131 w 182"/>
                <a:gd name="T43" fmla="*/ 95 h 175"/>
                <a:gd name="T44" fmla="*/ 160 w 182"/>
                <a:gd name="T45" fmla="*/ 93 h 175"/>
                <a:gd name="T46" fmla="*/ 58 w 182"/>
                <a:gd name="T47" fmla="*/ 118 h 175"/>
                <a:gd name="T48" fmla="*/ 64 w 182"/>
                <a:gd name="T49" fmla="*/ 119 h 175"/>
                <a:gd name="T50" fmla="*/ 55 w 182"/>
                <a:gd name="T51" fmla="*/ 123 h 175"/>
                <a:gd name="T52" fmla="*/ 65 w 182"/>
                <a:gd name="T53" fmla="*/ 125 h 175"/>
                <a:gd name="T54" fmla="*/ 65 w 182"/>
                <a:gd name="T55" fmla="*/ 150 h 175"/>
                <a:gd name="T56" fmla="*/ 98 w 182"/>
                <a:gd name="T57" fmla="*/ 118 h 175"/>
                <a:gd name="T58" fmla="*/ 85 w 182"/>
                <a:gd name="T59" fmla="*/ 119 h 175"/>
                <a:gd name="T60" fmla="*/ 66 w 182"/>
                <a:gd name="T61" fmla="*/ 134 h 175"/>
                <a:gd name="T62" fmla="*/ 71 w 182"/>
                <a:gd name="T63" fmla="*/ 134 h 175"/>
                <a:gd name="T64" fmla="*/ 80 w 182"/>
                <a:gd name="T65" fmla="*/ 150 h 175"/>
                <a:gd name="T66" fmla="*/ 71 w 182"/>
                <a:gd name="T67" fmla="*/ 157 h 175"/>
                <a:gd name="T68" fmla="*/ 143 w 182"/>
                <a:gd name="T69" fmla="*/ 137 h 175"/>
                <a:gd name="T70" fmla="*/ 87 w 182"/>
                <a:gd name="T71" fmla="*/ 147 h 175"/>
                <a:gd name="T72" fmla="*/ 141 w 182"/>
                <a:gd name="T73" fmla="*/ 56 h 175"/>
                <a:gd name="T74" fmla="*/ 104 w 182"/>
                <a:gd name="T75" fmla="*/ 169 h 175"/>
                <a:gd name="T76" fmla="*/ 164 w 182"/>
                <a:gd name="T77" fmla="*/ 100 h 175"/>
                <a:gd name="T78" fmla="*/ 24 w 182"/>
                <a:gd name="T79" fmla="*/ 102 h 175"/>
                <a:gd name="T80" fmla="*/ 24 w 182"/>
                <a:gd name="T81" fmla="*/ 102 h 175"/>
                <a:gd name="T82" fmla="*/ 43 w 182"/>
                <a:gd name="T83" fmla="*/ 96 h 175"/>
                <a:gd name="T84" fmla="*/ 42 w 182"/>
                <a:gd name="T85" fmla="*/ 101 h 175"/>
                <a:gd name="T86" fmla="*/ 35 w 182"/>
                <a:gd name="T87" fmla="*/ 108 h 175"/>
                <a:gd name="T88" fmla="*/ 46 w 182"/>
                <a:gd name="T89" fmla="*/ 106 h 175"/>
                <a:gd name="T90" fmla="*/ 56 w 182"/>
                <a:gd name="T91" fmla="*/ 113 h 175"/>
                <a:gd name="T92" fmla="*/ 66 w 182"/>
                <a:gd name="T93" fmla="*/ 73 h 175"/>
                <a:gd name="T94" fmla="*/ 49 w 182"/>
                <a:gd name="T95" fmla="*/ 99 h 175"/>
                <a:gd name="T96" fmla="*/ 98 w 182"/>
                <a:gd name="T97" fmla="*/ 64 h 175"/>
                <a:gd name="T98" fmla="*/ 69 w 182"/>
                <a:gd name="T99" fmla="*/ 110 h 175"/>
                <a:gd name="T100" fmla="*/ 131 w 182"/>
                <a:gd name="T101" fmla="*/ 54 h 175"/>
                <a:gd name="T102" fmla="*/ 120 w 182"/>
                <a:gd name="T103" fmla="*/ 58 h 175"/>
                <a:gd name="T104" fmla="*/ 136 w 182"/>
                <a:gd name="T105" fmla="*/ 58 h 175"/>
                <a:gd name="T106" fmla="*/ 110 w 182"/>
                <a:gd name="T107" fmla="*/ 63 h 175"/>
                <a:gd name="T108" fmla="*/ 88 w 182"/>
                <a:gd name="T109" fmla="*/ 94 h 175"/>
                <a:gd name="T110" fmla="*/ 115 w 182"/>
                <a:gd name="T111" fmla="*/ 69 h 175"/>
                <a:gd name="T112" fmla="*/ 118 w 182"/>
                <a:gd name="T113" fmla="*/ 91 h 175"/>
                <a:gd name="T114" fmla="*/ 95 w 182"/>
                <a:gd name="T115" fmla="*/ 101 h 175"/>
                <a:gd name="T116" fmla="*/ 86 w 182"/>
                <a:gd name="T117" fmla="*/ 107 h 175"/>
                <a:gd name="T118" fmla="*/ 124 w 182"/>
                <a:gd name="T119" fmla="*/ 98 h 175"/>
                <a:gd name="T120" fmla="*/ 115 w 182"/>
                <a:gd name="T121" fmla="*/ 9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75">
                  <a:moveTo>
                    <a:pt x="89" y="0"/>
                  </a:moveTo>
                  <a:cubicBezTo>
                    <a:pt x="82" y="0"/>
                    <a:pt x="75" y="5"/>
                    <a:pt x="68" y="12"/>
                  </a:cubicBezTo>
                  <a:cubicBezTo>
                    <a:pt x="66" y="13"/>
                    <a:pt x="64" y="15"/>
                    <a:pt x="62" y="16"/>
                  </a:cubicBezTo>
                  <a:cubicBezTo>
                    <a:pt x="61" y="14"/>
                    <a:pt x="61" y="11"/>
                    <a:pt x="60" y="9"/>
                  </a:cubicBezTo>
                  <a:cubicBezTo>
                    <a:pt x="60" y="8"/>
                    <a:pt x="59" y="7"/>
                    <a:pt x="58" y="7"/>
                  </a:cubicBezTo>
                  <a:cubicBezTo>
                    <a:pt x="57" y="7"/>
                    <a:pt x="56" y="8"/>
                    <a:pt x="55" y="9"/>
                  </a:cubicBezTo>
                  <a:cubicBezTo>
                    <a:pt x="52" y="17"/>
                    <a:pt x="49" y="24"/>
                    <a:pt x="46" y="31"/>
                  </a:cubicBezTo>
                  <a:cubicBezTo>
                    <a:pt x="38" y="41"/>
                    <a:pt x="33" y="53"/>
                    <a:pt x="30" y="66"/>
                  </a:cubicBezTo>
                  <a:cubicBezTo>
                    <a:pt x="26" y="73"/>
                    <a:pt x="22" y="81"/>
                    <a:pt x="20" y="89"/>
                  </a:cubicBezTo>
                  <a:cubicBezTo>
                    <a:pt x="13" y="89"/>
                    <a:pt x="7" y="91"/>
                    <a:pt x="3" y="95"/>
                  </a:cubicBezTo>
                  <a:cubicBezTo>
                    <a:pt x="1" y="97"/>
                    <a:pt x="0" y="101"/>
                    <a:pt x="0" y="105"/>
                  </a:cubicBezTo>
                  <a:cubicBezTo>
                    <a:pt x="0" y="110"/>
                    <a:pt x="2" y="118"/>
                    <a:pt x="9" y="127"/>
                  </a:cubicBezTo>
                  <a:cubicBezTo>
                    <a:pt x="13" y="133"/>
                    <a:pt x="28" y="142"/>
                    <a:pt x="44" y="148"/>
                  </a:cubicBezTo>
                  <a:cubicBezTo>
                    <a:pt x="55" y="157"/>
                    <a:pt x="69" y="162"/>
                    <a:pt x="81" y="166"/>
                  </a:cubicBezTo>
                  <a:cubicBezTo>
                    <a:pt x="89" y="172"/>
                    <a:pt x="100" y="175"/>
                    <a:pt x="113" y="175"/>
                  </a:cubicBezTo>
                  <a:cubicBezTo>
                    <a:pt x="143" y="173"/>
                    <a:pt x="178" y="149"/>
                    <a:pt x="182" y="118"/>
                  </a:cubicBezTo>
                  <a:cubicBezTo>
                    <a:pt x="182" y="116"/>
                    <a:pt x="182" y="113"/>
                    <a:pt x="182" y="111"/>
                  </a:cubicBezTo>
                  <a:cubicBezTo>
                    <a:pt x="182" y="87"/>
                    <a:pt x="168" y="63"/>
                    <a:pt x="148" y="53"/>
                  </a:cubicBezTo>
                  <a:cubicBezTo>
                    <a:pt x="144" y="51"/>
                    <a:pt x="140" y="50"/>
                    <a:pt x="136" y="50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4" y="38"/>
                    <a:pt x="130" y="28"/>
                    <a:pt x="125" y="20"/>
                  </a:cubicBezTo>
                  <a:cubicBezTo>
                    <a:pt x="120" y="12"/>
                    <a:pt x="113" y="7"/>
                    <a:pt x="105" y="5"/>
                  </a:cubicBezTo>
                  <a:cubicBezTo>
                    <a:pt x="99" y="1"/>
                    <a:pt x="94" y="0"/>
                    <a:pt x="89" y="0"/>
                  </a:cubicBezTo>
                  <a:close/>
                  <a:moveTo>
                    <a:pt x="57" y="19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6" y="21"/>
                  </a:cubicBezTo>
                  <a:cubicBezTo>
                    <a:pt x="56" y="20"/>
                    <a:pt x="57" y="20"/>
                    <a:pt x="57" y="19"/>
                  </a:cubicBezTo>
                  <a:close/>
                  <a:moveTo>
                    <a:pt x="53" y="31"/>
                  </a:moveTo>
                  <a:cubicBezTo>
                    <a:pt x="52" y="33"/>
                    <a:pt x="51" y="34"/>
                    <a:pt x="50" y="35"/>
                  </a:cubicBezTo>
                  <a:cubicBezTo>
                    <a:pt x="50" y="35"/>
                    <a:pt x="51" y="34"/>
                    <a:pt x="51" y="34"/>
                  </a:cubicBezTo>
                  <a:cubicBezTo>
                    <a:pt x="52" y="33"/>
                    <a:pt x="52" y="32"/>
                    <a:pt x="53" y="31"/>
                  </a:cubicBezTo>
                  <a:close/>
                  <a:moveTo>
                    <a:pt x="103" y="10"/>
                  </a:moveTo>
                  <a:cubicBezTo>
                    <a:pt x="105" y="12"/>
                    <a:pt x="108" y="14"/>
                    <a:pt x="111" y="18"/>
                  </a:cubicBezTo>
                  <a:cubicBezTo>
                    <a:pt x="117" y="25"/>
                    <a:pt x="120" y="33"/>
                    <a:pt x="121" y="43"/>
                  </a:cubicBezTo>
                  <a:cubicBezTo>
                    <a:pt x="117" y="43"/>
                    <a:pt x="114" y="42"/>
                    <a:pt x="110" y="43"/>
                  </a:cubicBezTo>
                  <a:cubicBezTo>
                    <a:pt x="105" y="33"/>
                    <a:pt x="99" y="28"/>
                    <a:pt x="93" y="27"/>
                  </a:cubicBezTo>
                  <a:cubicBezTo>
                    <a:pt x="83" y="24"/>
                    <a:pt x="73" y="27"/>
                    <a:pt x="63" y="33"/>
                  </a:cubicBezTo>
                  <a:cubicBezTo>
                    <a:pt x="63" y="32"/>
                    <a:pt x="63" y="32"/>
                    <a:pt x="63" y="31"/>
                  </a:cubicBezTo>
                  <a:cubicBezTo>
                    <a:pt x="63" y="30"/>
                    <a:pt x="63" y="29"/>
                    <a:pt x="63" y="27"/>
                  </a:cubicBezTo>
                  <a:cubicBezTo>
                    <a:pt x="66" y="23"/>
                    <a:pt x="69" y="19"/>
                    <a:pt x="72" y="16"/>
                  </a:cubicBezTo>
                  <a:cubicBezTo>
                    <a:pt x="85" y="9"/>
                    <a:pt x="95" y="8"/>
                    <a:pt x="103" y="10"/>
                  </a:cubicBezTo>
                  <a:close/>
                  <a:moveTo>
                    <a:pt x="57" y="35"/>
                  </a:moveTo>
                  <a:cubicBezTo>
                    <a:pt x="57" y="35"/>
                    <a:pt x="57" y="36"/>
                    <a:pt x="57" y="36"/>
                  </a:cubicBezTo>
                  <a:cubicBezTo>
                    <a:pt x="56" y="37"/>
                    <a:pt x="55" y="38"/>
                    <a:pt x="55" y="38"/>
                  </a:cubicBezTo>
                  <a:cubicBezTo>
                    <a:pt x="55" y="37"/>
                    <a:pt x="56" y="36"/>
                    <a:pt x="57" y="35"/>
                  </a:cubicBezTo>
                  <a:close/>
                  <a:moveTo>
                    <a:pt x="29" y="81"/>
                  </a:moveTo>
                  <a:cubicBezTo>
                    <a:pt x="29" y="81"/>
                    <a:pt x="29" y="82"/>
                    <a:pt x="29" y="82"/>
                  </a:cubicBezTo>
                  <a:cubicBezTo>
                    <a:pt x="29" y="85"/>
                    <a:pt x="28" y="88"/>
                    <a:pt x="28" y="90"/>
                  </a:cubicBezTo>
                  <a:cubicBezTo>
                    <a:pt x="27" y="90"/>
                    <a:pt x="26" y="90"/>
                    <a:pt x="26" y="90"/>
                  </a:cubicBezTo>
                  <a:cubicBezTo>
                    <a:pt x="26" y="87"/>
                    <a:pt x="27" y="84"/>
                    <a:pt x="29" y="81"/>
                  </a:cubicBezTo>
                  <a:close/>
                  <a:moveTo>
                    <a:pt x="57" y="43"/>
                  </a:moveTo>
                  <a:cubicBezTo>
                    <a:pt x="56" y="50"/>
                    <a:pt x="56" y="56"/>
                    <a:pt x="54" y="63"/>
                  </a:cubicBezTo>
                  <a:cubicBezTo>
                    <a:pt x="46" y="70"/>
                    <a:pt x="38" y="79"/>
                    <a:pt x="35" y="88"/>
                  </a:cubicBezTo>
                  <a:cubicBezTo>
                    <a:pt x="35" y="89"/>
                    <a:pt x="35" y="89"/>
                    <a:pt x="35" y="90"/>
                  </a:cubicBezTo>
                  <a:cubicBezTo>
                    <a:pt x="35" y="89"/>
                    <a:pt x="35" y="89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79"/>
                    <a:pt x="38" y="68"/>
                    <a:pt x="44" y="55"/>
                  </a:cubicBezTo>
                  <a:cubicBezTo>
                    <a:pt x="48" y="51"/>
                    <a:pt x="53" y="47"/>
                    <a:pt x="57" y="43"/>
                  </a:cubicBezTo>
                  <a:close/>
                  <a:moveTo>
                    <a:pt x="92" y="32"/>
                  </a:moveTo>
                  <a:cubicBezTo>
                    <a:pt x="97" y="34"/>
                    <a:pt x="101" y="38"/>
                    <a:pt x="105" y="44"/>
                  </a:cubicBezTo>
                  <a:cubicBezTo>
                    <a:pt x="102" y="45"/>
                    <a:pt x="99" y="46"/>
                    <a:pt x="97" y="47"/>
                  </a:cubicBezTo>
                  <a:cubicBezTo>
                    <a:pt x="96" y="47"/>
                    <a:pt x="96" y="47"/>
                    <a:pt x="95" y="47"/>
                  </a:cubicBezTo>
                  <a:cubicBezTo>
                    <a:pt x="85" y="45"/>
                    <a:pt x="72" y="50"/>
                    <a:pt x="61" y="58"/>
                  </a:cubicBezTo>
                  <a:cubicBezTo>
                    <a:pt x="62" y="52"/>
                    <a:pt x="62" y="45"/>
                    <a:pt x="62" y="39"/>
                  </a:cubicBezTo>
                  <a:cubicBezTo>
                    <a:pt x="73" y="32"/>
                    <a:pt x="83" y="30"/>
                    <a:pt x="92" y="32"/>
                  </a:cubicBezTo>
                  <a:close/>
                  <a:moveTo>
                    <a:pt x="122" y="26"/>
                  </a:moveTo>
                  <a:cubicBezTo>
                    <a:pt x="125" y="31"/>
                    <a:pt x="128" y="38"/>
                    <a:pt x="129" y="46"/>
                  </a:cubicBezTo>
                  <a:cubicBezTo>
                    <a:pt x="128" y="45"/>
                    <a:pt x="127" y="45"/>
                    <a:pt x="126" y="44"/>
                  </a:cubicBezTo>
                  <a:cubicBezTo>
                    <a:pt x="126" y="38"/>
                    <a:pt x="125" y="31"/>
                    <a:pt x="122" y="26"/>
                  </a:cubicBezTo>
                  <a:close/>
                  <a:moveTo>
                    <a:pt x="107" y="49"/>
                  </a:moveTo>
                  <a:cubicBezTo>
                    <a:pt x="107" y="49"/>
                    <a:pt x="107" y="50"/>
                    <a:pt x="107" y="50"/>
                  </a:cubicBezTo>
                  <a:cubicBezTo>
                    <a:pt x="107" y="50"/>
                    <a:pt x="106" y="50"/>
                    <a:pt x="106" y="49"/>
                  </a:cubicBezTo>
                  <a:cubicBezTo>
                    <a:pt x="106" y="49"/>
                    <a:pt x="106" y="49"/>
                    <a:pt x="107" y="49"/>
                  </a:cubicBezTo>
                  <a:close/>
                  <a:moveTo>
                    <a:pt x="121" y="48"/>
                  </a:moveTo>
                  <a:cubicBezTo>
                    <a:pt x="121" y="49"/>
                    <a:pt x="121" y="50"/>
                    <a:pt x="121" y="50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115" y="52"/>
                    <a:pt x="114" y="52"/>
                    <a:pt x="113" y="52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5" y="48"/>
                    <a:pt x="118" y="48"/>
                    <a:pt x="121" y="48"/>
                  </a:cubicBezTo>
                  <a:close/>
                  <a:moveTo>
                    <a:pt x="13" y="124"/>
                  </a:moveTo>
                  <a:cubicBezTo>
                    <a:pt x="8" y="117"/>
                    <a:pt x="5" y="110"/>
                    <a:pt x="5" y="105"/>
                  </a:cubicBezTo>
                  <a:cubicBezTo>
                    <a:pt x="5" y="102"/>
                    <a:pt x="6" y="100"/>
                    <a:pt x="7" y="99"/>
                  </a:cubicBezTo>
                  <a:cubicBezTo>
                    <a:pt x="10" y="96"/>
                    <a:pt x="14" y="95"/>
                    <a:pt x="20" y="95"/>
                  </a:cubicBezTo>
                  <a:cubicBezTo>
                    <a:pt x="19" y="97"/>
                    <a:pt x="19" y="100"/>
                    <a:pt x="19" y="102"/>
                  </a:cubicBezTo>
                  <a:cubicBezTo>
                    <a:pt x="19" y="109"/>
                    <a:pt x="20" y="116"/>
                    <a:pt x="24" y="122"/>
                  </a:cubicBezTo>
                  <a:cubicBezTo>
                    <a:pt x="24" y="123"/>
                    <a:pt x="26" y="124"/>
                    <a:pt x="27" y="123"/>
                  </a:cubicBezTo>
                  <a:cubicBezTo>
                    <a:pt x="29" y="123"/>
                    <a:pt x="31" y="121"/>
                    <a:pt x="33" y="120"/>
                  </a:cubicBezTo>
                  <a:cubicBezTo>
                    <a:pt x="34" y="123"/>
                    <a:pt x="35" y="126"/>
                    <a:pt x="36" y="129"/>
                  </a:cubicBezTo>
                  <a:cubicBezTo>
                    <a:pt x="36" y="130"/>
                    <a:pt x="38" y="131"/>
                    <a:pt x="39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9" y="123"/>
                    <a:pt x="38" y="120"/>
                    <a:pt x="37" y="117"/>
                  </a:cubicBezTo>
                  <a:cubicBezTo>
                    <a:pt x="38" y="116"/>
                    <a:pt x="39" y="115"/>
                    <a:pt x="39" y="115"/>
                  </a:cubicBezTo>
                  <a:cubicBezTo>
                    <a:pt x="42" y="119"/>
                    <a:pt x="46" y="123"/>
                    <a:pt x="50" y="126"/>
                  </a:cubicBezTo>
                  <a:cubicBezTo>
                    <a:pt x="43" y="128"/>
                    <a:pt x="37" y="132"/>
                    <a:pt x="34" y="136"/>
                  </a:cubicBezTo>
                  <a:cubicBezTo>
                    <a:pt x="33" y="137"/>
                    <a:pt x="33" y="137"/>
                    <a:pt x="33" y="138"/>
                  </a:cubicBezTo>
                  <a:cubicBezTo>
                    <a:pt x="24" y="133"/>
                    <a:pt x="16" y="128"/>
                    <a:pt x="13" y="124"/>
                  </a:cubicBezTo>
                  <a:close/>
                  <a:moveTo>
                    <a:pt x="129" y="100"/>
                  </a:moveTo>
                  <a:cubicBezTo>
                    <a:pt x="131" y="101"/>
                    <a:pt x="134" y="103"/>
                    <a:pt x="136" y="106"/>
                  </a:cubicBezTo>
                  <a:cubicBezTo>
                    <a:pt x="138" y="108"/>
                    <a:pt x="139" y="110"/>
                    <a:pt x="141" y="112"/>
                  </a:cubicBezTo>
                  <a:cubicBezTo>
                    <a:pt x="135" y="119"/>
                    <a:pt x="129" y="118"/>
                    <a:pt x="120" y="116"/>
                  </a:cubicBezTo>
                  <a:cubicBezTo>
                    <a:pt x="120" y="116"/>
                    <a:pt x="120" y="116"/>
                    <a:pt x="119" y="116"/>
                  </a:cubicBezTo>
                  <a:cubicBezTo>
                    <a:pt x="123" y="111"/>
                    <a:pt x="126" y="106"/>
                    <a:pt x="129" y="100"/>
                  </a:cubicBezTo>
                  <a:close/>
                  <a:moveTo>
                    <a:pt x="136" y="64"/>
                  </a:moveTo>
                  <a:cubicBezTo>
                    <a:pt x="138" y="65"/>
                    <a:pt x="140" y="66"/>
                    <a:pt x="141" y="67"/>
                  </a:cubicBezTo>
                  <a:cubicBezTo>
                    <a:pt x="145" y="75"/>
                    <a:pt x="148" y="85"/>
                    <a:pt x="148" y="93"/>
                  </a:cubicBezTo>
                  <a:cubicBezTo>
                    <a:pt x="148" y="97"/>
                    <a:pt x="147" y="100"/>
                    <a:pt x="146" y="103"/>
                  </a:cubicBezTo>
                  <a:cubicBezTo>
                    <a:pt x="145" y="105"/>
                    <a:pt x="145" y="106"/>
                    <a:pt x="144" y="107"/>
                  </a:cubicBezTo>
                  <a:cubicBezTo>
                    <a:pt x="143" y="106"/>
                    <a:pt x="142" y="104"/>
                    <a:pt x="140" y="102"/>
                  </a:cubicBezTo>
                  <a:cubicBezTo>
                    <a:pt x="138" y="99"/>
                    <a:pt x="134" y="97"/>
                    <a:pt x="131" y="95"/>
                  </a:cubicBezTo>
                  <a:cubicBezTo>
                    <a:pt x="134" y="85"/>
                    <a:pt x="136" y="74"/>
                    <a:pt x="136" y="64"/>
                  </a:cubicBezTo>
                  <a:close/>
                  <a:moveTo>
                    <a:pt x="151" y="106"/>
                  </a:moveTo>
                  <a:cubicBezTo>
                    <a:pt x="152" y="102"/>
                    <a:pt x="153" y="98"/>
                    <a:pt x="153" y="93"/>
                  </a:cubicBezTo>
                  <a:cubicBezTo>
                    <a:pt x="153" y="86"/>
                    <a:pt x="152" y="79"/>
                    <a:pt x="149" y="72"/>
                  </a:cubicBezTo>
                  <a:cubicBezTo>
                    <a:pt x="155" y="77"/>
                    <a:pt x="160" y="84"/>
                    <a:pt x="160" y="93"/>
                  </a:cubicBezTo>
                  <a:cubicBezTo>
                    <a:pt x="160" y="95"/>
                    <a:pt x="160" y="97"/>
                    <a:pt x="159" y="99"/>
                  </a:cubicBezTo>
                  <a:cubicBezTo>
                    <a:pt x="157" y="106"/>
                    <a:pt x="153" y="111"/>
                    <a:pt x="148" y="115"/>
                  </a:cubicBezTo>
                  <a:cubicBezTo>
                    <a:pt x="148" y="114"/>
                    <a:pt x="147" y="113"/>
                    <a:pt x="147" y="113"/>
                  </a:cubicBezTo>
                  <a:cubicBezTo>
                    <a:pt x="148" y="111"/>
                    <a:pt x="149" y="108"/>
                    <a:pt x="151" y="106"/>
                  </a:cubicBezTo>
                  <a:close/>
                  <a:moveTo>
                    <a:pt x="58" y="118"/>
                  </a:moveTo>
                  <a:cubicBezTo>
                    <a:pt x="58" y="118"/>
                    <a:pt x="58" y="118"/>
                    <a:pt x="58" y="118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8" y="118"/>
                    <a:pt x="58" y="118"/>
                    <a:pt x="58" y="118"/>
                  </a:cubicBezTo>
                  <a:close/>
                  <a:moveTo>
                    <a:pt x="64" y="119"/>
                  </a:move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lose/>
                  <a:moveTo>
                    <a:pt x="54" y="123"/>
                  </a:moveTo>
                  <a:cubicBezTo>
                    <a:pt x="54" y="123"/>
                    <a:pt x="55" y="123"/>
                    <a:pt x="55" y="123"/>
                  </a:cubicBezTo>
                  <a:cubicBezTo>
                    <a:pt x="55" y="124"/>
                    <a:pt x="56" y="124"/>
                    <a:pt x="56" y="124"/>
                  </a:cubicBezTo>
                  <a:cubicBezTo>
                    <a:pt x="55" y="124"/>
                    <a:pt x="55" y="123"/>
                    <a:pt x="54" y="123"/>
                  </a:cubicBezTo>
                  <a:close/>
                  <a:moveTo>
                    <a:pt x="68" y="124"/>
                  </a:moveTo>
                  <a:cubicBezTo>
                    <a:pt x="68" y="124"/>
                    <a:pt x="68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5" y="125"/>
                    <a:pt x="66" y="125"/>
                    <a:pt x="66" y="124"/>
                  </a:cubicBezTo>
                  <a:cubicBezTo>
                    <a:pt x="66" y="124"/>
                    <a:pt x="67" y="124"/>
                    <a:pt x="68" y="124"/>
                  </a:cubicBezTo>
                  <a:close/>
                  <a:moveTo>
                    <a:pt x="55" y="130"/>
                  </a:moveTo>
                  <a:cubicBezTo>
                    <a:pt x="56" y="131"/>
                    <a:pt x="57" y="131"/>
                    <a:pt x="58" y="132"/>
                  </a:cubicBezTo>
                  <a:cubicBezTo>
                    <a:pt x="59" y="137"/>
                    <a:pt x="61" y="143"/>
                    <a:pt x="65" y="150"/>
                  </a:cubicBezTo>
                  <a:cubicBezTo>
                    <a:pt x="59" y="148"/>
                    <a:pt x="53" y="146"/>
                    <a:pt x="46" y="143"/>
                  </a:cubicBezTo>
                  <a:cubicBezTo>
                    <a:pt x="44" y="142"/>
                    <a:pt x="41" y="140"/>
                    <a:pt x="39" y="138"/>
                  </a:cubicBezTo>
                  <a:cubicBezTo>
                    <a:pt x="43" y="134"/>
                    <a:pt x="49" y="131"/>
                    <a:pt x="55" y="130"/>
                  </a:cubicBezTo>
                  <a:close/>
                  <a:moveTo>
                    <a:pt x="98" y="118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100" y="120"/>
                    <a:pt x="103" y="121"/>
                    <a:pt x="105" y="122"/>
                  </a:cubicBezTo>
                  <a:cubicBezTo>
                    <a:pt x="96" y="128"/>
                    <a:pt x="87" y="131"/>
                    <a:pt x="78" y="130"/>
                  </a:cubicBezTo>
                  <a:cubicBezTo>
                    <a:pt x="76" y="129"/>
                    <a:pt x="75" y="128"/>
                    <a:pt x="73" y="127"/>
                  </a:cubicBezTo>
                  <a:cubicBezTo>
                    <a:pt x="73" y="126"/>
                    <a:pt x="73" y="124"/>
                    <a:pt x="74" y="123"/>
                  </a:cubicBezTo>
                  <a:cubicBezTo>
                    <a:pt x="77" y="122"/>
                    <a:pt x="81" y="121"/>
                    <a:pt x="85" y="119"/>
                  </a:cubicBezTo>
                  <a:cubicBezTo>
                    <a:pt x="89" y="119"/>
                    <a:pt x="94" y="118"/>
                    <a:pt x="98" y="118"/>
                  </a:cubicBezTo>
                  <a:close/>
                  <a:moveTo>
                    <a:pt x="64" y="132"/>
                  </a:moveTo>
                  <a:cubicBezTo>
                    <a:pt x="64" y="132"/>
                    <a:pt x="64" y="131"/>
                    <a:pt x="64" y="131"/>
                  </a:cubicBezTo>
                  <a:cubicBezTo>
                    <a:pt x="65" y="131"/>
                    <a:pt x="66" y="132"/>
                    <a:pt x="66" y="132"/>
                  </a:cubicBezTo>
                  <a:cubicBezTo>
                    <a:pt x="66" y="133"/>
                    <a:pt x="66" y="134"/>
                    <a:pt x="66" y="134"/>
                  </a:cubicBezTo>
                  <a:cubicBezTo>
                    <a:pt x="66" y="137"/>
                    <a:pt x="66" y="139"/>
                    <a:pt x="67" y="142"/>
                  </a:cubicBezTo>
                  <a:cubicBezTo>
                    <a:pt x="65" y="139"/>
                    <a:pt x="64" y="135"/>
                    <a:pt x="64" y="133"/>
                  </a:cubicBezTo>
                  <a:cubicBezTo>
                    <a:pt x="64" y="133"/>
                    <a:pt x="64" y="132"/>
                    <a:pt x="64" y="132"/>
                  </a:cubicBezTo>
                  <a:close/>
                  <a:moveTo>
                    <a:pt x="72" y="141"/>
                  </a:moveTo>
                  <a:cubicBezTo>
                    <a:pt x="72" y="139"/>
                    <a:pt x="71" y="136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3" y="135"/>
                    <a:pt x="75" y="135"/>
                    <a:pt x="76" y="135"/>
                  </a:cubicBezTo>
                  <a:cubicBezTo>
                    <a:pt x="77" y="136"/>
                    <a:pt x="78" y="138"/>
                    <a:pt x="79" y="139"/>
                  </a:cubicBezTo>
                  <a:cubicBezTo>
                    <a:pt x="81" y="142"/>
                    <a:pt x="81" y="145"/>
                    <a:pt x="81" y="147"/>
                  </a:cubicBezTo>
                  <a:cubicBezTo>
                    <a:pt x="81" y="148"/>
                    <a:pt x="81" y="149"/>
                    <a:pt x="80" y="150"/>
                  </a:cubicBezTo>
                  <a:cubicBezTo>
                    <a:pt x="79" y="150"/>
                    <a:pt x="77" y="151"/>
                    <a:pt x="76" y="151"/>
                  </a:cubicBezTo>
                  <a:cubicBezTo>
                    <a:pt x="74" y="148"/>
                    <a:pt x="73" y="145"/>
                    <a:pt x="72" y="141"/>
                  </a:cubicBezTo>
                  <a:close/>
                  <a:moveTo>
                    <a:pt x="67" y="155"/>
                  </a:moveTo>
                  <a:cubicBezTo>
                    <a:pt x="68" y="155"/>
                    <a:pt x="69" y="155"/>
                    <a:pt x="70" y="156"/>
                  </a:cubicBezTo>
                  <a:cubicBezTo>
                    <a:pt x="70" y="156"/>
                    <a:pt x="71" y="156"/>
                    <a:pt x="71" y="157"/>
                  </a:cubicBezTo>
                  <a:cubicBezTo>
                    <a:pt x="70" y="156"/>
                    <a:pt x="69" y="156"/>
                    <a:pt x="67" y="155"/>
                  </a:cubicBezTo>
                  <a:close/>
                  <a:moveTo>
                    <a:pt x="132" y="125"/>
                  </a:moveTo>
                  <a:cubicBezTo>
                    <a:pt x="136" y="125"/>
                    <a:pt x="141" y="124"/>
                    <a:pt x="145" y="122"/>
                  </a:cubicBezTo>
                  <a:cubicBezTo>
                    <a:pt x="145" y="124"/>
                    <a:pt x="145" y="126"/>
                    <a:pt x="145" y="127"/>
                  </a:cubicBezTo>
                  <a:cubicBezTo>
                    <a:pt x="145" y="131"/>
                    <a:pt x="145" y="134"/>
                    <a:pt x="143" y="137"/>
                  </a:cubicBezTo>
                  <a:cubicBezTo>
                    <a:pt x="138" y="151"/>
                    <a:pt x="123" y="162"/>
                    <a:pt x="106" y="164"/>
                  </a:cubicBezTo>
                  <a:cubicBezTo>
                    <a:pt x="100" y="164"/>
                    <a:pt x="90" y="164"/>
                    <a:pt x="82" y="159"/>
                  </a:cubicBezTo>
                  <a:cubicBezTo>
                    <a:pt x="81" y="158"/>
                    <a:pt x="80" y="157"/>
                    <a:pt x="79" y="156"/>
                  </a:cubicBezTo>
                  <a:cubicBezTo>
                    <a:pt x="80" y="155"/>
                    <a:pt x="82" y="155"/>
                    <a:pt x="83" y="154"/>
                  </a:cubicBezTo>
                  <a:cubicBezTo>
                    <a:pt x="85" y="153"/>
                    <a:pt x="87" y="151"/>
                    <a:pt x="87" y="147"/>
                  </a:cubicBezTo>
                  <a:cubicBezTo>
                    <a:pt x="87" y="144"/>
                    <a:pt x="86" y="141"/>
                    <a:pt x="84" y="137"/>
                  </a:cubicBezTo>
                  <a:cubicBezTo>
                    <a:pt x="84" y="136"/>
                    <a:pt x="83" y="136"/>
                    <a:pt x="83" y="136"/>
                  </a:cubicBezTo>
                  <a:cubicBezTo>
                    <a:pt x="92" y="135"/>
                    <a:pt x="102" y="131"/>
                    <a:pt x="111" y="124"/>
                  </a:cubicBezTo>
                  <a:cubicBezTo>
                    <a:pt x="118" y="125"/>
                    <a:pt x="125" y="126"/>
                    <a:pt x="132" y="125"/>
                  </a:cubicBezTo>
                  <a:close/>
                  <a:moveTo>
                    <a:pt x="141" y="56"/>
                  </a:moveTo>
                  <a:cubicBezTo>
                    <a:pt x="143" y="57"/>
                    <a:pt x="144" y="57"/>
                    <a:pt x="146" y="58"/>
                  </a:cubicBezTo>
                  <a:cubicBezTo>
                    <a:pt x="164" y="67"/>
                    <a:pt x="177" y="89"/>
                    <a:pt x="177" y="111"/>
                  </a:cubicBezTo>
                  <a:cubicBezTo>
                    <a:pt x="177" y="113"/>
                    <a:pt x="176" y="115"/>
                    <a:pt x="176" y="117"/>
                  </a:cubicBezTo>
                  <a:cubicBezTo>
                    <a:pt x="173" y="145"/>
                    <a:pt x="140" y="168"/>
                    <a:pt x="112" y="169"/>
                  </a:cubicBezTo>
                  <a:cubicBezTo>
                    <a:pt x="110" y="169"/>
                    <a:pt x="107" y="169"/>
                    <a:pt x="104" y="169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25" y="167"/>
                    <a:pt x="142" y="154"/>
                    <a:pt x="148" y="139"/>
                  </a:cubicBezTo>
                  <a:cubicBezTo>
                    <a:pt x="150" y="135"/>
                    <a:pt x="150" y="131"/>
                    <a:pt x="150" y="127"/>
                  </a:cubicBezTo>
                  <a:cubicBezTo>
                    <a:pt x="150" y="125"/>
                    <a:pt x="150" y="122"/>
                    <a:pt x="150" y="120"/>
                  </a:cubicBezTo>
                  <a:cubicBezTo>
                    <a:pt x="157" y="115"/>
                    <a:pt x="162" y="109"/>
                    <a:pt x="164" y="100"/>
                  </a:cubicBezTo>
                  <a:cubicBezTo>
                    <a:pt x="165" y="97"/>
                    <a:pt x="165" y="95"/>
                    <a:pt x="165" y="92"/>
                  </a:cubicBezTo>
                  <a:cubicBezTo>
                    <a:pt x="165" y="82"/>
                    <a:pt x="160" y="73"/>
                    <a:pt x="149" y="65"/>
                  </a:cubicBezTo>
                  <a:cubicBezTo>
                    <a:pt x="148" y="64"/>
                    <a:pt x="146" y="64"/>
                    <a:pt x="145" y="63"/>
                  </a:cubicBezTo>
                  <a:cubicBezTo>
                    <a:pt x="144" y="61"/>
                    <a:pt x="143" y="58"/>
                    <a:pt x="141" y="56"/>
                  </a:cubicBezTo>
                  <a:close/>
                  <a:moveTo>
                    <a:pt x="24" y="102"/>
                  </a:moveTo>
                  <a:cubicBezTo>
                    <a:pt x="24" y="100"/>
                    <a:pt x="25" y="98"/>
                    <a:pt x="25" y="95"/>
                  </a:cubicBezTo>
                  <a:cubicBezTo>
                    <a:pt x="26" y="96"/>
                    <a:pt x="27" y="96"/>
                    <a:pt x="28" y="96"/>
                  </a:cubicBezTo>
                  <a:cubicBezTo>
                    <a:pt x="29" y="102"/>
                    <a:pt x="30" y="108"/>
                    <a:pt x="31" y="115"/>
                  </a:cubicBezTo>
                  <a:cubicBezTo>
                    <a:pt x="30" y="116"/>
                    <a:pt x="29" y="117"/>
                    <a:pt x="27" y="117"/>
                  </a:cubicBezTo>
                  <a:cubicBezTo>
                    <a:pt x="25" y="112"/>
                    <a:pt x="24" y="107"/>
                    <a:pt x="24" y="102"/>
                  </a:cubicBezTo>
                  <a:close/>
                  <a:moveTo>
                    <a:pt x="40" y="90"/>
                  </a:moveTo>
                  <a:cubicBezTo>
                    <a:pt x="42" y="86"/>
                    <a:pt x="44" y="81"/>
                    <a:pt x="48" y="77"/>
                  </a:cubicBezTo>
                  <a:cubicBezTo>
                    <a:pt x="45" y="83"/>
                    <a:pt x="44" y="88"/>
                    <a:pt x="44" y="94"/>
                  </a:cubicBezTo>
                  <a:cubicBezTo>
                    <a:pt x="44" y="95"/>
                    <a:pt x="44" y="96"/>
                    <a:pt x="44" y="96"/>
                  </a:cubicBezTo>
                  <a:cubicBezTo>
                    <a:pt x="44" y="96"/>
                    <a:pt x="43" y="96"/>
                    <a:pt x="43" y="96"/>
                  </a:cubicBezTo>
                  <a:cubicBezTo>
                    <a:pt x="42" y="95"/>
                    <a:pt x="41" y="94"/>
                    <a:pt x="39" y="94"/>
                  </a:cubicBezTo>
                  <a:cubicBezTo>
                    <a:pt x="40" y="93"/>
                    <a:pt x="40" y="92"/>
                    <a:pt x="40" y="90"/>
                  </a:cubicBezTo>
                  <a:close/>
                  <a:moveTo>
                    <a:pt x="39" y="100"/>
                  </a:moveTo>
                  <a:cubicBezTo>
                    <a:pt x="39" y="100"/>
                    <a:pt x="40" y="100"/>
                    <a:pt x="41" y="100"/>
                  </a:cubicBezTo>
                  <a:cubicBezTo>
                    <a:pt x="41" y="100"/>
                    <a:pt x="42" y="101"/>
                    <a:pt x="42" y="101"/>
                  </a:cubicBezTo>
                  <a:cubicBezTo>
                    <a:pt x="42" y="102"/>
                    <a:pt x="41" y="103"/>
                    <a:pt x="40" y="105"/>
                  </a:cubicBezTo>
                  <a:cubicBezTo>
                    <a:pt x="40" y="104"/>
                    <a:pt x="40" y="104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2"/>
                    <a:pt x="39" y="101"/>
                    <a:pt x="39" y="100"/>
                  </a:cubicBezTo>
                  <a:close/>
                  <a:moveTo>
                    <a:pt x="35" y="108"/>
                  </a:moveTo>
                  <a:cubicBezTo>
                    <a:pt x="35" y="108"/>
                    <a:pt x="35" y="108"/>
                    <a:pt x="36" y="108"/>
                  </a:cubicBezTo>
                  <a:cubicBezTo>
                    <a:pt x="36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5" y="109"/>
                    <a:pt x="35" y="108"/>
                  </a:cubicBezTo>
                  <a:close/>
                  <a:moveTo>
                    <a:pt x="46" y="106"/>
                  </a:moveTo>
                  <a:cubicBezTo>
                    <a:pt x="46" y="107"/>
                    <a:pt x="46" y="108"/>
                    <a:pt x="47" y="110"/>
                  </a:cubicBezTo>
                  <a:cubicBezTo>
                    <a:pt x="46" y="109"/>
                    <a:pt x="45" y="109"/>
                    <a:pt x="44" y="108"/>
                  </a:cubicBezTo>
                  <a:cubicBezTo>
                    <a:pt x="45" y="107"/>
                    <a:pt x="45" y="107"/>
                    <a:pt x="46" y="106"/>
                  </a:cubicBezTo>
                  <a:close/>
                  <a:moveTo>
                    <a:pt x="52" y="108"/>
                  </a:moveTo>
                  <a:cubicBezTo>
                    <a:pt x="53" y="110"/>
                    <a:pt x="54" y="111"/>
                    <a:pt x="56" y="113"/>
                  </a:cubicBezTo>
                  <a:cubicBezTo>
                    <a:pt x="55" y="113"/>
                    <a:pt x="54" y="113"/>
                    <a:pt x="54" y="112"/>
                  </a:cubicBezTo>
                  <a:cubicBezTo>
                    <a:pt x="53" y="111"/>
                    <a:pt x="52" y="110"/>
                    <a:pt x="52" y="108"/>
                  </a:cubicBezTo>
                  <a:close/>
                  <a:moveTo>
                    <a:pt x="68" y="61"/>
                  </a:moveTo>
                  <a:cubicBezTo>
                    <a:pt x="71" y="59"/>
                    <a:pt x="76" y="57"/>
                    <a:pt x="82" y="56"/>
                  </a:cubicBezTo>
                  <a:cubicBezTo>
                    <a:pt x="75" y="61"/>
                    <a:pt x="70" y="67"/>
                    <a:pt x="66" y="73"/>
                  </a:cubicBezTo>
                  <a:cubicBezTo>
                    <a:pt x="60" y="82"/>
                    <a:pt x="57" y="89"/>
                    <a:pt x="57" y="96"/>
                  </a:cubicBezTo>
                  <a:cubicBezTo>
                    <a:pt x="57" y="103"/>
                    <a:pt x="60" y="109"/>
                    <a:pt x="65" y="113"/>
                  </a:cubicBezTo>
                  <a:cubicBezTo>
                    <a:pt x="64" y="113"/>
                    <a:pt x="63" y="114"/>
                    <a:pt x="62" y="114"/>
                  </a:cubicBezTo>
                  <a:cubicBezTo>
                    <a:pt x="59" y="108"/>
                    <a:pt x="55" y="104"/>
                    <a:pt x="50" y="100"/>
                  </a:cubicBezTo>
                  <a:cubicBezTo>
                    <a:pt x="50" y="99"/>
                    <a:pt x="49" y="99"/>
                    <a:pt x="49" y="99"/>
                  </a:cubicBezTo>
                  <a:cubicBezTo>
                    <a:pt x="53" y="90"/>
                    <a:pt x="56" y="80"/>
                    <a:pt x="59" y="70"/>
                  </a:cubicBezTo>
                  <a:cubicBezTo>
                    <a:pt x="61" y="66"/>
                    <a:pt x="64" y="63"/>
                    <a:pt x="68" y="61"/>
                  </a:cubicBezTo>
                  <a:close/>
                  <a:moveTo>
                    <a:pt x="107" y="56"/>
                  </a:moveTo>
                  <a:cubicBezTo>
                    <a:pt x="107" y="56"/>
                    <a:pt x="107" y="56"/>
                    <a:pt x="107" y="56"/>
                  </a:cubicBezTo>
                  <a:cubicBezTo>
                    <a:pt x="104" y="58"/>
                    <a:pt x="101" y="61"/>
                    <a:pt x="98" y="64"/>
                  </a:cubicBezTo>
                  <a:cubicBezTo>
                    <a:pt x="86" y="76"/>
                    <a:pt x="82" y="86"/>
                    <a:pt x="82" y="94"/>
                  </a:cubicBezTo>
                  <a:cubicBezTo>
                    <a:pt x="82" y="97"/>
                    <a:pt x="83" y="99"/>
                    <a:pt x="84" y="102"/>
                  </a:cubicBezTo>
                  <a:cubicBezTo>
                    <a:pt x="80" y="105"/>
                    <a:pt x="77" y="108"/>
                    <a:pt x="74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2" y="111"/>
                    <a:pt x="71" y="111"/>
                    <a:pt x="69" y="110"/>
                  </a:cubicBezTo>
                  <a:cubicBezTo>
                    <a:pt x="64" y="106"/>
                    <a:pt x="63" y="101"/>
                    <a:pt x="63" y="96"/>
                  </a:cubicBezTo>
                  <a:cubicBezTo>
                    <a:pt x="63" y="88"/>
                    <a:pt x="68" y="80"/>
                    <a:pt x="70" y="76"/>
                  </a:cubicBezTo>
                  <a:cubicBezTo>
                    <a:pt x="76" y="68"/>
                    <a:pt x="84" y="60"/>
                    <a:pt x="93" y="55"/>
                  </a:cubicBezTo>
                  <a:cubicBezTo>
                    <a:pt x="97" y="55"/>
                    <a:pt x="102" y="55"/>
                    <a:pt x="107" y="56"/>
                  </a:cubicBezTo>
                  <a:close/>
                  <a:moveTo>
                    <a:pt x="131" y="54"/>
                  </a:moveTo>
                  <a:cubicBezTo>
                    <a:pt x="131" y="55"/>
                    <a:pt x="131" y="56"/>
                    <a:pt x="131" y="56"/>
                  </a:cubicBezTo>
                  <a:cubicBezTo>
                    <a:pt x="129" y="56"/>
                    <a:pt x="128" y="55"/>
                    <a:pt x="126" y="55"/>
                  </a:cubicBezTo>
                  <a:cubicBezTo>
                    <a:pt x="128" y="55"/>
                    <a:pt x="129" y="54"/>
                    <a:pt x="131" y="54"/>
                  </a:cubicBezTo>
                  <a:close/>
                  <a:moveTo>
                    <a:pt x="118" y="58"/>
                  </a:moveTo>
                  <a:cubicBezTo>
                    <a:pt x="119" y="58"/>
                    <a:pt x="119" y="58"/>
                    <a:pt x="120" y="58"/>
                  </a:cubicBezTo>
                  <a:cubicBezTo>
                    <a:pt x="120" y="59"/>
                    <a:pt x="120" y="59"/>
                    <a:pt x="119" y="60"/>
                  </a:cubicBezTo>
                  <a:cubicBezTo>
                    <a:pt x="119" y="59"/>
                    <a:pt x="119" y="59"/>
                    <a:pt x="118" y="58"/>
                  </a:cubicBezTo>
                  <a:close/>
                  <a:moveTo>
                    <a:pt x="136" y="58"/>
                  </a:move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lose/>
                  <a:moveTo>
                    <a:pt x="88" y="94"/>
                  </a:moveTo>
                  <a:cubicBezTo>
                    <a:pt x="88" y="86"/>
                    <a:pt x="92" y="77"/>
                    <a:pt x="102" y="68"/>
                  </a:cubicBezTo>
                  <a:cubicBezTo>
                    <a:pt x="104" y="65"/>
                    <a:pt x="107" y="63"/>
                    <a:pt x="109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0" y="65"/>
                    <a:pt x="110" y="67"/>
                    <a:pt x="110" y="69"/>
                  </a:cubicBezTo>
                  <a:cubicBezTo>
                    <a:pt x="110" y="78"/>
                    <a:pt x="107" y="86"/>
                    <a:pt x="103" y="92"/>
                  </a:cubicBezTo>
                  <a:cubicBezTo>
                    <a:pt x="100" y="93"/>
                    <a:pt x="96" y="94"/>
                    <a:pt x="93" y="96"/>
                  </a:cubicBezTo>
                  <a:cubicBezTo>
                    <a:pt x="91" y="97"/>
                    <a:pt x="90" y="98"/>
                    <a:pt x="88" y="99"/>
                  </a:cubicBezTo>
                  <a:cubicBezTo>
                    <a:pt x="88" y="97"/>
                    <a:pt x="88" y="95"/>
                    <a:pt x="88" y="94"/>
                  </a:cubicBezTo>
                  <a:close/>
                  <a:moveTo>
                    <a:pt x="115" y="69"/>
                  </a:moveTo>
                  <a:cubicBezTo>
                    <a:pt x="115" y="67"/>
                    <a:pt x="115" y="65"/>
                    <a:pt x="115" y="63"/>
                  </a:cubicBezTo>
                  <a:cubicBezTo>
                    <a:pt x="116" y="64"/>
                    <a:pt x="117" y="66"/>
                    <a:pt x="117" y="68"/>
                  </a:cubicBezTo>
                  <a:cubicBezTo>
                    <a:pt x="116" y="70"/>
                    <a:pt x="116" y="72"/>
                    <a:pt x="115" y="74"/>
                  </a:cubicBezTo>
                  <a:cubicBezTo>
                    <a:pt x="115" y="73"/>
                    <a:pt x="115" y="71"/>
                    <a:pt x="115" y="69"/>
                  </a:cubicBezTo>
                  <a:close/>
                  <a:moveTo>
                    <a:pt x="125" y="60"/>
                  </a:moveTo>
                  <a:cubicBezTo>
                    <a:pt x="127" y="60"/>
                    <a:pt x="129" y="61"/>
                    <a:pt x="131" y="62"/>
                  </a:cubicBezTo>
                  <a:cubicBezTo>
                    <a:pt x="131" y="62"/>
                    <a:pt x="131" y="62"/>
                    <a:pt x="131" y="63"/>
                  </a:cubicBezTo>
                  <a:cubicBezTo>
                    <a:pt x="131" y="73"/>
                    <a:pt x="129" y="83"/>
                    <a:pt x="126" y="93"/>
                  </a:cubicBezTo>
                  <a:cubicBezTo>
                    <a:pt x="123" y="92"/>
                    <a:pt x="121" y="91"/>
                    <a:pt x="118" y="91"/>
                  </a:cubicBezTo>
                  <a:cubicBezTo>
                    <a:pt x="121" y="85"/>
                    <a:pt x="123" y="79"/>
                    <a:pt x="123" y="73"/>
                  </a:cubicBezTo>
                  <a:cubicBezTo>
                    <a:pt x="123" y="71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5"/>
                    <a:pt x="124" y="62"/>
                    <a:pt x="125" y="60"/>
                  </a:cubicBezTo>
                  <a:close/>
                  <a:moveTo>
                    <a:pt x="95" y="101"/>
                  </a:moveTo>
                  <a:cubicBezTo>
                    <a:pt x="95" y="100"/>
                    <a:pt x="96" y="100"/>
                    <a:pt x="96" y="100"/>
                  </a:cubicBezTo>
                  <a:cubicBezTo>
                    <a:pt x="94" y="102"/>
                    <a:pt x="93" y="103"/>
                    <a:pt x="91" y="104"/>
                  </a:cubicBezTo>
                  <a:cubicBezTo>
                    <a:pt x="91" y="104"/>
                    <a:pt x="90" y="104"/>
                    <a:pt x="90" y="103"/>
                  </a:cubicBezTo>
                  <a:cubicBezTo>
                    <a:pt x="92" y="102"/>
                    <a:pt x="93" y="101"/>
                    <a:pt x="95" y="101"/>
                  </a:cubicBezTo>
                  <a:close/>
                  <a:moveTo>
                    <a:pt x="86" y="107"/>
                  </a:moveTo>
                  <a:cubicBezTo>
                    <a:pt x="86" y="107"/>
                    <a:pt x="86" y="107"/>
                    <a:pt x="86" y="107"/>
                  </a:cubicBezTo>
                  <a:cubicBezTo>
                    <a:pt x="86" y="108"/>
                    <a:pt x="85" y="108"/>
                    <a:pt x="84" y="108"/>
                  </a:cubicBezTo>
                  <a:cubicBezTo>
                    <a:pt x="85" y="108"/>
                    <a:pt x="85" y="107"/>
                    <a:pt x="86" y="107"/>
                  </a:cubicBezTo>
                  <a:close/>
                  <a:moveTo>
                    <a:pt x="115" y="96"/>
                  </a:moveTo>
                  <a:cubicBezTo>
                    <a:pt x="118" y="96"/>
                    <a:pt x="121" y="97"/>
                    <a:pt x="124" y="98"/>
                  </a:cubicBezTo>
                  <a:cubicBezTo>
                    <a:pt x="121" y="104"/>
                    <a:pt x="118" y="110"/>
                    <a:pt x="114" y="114"/>
                  </a:cubicBezTo>
                  <a:cubicBezTo>
                    <a:pt x="110" y="114"/>
                    <a:pt x="106" y="113"/>
                    <a:pt x="102" y="113"/>
                  </a:cubicBezTo>
                  <a:cubicBezTo>
                    <a:pt x="102" y="113"/>
                    <a:pt x="101" y="113"/>
                    <a:pt x="100" y="113"/>
                  </a:cubicBezTo>
                  <a:cubicBezTo>
                    <a:pt x="99" y="113"/>
                    <a:pt x="99" y="113"/>
                    <a:pt x="98" y="112"/>
                  </a:cubicBezTo>
                  <a:cubicBezTo>
                    <a:pt x="105" y="108"/>
                    <a:pt x="111" y="102"/>
                    <a:pt x="115" y="9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4" name="Freeform 63"/>
            <p:cNvSpPr>
              <a:spLocks noChangeArrowheads="1"/>
            </p:cNvSpPr>
            <p:nvPr/>
          </p:nvSpPr>
          <p:spPr bwMode="auto">
            <a:xfrm>
              <a:off x="3445" y="2321"/>
              <a:ext cx="12" cy="21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13 h 14"/>
                <a:gd name="T4" fmla="*/ 8 w 8"/>
                <a:gd name="T5" fmla="*/ 3 h 14"/>
                <a:gd name="T6" fmla="*/ 4 w 8"/>
                <a:gd name="T7" fmla="*/ 2 h 14"/>
                <a:gd name="T8" fmla="*/ 2 w 8"/>
                <a:gd name="T9" fmla="*/ 10 h 14"/>
                <a:gd name="T10" fmla="*/ 4 w 8"/>
                <a:gd name="T11" fmla="*/ 4 h 14"/>
                <a:gd name="T12" fmla="*/ 1 w 8"/>
                <a:gd name="T13" fmla="*/ 14 h 14"/>
                <a:gd name="T14" fmla="*/ 5 w 8"/>
                <a:gd name="T15" fmla="*/ 4 h 14"/>
                <a:gd name="T16" fmla="*/ 1 w 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2" y="4"/>
                    <a:pt x="1" y="9"/>
                    <a:pt x="0" y="13"/>
                  </a:cubicBezTo>
                  <a:cubicBezTo>
                    <a:pt x="6" y="11"/>
                    <a:pt x="6" y="9"/>
                    <a:pt x="8" y="3"/>
                  </a:cubicBezTo>
                  <a:cubicBezTo>
                    <a:pt x="8" y="3"/>
                    <a:pt x="4" y="2"/>
                    <a:pt x="4" y="2"/>
                  </a:cubicBezTo>
                  <a:cubicBezTo>
                    <a:pt x="2" y="7"/>
                    <a:pt x="2" y="6"/>
                    <a:pt x="2" y="10"/>
                  </a:cubicBezTo>
                  <a:cubicBezTo>
                    <a:pt x="2" y="9"/>
                    <a:pt x="4" y="5"/>
                    <a:pt x="4" y="4"/>
                  </a:cubicBezTo>
                  <a:cubicBezTo>
                    <a:pt x="2" y="9"/>
                    <a:pt x="2" y="10"/>
                    <a:pt x="1" y="14"/>
                  </a:cubicBezTo>
                  <a:cubicBezTo>
                    <a:pt x="6" y="9"/>
                    <a:pt x="5" y="9"/>
                    <a:pt x="5" y="4"/>
                  </a:cubicBezTo>
                  <a:cubicBezTo>
                    <a:pt x="3" y="5"/>
                    <a:pt x="3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5" name="Freeform 64"/>
            <p:cNvSpPr>
              <a:spLocks noChangeArrowheads="1"/>
            </p:cNvSpPr>
            <p:nvPr/>
          </p:nvSpPr>
          <p:spPr bwMode="auto">
            <a:xfrm>
              <a:off x="3441" y="2317"/>
              <a:ext cx="20" cy="27"/>
            </a:xfrm>
            <a:custGeom>
              <a:avLst/>
              <a:gdLst>
                <a:gd name="T0" fmla="*/ 4 w 14"/>
                <a:gd name="T1" fmla="*/ 2 h 19"/>
                <a:gd name="T2" fmla="*/ 1 w 14"/>
                <a:gd name="T3" fmla="*/ 13 h 19"/>
                <a:gd name="T4" fmla="*/ 1 w 14"/>
                <a:gd name="T5" fmla="*/ 15 h 19"/>
                <a:gd name="T6" fmla="*/ 0 w 14"/>
                <a:gd name="T7" fmla="*/ 16 h 19"/>
                <a:gd name="T8" fmla="*/ 1 w 14"/>
                <a:gd name="T9" fmla="*/ 18 h 19"/>
                <a:gd name="T10" fmla="*/ 2 w 14"/>
                <a:gd name="T11" fmla="*/ 18 h 19"/>
                <a:gd name="T12" fmla="*/ 3 w 14"/>
                <a:gd name="T13" fmla="*/ 19 h 19"/>
                <a:gd name="T14" fmla="*/ 6 w 14"/>
                <a:gd name="T15" fmla="*/ 18 h 19"/>
                <a:gd name="T16" fmla="*/ 8 w 14"/>
                <a:gd name="T17" fmla="*/ 16 h 19"/>
                <a:gd name="T18" fmla="*/ 13 w 14"/>
                <a:gd name="T19" fmla="*/ 7 h 19"/>
                <a:gd name="T20" fmla="*/ 14 w 14"/>
                <a:gd name="T21" fmla="*/ 6 h 19"/>
                <a:gd name="T22" fmla="*/ 14 w 14"/>
                <a:gd name="T23" fmla="*/ 6 h 19"/>
                <a:gd name="T24" fmla="*/ 9 w 14"/>
                <a:gd name="T25" fmla="*/ 3 h 19"/>
                <a:gd name="T26" fmla="*/ 10 w 14"/>
                <a:gd name="T27" fmla="*/ 3 h 19"/>
                <a:gd name="T28" fmla="*/ 8 w 14"/>
                <a:gd name="T29" fmla="*/ 0 h 19"/>
                <a:gd name="T30" fmla="*/ 4 w 14"/>
                <a:gd name="T3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9">
                  <a:moveTo>
                    <a:pt x="4" y="2"/>
                  </a:moveTo>
                  <a:cubicBezTo>
                    <a:pt x="3" y="5"/>
                    <a:pt x="2" y="10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11" y="14"/>
                    <a:pt x="12" y="11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3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7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6" name="Freeform 65"/>
            <p:cNvSpPr>
              <a:spLocks noEditPoints="1" noChangeArrowheads="1"/>
            </p:cNvSpPr>
            <p:nvPr/>
          </p:nvSpPr>
          <p:spPr bwMode="auto">
            <a:xfrm>
              <a:off x="3473" y="2360"/>
              <a:ext cx="102" cy="91"/>
            </a:xfrm>
            <a:custGeom>
              <a:avLst/>
              <a:gdLst>
                <a:gd name="T0" fmla="*/ 4 w 71"/>
                <a:gd name="T1" fmla="*/ 18 h 63"/>
                <a:gd name="T2" fmla="*/ 0 w 71"/>
                <a:gd name="T3" fmla="*/ 28 h 63"/>
                <a:gd name="T4" fmla="*/ 39 w 71"/>
                <a:gd name="T5" fmla="*/ 63 h 63"/>
                <a:gd name="T6" fmla="*/ 54 w 71"/>
                <a:gd name="T7" fmla="*/ 11 h 63"/>
                <a:gd name="T8" fmla="*/ 51 w 71"/>
                <a:gd name="T9" fmla="*/ 16 h 63"/>
                <a:gd name="T10" fmla="*/ 57 w 71"/>
                <a:gd name="T11" fmla="*/ 31 h 63"/>
                <a:gd name="T12" fmla="*/ 26 w 71"/>
                <a:gd name="T13" fmla="*/ 11 h 63"/>
                <a:gd name="T14" fmla="*/ 51 w 71"/>
                <a:gd name="T15" fmla="*/ 16 h 63"/>
                <a:gd name="T16" fmla="*/ 49 w 71"/>
                <a:gd name="T17" fmla="*/ 24 h 63"/>
                <a:gd name="T18" fmla="*/ 17 w 71"/>
                <a:gd name="T19" fmla="*/ 22 h 63"/>
                <a:gd name="T20" fmla="*/ 13 w 71"/>
                <a:gd name="T21" fmla="*/ 31 h 63"/>
                <a:gd name="T22" fmla="*/ 12 w 71"/>
                <a:gd name="T23" fmla="*/ 20 h 63"/>
                <a:gd name="T24" fmla="*/ 23 w 71"/>
                <a:gd name="T25" fmla="*/ 16 h 63"/>
                <a:gd name="T26" fmla="*/ 15 w 71"/>
                <a:gd name="T27" fmla="*/ 41 h 63"/>
                <a:gd name="T28" fmla="*/ 17 w 71"/>
                <a:gd name="T29" fmla="*/ 43 h 63"/>
                <a:gd name="T30" fmla="*/ 15 w 71"/>
                <a:gd name="T31" fmla="*/ 41 h 63"/>
                <a:gd name="T32" fmla="*/ 20 w 71"/>
                <a:gd name="T33" fmla="*/ 26 h 63"/>
                <a:gd name="T34" fmla="*/ 25 w 71"/>
                <a:gd name="T35" fmla="*/ 30 h 63"/>
                <a:gd name="T36" fmla="*/ 26 w 71"/>
                <a:gd name="T37" fmla="*/ 42 h 63"/>
                <a:gd name="T38" fmla="*/ 19 w 71"/>
                <a:gd name="T39" fmla="*/ 31 h 63"/>
                <a:gd name="T40" fmla="*/ 30 w 71"/>
                <a:gd name="T41" fmla="*/ 31 h 63"/>
                <a:gd name="T42" fmla="*/ 48 w 71"/>
                <a:gd name="T43" fmla="*/ 30 h 63"/>
                <a:gd name="T44" fmla="*/ 47 w 71"/>
                <a:gd name="T45" fmla="*/ 31 h 63"/>
                <a:gd name="T46" fmla="*/ 41 w 71"/>
                <a:gd name="T47" fmla="*/ 38 h 63"/>
                <a:gd name="T48" fmla="*/ 36 w 71"/>
                <a:gd name="T49" fmla="*/ 46 h 63"/>
                <a:gd name="T50" fmla="*/ 46 w 71"/>
                <a:gd name="T51" fmla="*/ 38 h 63"/>
                <a:gd name="T52" fmla="*/ 49 w 71"/>
                <a:gd name="T53" fmla="*/ 36 h 63"/>
                <a:gd name="T54" fmla="*/ 50 w 71"/>
                <a:gd name="T55" fmla="*/ 38 h 63"/>
                <a:gd name="T56" fmla="*/ 49 w 71"/>
                <a:gd name="T57" fmla="*/ 42 h 63"/>
                <a:gd name="T58" fmla="*/ 59 w 71"/>
                <a:gd name="T59" fmla="*/ 39 h 63"/>
                <a:gd name="T60" fmla="*/ 60 w 71"/>
                <a:gd name="T61" fmla="*/ 39 h 63"/>
                <a:gd name="T62" fmla="*/ 59 w 71"/>
                <a:gd name="T63" fmla="*/ 40 h 63"/>
                <a:gd name="T64" fmla="*/ 60 w 71"/>
                <a:gd name="T65" fmla="*/ 45 h 63"/>
                <a:gd name="T66" fmla="*/ 53 w 71"/>
                <a:gd name="T67" fmla="*/ 51 h 63"/>
                <a:gd name="T68" fmla="*/ 60 w 71"/>
                <a:gd name="T69" fmla="*/ 45 h 63"/>
                <a:gd name="T70" fmla="*/ 48 w 71"/>
                <a:gd name="T71" fmla="*/ 56 h 63"/>
                <a:gd name="T72" fmla="*/ 38 w 71"/>
                <a:gd name="T7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63">
                  <a:moveTo>
                    <a:pt x="7" y="13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3" y="19"/>
                    <a:pt x="2" y="20"/>
                    <a:pt x="2" y="21"/>
                  </a:cubicBezTo>
                  <a:cubicBezTo>
                    <a:pt x="1" y="23"/>
                    <a:pt x="0" y="25"/>
                    <a:pt x="0" y="28"/>
                  </a:cubicBezTo>
                  <a:cubicBezTo>
                    <a:pt x="0" y="31"/>
                    <a:pt x="1" y="36"/>
                    <a:pt x="4" y="40"/>
                  </a:cubicBezTo>
                  <a:cubicBezTo>
                    <a:pt x="10" y="51"/>
                    <a:pt x="25" y="63"/>
                    <a:pt x="39" y="63"/>
                  </a:cubicBezTo>
                  <a:cubicBezTo>
                    <a:pt x="52" y="63"/>
                    <a:pt x="63" y="56"/>
                    <a:pt x="67" y="45"/>
                  </a:cubicBezTo>
                  <a:cubicBezTo>
                    <a:pt x="71" y="34"/>
                    <a:pt x="66" y="20"/>
                    <a:pt x="54" y="11"/>
                  </a:cubicBezTo>
                  <a:cubicBezTo>
                    <a:pt x="40" y="0"/>
                    <a:pt x="15" y="3"/>
                    <a:pt x="7" y="13"/>
                  </a:cubicBezTo>
                  <a:close/>
                  <a:moveTo>
                    <a:pt x="51" y="16"/>
                  </a:moveTo>
                  <a:cubicBezTo>
                    <a:pt x="57" y="20"/>
                    <a:pt x="61" y="27"/>
                    <a:pt x="62" y="34"/>
                  </a:cubicBezTo>
                  <a:cubicBezTo>
                    <a:pt x="61" y="32"/>
                    <a:pt x="59" y="31"/>
                    <a:pt x="57" y="31"/>
                  </a:cubicBezTo>
                  <a:cubicBezTo>
                    <a:pt x="57" y="29"/>
                    <a:pt x="57" y="28"/>
                    <a:pt x="56" y="27"/>
                  </a:cubicBezTo>
                  <a:cubicBezTo>
                    <a:pt x="53" y="16"/>
                    <a:pt x="41" y="10"/>
                    <a:pt x="26" y="11"/>
                  </a:cubicBezTo>
                  <a:cubicBezTo>
                    <a:pt x="23" y="11"/>
                    <a:pt x="20" y="11"/>
                    <a:pt x="18" y="12"/>
                  </a:cubicBezTo>
                  <a:cubicBezTo>
                    <a:pt x="27" y="8"/>
                    <a:pt x="42" y="9"/>
                    <a:pt x="51" y="16"/>
                  </a:cubicBezTo>
                  <a:close/>
                  <a:moveTo>
                    <a:pt x="26" y="16"/>
                  </a:moveTo>
                  <a:cubicBezTo>
                    <a:pt x="36" y="15"/>
                    <a:pt x="45" y="18"/>
                    <a:pt x="49" y="24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38" y="16"/>
                    <a:pt x="23" y="16"/>
                    <a:pt x="17" y="22"/>
                  </a:cubicBezTo>
                  <a:cubicBezTo>
                    <a:pt x="15" y="24"/>
                    <a:pt x="13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29"/>
                    <a:pt x="9" y="26"/>
                    <a:pt x="9" y="23"/>
                  </a:cubicBezTo>
                  <a:cubicBezTo>
                    <a:pt x="10" y="21"/>
                    <a:pt x="11" y="20"/>
                    <a:pt x="12" y="20"/>
                  </a:cubicBezTo>
                  <a:cubicBezTo>
                    <a:pt x="14" y="19"/>
                    <a:pt x="17" y="18"/>
                    <a:pt x="20" y="19"/>
                  </a:cubicBezTo>
                  <a:cubicBezTo>
                    <a:pt x="21" y="19"/>
                    <a:pt x="22" y="18"/>
                    <a:pt x="23" y="16"/>
                  </a:cubicBezTo>
                  <a:cubicBezTo>
                    <a:pt x="24" y="16"/>
                    <a:pt x="25" y="16"/>
                    <a:pt x="26" y="16"/>
                  </a:cubicBezTo>
                  <a:close/>
                  <a:moveTo>
                    <a:pt x="15" y="41"/>
                  </a:moveTo>
                  <a:cubicBezTo>
                    <a:pt x="16" y="41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7" y="43"/>
                    <a:pt x="16" y="42"/>
                    <a:pt x="15" y="41"/>
                  </a:cubicBezTo>
                  <a:close/>
                  <a:moveTo>
                    <a:pt x="19" y="31"/>
                  </a:moveTo>
                  <a:cubicBezTo>
                    <a:pt x="19" y="29"/>
                    <a:pt x="19" y="27"/>
                    <a:pt x="20" y="26"/>
                  </a:cubicBezTo>
                  <a:cubicBezTo>
                    <a:pt x="23" y="24"/>
                    <a:pt x="26" y="23"/>
                    <a:pt x="31" y="23"/>
                  </a:cubicBezTo>
                  <a:cubicBezTo>
                    <a:pt x="28" y="24"/>
                    <a:pt x="26" y="27"/>
                    <a:pt x="25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7"/>
                    <a:pt x="25" y="39"/>
                    <a:pt x="26" y="42"/>
                  </a:cubicBezTo>
                  <a:cubicBezTo>
                    <a:pt x="24" y="41"/>
                    <a:pt x="23" y="40"/>
                    <a:pt x="21" y="39"/>
                  </a:cubicBezTo>
                  <a:cubicBezTo>
                    <a:pt x="20" y="36"/>
                    <a:pt x="19" y="33"/>
                    <a:pt x="19" y="31"/>
                  </a:cubicBezTo>
                  <a:close/>
                  <a:moveTo>
                    <a:pt x="29" y="35"/>
                  </a:moveTo>
                  <a:cubicBezTo>
                    <a:pt x="29" y="34"/>
                    <a:pt x="29" y="33"/>
                    <a:pt x="30" y="31"/>
                  </a:cubicBezTo>
                  <a:cubicBezTo>
                    <a:pt x="32" y="26"/>
                    <a:pt x="37" y="26"/>
                    <a:pt x="40" y="27"/>
                  </a:cubicBezTo>
                  <a:cubicBezTo>
                    <a:pt x="43" y="27"/>
                    <a:pt x="46" y="29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3" y="32"/>
                    <a:pt x="41" y="35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41"/>
                    <a:pt x="42" y="43"/>
                    <a:pt x="44" y="45"/>
                  </a:cubicBezTo>
                  <a:cubicBezTo>
                    <a:pt x="42" y="46"/>
                    <a:pt x="39" y="46"/>
                    <a:pt x="36" y="46"/>
                  </a:cubicBezTo>
                  <a:cubicBezTo>
                    <a:pt x="34" y="44"/>
                    <a:pt x="29" y="40"/>
                    <a:pt x="29" y="35"/>
                  </a:cubicBezTo>
                  <a:close/>
                  <a:moveTo>
                    <a:pt x="46" y="38"/>
                  </a:move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7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6"/>
                    <a:pt x="50" y="37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47" y="41"/>
                    <a:pt x="46" y="40"/>
                    <a:pt x="46" y="38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8"/>
                    <a:pt x="58" y="38"/>
                  </a:cubicBezTo>
                  <a:cubicBezTo>
                    <a:pt x="59" y="38"/>
                    <a:pt x="60" y="39"/>
                    <a:pt x="60" y="39"/>
                  </a:cubicBezTo>
                  <a:cubicBezTo>
                    <a:pt x="60" y="39"/>
                    <a:pt x="60" y="40"/>
                    <a:pt x="60" y="40"/>
                  </a:cubicBezTo>
                  <a:cubicBezTo>
                    <a:pt x="60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39"/>
                  </a:cubicBezTo>
                  <a:close/>
                  <a:moveTo>
                    <a:pt x="60" y="45"/>
                  </a:moveTo>
                  <a:cubicBezTo>
                    <a:pt x="60" y="46"/>
                    <a:pt x="59" y="48"/>
                    <a:pt x="57" y="50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5" y="50"/>
                    <a:pt x="56" y="48"/>
                    <a:pt x="57" y="47"/>
                  </a:cubicBezTo>
                  <a:cubicBezTo>
                    <a:pt x="58" y="46"/>
                    <a:pt x="59" y="46"/>
                    <a:pt x="60" y="45"/>
                  </a:cubicBezTo>
                  <a:close/>
                  <a:moveTo>
                    <a:pt x="45" y="56"/>
                  </a:moveTo>
                  <a:cubicBezTo>
                    <a:pt x="46" y="56"/>
                    <a:pt x="47" y="56"/>
                    <a:pt x="48" y="56"/>
                  </a:cubicBezTo>
                  <a:cubicBezTo>
                    <a:pt x="45" y="57"/>
                    <a:pt x="42" y="58"/>
                    <a:pt x="39" y="58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0" y="57"/>
                    <a:pt x="43" y="57"/>
                    <a:pt x="45" y="56"/>
                  </a:cubicBezTo>
                  <a:close/>
                </a:path>
              </a:pathLst>
            </a:custGeom>
            <a:solidFill>
              <a:srgbClr val="EE8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7" name="Freeform 66"/>
            <p:cNvSpPr>
              <a:spLocks noEditPoints="1" noChangeArrowheads="1"/>
            </p:cNvSpPr>
            <p:nvPr/>
          </p:nvSpPr>
          <p:spPr bwMode="auto">
            <a:xfrm>
              <a:off x="3458" y="2139"/>
              <a:ext cx="133" cy="132"/>
            </a:xfrm>
            <a:custGeom>
              <a:avLst/>
              <a:gdLst>
                <a:gd name="T0" fmla="*/ 89 w 92"/>
                <a:gd name="T1" fmla="*/ 0 h 91"/>
                <a:gd name="T2" fmla="*/ 2 w 92"/>
                <a:gd name="T3" fmla="*/ 69 h 91"/>
                <a:gd name="T4" fmla="*/ 3 w 92"/>
                <a:gd name="T5" fmla="*/ 73 h 91"/>
                <a:gd name="T6" fmla="*/ 6 w 92"/>
                <a:gd name="T7" fmla="*/ 73 h 91"/>
                <a:gd name="T8" fmla="*/ 8 w 92"/>
                <a:gd name="T9" fmla="*/ 71 h 91"/>
                <a:gd name="T10" fmla="*/ 1 w 92"/>
                <a:gd name="T11" fmla="*/ 87 h 91"/>
                <a:gd name="T12" fmla="*/ 0 w 92"/>
                <a:gd name="T13" fmla="*/ 88 h 91"/>
                <a:gd name="T14" fmla="*/ 2 w 92"/>
                <a:gd name="T15" fmla="*/ 90 h 91"/>
                <a:gd name="T16" fmla="*/ 5 w 92"/>
                <a:gd name="T17" fmla="*/ 89 h 91"/>
                <a:gd name="T18" fmla="*/ 29 w 92"/>
                <a:gd name="T19" fmla="*/ 57 h 91"/>
                <a:gd name="T20" fmla="*/ 59 w 92"/>
                <a:gd name="T21" fmla="*/ 39 h 91"/>
                <a:gd name="T22" fmla="*/ 42 w 92"/>
                <a:gd name="T23" fmla="*/ 61 h 91"/>
                <a:gd name="T24" fmla="*/ 42 w 92"/>
                <a:gd name="T25" fmla="*/ 61 h 91"/>
                <a:gd name="T26" fmla="*/ 42 w 92"/>
                <a:gd name="T27" fmla="*/ 61 h 91"/>
                <a:gd name="T28" fmla="*/ 42 w 92"/>
                <a:gd name="T29" fmla="*/ 61 h 91"/>
                <a:gd name="T30" fmla="*/ 41 w 92"/>
                <a:gd name="T31" fmla="*/ 62 h 91"/>
                <a:gd name="T32" fmla="*/ 43 w 92"/>
                <a:gd name="T33" fmla="*/ 65 h 91"/>
                <a:gd name="T34" fmla="*/ 46 w 92"/>
                <a:gd name="T35" fmla="*/ 64 h 91"/>
                <a:gd name="T36" fmla="*/ 89 w 92"/>
                <a:gd name="T37" fmla="*/ 32 h 91"/>
                <a:gd name="T38" fmla="*/ 90 w 92"/>
                <a:gd name="T39" fmla="*/ 29 h 91"/>
                <a:gd name="T40" fmla="*/ 86 w 92"/>
                <a:gd name="T41" fmla="*/ 28 h 91"/>
                <a:gd name="T42" fmla="*/ 65 w 92"/>
                <a:gd name="T43" fmla="*/ 40 h 91"/>
                <a:gd name="T44" fmla="*/ 66 w 92"/>
                <a:gd name="T45" fmla="*/ 38 h 91"/>
                <a:gd name="T46" fmla="*/ 71 w 92"/>
                <a:gd name="T47" fmla="*/ 33 h 91"/>
                <a:gd name="T48" fmla="*/ 71 w 92"/>
                <a:gd name="T49" fmla="*/ 32 h 91"/>
                <a:gd name="T50" fmla="*/ 73 w 92"/>
                <a:gd name="T51" fmla="*/ 30 h 91"/>
                <a:gd name="T52" fmla="*/ 92 w 92"/>
                <a:gd name="T53" fmla="*/ 4 h 91"/>
                <a:gd name="T54" fmla="*/ 92 w 92"/>
                <a:gd name="T55" fmla="*/ 3 h 91"/>
                <a:gd name="T56" fmla="*/ 91 w 92"/>
                <a:gd name="T57" fmla="*/ 1 h 91"/>
                <a:gd name="T58" fmla="*/ 89 w 92"/>
                <a:gd name="T59" fmla="*/ 0 h 91"/>
                <a:gd name="T60" fmla="*/ 24 w 92"/>
                <a:gd name="T61" fmla="*/ 46 h 91"/>
                <a:gd name="T62" fmla="*/ 15 w 92"/>
                <a:gd name="T63" fmla="*/ 59 h 91"/>
                <a:gd name="T64" fmla="*/ 13 w 92"/>
                <a:gd name="T65" fmla="*/ 61 h 91"/>
                <a:gd name="T66" fmla="*/ 24 w 92"/>
                <a:gd name="T67" fmla="*/ 46 h 91"/>
                <a:gd name="T68" fmla="*/ 83 w 92"/>
                <a:gd name="T69" fmla="*/ 7 h 91"/>
                <a:gd name="T70" fmla="*/ 68 w 92"/>
                <a:gd name="T71" fmla="*/ 28 h 91"/>
                <a:gd name="T72" fmla="*/ 28 w 92"/>
                <a:gd name="T73" fmla="*/ 50 h 91"/>
                <a:gd name="T74" fmla="*/ 71 w 92"/>
                <a:gd name="T75" fmla="*/ 13 h 91"/>
                <a:gd name="T76" fmla="*/ 72 w 92"/>
                <a:gd name="T77" fmla="*/ 11 h 91"/>
                <a:gd name="T78" fmla="*/ 83 w 92"/>
                <a:gd name="T79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91">
                  <a:moveTo>
                    <a:pt x="89" y="0"/>
                  </a:moveTo>
                  <a:cubicBezTo>
                    <a:pt x="53" y="9"/>
                    <a:pt x="19" y="36"/>
                    <a:pt x="2" y="69"/>
                  </a:cubicBezTo>
                  <a:cubicBezTo>
                    <a:pt x="2" y="71"/>
                    <a:pt x="2" y="72"/>
                    <a:pt x="3" y="73"/>
                  </a:cubicBezTo>
                  <a:cubicBezTo>
                    <a:pt x="4" y="73"/>
                    <a:pt x="5" y="73"/>
                    <a:pt x="6" y="73"/>
                  </a:cubicBezTo>
                  <a:cubicBezTo>
                    <a:pt x="7" y="72"/>
                    <a:pt x="8" y="72"/>
                    <a:pt x="8" y="71"/>
                  </a:cubicBezTo>
                  <a:cubicBezTo>
                    <a:pt x="5" y="76"/>
                    <a:pt x="3" y="82"/>
                    <a:pt x="1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1"/>
                    <a:pt x="5" y="90"/>
                    <a:pt x="5" y="89"/>
                  </a:cubicBezTo>
                  <a:cubicBezTo>
                    <a:pt x="12" y="76"/>
                    <a:pt x="20" y="65"/>
                    <a:pt x="29" y="57"/>
                  </a:cubicBezTo>
                  <a:cubicBezTo>
                    <a:pt x="39" y="50"/>
                    <a:pt x="50" y="44"/>
                    <a:pt x="59" y="39"/>
                  </a:cubicBezTo>
                  <a:cubicBezTo>
                    <a:pt x="53" y="46"/>
                    <a:pt x="47" y="53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1" y="62"/>
                    <a:pt x="41" y="62"/>
                  </a:cubicBezTo>
                  <a:cubicBezTo>
                    <a:pt x="41" y="63"/>
                    <a:pt x="42" y="64"/>
                    <a:pt x="43" y="65"/>
                  </a:cubicBezTo>
                  <a:cubicBezTo>
                    <a:pt x="44" y="66"/>
                    <a:pt x="45" y="65"/>
                    <a:pt x="46" y="64"/>
                  </a:cubicBezTo>
                  <a:cubicBezTo>
                    <a:pt x="57" y="50"/>
                    <a:pt x="73" y="40"/>
                    <a:pt x="89" y="32"/>
                  </a:cubicBezTo>
                  <a:cubicBezTo>
                    <a:pt x="90" y="32"/>
                    <a:pt x="91" y="30"/>
                    <a:pt x="90" y="29"/>
                  </a:cubicBezTo>
                  <a:cubicBezTo>
                    <a:pt x="89" y="28"/>
                    <a:pt x="88" y="27"/>
                    <a:pt x="86" y="28"/>
                  </a:cubicBezTo>
                  <a:cubicBezTo>
                    <a:pt x="79" y="31"/>
                    <a:pt x="72" y="35"/>
                    <a:pt x="65" y="40"/>
                  </a:cubicBezTo>
                  <a:cubicBezTo>
                    <a:pt x="65" y="39"/>
                    <a:pt x="66" y="38"/>
                    <a:pt x="66" y="38"/>
                  </a:cubicBezTo>
                  <a:cubicBezTo>
                    <a:pt x="68" y="36"/>
                    <a:pt x="69" y="34"/>
                    <a:pt x="71" y="33"/>
                  </a:cubicBezTo>
                  <a:cubicBezTo>
                    <a:pt x="71" y="33"/>
                    <a:pt x="71" y="33"/>
                    <a:pt x="71" y="32"/>
                  </a:cubicBezTo>
                  <a:cubicBezTo>
                    <a:pt x="72" y="32"/>
                    <a:pt x="73" y="31"/>
                    <a:pt x="73" y="30"/>
                  </a:cubicBezTo>
                  <a:cubicBezTo>
                    <a:pt x="80" y="22"/>
                    <a:pt x="86" y="13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0"/>
                    <a:pt x="90" y="0"/>
                    <a:pt x="89" y="0"/>
                  </a:cubicBezTo>
                  <a:close/>
                  <a:moveTo>
                    <a:pt x="24" y="46"/>
                  </a:moveTo>
                  <a:cubicBezTo>
                    <a:pt x="21" y="51"/>
                    <a:pt x="18" y="55"/>
                    <a:pt x="15" y="59"/>
                  </a:cubicBezTo>
                  <a:cubicBezTo>
                    <a:pt x="14" y="60"/>
                    <a:pt x="14" y="60"/>
                    <a:pt x="13" y="61"/>
                  </a:cubicBezTo>
                  <a:cubicBezTo>
                    <a:pt x="16" y="56"/>
                    <a:pt x="20" y="51"/>
                    <a:pt x="24" y="46"/>
                  </a:cubicBezTo>
                  <a:close/>
                  <a:moveTo>
                    <a:pt x="83" y="7"/>
                  </a:moveTo>
                  <a:cubicBezTo>
                    <a:pt x="79" y="14"/>
                    <a:pt x="73" y="21"/>
                    <a:pt x="68" y="28"/>
                  </a:cubicBezTo>
                  <a:cubicBezTo>
                    <a:pt x="53" y="32"/>
                    <a:pt x="40" y="39"/>
                    <a:pt x="28" y="50"/>
                  </a:cubicBezTo>
                  <a:cubicBezTo>
                    <a:pt x="40" y="34"/>
                    <a:pt x="55" y="20"/>
                    <a:pt x="71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6" y="10"/>
                    <a:pt x="80" y="8"/>
                    <a:pt x="83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8" name="Freeform 67"/>
            <p:cNvSpPr>
              <a:spLocks noChangeArrowheads="1"/>
            </p:cNvSpPr>
            <p:nvPr/>
          </p:nvSpPr>
          <p:spPr bwMode="auto">
            <a:xfrm>
              <a:off x="3551" y="2557"/>
              <a:ext cx="10" cy="87"/>
            </a:xfrm>
            <a:custGeom>
              <a:avLst/>
              <a:gdLst>
                <a:gd name="T0" fmla="*/ 0 w 7"/>
                <a:gd name="T1" fmla="*/ 0 h 60"/>
                <a:gd name="T2" fmla="*/ 2 w 7"/>
                <a:gd name="T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20"/>
                    <a:pt x="5" y="39"/>
                    <a:pt x="2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9" name="Freeform 68"/>
            <p:cNvSpPr>
              <a:spLocks noChangeArrowheads="1"/>
            </p:cNvSpPr>
            <p:nvPr/>
          </p:nvSpPr>
          <p:spPr bwMode="auto">
            <a:xfrm>
              <a:off x="3546" y="2553"/>
              <a:ext cx="19" cy="94"/>
            </a:xfrm>
            <a:custGeom>
              <a:avLst/>
              <a:gdLst>
                <a:gd name="T0" fmla="*/ 2 w 13"/>
                <a:gd name="T1" fmla="*/ 1 h 65"/>
                <a:gd name="T2" fmla="*/ 1 w 13"/>
                <a:gd name="T3" fmla="*/ 4 h 65"/>
                <a:gd name="T4" fmla="*/ 2 w 13"/>
                <a:gd name="T5" fmla="*/ 62 h 65"/>
                <a:gd name="T6" fmla="*/ 4 w 13"/>
                <a:gd name="T7" fmla="*/ 65 h 65"/>
                <a:gd name="T8" fmla="*/ 7 w 13"/>
                <a:gd name="T9" fmla="*/ 63 h 65"/>
                <a:gd name="T10" fmla="*/ 6 w 13"/>
                <a:gd name="T11" fmla="*/ 3 h 65"/>
                <a:gd name="T12" fmla="*/ 2 w 13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5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24"/>
                    <a:pt x="5" y="43"/>
                    <a:pt x="2" y="62"/>
                  </a:cubicBezTo>
                  <a:cubicBezTo>
                    <a:pt x="2" y="64"/>
                    <a:pt x="3" y="65"/>
                    <a:pt x="4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44"/>
                    <a:pt x="13" y="23"/>
                    <a:pt x="6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0" name="Freeform 69"/>
            <p:cNvSpPr>
              <a:spLocks noChangeArrowheads="1"/>
            </p:cNvSpPr>
            <p:nvPr/>
          </p:nvSpPr>
          <p:spPr bwMode="auto">
            <a:xfrm>
              <a:off x="3570" y="2537"/>
              <a:ext cx="14" cy="65"/>
            </a:xfrm>
            <a:custGeom>
              <a:avLst/>
              <a:gdLst>
                <a:gd name="T0" fmla="*/ 2 w 10"/>
                <a:gd name="T1" fmla="*/ 4 h 45"/>
                <a:gd name="T2" fmla="*/ 3 w 10"/>
                <a:gd name="T3" fmla="*/ 14 h 45"/>
                <a:gd name="T4" fmla="*/ 10 w 1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5">
                  <a:moveTo>
                    <a:pt x="2" y="4"/>
                  </a:moveTo>
                  <a:cubicBezTo>
                    <a:pt x="0" y="0"/>
                    <a:pt x="3" y="11"/>
                    <a:pt x="3" y="14"/>
                  </a:cubicBezTo>
                  <a:cubicBezTo>
                    <a:pt x="4" y="24"/>
                    <a:pt x="8" y="35"/>
                    <a:pt x="1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1" name="Freeform 70"/>
            <p:cNvSpPr>
              <a:spLocks noChangeArrowheads="1"/>
            </p:cNvSpPr>
            <p:nvPr/>
          </p:nvSpPr>
          <p:spPr bwMode="auto">
            <a:xfrm>
              <a:off x="3567" y="2537"/>
              <a:ext cx="21" cy="69"/>
            </a:xfrm>
            <a:custGeom>
              <a:avLst/>
              <a:gdLst>
                <a:gd name="T0" fmla="*/ 2 w 15"/>
                <a:gd name="T1" fmla="*/ 0 h 48"/>
                <a:gd name="T2" fmla="*/ 2 w 15"/>
                <a:gd name="T3" fmla="*/ 10 h 48"/>
                <a:gd name="T4" fmla="*/ 2 w 15"/>
                <a:gd name="T5" fmla="*/ 14 h 48"/>
                <a:gd name="T6" fmla="*/ 8 w 15"/>
                <a:gd name="T7" fmla="*/ 39 h 48"/>
                <a:gd name="T8" fmla="*/ 10 w 15"/>
                <a:gd name="T9" fmla="*/ 45 h 48"/>
                <a:gd name="T10" fmla="*/ 13 w 15"/>
                <a:gd name="T11" fmla="*/ 47 h 48"/>
                <a:gd name="T12" fmla="*/ 15 w 15"/>
                <a:gd name="T13" fmla="*/ 45 h 48"/>
                <a:gd name="T14" fmla="*/ 15 w 15"/>
                <a:gd name="T15" fmla="*/ 44 h 48"/>
                <a:gd name="T16" fmla="*/ 13 w 15"/>
                <a:gd name="T17" fmla="*/ 37 h 48"/>
                <a:gd name="T18" fmla="*/ 8 w 15"/>
                <a:gd name="T19" fmla="*/ 14 h 48"/>
                <a:gd name="T20" fmla="*/ 7 w 15"/>
                <a:gd name="T21" fmla="*/ 9 h 48"/>
                <a:gd name="T22" fmla="*/ 6 w 15"/>
                <a:gd name="T23" fmla="*/ 5 h 48"/>
                <a:gd name="T24" fmla="*/ 7 w 15"/>
                <a:gd name="T25" fmla="*/ 4 h 48"/>
                <a:gd name="T26" fmla="*/ 6 w 15"/>
                <a:gd name="T27" fmla="*/ 2 h 48"/>
                <a:gd name="T28" fmla="*/ 2 w 15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48">
                  <a:moveTo>
                    <a:pt x="2" y="0"/>
                  </a:moveTo>
                  <a:cubicBezTo>
                    <a:pt x="0" y="1"/>
                    <a:pt x="0" y="3"/>
                    <a:pt x="2" y="1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3"/>
                    <a:pt x="6" y="31"/>
                    <a:pt x="8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7"/>
                    <a:pt x="11" y="48"/>
                    <a:pt x="13" y="47"/>
                  </a:cubicBezTo>
                  <a:cubicBezTo>
                    <a:pt x="14" y="47"/>
                    <a:pt x="15" y="46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0"/>
                    <a:pt x="9" y="22"/>
                    <a:pt x="8" y="14"/>
                  </a:cubicBezTo>
                  <a:cubicBezTo>
                    <a:pt x="8" y="14"/>
                    <a:pt x="7" y="9"/>
                    <a:pt x="7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2" name="Freeform 71"/>
            <p:cNvSpPr>
              <a:spLocks noEditPoints="1" noChangeArrowheads="1"/>
            </p:cNvSpPr>
            <p:nvPr/>
          </p:nvSpPr>
          <p:spPr bwMode="auto">
            <a:xfrm>
              <a:off x="3549" y="2041"/>
              <a:ext cx="113" cy="292"/>
            </a:xfrm>
            <a:custGeom>
              <a:avLst/>
              <a:gdLst>
                <a:gd name="T0" fmla="*/ 31 w 78"/>
                <a:gd name="T1" fmla="*/ 3 h 202"/>
                <a:gd name="T2" fmla="*/ 16 w 78"/>
                <a:gd name="T3" fmla="*/ 8 h 202"/>
                <a:gd name="T4" fmla="*/ 17 w 78"/>
                <a:gd name="T5" fmla="*/ 11 h 202"/>
                <a:gd name="T6" fmla="*/ 17 w 78"/>
                <a:gd name="T7" fmla="*/ 13 h 202"/>
                <a:gd name="T8" fmla="*/ 23 w 78"/>
                <a:gd name="T9" fmla="*/ 31 h 202"/>
                <a:gd name="T10" fmla="*/ 34 w 78"/>
                <a:gd name="T11" fmla="*/ 57 h 202"/>
                <a:gd name="T12" fmla="*/ 7 w 78"/>
                <a:gd name="T13" fmla="*/ 13 h 202"/>
                <a:gd name="T14" fmla="*/ 7 w 78"/>
                <a:gd name="T15" fmla="*/ 14 h 202"/>
                <a:gd name="T16" fmla="*/ 2 w 78"/>
                <a:gd name="T17" fmla="*/ 11 h 202"/>
                <a:gd name="T18" fmla="*/ 29 w 78"/>
                <a:gd name="T19" fmla="*/ 59 h 202"/>
                <a:gd name="T20" fmla="*/ 52 w 78"/>
                <a:gd name="T21" fmla="*/ 199 h 202"/>
                <a:gd name="T22" fmla="*/ 56 w 78"/>
                <a:gd name="T23" fmla="*/ 202 h 202"/>
                <a:gd name="T24" fmla="*/ 78 w 78"/>
                <a:gd name="T25" fmla="*/ 147 h 202"/>
                <a:gd name="T26" fmla="*/ 75 w 78"/>
                <a:gd name="T27" fmla="*/ 108 h 202"/>
                <a:gd name="T28" fmla="*/ 78 w 78"/>
                <a:gd name="T29" fmla="*/ 93 h 202"/>
                <a:gd name="T30" fmla="*/ 73 w 78"/>
                <a:gd name="T31" fmla="*/ 51 h 202"/>
                <a:gd name="T32" fmla="*/ 60 w 78"/>
                <a:gd name="T33" fmla="*/ 16 h 202"/>
                <a:gd name="T34" fmla="*/ 56 w 78"/>
                <a:gd name="T35" fmla="*/ 16 h 202"/>
                <a:gd name="T36" fmla="*/ 31 w 78"/>
                <a:gd name="T37" fmla="*/ 1 h 202"/>
                <a:gd name="T38" fmla="*/ 32 w 78"/>
                <a:gd name="T39" fmla="*/ 8 h 202"/>
                <a:gd name="T40" fmla="*/ 37 w 78"/>
                <a:gd name="T41" fmla="*/ 22 h 202"/>
                <a:gd name="T42" fmla="*/ 35 w 78"/>
                <a:gd name="T43" fmla="*/ 26 h 202"/>
                <a:gd name="T44" fmla="*/ 35 w 78"/>
                <a:gd name="T45" fmla="*/ 31 h 202"/>
                <a:gd name="T46" fmla="*/ 26 w 78"/>
                <a:gd name="T47" fmla="*/ 17 h 202"/>
                <a:gd name="T48" fmla="*/ 31 w 78"/>
                <a:gd name="T49" fmla="*/ 8 h 202"/>
                <a:gd name="T50" fmla="*/ 45 w 78"/>
                <a:gd name="T51" fmla="*/ 26 h 202"/>
                <a:gd name="T52" fmla="*/ 57 w 78"/>
                <a:gd name="T53" fmla="*/ 53 h 202"/>
                <a:gd name="T54" fmla="*/ 50 w 78"/>
                <a:gd name="T55" fmla="*/ 38 h 202"/>
                <a:gd name="T56" fmla="*/ 57 w 78"/>
                <a:gd name="T57" fmla="*/ 26 h 202"/>
                <a:gd name="T58" fmla="*/ 42 w 78"/>
                <a:gd name="T59" fmla="*/ 10 h 202"/>
                <a:gd name="T60" fmla="*/ 68 w 78"/>
                <a:gd name="T61" fmla="*/ 55 h 202"/>
                <a:gd name="T62" fmla="*/ 65 w 78"/>
                <a:gd name="T63" fmla="*/ 47 h 202"/>
                <a:gd name="T64" fmla="*/ 54 w 78"/>
                <a:gd name="T65" fmla="*/ 91 h 202"/>
                <a:gd name="T66" fmla="*/ 48 w 78"/>
                <a:gd name="T67" fmla="*/ 68 h 202"/>
                <a:gd name="T68" fmla="*/ 66 w 78"/>
                <a:gd name="T69" fmla="*/ 94 h 202"/>
                <a:gd name="T70" fmla="*/ 70 w 78"/>
                <a:gd name="T71" fmla="*/ 117 h 202"/>
                <a:gd name="T72" fmla="*/ 71 w 78"/>
                <a:gd name="T73" fmla="*/ 146 h 202"/>
                <a:gd name="T74" fmla="*/ 64 w 78"/>
                <a:gd name="T75" fmla="*/ 185 h 202"/>
                <a:gd name="T76" fmla="*/ 68 w 78"/>
                <a:gd name="T77" fmla="*/ 152 h 202"/>
                <a:gd name="T78" fmla="*/ 68 w 78"/>
                <a:gd name="T79" fmla="*/ 134 h 202"/>
                <a:gd name="T80" fmla="*/ 68 w 78"/>
                <a:gd name="T81" fmla="*/ 117 h 202"/>
                <a:gd name="T82" fmla="*/ 63 w 78"/>
                <a:gd name="T83" fmla="*/ 94 h 202"/>
                <a:gd name="T84" fmla="*/ 60 w 78"/>
                <a:gd name="T85" fmla="*/ 82 h 202"/>
                <a:gd name="T86" fmla="*/ 62 w 78"/>
                <a:gd name="T87" fmla="*/ 141 h 202"/>
                <a:gd name="T88" fmla="*/ 61 w 78"/>
                <a:gd name="T89" fmla="*/ 13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202">
                  <a:moveTo>
                    <a:pt x="31" y="1"/>
                  </a:moveTo>
                  <a:cubicBezTo>
                    <a:pt x="31" y="2"/>
                    <a:pt x="31" y="2"/>
                    <a:pt x="31" y="3"/>
                  </a:cubicBezTo>
                  <a:cubicBezTo>
                    <a:pt x="26" y="2"/>
                    <a:pt x="22" y="3"/>
                    <a:pt x="17" y="6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9" y="16"/>
                    <a:pt x="20" y="20"/>
                    <a:pt x="21" y="2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40"/>
                    <a:pt x="31" y="50"/>
                    <a:pt x="35" y="58"/>
                  </a:cubicBezTo>
                  <a:cubicBezTo>
                    <a:pt x="35" y="58"/>
                    <a:pt x="34" y="57"/>
                    <a:pt x="34" y="5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1" y="38"/>
                    <a:pt x="7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1"/>
                    <a:pt x="5" y="10"/>
                  </a:cubicBezTo>
                  <a:cubicBezTo>
                    <a:pt x="4" y="10"/>
                    <a:pt x="2" y="10"/>
                    <a:pt x="2" y="11"/>
                  </a:cubicBezTo>
                  <a:cubicBezTo>
                    <a:pt x="0" y="16"/>
                    <a:pt x="7" y="27"/>
                    <a:pt x="22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2" y="81"/>
                    <a:pt x="50" y="98"/>
                    <a:pt x="53" y="116"/>
                  </a:cubicBezTo>
                  <a:cubicBezTo>
                    <a:pt x="59" y="142"/>
                    <a:pt x="56" y="171"/>
                    <a:pt x="52" y="199"/>
                  </a:cubicBezTo>
                  <a:cubicBezTo>
                    <a:pt x="51" y="200"/>
                    <a:pt x="52" y="201"/>
                    <a:pt x="53" y="202"/>
                  </a:cubicBezTo>
                  <a:cubicBezTo>
                    <a:pt x="54" y="202"/>
                    <a:pt x="55" y="202"/>
                    <a:pt x="56" y="202"/>
                  </a:cubicBezTo>
                  <a:cubicBezTo>
                    <a:pt x="57" y="200"/>
                    <a:pt x="59" y="199"/>
                    <a:pt x="60" y="197"/>
                  </a:cubicBezTo>
                  <a:cubicBezTo>
                    <a:pt x="73" y="188"/>
                    <a:pt x="78" y="169"/>
                    <a:pt x="78" y="147"/>
                  </a:cubicBezTo>
                  <a:cubicBezTo>
                    <a:pt x="78" y="137"/>
                    <a:pt x="77" y="127"/>
                    <a:pt x="75" y="116"/>
                  </a:cubicBezTo>
                  <a:cubicBezTo>
                    <a:pt x="75" y="114"/>
                    <a:pt x="75" y="111"/>
                    <a:pt x="75" y="108"/>
                  </a:cubicBezTo>
                  <a:cubicBezTo>
                    <a:pt x="76" y="108"/>
                    <a:pt x="77" y="107"/>
                    <a:pt x="77" y="107"/>
                  </a:cubicBezTo>
                  <a:cubicBezTo>
                    <a:pt x="78" y="103"/>
                    <a:pt x="78" y="98"/>
                    <a:pt x="78" y="93"/>
                  </a:cubicBezTo>
                  <a:cubicBezTo>
                    <a:pt x="78" y="81"/>
                    <a:pt x="76" y="67"/>
                    <a:pt x="73" y="54"/>
                  </a:cubicBezTo>
                  <a:cubicBezTo>
                    <a:pt x="73" y="53"/>
                    <a:pt x="73" y="52"/>
                    <a:pt x="73" y="51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37"/>
                    <a:pt x="68" y="22"/>
                    <a:pt x="60" y="16"/>
                  </a:cubicBezTo>
                  <a:cubicBezTo>
                    <a:pt x="59" y="15"/>
                    <a:pt x="58" y="15"/>
                    <a:pt x="57" y="16"/>
                  </a:cubicBezTo>
                  <a:cubicBezTo>
                    <a:pt x="56" y="16"/>
                    <a:pt x="57" y="16"/>
                    <a:pt x="56" y="16"/>
                  </a:cubicBezTo>
                  <a:cubicBezTo>
                    <a:pt x="50" y="8"/>
                    <a:pt x="43" y="2"/>
                    <a:pt x="33" y="1"/>
                  </a:cubicBezTo>
                  <a:cubicBezTo>
                    <a:pt x="33" y="0"/>
                    <a:pt x="32" y="1"/>
                    <a:pt x="31" y="1"/>
                  </a:cubicBezTo>
                  <a:close/>
                  <a:moveTo>
                    <a:pt x="31" y="8"/>
                  </a:moveTo>
                  <a:cubicBezTo>
                    <a:pt x="31" y="8"/>
                    <a:pt x="32" y="8"/>
                    <a:pt x="32" y="8"/>
                  </a:cubicBezTo>
                  <a:cubicBezTo>
                    <a:pt x="33" y="13"/>
                    <a:pt x="35" y="18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7" y="31"/>
                    <a:pt x="39" y="36"/>
                    <a:pt x="41" y="41"/>
                  </a:cubicBezTo>
                  <a:cubicBezTo>
                    <a:pt x="39" y="38"/>
                    <a:pt x="37" y="35"/>
                    <a:pt x="35" y="31"/>
                  </a:cubicBezTo>
                  <a:cubicBezTo>
                    <a:pt x="34" y="29"/>
                    <a:pt x="32" y="27"/>
                    <a:pt x="31" y="25"/>
                  </a:cubicBezTo>
                  <a:cubicBezTo>
                    <a:pt x="29" y="22"/>
                    <a:pt x="28" y="19"/>
                    <a:pt x="26" y="17"/>
                  </a:cubicBezTo>
                  <a:cubicBezTo>
                    <a:pt x="25" y="15"/>
                    <a:pt x="23" y="12"/>
                    <a:pt x="22" y="9"/>
                  </a:cubicBezTo>
                  <a:cubicBezTo>
                    <a:pt x="25" y="8"/>
                    <a:pt x="28" y="7"/>
                    <a:pt x="31" y="8"/>
                  </a:cubicBezTo>
                  <a:close/>
                  <a:moveTo>
                    <a:pt x="50" y="38"/>
                  </a:moveTo>
                  <a:cubicBezTo>
                    <a:pt x="50" y="38"/>
                    <a:pt x="45" y="26"/>
                    <a:pt x="45" y="26"/>
                  </a:cubicBezTo>
                  <a:cubicBezTo>
                    <a:pt x="43" y="23"/>
                    <a:pt x="41" y="19"/>
                    <a:pt x="40" y="16"/>
                  </a:cubicBezTo>
                  <a:cubicBezTo>
                    <a:pt x="47" y="24"/>
                    <a:pt x="52" y="39"/>
                    <a:pt x="57" y="53"/>
                  </a:cubicBezTo>
                  <a:cubicBezTo>
                    <a:pt x="55" y="50"/>
                    <a:pt x="54" y="47"/>
                    <a:pt x="52" y="44"/>
                  </a:cubicBezTo>
                  <a:cubicBezTo>
                    <a:pt x="51" y="42"/>
                    <a:pt x="51" y="40"/>
                    <a:pt x="50" y="38"/>
                  </a:cubicBezTo>
                  <a:close/>
                  <a:moveTo>
                    <a:pt x="42" y="10"/>
                  </a:moveTo>
                  <a:cubicBezTo>
                    <a:pt x="48" y="14"/>
                    <a:pt x="53" y="19"/>
                    <a:pt x="57" y="26"/>
                  </a:cubicBezTo>
                  <a:cubicBezTo>
                    <a:pt x="58" y="32"/>
                    <a:pt x="59" y="38"/>
                    <a:pt x="60" y="44"/>
                  </a:cubicBezTo>
                  <a:cubicBezTo>
                    <a:pt x="55" y="32"/>
                    <a:pt x="49" y="18"/>
                    <a:pt x="42" y="10"/>
                  </a:cubicBezTo>
                  <a:close/>
                  <a:moveTo>
                    <a:pt x="65" y="47"/>
                  </a:moveTo>
                  <a:cubicBezTo>
                    <a:pt x="66" y="49"/>
                    <a:pt x="67" y="52"/>
                    <a:pt x="68" y="55"/>
                  </a:cubicBezTo>
                  <a:cubicBezTo>
                    <a:pt x="68" y="58"/>
                    <a:pt x="68" y="62"/>
                    <a:pt x="69" y="65"/>
                  </a:cubicBezTo>
                  <a:cubicBezTo>
                    <a:pt x="68" y="59"/>
                    <a:pt x="66" y="53"/>
                    <a:pt x="65" y="47"/>
                  </a:cubicBezTo>
                  <a:close/>
                  <a:moveTo>
                    <a:pt x="48" y="68"/>
                  </a:moveTo>
                  <a:cubicBezTo>
                    <a:pt x="50" y="75"/>
                    <a:pt x="52" y="83"/>
                    <a:pt x="54" y="91"/>
                  </a:cubicBezTo>
                  <a:cubicBezTo>
                    <a:pt x="54" y="89"/>
                    <a:pt x="53" y="88"/>
                    <a:pt x="52" y="86"/>
                  </a:cubicBezTo>
                  <a:cubicBezTo>
                    <a:pt x="51" y="80"/>
                    <a:pt x="49" y="74"/>
                    <a:pt x="48" y="68"/>
                  </a:cubicBezTo>
                  <a:close/>
                  <a:moveTo>
                    <a:pt x="60" y="82"/>
                  </a:moveTo>
                  <a:cubicBezTo>
                    <a:pt x="62" y="86"/>
                    <a:pt x="64" y="90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101"/>
                    <a:pt x="69" y="109"/>
                    <a:pt x="70" y="117"/>
                  </a:cubicBezTo>
                  <a:cubicBezTo>
                    <a:pt x="70" y="118"/>
                    <a:pt x="70" y="120"/>
                    <a:pt x="70" y="121"/>
                  </a:cubicBezTo>
                  <a:cubicBezTo>
                    <a:pt x="70" y="129"/>
                    <a:pt x="70" y="138"/>
                    <a:pt x="71" y="146"/>
                  </a:cubicBezTo>
                  <a:cubicBezTo>
                    <a:pt x="71" y="147"/>
                    <a:pt x="71" y="148"/>
                    <a:pt x="72" y="148"/>
                  </a:cubicBezTo>
                  <a:cubicBezTo>
                    <a:pt x="72" y="163"/>
                    <a:pt x="70" y="176"/>
                    <a:pt x="64" y="185"/>
                  </a:cubicBezTo>
                  <a:cubicBezTo>
                    <a:pt x="67" y="176"/>
                    <a:pt x="67" y="165"/>
                    <a:pt x="68" y="157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0"/>
                    <a:pt x="69" y="148"/>
                    <a:pt x="69" y="146"/>
                  </a:cubicBezTo>
                  <a:cubicBezTo>
                    <a:pt x="69" y="142"/>
                    <a:pt x="68" y="138"/>
                    <a:pt x="68" y="134"/>
                  </a:cubicBezTo>
                  <a:cubicBezTo>
                    <a:pt x="68" y="133"/>
                    <a:pt x="68" y="131"/>
                    <a:pt x="68" y="130"/>
                  </a:cubicBezTo>
                  <a:cubicBezTo>
                    <a:pt x="68" y="126"/>
                    <a:pt x="68" y="122"/>
                    <a:pt x="68" y="117"/>
                  </a:cubicBezTo>
                  <a:cubicBezTo>
                    <a:pt x="68" y="110"/>
                    <a:pt x="68" y="103"/>
                    <a:pt x="66" y="96"/>
                  </a:cubicBezTo>
                  <a:cubicBezTo>
                    <a:pt x="65" y="95"/>
                    <a:pt x="64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2" y="90"/>
                    <a:pt x="61" y="86"/>
                    <a:pt x="60" y="82"/>
                  </a:cubicBezTo>
                  <a:close/>
                  <a:moveTo>
                    <a:pt x="61" y="139"/>
                  </a:moveTo>
                  <a:cubicBezTo>
                    <a:pt x="61" y="140"/>
                    <a:pt x="61" y="141"/>
                    <a:pt x="62" y="141"/>
                  </a:cubicBezTo>
                  <a:cubicBezTo>
                    <a:pt x="61" y="142"/>
                    <a:pt x="61" y="143"/>
                    <a:pt x="61" y="144"/>
                  </a:cubicBezTo>
                  <a:cubicBezTo>
                    <a:pt x="61" y="142"/>
                    <a:pt x="61" y="141"/>
                    <a:pt x="61" y="139"/>
                  </a:cubicBezTo>
                  <a:close/>
                </a:path>
              </a:pathLst>
            </a:custGeom>
            <a:solidFill>
              <a:srgbClr val="F9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3" name="Freeform 72"/>
            <p:cNvSpPr>
              <a:spLocks noEditPoints="1" noChangeArrowheads="1"/>
            </p:cNvSpPr>
            <p:nvPr/>
          </p:nvSpPr>
          <p:spPr bwMode="auto">
            <a:xfrm>
              <a:off x="3519" y="2023"/>
              <a:ext cx="155" cy="343"/>
            </a:xfrm>
            <a:custGeom>
              <a:avLst/>
              <a:gdLst>
                <a:gd name="T0" fmla="*/ 7 w 107"/>
                <a:gd name="T1" fmla="*/ 21 h 237"/>
                <a:gd name="T2" fmla="*/ 2 w 107"/>
                <a:gd name="T3" fmla="*/ 23 h 237"/>
                <a:gd name="T4" fmla="*/ 0 w 107"/>
                <a:gd name="T5" fmla="*/ 26 h 237"/>
                <a:gd name="T6" fmla="*/ 2 w 107"/>
                <a:gd name="T7" fmla="*/ 28 h 237"/>
                <a:gd name="T8" fmla="*/ 66 w 107"/>
                <a:gd name="T9" fmla="*/ 118 h 237"/>
                <a:gd name="T10" fmla="*/ 65 w 107"/>
                <a:gd name="T11" fmla="*/ 231 h 237"/>
                <a:gd name="T12" fmla="*/ 63 w 107"/>
                <a:gd name="T13" fmla="*/ 235 h 237"/>
                <a:gd name="T14" fmla="*/ 67 w 107"/>
                <a:gd name="T15" fmla="*/ 236 h 237"/>
                <a:gd name="T16" fmla="*/ 67 w 107"/>
                <a:gd name="T17" fmla="*/ 236 h 237"/>
                <a:gd name="T18" fmla="*/ 67 w 107"/>
                <a:gd name="T19" fmla="*/ 236 h 237"/>
                <a:gd name="T20" fmla="*/ 67 w 107"/>
                <a:gd name="T21" fmla="*/ 236 h 237"/>
                <a:gd name="T22" fmla="*/ 105 w 107"/>
                <a:gd name="T23" fmla="*/ 125 h 237"/>
                <a:gd name="T24" fmla="*/ 106 w 107"/>
                <a:gd name="T25" fmla="*/ 121 h 237"/>
                <a:gd name="T26" fmla="*/ 106 w 107"/>
                <a:gd name="T27" fmla="*/ 121 h 237"/>
                <a:gd name="T28" fmla="*/ 83 w 107"/>
                <a:gd name="T29" fmla="*/ 18 h 237"/>
                <a:gd name="T30" fmla="*/ 7 w 107"/>
                <a:gd name="T31" fmla="*/ 21 h 237"/>
                <a:gd name="T32" fmla="*/ 79 w 107"/>
                <a:gd name="T33" fmla="*/ 22 h 237"/>
                <a:gd name="T34" fmla="*/ 101 w 107"/>
                <a:gd name="T35" fmla="*/ 105 h 237"/>
                <a:gd name="T36" fmla="*/ 101 w 107"/>
                <a:gd name="T37" fmla="*/ 121 h 237"/>
                <a:gd name="T38" fmla="*/ 100 w 107"/>
                <a:gd name="T39" fmla="*/ 125 h 237"/>
                <a:gd name="T40" fmla="*/ 74 w 107"/>
                <a:gd name="T41" fmla="*/ 225 h 237"/>
                <a:gd name="T42" fmla="*/ 77 w 107"/>
                <a:gd name="T43" fmla="*/ 193 h 237"/>
                <a:gd name="T44" fmla="*/ 71 w 107"/>
                <a:gd name="T45" fmla="*/ 117 h 237"/>
                <a:gd name="T46" fmla="*/ 10 w 107"/>
                <a:gd name="T47" fmla="*/ 26 h 237"/>
                <a:gd name="T48" fmla="*/ 79 w 107"/>
                <a:gd name="T49" fmla="*/ 22 h 237"/>
                <a:gd name="T50" fmla="*/ 101 w 107"/>
                <a:gd name="T51" fmla="*/ 121 h 237"/>
                <a:gd name="T52" fmla="*/ 101 w 107"/>
                <a:gd name="T53" fmla="*/ 1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237">
                  <a:moveTo>
                    <a:pt x="7" y="21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6" y="41"/>
                    <a:pt x="57" y="72"/>
                    <a:pt x="66" y="118"/>
                  </a:cubicBezTo>
                  <a:cubicBezTo>
                    <a:pt x="69" y="140"/>
                    <a:pt x="76" y="226"/>
                    <a:pt x="65" y="231"/>
                  </a:cubicBezTo>
                  <a:cubicBezTo>
                    <a:pt x="64" y="232"/>
                    <a:pt x="63" y="233"/>
                    <a:pt x="63" y="235"/>
                  </a:cubicBezTo>
                  <a:cubicBezTo>
                    <a:pt x="64" y="236"/>
                    <a:pt x="66" y="237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98" y="223"/>
                    <a:pt x="103" y="159"/>
                    <a:pt x="105" y="125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99"/>
                    <a:pt x="107" y="39"/>
                    <a:pt x="83" y="18"/>
                  </a:cubicBezTo>
                  <a:cubicBezTo>
                    <a:pt x="61" y="0"/>
                    <a:pt x="31" y="12"/>
                    <a:pt x="7" y="21"/>
                  </a:cubicBezTo>
                  <a:close/>
                  <a:moveTo>
                    <a:pt x="79" y="22"/>
                  </a:moveTo>
                  <a:cubicBezTo>
                    <a:pt x="96" y="37"/>
                    <a:pt x="101" y="75"/>
                    <a:pt x="101" y="105"/>
                  </a:cubicBezTo>
                  <a:cubicBezTo>
                    <a:pt x="101" y="110"/>
                    <a:pt x="101" y="116"/>
                    <a:pt x="101" y="121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98" y="152"/>
                    <a:pt x="94" y="205"/>
                    <a:pt x="74" y="225"/>
                  </a:cubicBezTo>
                  <a:cubicBezTo>
                    <a:pt x="76" y="217"/>
                    <a:pt x="77" y="206"/>
                    <a:pt x="77" y="193"/>
                  </a:cubicBezTo>
                  <a:cubicBezTo>
                    <a:pt x="77" y="160"/>
                    <a:pt x="71" y="118"/>
                    <a:pt x="71" y="117"/>
                  </a:cubicBezTo>
                  <a:cubicBezTo>
                    <a:pt x="63" y="71"/>
                    <a:pt x="42" y="41"/>
                    <a:pt x="10" y="26"/>
                  </a:cubicBezTo>
                  <a:cubicBezTo>
                    <a:pt x="32" y="17"/>
                    <a:pt x="60" y="6"/>
                    <a:pt x="79" y="22"/>
                  </a:cubicBezTo>
                  <a:close/>
                  <a:moveTo>
                    <a:pt x="101" y="121"/>
                  </a:moveTo>
                  <a:cubicBezTo>
                    <a:pt x="101" y="121"/>
                    <a:pt x="101" y="121"/>
                    <a:pt x="101" y="12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4" name="Freeform 73"/>
            <p:cNvSpPr>
              <a:spLocks noEditPoints="1" noChangeArrowheads="1"/>
            </p:cNvSpPr>
            <p:nvPr/>
          </p:nvSpPr>
          <p:spPr bwMode="auto">
            <a:xfrm>
              <a:off x="3481" y="2995"/>
              <a:ext cx="173" cy="64"/>
            </a:xfrm>
            <a:custGeom>
              <a:avLst/>
              <a:gdLst>
                <a:gd name="T0" fmla="*/ 50 w 119"/>
                <a:gd name="T1" fmla="*/ 3 h 44"/>
                <a:gd name="T2" fmla="*/ 40 w 119"/>
                <a:gd name="T3" fmla="*/ 5 h 44"/>
                <a:gd name="T4" fmla="*/ 24 w 119"/>
                <a:gd name="T5" fmla="*/ 9 h 44"/>
                <a:gd name="T6" fmla="*/ 5 w 119"/>
                <a:gd name="T7" fmla="*/ 7 h 44"/>
                <a:gd name="T8" fmla="*/ 5 w 119"/>
                <a:gd name="T9" fmla="*/ 8 h 44"/>
                <a:gd name="T10" fmla="*/ 2 w 119"/>
                <a:gd name="T11" fmla="*/ 6 h 44"/>
                <a:gd name="T12" fmla="*/ 0 w 119"/>
                <a:gd name="T13" fmla="*/ 9 h 44"/>
                <a:gd name="T14" fmla="*/ 1 w 119"/>
                <a:gd name="T15" fmla="*/ 16 h 44"/>
                <a:gd name="T16" fmla="*/ 3 w 119"/>
                <a:gd name="T17" fmla="*/ 30 h 44"/>
                <a:gd name="T18" fmla="*/ 6 w 119"/>
                <a:gd name="T19" fmla="*/ 31 h 44"/>
                <a:gd name="T20" fmla="*/ 13 w 119"/>
                <a:gd name="T21" fmla="*/ 32 h 44"/>
                <a:gd name="T22" fmla="*/ 15 w 119"/>
                <a:gd name="T23" fmla="*/ 32 h 44"/>
                <a:gd name="T24" fmla="*/ 28 w 119"/>
                <a:gd name="T25" fmla="*/ 33 h 44"/>
                <a:gd name="T26" fmla="*/ 38 w 119"/>
                <a:gd name="T27" fmla="*/ 31 h 44"/>
                <a:gd name="T28" fmla="*/ 62 w 119"/>
                <a:gd name="T29" fmla="*/ 28 h 44"/>
                <a:gd name="T30" fmla="*/ 82 w 119"/>
                <a:gd name="T31" fmla="*/ 34 h 44"/>
                <a:gd name="T32" fmla="*/ 90 w 119"/>
                <a:gd name="T33" fmla="*/ 38 h 44"/>
                <a:gd name="T34" fmla="*/ 117 w 119"/>
                <a:gd name="T35" fmla="*/ 35 h 44"/>
                <a:gd name="T36" fmla="*/ 119 w 119"/>
                <a:gd name="T37" fmla="*/ 25 h 44"/>
                <a:gd name="T38" fmla="*/ 119 w 119"/>
                <a:gd name="T39" fmla="*/ 19 h 44"/>
                <a:gd name="T40" fmla="*/ 117 w 119"/>
                <a:gd name="T41" fmla="*/ 15 h 44"/>
                <a:gd name="T42" fmla="*/ 93 w 119"/>
                <a:gd name="T43" fmla="*/ 9 h 44"/>
                <a:gd name="T44" fmla="*/ 50 w 119"/>
                <a:gd name="T45" fmla="*/ 3 h 44"/>
                <a:gd name="T46" fmla="*/ 0 w 119"/>
                <a:gd name="T47" fmla="*/ 9 h 44"/>
                <a:gd name="T48" fmla="*/ 1 w 119"/>
                <a:gd name="T49" fmla="*/ 11 h 44"/>
                <a:gd name="T50" fmla="*/ 0 w 119"/>
                <a:gd name="T51" fmla="*/ 9 h 44"/>
                <a:gd name="T52" fmla="*/ 25 w 119"/>
                <a:gd name="T53" fmla="*/ 14 h 44"/>
                <a:gd name="T54" fmla="*/ 41 w 119"/>
                <a:gd name="T55" fmla="*/ 10 h 44"/>
                <a:gd name="T56" fmla="*/ 51 w 119"/>
                <a:gd name="T57" fmla="*/ 8 h 44"/>
                <a:gd name="T58" fmla="*/ 92 w 119"/>
                <a:gd name="T59" fmla="*/ 14 h 44"/>
                <a:gd name="T60" fmla="*/ 114 w 119"/>
                <a:gd name="T61" fmla="*/ 20 h 44"/>
                <a:gd name="T62" fmla="*/ 113 w 119"/>
                <a:gd name="T63" fmla="*/ 24 h 44"/>
                <a:gd name="T64" fmla="*/ 112 w 119"/>
                <a:gd name="T65" fmla="*/ 33 h 44"/>
                <a:gd name="T66" fmla="*/ 92 w 119"/>
                <a:gd name="T67" fmla="*/ 33 h 44"/>
                <a:gd name="T68" fmla="*/ 84 w 119"/>
                <a:gd name="T69" fmla="*/ 30 h 44"/>
                <a:gd name="T70" fmla="*/ 62 w 119"/>
                <a:gd name="T71" fmla="*/ 23 h 44"/>
                <a:gd name="T72" fmla="*/ 37 w 119"/>
                <a:gd name="T73" fmla="*/ 26 h 44"/>
                <a:gd name="T74" fmla="*/ 27 w 119"/>
                <a:gd name="T75" fmla="*/ 28 h 44"/>
                <a:gd name="T76" fmla="*/ 16 w 119"/>
                <a:gd name="T77" fmla="*/ 27 h 44"/>
                <a:gd name="T78" fmla="*/ 15 w 119"/>
                <a:gd name="T79" fmla="*/ 27 h 44"/>
                <a:gd name="T80" fmla="*/ 8 w 119"/>
                <a:gd name="T81" fmla="*/ 26 h 44"/>
                <a:gd name="T82" fmla="*/ 6 w 119"/>
                <a:gd name="T83" fmla="*/ 16 h 44"/>
                <a:gd name="T84" fmla="*/ 6 w 119"/>
                <a:gd name="T85" fmla="*/ 13 h 44"/>
                <a:gd name="T86" fmla="*/ 25 w 119"/>
                <a:gd name="T8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44">
                  <a:moveTo>
                    <a:pt x="50" y="3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5" y="7"/>
                    <a:pt x="30" y="8"/>
                    <a:pt x="24" y="9"/>
                  </a:cubicBezTo>
                  <a:cubicBezTo>
                    <a:pt x="20" y="9"/>
                    <a:pt x="7" y="9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1"/>
                    <a:pt x="2" y="25"/>
                    <a:pt x="3" y="30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9" y="30"/>
                    <a:pt x="10" y="31"/>
                    <a:pt x="1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0" y="34"/>
                    <a:pt x="24" y="34"/>
                    <a:pt x="2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6" y="29"/>
                    <a:pt x="54" y="28"/>
                    <a:pt x="62" y="28"/>
                  </a:cubicBezTo>
                  <a:cubicBezTo>
                    <a:pt x="69" y="29"/>
                    <a:pt x="76" y="32"/>
                    <a:pt x="82" y="34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113" y="44"/>
                    <a:pt x="117" y="35"/>
                  </a:cubicBezTo>
                  <a:cubicBezTo>
                    <a:pt x="118" y="32"/>
                    <a:pt x="119" y="28"/>
                    <a:pt x="119" y="25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7"/>
                    <a:pt x="118" y="16"/>
                    <a:pt x="117" y="15"/>
                  </a:cubicBezTo>
                  <a:cubicBezTo>
                    <a:pt x="109" y="15"/>
                    <a:pt x="101" y="12"/>
                    <a:pt x="93" y="9"/>
                  </a:cubicBezTo>
                  <a:cubicBezTo>
                    <a:pt x="81" y="5"/>
                    <a:pt x="67" y="0"/>
                    <a:pt x="50" y="3"/>
                  </a:cubicBezTo>
                  <a:close/>
                  <a:moveTo>
                    <a:pt x="0" y="9"/>
                  </a:moveTo>
                  <a:cubicBezTo>
                    <a:pt x="0" y="10"/>
                    <a:pt x="1" y="10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lose/>
                  <a:moveTo>
                    <a:pt x="25" y="14"/>
                  </a:moveTo>
                  <a:cubicBezTo>
                    <a:pt x="31" y="13"/>
                    <a:pt x="36" y="12"/>
                    <a:pt x="41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5" y="6"/>
                    <a:pt x="77" y="9"/>
                    <a:pt x="92" y="14"/>
                  </a:cubicBezTo>
                  <a:cubicBezTo>
                    <a:pt x="99" y="17"/>
                    <a:pt x="106" y="19"/>
                    <a:pt x="114" y="20"/>
                  </a:cubicBezTo>
                  <a:cubicBezTo>
                    <a:pt x="114" y="22"/>
                    <a:pt x="113" y="24"/>
                    <a:pt x="113" y="24"/>
                  </a:cubicBezTo>
                  <a:cubicBezTo>
                    <a:pt x="113" y="28"/>
                    <a:pt x="113" y="31"/>
                    <a:pt x="112" y="33"/>
                  </a:cubicBezTo>
                  <a:cubicBezTo>
                    <a:pt x="111" y="36"/>
                    <a:pt x="97" y="35"/>
                    <a:pt x="92" y="33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7" y="26"/>
                    <a:pt x="70" y="23"/>
                    <a:pt x="62" y="23"/>
                  </a:cubicBezTo>
                  <a:cubicBezTo>
                    <a:pt x="53" y="22"/>
                    <a:pt x="45" y="24"/>
                    <a:pt x="37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3" y="28"/>
                    <a:pt x="20" y="29"/>
                    <a:pt x="16" y="27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3" y="26"/>
                    <a:pt x="11" y="25"/>
                    <a:pt x="8" y="26"/>
                  </a:cubicBezTo>
                  <a:cubicBezTo>
                    <a:pt x="7" y="23"/>
                    <a:pt x="7" y="19"/>
                    <a:pt x="6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13" y="15"/>
                    <a:pt x="25" y="14"/>
                    <a:pt x="25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5" name="Freeform 74"/>
            <p:cNvSpPr>
              <a:spLocks noChangeArrowheads="1"/>
            </p:cNvSpPr>
            <p:nvPr/>
          </p:nvSpPr>
          <p:spPr bwMode="auto">
            <a:xfrm>
              <a:off x="3523" y="3007"/>
              <a:ext cx="8" cy="24"/>
            </a:xfrm>
            <a:custGeom>
              <a:avLst/>
              <a:gdLst>
                <a:gd name="T0" fmla="*/ 0 w 5"/>
                <a:gd name="T1" fmla="*/ 3 h 17"/>
                <a:gd name="T2" fmla="*/ 0 w 5"/>
                <a:gd name="T3" fmla="*/ 14 h 17"/>
                <a:gd name="T4" fmla="*/ 2 w 5"/>
                <a:gd name="T5" fmla="*/ 17 h 17"/>
                <a:gd name="T6" fmla="*/ 5 w 5"/>
                <a:gd name="T7" fmla="*/ 14 h 17"/>
                <a:gd name="T8" fmla="*/ 5 w 5"/>
                <a:gd name="T9" fmla="*/ 3 h 17"/>
                <a:gd name="T10" fmla="*/ 2 w 5"/>
                <a:gd name="T11" fmla="*/ 0 h 17"/>
                <a:gd name="T12" fmla="*/ 0 w 5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4" y="17"/>
                    <a:pt x="5" y="15"/>
                    <a:pt x="5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6" name="Freeform 75"/>
            <p:cNvSpPr>
              <a:spLocks noChangeArrowheads="1"/>
            </p:cNvSpPr>
            <p:nvPr/>
          </p:nvSpPr>
          <p:spPr bwMode="auto">
            <a:xfrm>
              <a:off x="3500" y="3011"/>
              <a:ext cx="7" cy="23"/>
            </a:xfrm>
            <a:custGeom>
              <a:avLst/>
              <a:gdLst>
                <a:gd name="T0" fmla="*/ 0 w 5"/>
                <a:gd name="T1" fmla="*/ 2 h 16"/>
                <a:gd name="T2" fmla="*/ 0 w 5"/>
                <a:gd name="T3" fmla="*/ 13 h 16"/>
                <a:gd name="T4" fmla="*/ 3 w 5"/>
                <a:gd name="T5" fmla="*/ 16 h 16"/>
                <a:gd name="T6" fmla="*/ 5 w 5"/>
                <a:gd name="T7" fmla="*/ 13 h 16"/>
                <a:gd name="T8" fmla="*/ 5 w 5"/>
                <a:gd name="T9" fmla="*/ 2 h 16"/>
                <a:gd name="T10" fmla="*/ 3 w 5"/>
                <a:gd name="T11" fmla="*/ 0 h 16"/>
                <a:gd name="T12" fmla="*/ 0 w 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3" y="16"/>
                  </a:cubicBezTo>
                  <a:cubicBezTo>
                    <a:pt x="4" y="16"/>
                    <a:pt x="5" y="15"/>
                    <a:pt x="5" y="1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7" name="Freeform 76"/>
            <p:cNvSpPr>
              <a:spLocks noChangeArrowheads="1"/>
            </p:cNvSpPr>
            <p:nvPr/>
          </p:nvSpPr>
          <p:spPr bwMode="auto">
            <a:xfrm>
              <a:off x="3551" y="3005"/>
              <a:ext cx="9" cy="31"/>
            </a:xfrm>
            <a:custGeom>
              <a:avLst/>
              <a:gdLst>
                <a:gd name="T0" fmla="*/ 1 w 6"/>
                <a:gd name="T1" fmla="*/ 2 h 21"/>
                <a:gd name="T2" fmla="*/ 1 w 6"/>
                <a:gd name="T3" fmla="*/ 19 h 21"/>
                <a:gd name="T4" fmla="*/ 4 w 6"/>
                <a:gd name="T5" fmla="*/ 21 h 21"/>
                <a:gd name="T6" fmla="*/ 6 w 6"/>
                <a:gd name="T7" fmla="*/ 18 h 21"/>
                <a:gd name="T8" fmla="*/ 6 w 6"/>
                <a:gd name="T9" fmla="*/ 3 h 21"/>
                <a:gd name="T10" fmla="*/ 4 w 6"/>
                <a:gd name="T11" fmla="*/ 0 h 21"/>
                <a:gd name="T12" fmla="*/ 1 w 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1" y="2"/>
                  </a:moveTo>
                  <a:cubicBezTo>
                    <a:pt x="0" y="8"/>
                    <a:pt x="0" y="14"/>
                    <a:pt x="1" y="19"/>
                  </a:cubicBezTo>
                  <a:cubicBezTo>
                    <a:pt x="1" y="20"/>
                    <a:pt x="2" y="21"/>
                    <a:pt x="4" y="21"/>
                  </a:cubicBezTo>
                  <a:cubicBezTo>
                    <a:pt x="5" y="21"/>
                    <a:pt x="6" y="20"/>
                    <a:pt x="6" y="18"/>
                  </a:cubicBezTo>
                  <a:cubicBezTo>
                    <a:pt x="5" y="14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8" name="Freeform 77"/>
            <p:cNvSpPr>
              <a:spLocks noChangeArrowheads="1"/>
            </p:cNvSpPr>
            <p:nvPr/>
          </p:nvSpPr>
          <p:spPr bwMode="auto">
            <a:xfrm>
              <a:off x="3581" y="3000"/>
              <a:ext cx="7" cy="36"/>
            </a:xfrm>
            <a:custGeom>
              <a:avLst/>
              <a:gdLst>
                <a:gd name="T0" fmla="*/ 0 w 5"/>
                <a:gd name="T1" fmla="*/ 3 h 25"/>
                <a:gd name="T2" fmla="*/ 0 w 5"/>
                <a:gd name="T3" fmla="*/ 23 h 25"/>
                <a:gd name="T4" fmla="*/ 2 w 5"/>
                <a:gd name="T5" fmla="*/ 25 h 25"/>
                <a:gd name="T6" fmla="*/ 5 w 5"/>
                <a:gd name="T7" fmla="*/ 23 h 25"/>
                <a:gd name="T8" fmla="*/ 5 w 5"/>
                <a:gd name="T9" fmla="*/ 3 h 25"/>
                <a:gd name="T10" fmla="*/ 2 w 5"/>
                <a:gd name="T11" fmla="*/ 0 h 25"/>
                <a:gd name="T12" fmla="*/ 0 w 5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9" name="Freeform 78"/>
            <p:cNvSpPr>
              <a:spLocks noChangeArrowheads="1"/>
            </p:cNvSpPr>
            <p:nvPr/>
          </p:nvSpPr>
          <p:spPr bwMode="auto">
            <a:xfrm>
              <a:off x="3615" y="3007"/>
              <a:ext cx="7" cy="34"/>
            </a:xfrm>
            <a:custGeom>
              <a:avLst/>
              <a:gdLst>
                <a:gd name="T0" fmla="*/ 0 w 5"/>
                <a:gd name="T1" fmla="*/ 3 h 24"/>
                <a:gd name="T2" fmla="*/ 0 w 5"/>
                <a:gd name="T3" fmla="*/ 21 h 24"/>
                <a:gd name="T4" fmla="*/ 3 w 5"/>
                <a:gd name="T5" fmla="*/ 24 h 24"/>
                <a:gd name="T6" fmla="*/ 5 w 5"/>
                <a:gd name="T7" fmla="*/ 21 h 24"/>
                <a:gd name="T8" fmla="*/ 5 w 5"/>
                <a:gd name="T9" fmla="*/ 3 h 24"/>
                <a:gd name="T10" fmla="*/ 3 w 5"/>
                <a:gd name="T11" fmla="*/ 0 h 24"/>
                <a:gd name="T12" fmla="*/ 0 w 5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4">
                  <a:moveTo>
                    <a:pt x="0" y="3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4" y="24"/>
                    <a:pt x="5" y="23"/>
                    <a:pt x="5" y="2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0" name="Freeform 79"/>
            <p:cNvSpPr>
              <a:spLocks noChangeArrowheads="1"/>
            </p:cNvSpPr>
            <p:nvPr/>
          </p:nvSpPr>
          <p:spPr bwMode="auto">
            <a:xfrm>
              <a:off x="3473" y="2666"/>
              <a:ext cx="73" cy="349"/>
            </a:xfrm>
            <a:custGeom>
              <a:avLst/>
              <a:gdLst>
                <a:gd name="T0" fmla="*/ 46 w 51"/>
                <a:gd name="T1" fmla="*/ 2 h 242"/>
                <a:gd name="T2" fmla="*/ 39 w 51"/>
                <a:gd name="T3" fmla="*/ 43 h 242"/>
                <a:gd name="T4" fmla="*/ 34 w 51"/>
                <a:gd name="T5" fmla="*/ 77 h 242"/>
                <a:gd name="T6" fmla="*/ 33 w 51"/>
                <a:gd name="T7" fmla="*/ 83 h 242"/>
                <a:gd name="T8" fmla="*/ 20 w 51"/>
                <a:gd name="T9" fmla="*/ 140 h 242"/>
                <a:gd name="T10" fmla="*/ 19 w 51"/>
                <a:gd name="T11" fmla="*/ 143 h 242"/>
                <a:gd name="T12" fmla="*/ 13 w 51"/>
                <a:gd name="T13" fmla="*/ 163 h 242"/>
                <a:gd name="T14" fmla="*/ 9 w 51"/>
                <a:gd name="T15" fmla="*/ 189 h 242"/>
                <a:gd name="T16" fmla="*/ 5 w 51"/>
                <a:gd name="T17" fmla="*/ 206 h 242"/>
                <a:gd name="T18" fmla="*/ 2 w 51"/>
                <a:gd name="T19" fmla="*/ 214 h 242"/>
                <a:gd name="T20" fmla="*/ 5 w 51"/>
                <a:gd name="T21" fmla="*/ 234 h 242"/>
                <a:gd name="T22" fmla="*/ 21 w 51"/>
                <a:gd name="T23" fmla="*/ 242 h 242"/>
                <a:gd name="T24" fmla="*/ 24 w 51"/>
                <a:gd name="T25" fmla="*/ 239 h 242"/>
                <a:gd name="T26" fmla="*/ 21 w 51"/>
                <a:gd name="T27" fmla="*/ 236 h 242"/>
                <a:gd name="T28" fmla="*/ 9 w 51"/>
                <a:gd name="T29" fmla="*/ 231 h 242"/>
                <a:gd name="T30" fmla="*/ 7 w 51"/>
                <a:gd name="T31" fmla="*/ 216 h 242"/>
                <a:gd name="T32" fmla="*/ 10 w 51"/>
                <a:gd name="T33" fmla="*/ 208 h 242"/>
                <a:gd name="T34" fmla="*/ 14 w 51"/>
                <a:gd name="T35" fmla="*/ 189 h 242"/>
                <a:gd name="T36" fmla="*/ 18 w 51"/>
                <a:gd name="T37" fmla="*/ 165 h 242"/>
                <a:gd name="T38" fmla="*/ 24 w 51"/>
                <a:gd name="T39" fmla="*/ 144 h 242"/>
                <a:gd name="T40" fmla="*/ 25 w 51"/>
                <a:gd name="T41" fmla="*/ 141 h 242"/>
                <a:gd name="T42" fmla="*/ 38 w 51"/>
                <a:gd name="T43" fmla="*/ 84 h 242"/>
                <a:gd name="T44" fmla="*/ 40 w 51"/>
                <a:gd name="T45" fmla="*/ 79 h 242"/>
                <a:gd name="T46" fmla="*/ 44 w 51"/>
                <a:gd name="T47" fmla="*/ 44 h 242"/>
                <a:gd name="T48" fmla="*/ 51 w 51"/>
                <a:gd name="T49" fmla="*/ 4 h 242"/>
                <a:gd name="T50" fmla="*/ 49 w 51"/>
                <a:gd name="T51" fmla="*/ 0 h 242"/>
                <a:gd name="T52" fmla="*/ 46 w 51"/>
                <a:gd name="T53" fmla="*/ 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242">
                  <a:moveTo>
                    <a:pt x="46" y="2"/>
                  </a:moveTo>
                  <a:cubicBezTo>
                    <a:pt x="41" y="14"/>
                    <a:pt x="40" y="29"/>
                    <a:pt x="39" y="43"/>
                  </a:cubicBezTo>
                  <a:cubicBezTo>
                    <a:pt x="38" y="55"/>
                    <a:pt x="37" y="67"/>
                    <a:pt x="34" y="77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8" y="102"/>
                    <a:pt x="24" y="121"/>
                    <a:pt x="20" y="14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8" y="150"/>
                    <a:pt x="16" y="157"/>
                    <a:pt x="13" y="163"/>
                  </a:cubicBezTo>
                  <a:cubicBezTo>
                    <a:pt x="11" y="170"/>
                    <a:pt x="7" y="180"/>
                    <a:pt x="9" y="189"/>
                  </a:cubicBezTo>
                  <a:cubicBezTo>
                    <a:pt x="9" y="195"/>
                    <a:pt x="7" y="200"/>
                    <a:pt x="5" y="206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0" y="221"/>
                    <a:pt x="1" y="228"/>
                    <a:pt x="5" y="234"/>
                  </a:cubicBezTo>
                  <a:cubicBezTo>
                    <a:pt x="9" y="239"/>
                    <a:pt x="15" y="242"/>
                    <a:pt x="21" y="242"/>
                  </a:cubicBezTo>
                  <a:cubicBezTo>
                    <a:pt x="23" y="242"/>
                    <a:pt x="24" y="241"/>
                    <a:pt x="24" y="239"/>
                  </a:cubicBezTo>
                  <a:cubicBezTo>
                    <a:pt x="24" y="238"/>
                    <a:pt x="23" y="237"/>
                    <a:pt x="21" y="236"/>
                  </a:cubicBezTo>
                  <a:cubicBezTo>
                    <a:pt x="16" y="236"/>
                    <a:pt x="12" y="234"/>
                    <a:pt x="9" y="231"/>
                  </a:cubicBezTo>
                  <a:cubicBezTo>
                    <a:pt x="6" y="227"/>
                    <a:pt x="5" y="221"/>
                    <a:pt x="7" y="216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2" y="202"/>
                    <a:pt x="15" y="195"/>
                    <a:pt x="14" y="189"/>
                  </a:cubicBezTo>
                  <a:cubicBezTo>
                    <a:pt x="13" y="181"/>
                    <a:pt x="16" y="172"/>
                    <a:pt x="18" y="165"/>
                  </a:cubicBezTo>
                  <a:cubicBezTo>
                    <a:pt x="21" y="158"/>
                    <a:pt x="23" y="151"/>
                    <a:pt x="24" y="144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9" y="122"/>
                    <a:pt x="34" y="103"/>
                    <a:pt x="38" y="84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68"/>
                    <a:pt x="43" y="56"/>
                    <a:pt x="44" y="44"/>
                  </a:cubicBezTo>
                  <a:cubicBezTo>
                    <a:pt x="45" y="29"/>
                    <a:pt x="47" y="15"/>
                    <a:pt x="51" y="4"/>
                  </a:cubicBezTo>
                  <a:cubicBezTo>
                    <a:pt x="51" y="2"/>
                    <a:pt x="51" y="1"/>
                    <a:pt x="49" y="0"/>
                  </a:cubicBezTo>
                  <a:cubicBezTo>
                    <a:pt x="48" y="0"/>
                    <a:pt x="46" y="0"/>
                    <a:pt x="4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1" name="Freeform 80"/>
            <p:cNvSpPr>
              <a:spLocks noChangeArrowheads="1"/>
            </p:cNvSpPr>
            <p:nvPr/>
          </p:nvSpPr>
          <p:spPr bwMode="auto">
            <a:xfrm>
              <a:off x="3613" y="2615"/>
              <a:ext cx="49" cy="405"/>
            </a:xfrm>
            <a:custGeom>
              <a:avLst/>
              <a:gdLst>
                <a:gd name="T0" fmla="*/ 1 w 34"/>
                <a:gd name="T1" fmla="*/ 3 h 280"/>
                <a:gd name="T2" fmla="*/ 4 w 34"/>
                <a:gd name="T3" fmla="*/ 24 h 280"/>
                <a:gd name="T4" fmla="*/ 6 w 34"/>
                <a:gd name="T5" fmla="*/ 38 h 280"/>
                <a:gd name="T6" fmla="*/ 8 w 34"/>
                <a:gd name="T7" fmla="*/ 79 h 280"/>
                <a:gd name="T8" fmla="*/ 8 w 34"/>
                <a:gd name="T9" fmla="*/ 166 h 280"/>
                <a:gd name="T10" fmla="*/ 9 w 34"/>
                <a:gd name="T11" fmla="*/ 183 h 280"/>
                <a:gd name="T12" fmla="*/ 11 w 34"/>
                <a:gd name="T13" fmla="*/ 222 h 280"/>
                <a:gd name="T14" fmla="*/ 19 w 34"/>
                <a:gd name="T15" fmla="*/ 241 h 280"/>
                <a:gd name="T16" fmla="*/ 26 w 34"/>
                <a:gd name="T17" fmla="*/ 254 h 280"/>
                <a:gd name="T18" fmla="*/ 19 w 34"/>
                <a:gd name="T19" fmla="*/ 275 h 280"/>
                <a:gd name="T20" fmla="*/ 19 w 34"/>
                <a:gd name="T21" fmla="*/ 279 h 280"/>
                <a:gd name="T22" fmla="*/ 23 w 34"/>
                <a:gd name="T23" fmla="*/ 279 h 280"/>
                <a:gd name="T24" fmla="*/ 31 w 34"/>
                <a:gd name="T25" fmla="*/ 252 h 280"/>
                <a:gd name="T26" fmla="*/ 24 w 34"/>
                <a:gd name="T27" fmla="*/ 238 h 280"/>
                <a:gd name="T28" fmla="*/ 17 w 34"/>
                <a:gd name="T29" fmla="*/ 221 h 280"/>
                <a:gd name="T30" fmla="*/ 14 w 34"/>
                <a:gd name="T31" fmla="*/ 182 h 280"/>
                <a:gd name="T32" fmla="*/ 14 w 34"/>
                <a:gd name="T33" fmla="*/ 166 h 280"/>
                <a:gd name="T34" fmla="*/ 14 w 34"/>
                <a:gd name="T35" fmla="*/ 79 h 280"/>
                <a:gd name="T36" fmla="*/ 12 w 34"/>
                <a:gd name="T37" fmla="*/ 37 h 280"/>
                <a:gd name="T38" fmla="*/ 9 w 34"/>
                <a:gd name="T39" fmla="*/ 23 h 280"/>
                <a:gd name="T40" fmla="*/ 6 w 34"/>
                <a:gd name="T41" fmla="*/ 4 h 280"/>
                <a:gd name="T42" fmla="*/ 4 w 34"/>
                <a:gd name="T43" fmla="*/ 1 h 280"/>
                <a:gd name="T44" fmla="*/ 1 w 34"/>
                <a:gd name="T45" fmla="*/ 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80">
                  <a:moveTo>
                    <a:pt x="1" y="3"/>
                  </a:moveTo>
                  <a:cubicBezTo>
                    <a:pt x="0" y="7"/>
                    <a:pt x="2" y="15"/>
                    <a:pt x="4" y="24"/>
                  </a:cubicBezTo>
                  <a:cubicBezTo>
                    <a:pt x="5" y="29"/>
                    <a:pt x="6" y="34"/>
                    <a:pt x="6" y="38"/>
                  </a:cubicBezTo>
                  <a:cubicBezTo>
                    <a:pt x="8" y="51"/>
                    <a:pt x="9" y="65"/>
                    <a:pt x="8" y="79"/>
                  </a:cubicBezTo>
                  <a:cubicBezTo>
                    <a:pt x="7" y="111"/>
                    <a:pt x="7" y="139"/>
                    <a:pt x="8" y="166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96"/>
                    <a:pt x="10" y="209"/>
                    <a:pt x="11" y="222"/>
                  </a:cubicBezTo>
                  <a:cubicBezTo>
                    <a:pt x="12" y="229"/>
                    <a:pt x="16" y="235"/>
                    <a:pt x="19" y="241"/>
                  </a:cubicBezTo>
                  <a:cubicBezTo>
                    <a:pt x="22" y="245"/>
                    <a:pt x="25" y="249"/>
                    <a:pt x="26" y="254"/>
                  </a:cubicBezTo>
                  <a:cubicBezTo>
                    <a:pt x="29" y="263"/>
                    <a:pt x="27" y="269"/>
                    <a:pt x="19" y="275"/>
                  </a:cubicBezTo>
                  <a:cubicBezTo>
                    <a:pt x="18" y="276"/>
                    <a:pt x="18" y="278"/>
                    <a:pt x="19" y="279"/>
                  </a:cubicBezTo>
                  <a:cubicBezTo>
                    <a:pt x="20" y="280"/>
                    <a:pt x="21" y="280"/>
                    <a:pt x="23" y="279"/>
                  </a:cubicBezTo>
                  <a:cubicBezTo>
                    <a:pt x="32" y="272"/>
                    <a:pt x="34" y="264"/>
                    <a:pt x="31" y="252"/>
                  </a:cubicBezTo>
                  <a:cubicBezTo>
                    <a:pt x="29" y="247"/>
                    <a:pt x="27" y="242"/>
                    <a:pt x="24" y="238"/>
                  </a:cubicBezTo>
                  <a:cubicBezTo>
                    <a:pt x="20" y="232"/>
                    <a:pt x="17" y="227"/>
                    <a:pt x="17" y="221"/>
                  </a:cubicBezTo>
                  <a:cubicBezTo>
                    <a:pt x="15" y="208"/>
                    <a:pt x="15" y="195"/>
                    <a:pt x="14" y="182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2" y="139"/>
                    <a:pt x="12" y="111"/>
                    <a:pt x="14" y="79"/>
                  </a:cubicBezTo>
                  <a:cubicBezTo>
                    <a:pt x="14" y="65"/>
                    <a:pt x="13" y="50"/>
                    <a:pt x="12" y="37"/>
                  </a:cubicBezTo>
                  <a:cubicBezTo>
                    <a:pt x="11" y="33"/>
                    <a:pt x="10" y="28"/>
                    <a:pt x="9" y="23"/>
                  </a:cubicBezTo>
                  <a:cubicBezTo>
                    <a:pt x="7" y="15"/>
                    <a:pt x="5" y="7"/>
                    <a:pt x="6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2" name="Freeform 81"/>
            <p:cNvSpPr>
              <a:spLocks noChangeArrowheads="1"/>
            </p:cNvSpPr>
            <p:nvPr/>
          </p:nvSpPr>
          <p:spPr bwMode="auto">
            <a:xfrm>
              <a:off x="3620" y="2611"/>
              <a:ext cx="219" cy="332"/>
            </a:xfrm>
            <a:custGeom>
              <a:avLst/>
              <a:gdLst>
                <a:gd name="T0" fmla="*/ 3 w 151"/>
                <a:gd name="T1" fmla="*/ 2 h 230"/>
                <a:gd name="T2" fmla="*/ 12 w 151"/>
                <a:gd name="T3" fmla="*/ 37 h 230"/>
                <a:gd name="T4" fmla="*/ 12 w 151"/>
                <a:gd name="T5" fmla="*/ 38 h 230"/>
                <a:gd name="T6" fmla="*/ 21 w 151"/>
                <a:gd name="T7" fmla="*/ 51 h 230"/>
                <a:gd name="T8" fmla="*/ 22 w 151"/>
                <a:gd name="T9" fmla="*/ 52 h 230"/>
                <a:gd name="T10" fmla="*/ 30 w 151"/>
                <a:gd name="T11" fmla="*/ 65 h 230"/>
                <a:gd name="T12" fmla="*/ 33 w 151"/>
                <a:gd name="T13" fmla="*/ 72 h 230"/>
                <a:gd name="T14" fmla="*/ 90 w 151"/>
                <a:gd name="T15" fmla="*/ 143 h 230"/>
                <a:gd name="T16" fmla="*/ 138 w 151"/>
                <a:gd name="T17" fmla="*/ 199 h 230"/>
                <a:gd name="T18" fmla="*/ 145 w 151"/>
                <a:gd name="T19" fmla="*/ 222 h 230"/>
                <a:gd name="T20" fmla="*/ 145 w 151"/>
                <a:gd name="T21" fmla="*/ 225 h 230"/>
                <a:gd name="T22" fmla="*/ 146 w 151"/>
                <a:gd name="T23" fmla="*/ 230 h 230"/>
                <a:gd name="T24" fmla="*/ 148 w 151"/>
                <a:gd name="T25" fmla="*/ 227 h 230"/>
                <a:gd name="T26" fmla="*/ 151 w 151"/>
                <a:gd name="T27" fmla="*/ 228 h 230"/>
                <a:gd name="T28" fmla="*/ 151 w 151"/>
                <a:gd name="T29" fmla="*/ 224 h 230"/>
                <a:gd name="T30" fmla="*/ 150 w 151"/>
                <a:gd name="T31" fmla="*/ 221 h 230"/>
                <a:gd name="T32" fmla="*/ 143 w 151"/>
                <a:gd name="T33" fmla="*/ 197 h 230"/>
                <a:gd name="T34" fmla="*/ 94 w 151"/>
                <a:gd name="T35" fmla="*/ 139 h 230"/>
                <a:gd name="T36" fmla="*/ 38 w 151"/>
                <a:gd name="T37" fmla="*/ 70 h 230"/>
                <a:gd name="T38" fmla="*/ 34 w 151"/>
                <a:gd name="T39" fmla="*/ 63 h 230"/>
                <a:gd name="T40" fmla="*/ 26 w 151"/>
                <a:gd name="T41" fmla="*/ 49 h 230"/>
                <a:gd name="T42" fmla="*/ 26 w 151"/>
                <a:gd name="T43" fmla="*/ 48 h 230"/>
                <a:gd name="T44" fmla="*/ 17 w 151"/>
                <a:gd name="T45" fmla="*/ 35 h 230"/>
                <a:gd name="T46" fmla="*/ 17 w 151"/>
                <a:gd name="T47" fmla="*/ 35 h 230"/>
                <a:gd name="T48" fmla="*/ 8 w 151"/>
                <a:gd name="T49" fmla="*/ 3 h 230"/>
                <a:gd name="T50" fmla="*/ 7 w 151"/>
                <a:gd name="T51" fmla="*/ 0 h 230"/>
                <a:gd name="T52" fmla="*/ 3 w 151"/>
                <a:gd name="T53" fmla="*/ 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230">
                  <a:moveTo>
                    <a:pt x="3" y="2"/>
                  </a:moveTo>
                  <a:cubicBezTo>
                    <a:pt x="0" y="13"/>
                    <a:pt x="8" y="28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5" y="43"/>
                    <a:pt x="18" y="47"/>
                    <a:pt x="21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5" y="56"/>
                    <a:pt x="27" y="60"/>
                    <a:pt x="30" y="65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48" y="100"/>
                    <a:pt x="69" y="125"/>
                    <a:pt x="90" y="143"/>
                  </a:cubicBezTo>
                  <a:cubicBezTo>
                    <a:pt x="111" y="160"/>
                    <a:pt x="127" y="176"/>
                    <a:pt x="138" y="199"/>
                  </a:cubicBezTo>
                  <a:cubicBezTo>
                    <a:pt x="142" y="207"/>
                    <a:pt x="144" y="214"/>
                    <a:pt x="145" y="222"/>
                  </a:cubicBezTo>
                  <a:cubicBezTo>
                    <a:pt x="145" y="222"/>
                    <a:pt x="145" y="225"/>
                    <a:pt x="145" y="225"/>
                  </a:cubicBezTo>
                  <a:cubicBezTo>
                    <a:pt x="145" y="227"/>
                    <a:pt x="145" y="228"/>
                    <a:pt x="146" y="230"/>
                  </a:cubicBezTo>
                  <a:cubicBezTo>
                    <a:pt x="146" y="229"/>
                    <a:pt x="146" y="227"/>
                    <a:pt x="148" y="227"/>
                  </a:cubicBezTo>
                  <a:cubicBezTo>
                    <a:pt x="149" y="226"/>
                    <a:pt x="150" y="227"/>
                    <a:pt x="151" y="228"/>
                  </a:cubicBezTo>
                  <a:cubicBezTo>
                    <a:pt x="151" y="227"/>
                    <a:pt x="151" y="226"/>
                    <a:pt x="151" y="224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49" y="212"/>
                    <a:pt x="147" y="205"/>
                    <a:pt x="143" y="197"/>
                  </a:cubicBezTo>
                  <a:cubicBezTo>
                    <a:pt x="132" y="173"/>
                    <a:pt x="115" y="156"/>
                    <a:pt x="94" y="139"/>
                  </a:cubicBezTo>
                  <a:cubicBezTo>
                    <a:pt x="73" y="122"/>
                    <a:pt x="52" y="97"/>
                    <a:pt x="38" y="70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58"/>
                    <a:pt x="30" y="53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2" y="44"/>
                    <a:pt x="20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26"/>
                    <a:pt x="6" y="12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5" y="0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3" name="Freeform 82"/>
            <p:cNvSpPr>
              <a:spLocks noEditPoints="1" noChangeArrowheads="1"/>
            </p:cNvSpPr>
            <p:nvPr/>
          </p:nvSpPr>
          <p:spPr bwMode="auto">
            <a:xfrm>
              <a:off x="3626" y="2742"/>
              <a:ext cx="217" cy="237"/>
            </a:xfrm>
            <a:custGeom>
              <a:avLst/>
              <a:gdLst>
                <a:gd name="T0" fmla="*/ 1 w 150"/>
                <a:gd name="T1" fmla="*/ 1 h 164"/>
                <a:gd name="T2" fmla="*/ 1 w 150"/>
                <a:gd name="T3" fmla="*/ 4 h 164"/>
                <a:gd name="T4" fmla="*/ 4 w 150"/>
                <a:gd name="T5" fmla="*/ 10 h 164"/>
                <a:gd name="T6" fmla="*/ 31 w 150"/>
                <a:gd name="T7" fmla="*/ 46 h 164"/>
                <a:gd name="T8" fmla="*/ 35 w 150"/>
                <a:gd name="T9" fmla="*/ 51 h 164"/>
                <a:gd name="T10" fmla="*/ 67 w 150"/>
                <a:gd name="T11" fmla="*/ 87 h 164"/>
                <a:gd name="T12" fmla="*/ 84 w 150"/>
                <a:gd name="T13" fmla="*/ 162 h 164"/>
                <a:gd name="T14" fmla="*/ 85 w 150"/>
                <a:gd name="T15" fmla="*/ 164 h 164"/>
                <a:gd name="T16" fmla="*/ 88 w 150"/>
                <a:gd name="T17" fmla="*/ 164 h 164"/>
                <a:gd name="T18" fmla="*/ 105 w 150"/>
                <a:gd name="T19" fmla="*/ 160 h 164"/>
                <a:gd name="T20" fmla="*/ 120 w 150"/>
                <a:gd name="T21" fmla="*/ 157 h 164"/>
                <a:gd name="T22" fmla="*/ 124 w 150"/>
                <a:gd name="T23" fmla="*/ 155 h 164"/>
                <a:gd name="T24" fmla="*/ 149 w 150"/>
                <a:gd name="T25" fmla="*/ 143 h 164"/>
                <a:gd name="T26" fmla="*/ 149 w 150"/>
                <a:gd name="T27" fmla="*/ 139 h 164"/>
                <a:gd name="T28" fmla="*/ 146 w 150"/>
                <a:gd name="T29" fmla="*/ 139 h 164"/>
                <a:gd name="T30" fmla="*/ 123 w 150"/>
                <a:gd name="T31" fmla="*/ 150 h 164"/>
                <a:gd name="T32" fmla="*/ 118 w 150"/>
                <a:gd name="T33" fmla="*/ 152 h 164"/>
                <a:gd name="T34" fmla="*/ 104 w 150"/>
                <a:gd name="T35" fmla="*/ 155 h 164"/>
                <a:gd name="T36" fmla="*/ 90 w 150"/>
                <a:gd name="T37" fmla="*/ 158 h 164"/>
                <a:gd name="T38" fmla="*/ 90 w 150"/>
                <a:gd name="T39" fmla="*/ 154 h 164"/>
                <a:gd name="T40" fmla="*/ 71 w 150"/>
                <a:gd name="T41" fmla="*/ 84 h 164"/>
                <a:gd name="T42" fmla="*/ 39 w 150"/>
                <a:gd name="T43" fmla="*/ 47 h 164"/>
                <a:gd name="T44" fmla="*/ 35 w 150"/>
                <a:gd name="T45" fmla="*/ 43 h 164"/>
                <a:gd name="T46" fmla="*/ 9 w 150"/>
                <a:gd name="T47" fmla="*/ 7 h 164"/>
                <a:gd name="T48" fmla="*/ 5 w 150"/>
                <a:gd name="T49" fmla="*/ 1 h 164"/>
                <a:gd name="T50" fmla="*/ 1 w 150"/>
                <a:gd name="T51" fmla="*/ 1 h 164"/>
                <a:gd name="T52" fmla="*/ 90 w 150"/>
                <a:gd name="T53" fmla="*/ 162 h 164"/>
                <a:gd name="T54" fmla="*/ 90 w 150"/>
                <a:gd name="T55" fmla="*/ 162 h 164"/>
                <a:gd name="T56" fmla="*/ 90 w 150"/>
                <a:gd name="T57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64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2" y="23"/>
                    <a:pt x="20" y="35"/>
                    <a:pt x="31" y="46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46" y="62"/>
                    <a:pt x="57" y="74"/>
                    <a:pt x="67" y="87"/>
                  </a:cubicBezTo>
                  <a:cubicBezTo>
                    <a:pt x="84" y="110"/>
                    <a:pt x="85" y="143"/>
                    <a:pt x="84" y="162"/>
                  </a:cubicBezTo>
                  <a:cubicBezTo>
                    <a:pt x="84" y="162"/>
                    <a:pt x="85" y="163"/>
                    <a:pt x="85" y="164"/>
                  </a:cubicBezTo>
                  <a:cubicBezTo>
                    <a:pt x="86" y="164"/>
                    <a:pt x="87" y="164"/>
                    <a:pt x="88" y="164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10" y="159"/>
                    <a:pt x="115" y="159"/>
                    <a:pt x="120" y="157"/>
                  </a:cubicBezTo>
                  <a:cubicBezTo>
                    <a:pt x="120" y="157"/>
                    <a:pt x="124" y="155"/>
                    <a:pt x="124" y="155"/>
                  </a:cubicBezTo>
                  <a:cubicBezTo>
                    <a:pt x="133" y="152"/>
                    <a:pt x="143" y="148"/>
                    <a:pt x="149" y="143"/>
                  </a:cubicBezTo>
                  <a:cubicBezTo>
                    <a:pt x="150" y="142"/>
                    <a:pt x="150" y="140"/>
                    <a:pt x="149" y="139"/>
                  </a:cubicBezTo>
                  <a:cubicBezTo>
                    <a:pt x="148" y="138"/>
                    <a:pt x="147" y="138"/>
                    <a:pt x="146" y="139"/>
                  </a:cubicBezTo>
                  <a:cubicBezTo>
                    <a:pt x="140" y="143"/>
                    <a:pt x="130" y="147"/>
                    <a:pt x="123" y="150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4" y="154"/>
                    <a:pt x="109" y="154"/>
                    <a:pt x="104" y="155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90" y="157"/>
                    <a:pt x="90" y="155"/>
                    <a:pt x="90" y="154"/>
                  </a:cubicBezTo>
                  <a:cubicBezTo>
                    <a:pt x="90" y="134"/>
                    <a:pt x="87" y="105"/>
                    <a:pt x="71" y="84"/>
                  </a:cubicBezTo>
                  <a:cubicBezTo>
                    <a:pt x="61" y="71"/>
                    <a:pt x="50" y="59"/>
                    <a:pt x="39" y="47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4" y="31"/>
                    <a:pt x="17" y="20"/>
                    <a:pt x="9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  <a:close/>
                  <a:moveTo>
                    <a:pt x="90" y="162"/>
                  </a:moveTo>
                  <a:cubicBezTo>
                    <a:pt x="90" y="162"/>
                    <a:pt x="90" y="162"/>
                    <a:pt x="90" y="162"/>
                  </a:cubicBezTo>
                  <a:cubicBezTo>
                    <a:pt x="90" y="162"/>
                    <a:pt x="90" y="162"/>
                    <a:pt x="90" y="16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4" name="Freeform 83"/>
            <p:cNvSpPr>
              <a:spLocks noChangeArrowheads="1"/>
            </p:cNvSpPr>
            <p:nvPr/>
          </p:nvSpPr>
          <p:spPr bwMode="auto">
            <a:xfrm>
              <a:off x="3764" y="2969"/>
              <a:ext cx="14" cy="39"/>
            </a:xfrm>
            <a:custGeom>
              <a:avLst/>
              <a:gdLst>
                <a:gd name="T0" fmla="*/ 2 w 10"/>
                <a:gd name="T1" fmla="*/ 0 h 27"/>
                <a:gd name="T2" fmla="*/ 0 w 10"/>
                <a:gd name="T3" fmla="*/ 3 h 27"/>
                <a:gd name="T4" fmla="*/ 3 w 10"/>
                <a:gd name="T5" fmla="*/ 16 h 27"/>
                <a:gd name="T6" fmla="*/ 5 w 10"/>
                <a:gd name="T7" fmla="*/ 25 h 27"/>
                <a:gd name="T8" fmla="*/ 7 w 10"/>
                <a:gd name="T9" fmla="*/ 27 h 27"/>
                <a:gd name="T10" fmla="*/ 10 w 10"/>
                <a:gd name="T11" fmla="*/ 24 h 27"/>
                <a:gd name="T12" fmla="*/ 8 w 10"/>
                <a:gd name="T13" fmla="*/ 14 h 27"/>
                <a:gd name="T14" fmla="*/ 5 w 10"/>
                <a:gd name="T15" fmla="*/ 3 h 27"/>
                <a:gd name="T16" fmla="*/ 2 w 1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2" y="11"/>
                    <a:pt x="3" y="16"/>
                  </a:cubicBezTo>
                  <a:cubicBezTo>
                    <a:pt x="3" y="19"/>
                    <a:pt x="4" y="23"/>
                    <a:pt x="5" y="25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9" y="27"/>
                    <a:pt x="10" y="26"/>
                    <a:pt x="10" y="24"/>
                  </a:cubicBezTo>
                  <a:cubicBezTo>
                    <a:pt x="10" y="22"/>
                    <a:pt x="9" y="19"/>
                    <a:pt x="8" y="14"/>
                  </a:cubicBezTo>
                  <a:cubicBezTo>
                    <a:pt x="7" y="10"/>
                    <a:pt x="6" y="6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5" name="Freeform 84"/>
            <p:cNvSpPr>
              <a:spLocks noChangeArrowheads="1"/>
            </p:cNvSpPr>
            <p:nvPr/>
          </p:nvSpPr>
          <p:spPr bwMode="auto">
            <a:xfrm>
              <a:off x="3788" y="2966"/>
              <a:ext cx="19" cy="49"/>
            </a:xfrm>
            <a:custGeom>
              <a:avLst/>
              <a:gdLst>
                <a:gd name="T0" fmla="*/ 2 w 13"/>
                <a:gd name="T1" fmla="*/ 1 h 34"/>
                <a:gd name="T2" fmla="*/ 0 w 13"/>
                <a:gd name="T3" fmla="*/ 4 h 34"/>
                <a:gd name="T4" fmla="*/ 4 w 13"/>
                <a:gd name="T5" fmla="*/ 19 h 34"/>
                <a:gd name="T6" fmla="*/ 7 w 13"/>
                <a:gd name="T7" fmla="*/ 32 h 34"/>
                <a:gd name="T8" fmla="*/ 11 w 13"/>
                <a:gd name="T9" fmla="*/ 34 h 34"/>
                <a:gd name="T10" fmla="*/ 13 w 13"/>
                <a:gd name="T11" fmla="*/ 30 h 34"/>
                <a:gd name="T12" fmla="*/ 9 w 13"/>
                <a:gd name="T13" fmla="*/ 18 h 34"/>
                <a:gd name="T14" fmla="*/ 5 w 13"/>
                <a:gd name="T15" fmla="*/ 2 h 34"/>
                <a:gd name="T16" fmla="*/ 2 w 13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4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9"/>
                    <a:pt x="3" y="14"/>
                    <a:pt x="4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9" y="34"/>
                    <a:pt x="11" y="34"/>
                  </a:cubicBezTo>
                  <a:cubicBezTo>
                    <a:pt x="12" y="33"/>
                    <a:pt x="13" y="32"/>
                    <a:pt x="13" y="3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3"/>
                    <a:pt x="7" y="7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6" name="Freeform 85"/>
            <p:cNvSpPr>
              <a:spLocks noChangeArrowheads="1"/>
            </p:cNvSpPr>
            <p:nvPr/>
          </p:nvSpPr>
          <p:spPr bwMode="auto">
            <a:xfrm>
              <a:off x="3809" y="2961"/>
              <a:ext cx="18" cy="44"/>
            </a:xfrm>
            <a:custGeom>
              <a:avLst/>
              <a:gdLst>
                <a:gd name="T0" fmla="*/ 2 w 13"/>
                <a:gd name="T1" fmla="*/ 0 h 31"/>
                <a:gd name="T2" fmla="*/ 0 w 13"/>
                <a:gd name="T3" fmla="*/ 3 h 31"/>
                <a:gd name="T4" fmla="*/ 4 w 13"/>
                <a:gd name="T5" fmla="*/ 17 h 31"/>
                <a:gd name="T6" fmla="*/ 8 w 13"/>
                <a:gd name="T7" fmla="*/ 28 h 31"/>
                <a:gd name="T8" fmla="*/ 11 w 13"/>
                <a:gd name="T9" fmla="*/ 31 h 31"/>
                <a:gd name="T10" fmla="*/ 13 w 13"/>
                <a:gd name="T11" fmla="*/ 27 h 31"/>
                <a:gd name="T12" fmla="*/ 9 w 13"/>
                <a:gd name="T13" fmla="*/ 15 h 31"/>
                <a:gd name="T14" fmla="*/ 5 w 13"/>
                <a:gd name="T15" fmla="*/ 2 h 31"/>
                <a:gd name="T16" fmla="*/ 2 w 1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8"/>
                    <a:pt x="2" y="12"/>
                    <a:pt x="4" y="17"/>
                  </a:cubicBezTo>
                  <a:cubicBezTo>
                    <a:pt x="6" y="21"/>
                    <a:pt x="7" y="24"/>
                    <a:pt x="8" y="28"/>
                  </a:cubicBezTo>
                  <a:cubicBezTo>
                    <a:pt x="8" y="30"/>
                    <a:pt x="9" y="31"/>
                    <a:pt x="11" y="31"/>
                  </a:cubicBezTo>
                  <a:cubicBezTo>
                    <a:pt x="12" y="30"/>
                    <a:pt x="13" y="29"/>
                    <a:pt x="13" y="27"/>
                  </a:cubicBezTo>
                  <a:cubicBezTo>
                    <a:pt x="12" y="23"/>
                    <a:pt x="11" y="19"/>
                    <a:pt x="9" y="15"/>
                  </a:cubicBezTo>
                  <a:cubicBezTo>
                    <a:pt x="7" y="11"/>
                    <a:pt x="5" y="7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7" name="Freeform 86"/>
            <p:cNvSpPr>
              <a:spLocks noChangeArrowheads="1"/>
            </p:cNvSpPr>
            <p:nvPr/>
          </p:nvSpPr>
          <p:spPr bwMode="auto">
            <a:xfrm>
              <a:off x="3827" y="2953"/>
              <a:ext cx="21" cy="38"/>
            </a:xfrm>
            <a:custGeom>
              <a:avLst/>
              <a:gdLst>
                <a:gd name="T0" fmla="*/ 2 w 14"/>
                <a:gd name="T1" fmla="*/ 1 h 26"/>
                <a:gd name="T2" fmla="*/ 0 w 14"/>
                <a:gd name="T3" fmla="*/ 4 h 26"/>
                <a:gd name="T4" fmla="*/ 9 w 14"/>
                <a:gd name="T5" fmla="*/ 25 h 26"/>
                <a:gd name="T6" fmla="*/ 13 w 14"/>
                <a:gd name="T7" fmla="*/ 25 h 26"/>
                <a:gd name="T8" fmla="*/ 13 w 14"/>
                <a:gd name="T9" fmla="*/ 21 h 26"/>
                <a:gd name="T10" fmla="*/ 5 w 14"/>
                <a:gd name="T11" fmla="*/ 3 h 26"/>
                <a:gd name="T12" fmla="*/ 2 w 14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9"/>
                    <a:pt x="4" y="20"/>
                    <a:pt x="9" y="25"/>
                  </a:cubicBezTo>
                  <a:cubicBezTo>
                    <a:pt x="10" y="26"/>
                    <a:pt x="12" y="26"/>
                    <a:pt x="13" y="25"/>
                  </a:cubicBezTo>
                  <a:cubicBezTo>
                    <a:pt x="14" y="24"/>
                    <a:pt x="14" y="22"/>
                    <a:pt x="13" y="21"/>
                  </a:cubicBezTo>
                  <a:cubicBezTo>
                    <a:pt x="10" y="18"/>
                    <a:pt x="7" y="9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8" name="Freeform 87"/>
            <p:cNvSpPr>
              <a:spLocks noChangeArrowheads="1"/>
            </p:cNvSpPr>
            <p:nvPr/>
          </p:nvSpPr>
          <p:spPr bwMode="auto">
            <a:xfrm>
              <a:off x="3432" y="3034"/>
              <a:ext cx="274" cy="148"/>
            </a:xfrm>
            <a:custGeom>
              <a:avLst/>
              <a:gdLst>
                <a:gd name="T0" fmla="*/ 147 w 189"/>
                <a:gd name="T1" fmla="*/ 0 h 102"/>
                <a:gd name="T2" fmla="*/ 144 w 189"/>
                <a:gd name="T3" fmla="*/ 3 h 102"/>
                <a:gd name="T4" fmla="*/ 144 w 189"/>
                <a:gd name="T5" fmla="*/ 3 h 102"/>
                <a:gd name="T6" fmla="*/ 166 w 189"/>
                <a:gd name="T7" fmla="*/ 53 h 102"/>
                <a:gd name="T8" fmla="*/ 183 w 189"/>
                <a:gd name="T9" fmla="*/ 84 h 102"/>
                <a:gd name="T10" fmla="*/ 128 w 189"/>
                <a:gd name="T11" fmla="*/ 89 h 102"/>
                <a:gd name="T12" fmla="*/ 105 w 189"/>
                <a:gd name="T13" fmla="*/ 89 h 102"/>
                <a:gd name="T14" fmla="*/ 72 w 189"/>
                <a:gd name="T15" fmla="*/ 92 h 102"/>
                <a:gd name="T16" fmla="*/ 7 w 189"/>
                <a:gd name="T17" fmla="*/ 94 h 102"/>
                <a:gd name="T18" fmla="*/ 46 w 189"/>
                <a:gd name="T19" fmla="*/ 5 h 102"/>
                <a:gd name="T20" fmla="*/ 46 w 189"/>
                <a:gd name="T21" fmla="*/ 5 h 102"/>
                <a:gd name="T22" fmla="*/ 44 w 189"/>
                <a:gd name="T23" fmla="*/ 2 h 102"/>
                <a:gd name="T24" fmla="*/ 41 w 189"/>
                <a:gd name="T25" fmla="*/ 5 h 102"/>
                <a:gd name="T26" fmla="*/ 0 w 189"/>
                <a:gd name="T27" fmla="*/ 95 h 102"/>
                <a:gd name="T28" fmla="*/ 0 w 189"/>
                <a:gd name="T29" fmla="*/ 98 h 102"/>
                <a:gd name="T30" fmla="*/ 2 w 189"/>
                <a:gd name="T31" fmla="*/ 99 h 102"/>
                <a:gd name="T32" fmla="*/ 72 w 189"/>
                <a:gd name="T33" fmla="*/ 97 h 102"/>
                <a:gd name="T34" fmla="*/ 105 w 189"/>
                <a:gd name="T35" fmla="*/ 95 h 102"/>
                <a:gd name="T36" fmla="*/ 128 w 189"/>
                <a:gd name="T37" fmla="*/ 94 h 102"/>
                <a:gd name="T38" fmla="*/ 187 w 189"/>
                <a:gd name="T39" fmla="*/ 88 h 102"/>
                <a:gd name="T40" fmla="*/ 189 w 189"/>
                <a:gd name="T41" fmla="*/ 85 h 102"/>
                <a:gd name="T42" fmla="*/ 170 w 189"/>
                <a:gd name="T43" fmla="*/ 50 h 102"/>
                <a:gd name="T44" fmla="*/ 149 w 189"/>
                <a:gd name="T45" fmla="*/ 3 h 102"/>
                <a:gd name="T46" fmla="*/ 147 w 189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02">
                  <a:moveTo>
                    <a:pt x="147" y="0"/>
                  </a:moveTo>
                  <a:cubicBezTo>
                    <a:pt x="145" y="1"/>
                    <a:pt x="144" y="2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1"/>
                    <a:pt x="156" y="37"/>
                    <a:pt x="166" y="53"/>
                  </a:cubicBezTo>
                  <a:cubicBezTo>
                    <a:pt x="173" y="64"/>
                    <a:pt x="179" y="74"/>
                    <a:pt x="183" y="84"/>
                  </a:cubicBezTo>
                  <a:cubicBezTo>
                    <a:pt x="167" y="89"/>
                    <a:pt x="147" y="89"/>
                    <a:pt x="128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94" y="90"/>
                    <a:pt x="83" y="91"/>
                    <a:pt x="72" y="92"/>
                  </a:cubicBezTo>
                  <a:cubicBezTo>
                    <a:pt x="50" y="94"/>
                    <a:pt x="28" y="96"/>
                    <a:pt x="7" y="94"/>
                  </a:cubicBezTo>
                  <a:cubicBezTo>
                    <a:pt x="24" y="70"/>
                    <a:pt x="42" y="32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3"/>
                    <a:pt x="44" y="2"/>
                  </a:cubicBezTo>
                  <a:cubicBezTo>
                    <a:pt x="43" y="2"/>
                    <a:pt x="41" y="3"/>
                    <a:pt x="41" y="5"/>
                  </a:cubicBezTo>
                  <a:cubicBezTo>
                    <a:pt x="37" y="31"/>
                    <a:pt x="17" y="71"/>
                    <a:pt x="0" y="95"/>
                  </a:cubicBezTo>
                  <a:cubicBezTo>
                    <a:pt x="0" y="96"/>
                    <a:pt x="0" y="97"/>
                    <a:pt x="0" y="98"/>
                  </a:cubicBezTo>
                  <a:cubicBezTo>
                    <a:pt x="0" y="99"/>
                    <a:pt x="1" y="99"/>
                    <a:pt x="2" y="99"/>
                  </a:cubicBezTo>
                  <a:cubicBezTo>
                    <a:pt x="24" y="102"/>
                    <a:pt x="49" y="100"/>
                    <a:pt x="72" y="97"/>
                  </a:cubicBezTo>
                  <a:cubicBezTo>
                    <a:pt x="84" y="96"/>
                    <a:pt x="95" y="95"/>
                    <a:pt x="105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48" y="95"/>
                    <a:pt x="170" y="95"/>
                    <a:pt x="187" y="88"/>
                  </a:cubicBezTo>
                  <a:cubicBezTo>
                    <a:pt x="188" y="88"/>
                    <a:pt x="189" y="86"/>
                    <a:pt x="189" y="85"/>
                  </a:cubicBezTo>
                  <a:cubicBezTo>
                    <a:pt x="185" y="73"/>
                    <a:pt x="178" y="62"/>
                    <a:pt x="170" y="50"/>
                  </a:cubicBezTo>
                  <a:cubicBezTo>
                    <a:pt x="161" y="35"/>
                    <a:pt x="150" y="19"/>
                    <a:pt x="149" y="3"/>
                  </a:cubicBezTo>
                  <a:cubicBezTo>
                    <a:pt x="149" y="1"/>
                    <a:pt x="148" y="0"/>
                    <a:pt x="147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9" name="Freeform 88"/>
            <p:cNvSpPr>
              <a:spLocks noChangeArrowheads="1"/>
            </p:cNvSpPr>
            <p:nvPr/>
          </p:nvSpPr>
          <p:spPr bwMode="auto">
            <a:xfrm>
              <a:off x="3504" y="3030"/>
              <a:ext cx="25" cy="155"/>
            </a:xfrm>
            <a:custGeom>
              <a:avLst/>
              <a:gdLst>
                <a:gd name="T0" fmla="*/ 14 w 17"/>
                <a:gd name="T1" fmla="*/ 0 h 107"/>
                <a:gd name="T2" fmla="*/ 11 w 17"/>
                <a:gd name="T3" fmla="*/ 3 h 107"/>
                <a:gd name="T4" fmla="*/ 0 w 17"/>
                <a:gd name="T5" fmla="*/ 103 h 107"/>
                <a:gd name="T6" fmla="*/ 2 w 17"/>
                <a:gd name="T7" fmla="*/ 106 h 107"/>
                <a:gd name="T8" fmla="*/ 5 w 17"/>
                <a:gd name="T9" fmla="*/ 105 h 107"/>
                <a:gd name="T10" fmla="*/ 16 w 17"/>
                <a:gd name="T11" fmla="*/ 2 h 107"/>
                <a:gd name="T12" fmla="*/ 14 w 1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7">
                  <a:moveTo>
                    <a:pt x="14" y="0"/>
                  </a:moveTo>
                  <a:cubicBezTo>
                    <a:pt x="12" y="0"/>
                    <a:pt x="11" y="1"/>
                    <a:pt x="11" y="3"/>
                  </a:cubicBezTo>
                  <a:cubicBezTo>
                    <a:pt x="12" y="31"/>
                    <a:pt x="9" y="80"/>
                    <a:pt x="0" y="103"/>
                  </a:cubicBezTo>
                  <a:cubicBezTo>
                    <a:pt x="0" y="104"/>
                    <a:pt x="1" y="106"/>
                    <a:pt x="2" y="106"/>
                  </a:cubicBezTo>
                  <a:cubicBezTo>
                    <a:pt x="3" y="107"/>
                    <a:pt x="5" y="106"/>
                    <a:pt x="5" y="105"/>
                  </a:cubicBezTo>
                  <a:cubicBezTo>
                    <a:pt x="14" y="82"/>
                    <a:pt x="17" y="31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0" name="Freeform 89"/>
            <p:cNvSpPr>
              <a:spLocks noChangeArrowheads="1"/>
            </p:cNvSpPr>
            <p:nvPr/>
          </p:nvSpPr>
          <p:spPr bwMode="auto">
            <a:xfrm>
              <a:off x="3565" y="3040"/>
              <a:ext cx="13" cy="133"/>
            </a:xfrm>
            <a:custGeom>
              <a:avLst/>
              <a:gdLst>
                <a:gd name="T0" fmla="*/ 2 w 9"/>
                <a:gd name="T1" fmla="*/ 3 h 92"/>
                <a:gd name="T2" fmla="*/ 2 w 9"/>
                <a:gd name="T3" fmla="*/ 59 h 92"/>
                <a:gd name="T4" fmla="*/ 3 w 9"/>
                <a:gd name="T5" fmla="*/ 89 h 92"/>
                <a:gd name="T6" fmla="*/ 6 w 9"/>
                <a:gd name="T7" fmla="*/ 92 h 92"/>
                <a:gd name="T8" fmla="*/ 9 w 9"/>
                <a:gd name="T9" fmla="*/ 89 h 92"/>
                <a:gd name="T10" fmla="*/ 8 w 9"/>
                <a:gd name="T11" fmla="*/ 59 h 92"/>
                <a:gd name="T12" fmla="*/ 7 w 9"/>
                <a:gd name="T13" fmla="*/ 3 h 92"/>
                <a:gd name="T14" fmla="*/ 4 w 9"/>
                <a:gd name="T15" fmla="*/ 0 h 92"/>
                <a:gd name="T16" fmla="*/ 2 w 9"/>
                <a:gd name="T17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2">
                  <a:moveTo>
                    <a:pt x="2" y="3"/>
                  </a:moveTo>
                  <a:cubicBezTo>
                    <a:pt x="0" y="20"/>
                    <a:pt x="1" y="41"/>
                    <a:pt x="2" y="5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8" y="92"/>
                    <a:pt x="9" y="91"/>
                    <a:pt x="9" y="8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40"/>
                    <a:pt x="6" y="20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1" name="Freeform 90"/>
            <p:cNvSpPr>
              <a:spLocks noChangeArrowheads="1"/>
            </p:cNvSpPr>
            <p:nvPr/>
          </p:nvSpPr>
          <p:spPr bwMode="auto">
            <a:xfrm>
              <a:off x="3612" y="3056"/>
              <a:ext cx="31" cy="117"/>
            </a:xfrm>
            <a:custGeom>
              <a:avLst/>
              <a:gdLst>
                <a:gd name="T0" fmla="*/ 2 w 22"/>
                <a:gd name="T1" fmla="*/ 0 h 81"/>
                <a:gd name="T2" fmla="*/ 0 w 22"/>
                <a:gd name="T3" fmla="*/ 3 h 81"/>
                <a:gd name="T4" fmla="*/ 6 w 22"/>
                <a:gd name="T5" fmla="*/ 33 h 81"/>
                <a:gd name="T6" fmla="*/ 17 w 22"/>
                <a:gd name="T7" fmla="*/ 79 h 81"/>
                <a:gd name="T8" fmla="*/ 20 w 22"/>
                <a:gd name="T9" fmla="*/ 81 h 81"/>
                <a:gd name="T10" fmla="*/ 22 w 22"/>
                <a:gd name="T11" fmla="*/ 77 h 81"/>
                <a:gd name="T12" fmla="*/ 11 w 22"/>
                <a:gd name="T13" fmla="*/ 32 h 81"/>
                <a:gd name="T14" fmla="*/ 5 w 22"/>
                <a:gd name="T15" fmla="*/ 2 h 81"/>
                <a:gd name="T16" fmla="*/ 2 w 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13"/>
                    <a:pt x="4" y="23"/>
                    <a:pt x="6" y="33"/>
                  </a:cubicBezTo>
                  <a:cubicBezTo>
                    <a:pt x="8" y="49"/>
                    <a:pt x="11" y="65"/>
                    <a:pt x="17" y="79"/>
                  </a:cubicBezTo>
                  <a:cubicBezTo>
                    <a:pt x="17" y="81"/>
                    <a:pt x="19" y="81"/>
                    <a:pt x="20" y="81"/>
                  </a:cubicBezTo>
                  <a:cubicBezTo>
                    <a:pt x="21" y="80"/>
                    <a:pt x="22" y="79"/>
                    <a:pt x="22" y="77"/>
                  </a:cubicBezTo>
                  <a:cubicBezTo>
                    <a:pt x="16" y="64"/>
                    <a:pt x="14" y="48"/>
                    <a:pt x="11" y="32"/>
                  </a:cubicBezTo>
                  <a:cubicBezTo>
                    <a:pt x="10" y="22"/>
                    <a:pt x="8" y="12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2" name="Freeform 91"/>
            <p:cNvSpPr>
              <a:spLocks noEditPoints="1" noChangeArrowheads="1"/>
            </p:cNvSpPr>
            <p:nvPr/>
          </p:nvSpPr>
          <p:spPr bwMode="auto">
            <a:xfrm>
              <a:off x="3512" y="2583"/>
              <a:ext cx="37" cy="68"/>
            </a:xfrm>
            <a:custGeom>
              <a:avLst/>
              <a:gdLst>
                <a:gd name="T0" fmla="*/ 13 w 26"/>
                <a:gd name="T1" fmla="*/ 0 h 47"/>
                <a:gd name="T2" fmla="*/ 12 w 26"/>
                <a:gd name="T3" fmla="*/ 1 h 47"/>
                <a:gd name="T4" fmla="*/ 10 w 26"/>
                <a:gd name="T5" fmla="*/ 8 h 47"/>
                <a:gd name="T6" fmla="*/ 11 w 26"/>
                <a:gd name="T7" fmla="*/ 11 h 47"/>
                <a:gd name="T8" fmla="*/ 11 w 26"/>
                <a:gd name="T9" fmla="*/ 11 h 47"/>
                <a:gd name="T10" fmla="*/ 11 w 26"/>
                <a:gd name="T11" fmla="*/ 12 h 47"/>
                <a:gd name="T12" fmla="*/ 11 w 26"/>
                <a:gd name="T13" fmla="*/ 13 h 47"/>
                <a:gd name="T14" fmla="*/ 10 w 26"/>
                <a:gd name="T15" fmla="*/ 12 h 47"/>
                <a:gd name="T16" fmla="*/ 8 w 26"/>
                <a:gd name="T17" fmla="*/ 12 h 47"/>
                <a:gd name="T18" fmla="*/ 7 w 26"/>
                <a:gd name="T19" fmla="*/ 13 h 47"/>
                <a:gd name="T20" fmla="*/ 7 w 26"/>
                <a:gd name="T21" fmla="*/ 14 h 47"/>
                <a:gd name="T22" fmla="*/ 5 w 26"/>
                <a:gd name="T23" fmla="*/ 9 h 47"/>
                <a:gd name="T24" fmla="*/ 4 w 26"/>
                <a:gd name="T25" fmla="*/ 9 h 47"/>
                <a:gd name="T26" fmla="*/ 5 w 26"/>
                <a:gd name="T27" fmla="*/ 6 h 47"/>
                <a:gd name="T28" fmla="*/ 5 w 26"/>
                <a:gd name="T29" fmla="*/ 5 h 47"/>
                <a:gd name="T30" fmla="*/ 4 w 26"/>
                <a:gd name="T31" fmla="*/ 4 h 47"/>
                <a:gd name="T32" fmla="*/ 2 w 26"/>
                <a:gd name="T33" fmla="*/ 5 h 47"/>
                <a:gd name="T34" fmla="*/ 0 w 26"/>
                <a:gd name="T35" fmla="*/ 12 h 47"/>
                <a:gd name="T36" fmla="*/ 2 w 26"/>
                <a:gd name="T37" fmla="*/ 19 h 47"/>
                <a:gd name="T38" fmla="*/ 7 w 26"/>
                <a:gd name="T39" fmla="*/ 21 h 47"/>
                <a:gd name="T40" fmla="*/ 9 w 26"/>
                <a:gd name="T41" fmla="*/ 27 h 47"/>
                <a:gd name="T42" fmla="*/ 12 w 26"/>
                <a:gd name="T43" fmla="*/ 38 h 47"/>
                <a:gd name="T44" fmla="*/ 14 w 26"/>
                <a:gd name="T45" fmla="*/ 42 h 47"/>
                <a:gd name="T46" fmla="*/ 14 w 26"/>
                <a:gd name="T47" fmla="*/ 43 h 47"/>
                <a:gd name="T48" fmla="*/ 15 w 26"/>
                <a:gd name="T49" fmla="*/ 46 h 47"/>
                <a:gd name="T50" fmla="*/ 15 w 26"/>
                <a:gd name="T51" fmla="*/ 46 h 47"/>
                <a:gd name="T52" fmla="*/ 15 w 26"/>
                <a:gd name="T53" fmla="*/ 46 h 47"/>
                <a:gd name="T54" fmla="*/ 18 w 26"/>
                <a:gd name="T55" fmla="*/ 47 h 47"/>
                <a:gd name="T56" fmla="*/ 19 w 26"/>
                <a:gd name="T57" fmla="*/ 45 h 47"/>
                <a:gd name="T58" fmla="*/ 19 w 26"/>
                <a:gd name="T59" fmla="*/ 44 h 47"/>
                <a:gd name="T60" fmla="*/ 18 w 26"/>
                <a:gd name="T61" fmla="*/ 43 h 47"/>
                <a:gd name="T62" fmla="*/ 17 w 26"/>
                <a:gd name="T63" fmla="*/ 41 h 47"/>
                <a:gd name="T64" fmla="*/ 15 w 26"/>
                <a:gd name="T65" fmla="*/ 37 h 47"/>
                <a:gd name="T66" fmla="*/ 13 w 26"/>
                <a:gd name="T67" fmla="*/ 29 h 47"/>
                <a:gd name="T68" fmla="*/ 12 w 26"/>
                <a:gd name="T69" fmla="*/ 26 h 47"/>
                <a:gd name="T70" fmla="*/ 11 w 26"/>
                <a:gd name="T71" fmla="*/ 18 h 47"/>
                <a:gd name="T72" fmla="*/ 12 w 26"/>
                <a:gd name="T73" fmla="*/ 20 h 47"/>
                <a:gd name="T74" fmla="*/ 15 w 26"/>
                <a:gd name="T75" fmla="*/ 30 h 47"/>
                <a:gd name="T76" fmla="*/ 19 w 26"/>
                <a:gd name="T77" fmla="*/ 41 h 47"/>
                <a:gd name="T78" fmla="*/ 19 w 26"/>
                <a:gd name="T79" fmla="*/ 41 h 47"/>
                <a:gd name="T80" fmla="*/ 19 w 26"/>
                <a:gd name="T81" fmla="*/ 41 h 47"/>
                <a:gd name="T82" fmla="*/ 19 w 26"/>
                <a:gd name="T83" fmla="*/ 42 h 47"/>
                <a:gd name="T84" fmla="*/ 21 w 26"/>
                <a:gd name="T85" fmla="*/ 42 h 47"/>
                <a:gd name="T86" fmla="*/ 21 w 26"/>
                <a:gd name="T87" fmla="*/ 42 h 47"/>
                <a:gd name="T88" fmla="*/ 23 w 26"/>
                <a:gd name="T89" fmla="*/ 45 h 47"/>
                <a:gd name="T90" fmla="*/ 25 w 26"/>
                <a:gd name="T91" fmla="*/ 46 h 47"/>
                <a:gd name="T92" fmla="*/ 26 w 26"/>
                <a:gd name="T93" fmla="*/ 45 h 47"/>
                <a:gd name="T94" fmla="*/ 26 w 26"/>
                <a:gd name="T95" fmla="*/ 44 h 47"/>
                <a:gd name="T96" fmla="*/ 25 w 26"/>
                <a:gd name="T97" fmla="*/ 42 h 47"/>
                <a:gd name="T98" fmla="*/ 26 w 26"/>
                <a:gd name="T99" fmla="*/ 41 h 47"/>
                <a:gd name="T100" fmla="*/ 26 w 26"/>
                <a:gd name="T101" fmla="*/ 40 h 47"/>
                <a:gd name="T102" fmla="*/ 26 w 26"/>
                <a:gd name="T103" fmla="*/ 39 h 47"/>
                <a:gd name="T104" fmla="*/ 14 w 26"/>
                <a:gd name="T105" fmla="*/ 0 h 47"/>
                <a:gd name="T106" fmla="*/ 13 w 26"/>
                <a:gd name="T107" fmla="*/ 0 h 47"/>
                <a:gd name="T108" fmla="*/ 14 w 26"/>
                <a:gd name="T109" fmla="*/ 8 h 47"/>
                <a:gd name="T110" fmla="*/ 14 w 26"/>
                <a:gd name="T111" fmla="*/ 6 h 47"/>
                <a:gd name="T112" fmla="*/ 17 w 26"/>
                <a:gd name="T113" fmla="*/ 12 h 47"/>
                <a:gd name="T114" fmla="*/ 14 w 26"/>
                <a:gd name="T115" fmla="*/ 10 h 47"/>
                <a:gd name="T116" fmla="*/ 14 w 26"/>
                <a:gd name="T117" fmla="*/ 8 h 47"/>
                <a:gd name="T118" fmla="*/ 15 w 26"/>
                <a:gd name="T119" fmla="*/ 15 h 47"/>
                <a:gd name="T120" fmla="*/ 20 w 26"/>
                <a:gd name="T121" fmla="*/ 30 h 47"/>
                <a:gd name="T122" fmla="*/ 15 w 26"/>
                <a:gd name="T123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4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1" y="3"/>
                    <a:pt x="10" y="5"/>
                    <a:pt x="10" y="8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6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0" y="14"/>
                    <a:pt x="1" y="17"/>
                    <a:pt x="2" y="19"/>
                  </a:cubicBezTo>
                  <a:cubicBezTo>
                    <a:pt x="3" y="20"/>
                    <a:pt x="5" y="21"/>
                    <a:pt x="7" y="21"/>
                  </a:cubicBezTo>
                  <a:cubicBezTo>
                    <a:pt x="7" y="23"/>
                    <a:pt x="8" y="25"/>
                    <a:pt x="9" y="27"/>
                  </a:cubicBezTo>
                  <a:cubicBezTo>
                    <a:pt x="10" y="31"/>
                    <a:pt x="11" y="34"/>
                    <a:pt x="12" y="38"/>
                  </a:cubicBezTo>
                  <a:cubicBezTo>
                    <a:pt x="13" y="39"/>
                    <a:pt x="13" y="41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8" y="44"/>
                    <a:pt x="18" y="43"/>
                  </a:cubicBezTo>
                  <a:cubicBezTo>
                    <a:pt x="18" y="42"/>
                    <a:pt x="18" y="42"/>
                    <a:pt x="17" y="41"/>
                  </a:cubicBezTo>
                  <a:cubicBezTo>
                    <a:pt x="17" y="40"/>
                    <a:pt x="16" y="38"/>
                    <a:pt x="15" y="37"/>
                  </a:cubicBezTo>
                  <a:cubicBezTo>
                    <a:pt x="15" y="34"/>
                    <a:pt x="14" y="32"/>
                    <a:pt x="13" y="29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1" y="23"/>
                    <a:pt x="11" y="21"/>
                    <a:pt x="11" y="18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5"/>
                    <a:pt x="17" y="38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20" y="43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3" y="45"/>
                    <a:pt x="23" y="45"/>
                  </a:cubicBezTo>
                  <a:cubicBezTo>
                    <a:pt x="23" y="46"/>
                    <a:pt x="24" y="47"/>
                    <a:pt x="25" y="46"/>
                  </a:cubicBezTo>
                  <a:cubicBezTo>
                    <a:pt x="25" y="46"/>
                    <a:pt x="26" y="45"/>
                    <a:pt x="26" y="45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6" y="44"/>
                    <a:pt x="26" y="43"/>
                    <a:pt x="25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0"/>
                    <a:pt x="26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28"/>
                    <a:pt x="22" y="8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4" y="8"/>
                  </a:moveTo>
                  <a:cubicBezTo>
                    <a:pt x="14" y="7"/>
                    <a:pt x="14" y="7"/>
                    <a:pt x="14" y="6"/>
                  </a:cubicBezTo>
                  <a:cubicBezTo>
                    <a:pt x="15" y="8"/>
                    <a:pt x="16" y="10"/>
                    <a:pt x="17" y="12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5" y="15"/>
                  </a:moveTo>
                  <a:cubicBezTo>
                    <a:pt x="17" y="19"/>
                    <a:pt x="19" y="24"/>
                    <a:pt x="20" y="30"/>
                  </a:cubicBezTo>
                  <a:cubicBezTo>
                    <a:pt x="18" y="25"/>
                    <a:pt x="16" y="20"/>
                    <a:pt x="15" y="15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3" name="Freeform 92"/>
            <p:cNvSpPr>
              <a:spLocks noChangeArrowheads="1"/>
            </p:cNvSpPr>
            <p:nvPr/>
          </p:nvSpPr>
          <p:spPr bwMode="auto">
            <a:xfrm>
              <a:off x="3549" y="2582"/>
              <a:ext cx="41" cy="72"/>
            </a:xfrm>
            <a:custGeom>
              <a:avLst/>
              <a:gdLst>
                <a:gd name="T0" fmla="*/ 18 w 28"/>
                <a:gd name="T1" fmla="*/ 0 h 50"/>
                <a:gd name="T2" fmla="*/ 16 w 28"/>
                <a:gd name="T3" fmla="*/ 2 h 50"/>
                <a:gd name="T4" fmla="*/ 16 w 28"/>
                <a:gd name="T5" fmla="*/ 5 h 50"/>
                <a:gd name="T6" fmla="*/ 18 w 28"/>
                <a:gd name="T7" fmla="*/ 24 h 50"/>
                <a:gd name="T8" fmla="*/ 19 w 28"/>
                <a:gd name="T9" fmla="*/ 31 h 50"/>
                <a:gd name="T10" fmla="*/ 15 w 28"/>
                <a:gd name="T11" fmla="*/ 15 h 50"/>
                <a:gd name="T12" fmla="*/ 13 w 28"/>
                <a:gd name="T13" fmla="*/ 3 h 50"/>
                <a:gd name="T14" fmla="*/ 11 w 28"/>
                <a:gd name="T15" fmla="*/ 1 h 50"/>
                <a:gd name="T16" fmla="*/ 9 w 28"/>
                <a:gd name="T17" fmla="*/ 3 h 50"/>
                <a:gd name="T18" fmla="*/ 9 w 28"/>
                <a:gd name="T19" fmla="*/ 10 h 50"/>
                <a:gd name="T20" fmla="*/ 10 w 28"/>
                <a:gd name="T21" fmla="*/ 23 h 50"/>
                <a:gd name="T22" fmla="*/ 9 w 28"/>
                <a:gd name="T23" fmla="*/ 21 h 50"/>
                <a:gd name="T24" fmla="*/ 7 w 28"/>
                <a:gd name="T25" fmla="*/ 3 h 50"/>
                <a:gd name="T26" fmla="*/ 7 w 28"/>
                <a:gd name="T27" fmla="*/ 3 h 50"/>
                <a:gd name="T28" fmla="*/ 5 w 28"/>
                <a:gd name="T29" fmla="*/ 1 h 50"/>
                <a:gd name="T30" fmla="*/ 3 w 28"/>
                <a:gd name="T31" fmla="*/ 3 h 50"/>
                <a:gd name="T32" fmla="*/ 3 w 28"/>
                <a:gd name="T33" fmla="*/ 3 h 50"/>
                <a:gd name="T34" fmla="*/ 4 w 28"/>
                <a:gd name="T35" fmla="*/ 5 h 50"/>
                <a:gd name="T36" fmla="*/ 3 w 28"/>
                <a:gd name="T37" fmla="*/ 4 h 50"/>
                <a:gd name="T38" fmla="*/ 1 w 28"/>
                <a:gd name="T39" fmla="*/ 3 h 50"/>
                <a:gd name="T40" fmla="*/ 0 w 28"/>
                <a:gd name="T41" fmla="*/ 5 h 50"/>
                <a:gd name="T42" fmla="*/ 0 w 28"/>
                <a:gd name="T43" fmla="*/ 5 h 50"/>
                <a:gd name="T44" fmla="*/ 6 w 28"/>
                <a:gd name="T45" fmla="*/ 26 h 50"/>
                <a:gd name="T46" fmla="*/ 7 w 28"/>
                <a:gd name="T47" fmla="*/ 29 h 50"/>
                <a:gd name="T48" fmla="*/ 11 w 28"/>
                <a:gd name="T49" fmla="*/ 40 h 50"/>
                <a:gd name="T50" fmla="*/ 13 w 28"/>
                <a:gd name="T51" fmla="*/ 48 h 50"/>
                <a:gd name="T52" fmla="*/ 14 w 28"/>
                <a:gd name="T53" fmla="*/ 50 h 50"/>
                <a:gd name="T54" fmla="*/ 16 w 28"/>
                <a:gd name="T55" fmla="*/ 48 h 50"/>
                <a:gd name="T56" fmla="*/ 16 w 28"/>
                <a:gd name="T57" fmla="*/ 48 h 50"/>
                <a:gd name="T58" fmla="*/ 16 w 28"/>
                <a:gd name="T59" fmla="*/ 44 h 50"/>
                <a:gd name="T60" fmla="*/ 16 w 28"/>
                <a:gd name="T61" fmla="*/ 44 h 50"/>
                <a:gd name="T62" fmla="*/ 16 w 28"/>
                <a:gd name="T63" fmla="*/ 44 h 50"/>
                <a:gd name="T64" fmla="*/ 16 w 28"/>
                <a:gd name="T65" fmla="*/ 44 h 50"/>
                <a:gd name="T66" fmla="*/ 14 w 28"/>
                <a:gd name="T67" fmla="*/ 29 h 50"/>
                <a:gd name="T68" fmla="*/ 14 w 28"/>
                <a:gd name="T69" fmla="*/ 25 h 50"/>
                <a:gd name="T70" fmla="*/ 20 w 28"/>
                <a:gd name="T71" fmla="*/ 42 h 50"/>
                <a:gd name="T72" fmla="*/ 22 w 28"/>
                <a:gd name="T73" fmla="*/ 43 h 50"/>
                <a:gd name="T74" fmla="*/ 23 w 28"/>
                <a:gd name="T75" fmla="*/ 41 h 50"/>
                <a:gd name="T76" fmla="*/ 23 w 28"/>
                <a:gd name="T77" fmla="*/ 41 h 50"/>
                <a:gd name="T78" fmla="*/ 22 w 28"/>
                <a:gd name="T79" fmla="*/ 26 h 50"/>
                <a:gd name="T80" fmla="*/ 25 w 28"/>
                <a:gd name="T81" fmla="*/ 33 h 50"/>
                <a:gd name="T82" fmla="*/ 27 w 28"/>
                <a:gd name="T83" fmla="*/ 33 h 50"/>
                <a:gd name="T84" fmla="*/ 28 w 28"/>
                <a:gd name="T85" fmla="*/ 31 h 50"/>
                <a:gd name="T86" fmla="*/ 23 w 28"/>
                <a:gd name="T87" fmla="*/ 15 h 50"/>
                <a:gd name="T88" fmla="*/ 20 w 28"/>
                <a:gd name="T89" fmla="*/ 1 h 50"/>
                <a:gd name="T90" fmla="*/ 18 w 28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50">
                  <a:moveTo>
                    <a:pt x="18" y="0"/>
                  </a:moveTo>
                  <a:cubicBezTo>
                    <a:pt x="17" y="1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12"/>
                    <a:pt x="17" y="18"/>
                    <a:pt x="18" y="24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17" y="26"/>
                    <a:pt x="16" y="21"/>
                    <a:pt x="15" y="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5"/>
                    <a:pt x="9" y="7"/>
                    <a:pt x="9" y="10"/>
                  </a:cubicBezTo>
                  <a:cubicBezTo>
                    <a:pt x="9" y="14"/>
                    <a:pt x="9" y="18"/>
                    <a:pt x="10" y="23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8" y="15"/>
                    <a:pt x="7" y="9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2"/>
                    <a:pt x="4" y="19"/>
                    <a:pt x="6" y="26"/>
                  </a:cubicBezTo>
                  <a:cubicBezTo>
                    <a:pt x="7" y="27"/>
                    <a:pt x="7" y="28"/>
                    <a:pt x="7" y="29"/>
                  </a:cubicBezTo>
                  <a:cubicBezTo>
                    <a:pt x="8" y="33"/>
                    <a:pt x="10" y="36"/>
                    <a:pt x="11" y="40"/>
                  </a:cubicBezTo>
                  <a:cubicBezTo>
                    <a:pt x="11" y="42"/>
                    <a:pt x="12" y="45"/>
                    <a:pt x="13" y="48"/>
                  </a:cubicBezTo>
                  <a:cubicBezTo>
                    <a:pt x="13" y="49"/>
                    <a:pt x="14" y="50"/>
                    <a:pt x="14" y="50"/>
                  </a:cubicBezTo>
                  <a:cubicBezTo>
                    <a:pt x="15" y="49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39"/>
                    <a:pt x="15" y="34"/>
                    <a:pt x="14" y="29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5" y="31"/>
                    <a:pt x="17" y="37"/>
                    <a:pt x="20" y="42"/>
                  </a:cubicBezTo>
                  <a:cubicBezTo>
                    <a:pt x="20" y="43"/>
                    <a:pt x="21" y="43"/>
                    <a:pt x="22" y="43"/>
                  </a:cubicBezTo>
                  <a:cubicBezTo>
                    <a:pt x="23" y="43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6"/>
                    <a:pt x="23" y="31"/>
                    <a:pt x="22" y="26"/>
                  </a:cubicBezTo>
                  <a:cubicBezTo>
                    <a:pt x="23" y="28"/>
                    <a:pt x="23" y="30"/>
                    <a:pt x="25" y="33"/>
                  </a:cubicBezTo>
                  <a:cubicBezTo>
                    <a:pt x="25" y="33"/>
                    <a:pt x="26" y="34"/>
                    <a:pt x="27" y="33"/>
                  </a:cubicBezTo>
                  <a:cubicBezTo>
                    <a:pt x="28" y="33"/>
                    <a:pt x="28" y="32"/>
                    <a:pt x="28" y="31"/>
                  </a:cubicBezTo>
                  <a:cubicBezTo>
                    <a:pt x="25" y="26"/>
                    <a:pt x="24" y="21"/>
                    <a:pt x="23" y="15"/>
                  </a:cubicBezTo>
                  <a:cubicBezTo>
                    <a:pt x="22" y="11"/>
                    <a:pt x="22" y="6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EC7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4" name="Freeform 93"/>
            <p:cNvSpPr>
              <a:spLocks noChangeArrowheads="1"/>
            </p:cNvSpPr>
            <p:nvPr/>
          </p:nvSpPr>
          <p:spPr bwMode="auto">
            <a:xfrm>
              <a:off x="3588" y="2569"/>
              <a:ext cx="40" cy="59"/>
            </a:xfrm>
            <a:custGeom>
              <a:avLst/>
              <a:gdLst>
                <a:gd name="T0" fmla="*/ 18 w 27"/>
                <a:gd name="T1" fmla="*/ 0 h 41"/>
                <a:gd name="T2" fmla="*/ 16 w 27"/>
                <a:gd name="T3" fmla="*/ 2 h 41"/>
                <a:gd name="T4" fmla="*/ 16 w 27"/>
                <a:gd name="T5" fmla="*/ 5 h 41"/>
                <a:gd name="T6" fmla="*/ 16 w 27"/>
                <a:gd name="T7" fmla="*/ 7 h 41"/>
                <a:gd name="T8" fmla="*/ 16 w 27"/>
                <a:gd name="T9" fmla="*/ 6 h 41"/>
                <a:gd name="T10" fmla="*/ 14 w 27"/>
                <a:gd name="T11" fmla="*/ 5 h 41"/>
                <a:gd name="T12" fmla="*/ 13 w 27"/>
                <a:gd name="T13" fmla="*/ 6 h 41"/>
                <a:gd name="T14" fmla="*/ 12 w 27"/>
                <a:gd name="T15" fmla="*/ 11 h 41"/>
                <a:gd name="T16" fmla="*/ 9 w 27"/>
                <a:gd name="T17" fmla="*/ 3 h 41"/>
                <a:gd name="T18" fmla="*/ 7 w 27"/>
                <a:gd name="T19" fmla="*/ 2 h 41"/>
                <a:gd name="T20" fmla="*/ 6 w 27"/>
                <a:gd name="T21" fmla="*/ 3 h 41"/>
                <a:gd name="T22" fmla="*/ 5 w 27"/>
                <a:gd name="T23" fmla="*/ 10 h 41"/>
                <a:gd name="T24" fmla="*/ 5 w 27"/>
                <a:gd name="T25" fmla="*/ 11 h 41"/>
                <a:gd name="T26" fmla="*/ 4 w 27"/>
                <a:gd name="T27" fmla="*/ 7 h 41"/>
                <a:gd name="T28" fmla="*/ 4 w 27"/>
                <a:gd name="T29" fmla="*/ 7 h 41"/>
                <a:gd name="T30" fmla="*/ 4 w 27"/>
                <a:gd name="T31" fmla="*/ 7 h 41"/>
                <a:gd name="T32" fmla="*/ 4 w 27"/>
                <a:gd name="T33" fmla="*/ 4 h 41"/>
                <a:gd name="T34" fmla="*/ 3 w 27"/>
                <a:gd name="T35" fmla="*/ 4 h 41"/>
                <a:gd name="T36" fmla="*/ 3 w 27"/>
                <a:gd name="T37" fmla="*/ 4 h 41"/>
                <a:gd name="T38" fmla="*/ 3 w 27"/>
                <a:gd name="T39" fmla="*/ 4 h 41"/>
                <a:gd name="T40" fmla="*/ 2 w 27"/>
                <a:gd name="T41" fmla="*/ 3 h 41"/>
                <a:gd name="T42" fmla="*/ 0 w 27"/>
                <a:gd name="T43" fmla="*/ 5 h 41"/>
                <a:gd name="T44" fmla="*/ 0 w 27"/>
                <a:gd name="T45" fmla="*/ 6 h 41"/>
                <a:gd name="T46" fmla="*/ 0 w 27"/>
                <a:gd name="T47" fmla="*/ 5 h 41"/>
                <a:gd name="T48" fmla="*/ 1 w 27"/>
                <a:gd name="T49" fmla="*/ 8 h 41"/>
                <a:gd name="T50" fmla="*/ 1 w 27"/>
                <a:gd name="T51" fmla="*/ 9 h 41"/>
                <a:gd name="T52" fmla="*/ 1 w 27"/>
                <a:gd name="T53" fmla="*/ 9 h 41"/>
                <a:gd name="T54" fmla="*/ 3 w 27"/>
                <a:gd name="T55" fmla="*/ 18 h 41"/>
                <a:gd name="T56" fmla="*/ 9 w 27"/>
                <a:gd name="T57" fmla="*/ 40 h 41"/>
                <a:gd name="T58" fmla="*/ 11 w 27"/>
                <a:gd name="T59" fmla="*/ 41 h 41"/>
                <a:gd name="T60" fmla="*/ 12 w 27"/>
                <a:gd name="T61" fmla="*/ 39 h 41"/>
                <a:gd name="T62" fmla="*/ 12 w 27"/>
                <a:gd name="T63" fmla="*/ 38 h 41"/>
                <a:gd name="T64" fmla="*/ 9 w 27"/>
                <a:gd name="T65" fmla="*/ 12 h 41"/>
                <a:gd name="T66" fmla="*/ 11 w 27"/>
                <a:gd name="T67" fmla="*/ 23 h 41"/>
                <a:gd name="T68" fmla="*/ 16 w 27"/>
                <a:gd name="T69" fmla="*/ 38 h 41"/>
                <a:gd name="T70" fmla="*/ 17 w 27"/>
                <a:gd name="T71" fmla="*/ 40 h 41"/>
                <a:gd name="T72" fmla="*/ 19 w 27"/>
                <a:gd name="T73" fmla="*/ 38 h 41"/>
                <a:gd name="T74" fmla="*/ 19 w 27"/>
                <a:gd name="T75" fmla="*/ 37 h 41"/>
                <a:gd name="T76" fmla="*/ 17 w 27"/>
                <a:gd name="T77" fmla="*/ 24 h 41"/>
                <a:gd name="T78" fmla="*/ 16 w 27"/>
                <a:gd name="T79" fmla="*/ 17 h 41"/>
                <a:gd name="T80" fmla="*/ 17 w 27"/>
                <a:gd name="T81" fmla="*/ 20 h 41"/>
                <a:gd name="T82" fmla="*/ 18 w 27"/>
                <a:gd name="T83" fmla="*/ 26 h 41"/>
                <a:gd name="T84" fmla="*/ 20 w 27"/>
                <a:gd name="T85" fmla="*/ 28 h 41"/>
                <a:gd name="T86" fmla="*/ 21 w 27"/>
                <a:gd name="T87" fmla="*/ 26 h 41"/>
                <a:gd name="T88" fmla="*/ 21 w 27"/>
                <a:gd name="T89" fmla="*/ 24 h 41"/>
                <a:gd name="T90" fmla="*/ 21 w 27"/>
                <a:gd name="T91" fmla="*/ 15 h 41"/>
                <a:gd name="T92" fmla="*/ 20 w 27"/>
                <a:gd name="T93" fmla="*/ 13 h 41"/>
                <a:gd name="T94" fmla="*/ 23 w 27"/>
                <a:gd name="T95" fmla="*/ 25 h 41"/>
                <a:gd name="T96" fmla="*/ 25 w 27"/>
                <a:gd name="T97" fmla="*/ 26 h 41"/>
                <a:gd name="T98" fmla="*/ 27 w 27"/>
                <a:gd name="T99" fmla="*/ 24 h 41"/>
                <a:gd name="T100" fmla="*/ 21 w 27"/>
                <a:gd name="T101" fmla="*/ 6 h 41"/>
                <a:gd name="T102" fmla="*/ 20 w 27"/>
                <a:gd name="T103" fmla="*/ 1 h 41"/>
                <a:gd name="T104" fmla="*/ 18 w 27"/>
                <a:gd name="T10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41">
                  <a:moveTo>
                    <a:pt x="18" y="0"/>
                  </a:moveTo>
                  <a:cubicBezTo>
                    <a:pt x="17" y="0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1" y="8"/>
                    <a:pt x="10" y="5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6"/>
                    <a:pt x="5" y="8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4" y="26"/>
                    <a:pt x="6" y="34"/>
                    <a:pt x="9" y="40"/>
                  </a:cubicBezTo>
                  <a:cubicBezTo>
                    <a:pt x="10" y="40"/>
                    <a:pt x="10" y="41"/>
                    <a:pt x="11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1" y="31"/>
                    <a:pt x="9" y="21"/>
                    <a:pt x="9" y="12"/>
                  </a:cubicBezTo>
                  <a:cubicBezTo>
                    <a:pt x="10" y="16"/>
                    <a:pt x="11" y="19"/>
                    <a:pt x="11" y="23"/>
                  </a:cubicBezTo>
                  <a:cubicBezTo>
                    <a:pt x="13" y="28"/>
                    <a:pt x="14" y="34"/>
                    <a:pt x="16" y="38"/>
                  </a:cubicBezTo>
                  <a:cubicBezTo>
                    <a:pt x="16" y="39"/>
                    <a:pt x="17" y="40"/>
                    <a:pt x="17" y="40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3"/>
                    <a:pt x="18" y="28"/>
                    <a:pt x="17" y="24"/>
                  </a:cubicBezTo>
                  <a:cubicBezTo>
                    <a:pt x="17" y="22"/>
                    <a:pt x="16" y="19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8"/>
                    <a:pt x="20" y="28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1"/>
                    <a:pt x="21" y="18"/>
                    <a:pt x="21" y="15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2" y="17"/>
                    <a:pt x="23" y="21"/>
                    <a:pt x="23" y="25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6" y="18"/>
                    <a:pt x="24" y="11"/>
                    <a:pt x="21" y="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5" name="Freeform 94"/>
            <p:cNvSpPr>
              <a:spLocks noEditPoints="1" noChangeArrowheads="1"/>
            </p:cNvSpPr>
            <p:nvPr/>
          </p:nvSpPr>
          <p:spPr bwMode="auto">
            <a:xfrm>
              <a:off x="3504" y="2553"/>
              <a:ext cx="131" cy="110"/>
            </a:xfrm>
            <a:custGeom>
              <a:avLst/>
              <a:gdLst>
                <a:gd name="T0" fmla="*/ 69 w 90"/>
                <a:gd name="T1" fmla="*/ 3 h 76"/>
                <a:gd name="T2" fmla="*/ 67 w 90"/>
                <a:gd name="T3" fmla="*/ 4 h 76"/>
                <a:gd name="T4" fmla="*/ 31 w 90"/>
                <a:gd name="T5" fmla="*/ 16 h 76"/>
                <a:gd name="T6" fmla="*/ 0 w 90"/>
                <a:gd name="T7" fmla="*/ 35 h 76"/>
                <a:gd name="T8" fmla="*/ 0 w 90"/>
                <a:gd name="T9" fmla="*/ 36 h 76"/>
                <a:gd name="T10" fmla="*/ 6 w 90"/>
                <a:gd name="T11" fmla="*/ 42 h 76"/>
                <a:gd name="T12" fmla="*/ 8 w 90"/>
                <a:gd name="T13" fmla="*/ 44 h 76"/>
                <a:gd name="T14" fmla="*/ 10 w 90"/>
                <a:gd name="T15" fmla="*/ 51 h 76"/>
                <a:gd name="T16" fmla="*/ 9 w 90"/>
                <a:gd name="T17" fmla="*/ 59 h 76"/>
                <a:gd name="T18" fmla="*/ 8 w 90"/>
                <a:gd name="T19" fmla="*/ 60 h 76"/>
                <a:gd name="T20" fmla="*/ 9 w 90"/>
                <a:gd name="T21" fmla="*/ 62 h 76"/>
                <a:gd name="T22" fmla="*/ 36 w 90"/>
                <a:gd name="T23" fmla="*/ 74 h 76"/>
                <a:gd name="T24" fmla="*/ 51 w 90"/>
                <a:gd name="T25" fmla="*/ 70 h 76"/>
                <a:gd name="T26" fmla="*/ 55 w 90"/>
                <a:gd name="T27" fmla="*/ 66 h 76"/>
                <a:gd name="T28" fmla="*/ 72 w 90"/>
                <a:gd name="T29" fmla="*/ 53 h 76"/>
                <a:gd name="T30" fmla="*/ 88 w 90"/>
                <a:gd name="T31" fmla="*/ 40 h 76"/>
                <a:gd name="T32" fmla="*/ 89 w 90"/>
                <a:gd name="T33" fmla="*/ 37 h 76"/>
                <a:gd name="T34" fmla="*/ 81 w 90"/>
                <a:gd name="T35" fmla="*/ 10 h 76"/>
                <a:gd name="T36" fmla="*/ 80 w 90"/>
                <a:gd name="T37" fmla="*/ 7 h 76"/>
                <a:gd name="T38" fmla="*/ 75 w 90"/>
                <a:gd name="T39" fmla="*/ 1 h 76"/>
                <a:gd name="T40" fmla="*/ 69 w 90"/>
                <a:gd name="T41" fmla="*/ 3 h 76"/>
                <a:gd name="T42" fmla="*/ 31 w 90"/>
                <a:gd name="T43" fmla="*/ 21 h 76"/>
                <a:gd name="T44" fmla="*/ 70 w 90"/>
                <a:gd name="T45" fmla="*/ 9 h 76"/>
                <a:gd name="T46" fmla="*/ 72 w 90"/>
                <a:gd name="T47" fmla="*/ 7 h 76"/>
                <a:gd name="T48" fmla="*/ 74 w 90"/>
                <a:gd name="T49" fmla="*/ 7 h 76"/>
                <a:gd name="T50" fmla="*/ 75 w 90"/>
                <a:gd name="T51" fmla="*/ 9 h 76"/>
                <a:gd name="T52" fmla="*/ 76 w 90"/>
                <a:gd name="T53" fmla="*/ 12 h 76"/>
                <a:gd name="T54" fmla="*/ 84 w 90"/>
                <a:gd name="T55" fmla="*/ 37 h 76"/>
                <a:gd name="T56" fmla="*/ 69 w 90"/>
                <a:gd name="T57" fmla="*/ 48 h 76"/>
                <a:gd name="T58" fmla="*/ 51 w 90"/>
                <a:gd name="T59" fmla="*/ 62 h 76"/>
                <a:gd name="T60" fmla="*/ 47 w 90"/>
                <a:gd name="T61" fmla="*/ 66 h 76"/>
                <a:gd name="T62" fmla="*/ 37 w 90"/>
                <a:gd name="T63" fmla="*/ 69 h 76"/>
                <a:gd name="T64" fmla="*/ 14 w 90"/>
                <a:gd name="T65" fmla="*/ 58 h 76"/>
                <a:gd name="T66" fmla="*/ 15 w 90"/>
                <a:gd name="T67" fmla="*/ 51 h 76"/>
                <a:gd name="T68" fmla="*/ 13 w 90"/>
                <a:gd name="T69" fmla="*/ 41 h 76"/>
                <a:gd name="T70" fmla="*/ 9 w 90"/>
                <a:gd name="T71" fmla="*/ 37 h 76"/>
                <a:gd name="T72" fmla="*/ 6 w 90"/>
                <a:gd name="T73" fmla="*/ 35 h 76"/>
                <a:gd name="T74" fmla="*/ 31 w 90"/>
                <a:gd name="T75" fmla="*/ 21 h 76"/>
                <a:gd name="T76" fmla="*/ 0 w 90"/>
                <a:gd name="T77" fmla="*/ 36 h 76"/>
                <a:gd name="T78" fmla="*/ 0 w 90"/>
                <a:gd name="T7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76">
                  <a:moveTo>
                    <a:pt x="69" y="3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54" y="13"/>
                    <a:pt x="44" y="15"/>
                    <a:pt x="31" y="16"/>
                  </a:cubicBezTo>
                  <a:cubicBezTo>
                    <a:pt x="25" y="17"/>
                    <a:pt x="0" y="23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6"/>
                    <a:pt x="10" y="48"/>
                    <a:pt x="10" y="51"/>
                  </a:cubicBezTo>
                  <a:cubicBezTo>
                    <a:pt x="10" y="54"/>
                    <a:pt x="9" y="56"/>
                    <a:pt x="9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9" y="61"/>
                    <a:pt x="9" y="62"/>
                  </a:cubicBezTo>
                  <a:cubicBezTo>
                    <a:pt x="17" y="68"/>
                    <a:pt x="31" y="73"/>
                    <a:pt x="36" y="74"/>
                  </a:cubicBezTo>
                  <a:cubicBezTo>
                    <a:pt x="44" y="76"/>
                    <a:pt x="46" y="74"/>
                    <a:pt x="51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0" y="61"/>
                    <a:pt x="66" y="57"/>
                    <a:pt x="72" y="53"/>
                  </a:cubicBezTo>
                  <a:cubicBezTo>
                    <a:pt x="78" y="49"/>
                    <a:pt x="83" y="45"/>
                    <a:pt x="88" y="40"/>
                  </a:cubicBezTo>
                  <a:cubicBezTo>
                    <a:pt x="89" y="39"/>
                    <a:pt x="90" y="38"/>
                    <a:pt x="89" y="37"/>
                  </a:cubicBezTo>
                  <a:cubicBezTo>
                    <a:pt x="87" y="29"/>
                    <a:pt x="85" y="19"/>
                    <a:pt x="81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3"/>
                    <a:pt x="77" y="2"/>
                    <a:pt x="75" y="1"/>
                  </a:cubicBezTo>
                  <a:cubicBezTo>
                    <a:pt x="73" y="0"/>
                    <a:pt x="72" y="1"/>
                    <a:pt x="69" y="3"/>
                  </a:cubicBezTo>
                  <a:close/>
                  <a:moveTo>
                    <a:pt x="31" y="21"/>
                  </a:moveTo>
                  <a:cubicBezTo>
                    <a:pt x="45" y="20"/>
                    <a:pt x="56" y="18"/>
                    <a:pt x="70" y="9"/>
                  </a:cubicBezTo>
                  <a:cubicBezTo>
                    <a:pt x="70" y="9"/>
                    <a:pt x="72" y="7"/>
                    <a:pt x="72" y="7"/>
                  </a:cubicBezTo>
                  <a:cubicBezTo>
                    <a:pt x="72" y="7"/>
                    <a:pt x="73" y="7"/>
                    <a:pt x="74" y="7"/>
                  </a:cubicBezTo>
                  <a:cubicBezTo>
                    <a:pt x="74" y="7"/>
                    <a:pt x="75" y="9"/>
                    <a:pt x="75" y="9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80" y="20"/>
                    <a:pt x="82" y="29"/>
                    <a:pt x="84" y="37"/>
                  </a:cubicBezTo>
                  <a:cubicBezTo>
                    <a:pt x="79" y="41"/>
                    <a:pt x="74" y="45"/>
                    <a:pt x="69" y="48"/>
                  </a:cubicBezTo>
                  <a:cubicBezTo>
                    <a:pt x="63" y="53"/>
                    <a:pt x="57" y="57"/>
                    <a:pt x="51" y="62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3" y="70"/>
                    <a:pt x="43" y="70"/>
                    <a:pt x="37" y="69"/>
                  </a:cubicBezTo>
                  <a:cubicBezTo>
                    <a:pt x="29" y="67"/>
                    <a:pt x="19" y="63"/>
                    <a:pt x="14" y="58"/>
                  </a:cubicBezTo>
                  <a:cubicBezTo>
                    <a:pt x="15" y="56"/>
                    <a:pt x="15" y="53"/>
                    <a:pt x="15" y="51"/>
                  </a:cubicBezTo>
                  <a:cubicBezTo>
                    <a:pt x="15" y="47"/>
                    <a:pt x="14" y="44"/>
                    <a:pt x="13" y="41"/>
                  </a:cubicBezTo>
                  <a:cubicBezTo>
                    <a:pt x="12" y="39"/>
                    <a:pt x="10" y="38"/>
                    <a:pt x="9" y="37"/>
                  </a:cubicBezTo>
                  <a:cubicBezTo>
                    <a:pt x="8" y="37"/>
                    <a:pt x="6" y="36"/>
                    <a:pt x="6" y="35"/>
                  </a:cubicBezTo>
                  <a:cubicBezTo>
                    <a:pt x="6" y="29"/>
                    <a:pt x="24" y="22"/>
                    <a:pt x="31" y="21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6" name="Freeform 95"/>
            <p:cNvSpPr>
              <a:spLocks noChangeArrowheads="1"/>
            </p:cNvSpPr>
            <p:nvPr/>
          </p:nvSpPr>
          <p:spPr bwMode="auto">
            <a:xfrm>
              <a:off x="3575" y="2573"/>
              <a:ext cx="24" cy="61"/>
            </a:xfrm>
            <a:custGeom>
              <a:avLst/>
              <a:gdLst>
                <a:gd name="T0" fmla="*/ 0 w 16"/>
                <a:gd name="T1" fmla="*/ 2 h 42"/>
                <a:gd name="T2" fmla="*/ 2 w 16"/>
                <a:gd name="T3" fmla="*/ 6 h 42"/>
                <a:gd name="T4" fmla="*/ 11 w 16"/>
                <a:gd name="T5" fmla="*/ 39 h 42"/>
                <a:gd name="T6" fmla="*/ 13 w 16"/>
                <a:gd name="T7" fmla="*/ 42 h 42"/>
                <a:gd name="T8" fmla="*/ 16 w 16"/>
                <a:gd name="T9" fmla="*/ 40 h 42"/>
                <a:gd name="T10" fmla="*/ 4 w 16"/>
                <a:gd name="T11" fmla="*/ 1 h 42"/>
                <a:gd name="T12" fmla="*/ 0 w 16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7" y="8"/>
                    <a:pt x="11" y="32"/>
                    <a:pt x="11" y="39"/>
                  </a:cubicBezTo>
                  <a:cubicBezTo>
                    <a:pt x="11" y="41"/>
                    <a:pt x="12" y="42"/>
                    <a:pt x="13" y="42"/>
                  </a:cubicBezTo>
                  <a:cubicBezTo>
                    <a:pt x="15" y="42"/>
                    <a:pt x="16" y="41"/>
                    <a:pt x="16" y="40"/>
                  </a:cubicBezTo>
                  <a:cubicBezTo>
                    <a:pt x="16" y="35"/>
                    <a:pt x="13" y="5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7" name="Freeform 96"/>
            <p:cNvSpPr>
              <a:spLocks noChangeArrowheads="1"/>
            </p:cNvSpPr>
            <p:nvPr/>
          </p:nvSpPr>
          <p:spPr bwMode="auto">
            <a:xfrm>
              <a:off x="3533" y="2576"/>
              <a:ext cx="27" cy="82"/>
            </a:xfrm>
            <a:custGeom>
              <a:avLst/>
              <a:gdLst>
                <a:gd name="T0" fmla="*/ 2 w 18"/>
                <a:gd name="T1" fmla="*/ 1 h 57"/>
                <a:gd name="T2" fmla="*/ 0 w 18"/>
                <a:gd name="T3" fmla="*/ 4 h 57"/>
                <a:gd name="T4" fmla="*/ 8 w 18"/>
                <a:gd name="T5" fmla="*/ 34 h 57"/>
                <a:gd name="T6" fmla="*/ 13 w 18"/>
                <a:gd name="T7" fmla="*/ 54 h 57"/>
                <a:gd name="T8" fmla="*/ 16 w 18"/>
                <a:gd name="T9" fmla="*/ 56 h 57"/>
                <a:gd name="T10" fmla="*/ 18 w 18"/>
                <a:gd name="T11" fmla="*/ 53 h 57"/>
                <a:gd name="T12" fmla="*/ 13 w 18"/>
                <a:gd name="T13" fmla="*/ 33 h 57"/>
                <a:gd name="T14" fmla="*/ 5 w 18"/>
                <a:gd name="T15" fmla="*/ 2 h 57"/>
                <a:gd name="T16" fmla="*/ 2 w 18"/>
                <a:gd name="T1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4"/>
                    <a:pt x="6" y="24"/>
                    <a:pt x="8" y="3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6"/>
                    <a:pt x="15" y="57"/>
                    <a:pt x="16" y="56"/>
                  </a:cubicBezTo>
                  <a:cubicBezTo>
                    <a:pt x="17" y="56"/>
                    <a:pt x="18" y="54"/>
                    <a:pt x="18" y="5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23"/>
                    <a:pt x="9" y="1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8" name="Freeform 97"/>
            <p:cNvSpPr>
              <a:spLocks noChangeArrowheads="1"/>
            </p:cNvSpPr>
            <p:nvPr/>
          </p:nvSpPr>
          <p:spPr bwMode="auto">
            <a:xfrm>
              <a:off x="3629" y="2693"/>
              <a:ext cx="39" cy="39"/>
            </a:xfrm>
            <a:custGeom>
              <a:avLst/>
              <a:gdLst>
                <a:gd name="T0" fmla="*/ 22 w 27"/>
                <a:gd name="T1" fmla="*/ 1 h 27"/>
                <a:gd name="T2" fmla="*/ 11 w 27"/>
                <a:gd name="T3" fmla="*/ 12 h 27"/>
                <a:gd name="T4" fmla="*/ 0 w 27"/>
                <a:gd name="T5" fmla="*/ 24 h 27"/>
                <a:gd name="T6" fmla="*/ 2 w 27"/>
                <a:gd name="T7" fmla="*/ 27 h 27"/>
                <a:gd name="T8" fmla="*/ 5 w 27"/>
                <a:gd name="T9" fmla="*/ 25 h 27"/>
                <a:gd name="T10" fmla="*/ 14 w 27"/>
                <a:gd name="T11" fmla="*/ 16 h 27"/>
                <a:gd name="T12" fmla="*/ 27 w 27"/>
                <a:gd name="T13" fmla="*/ 4 h 27"/>
                <a:gd name="T14" fmla="*/ 25 w 27"/>
                <a:gd name="T15" fmla="*/ 0 h 27"/>
                <a:gd name="T16" fmla="*/ 22 w 27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2" y="1"/>
                  </a:moveTo>
                  <a:cubicBezTo>
                    <a:pt x="21" y="4"/>
                    <a:pt x="15" y="9"/>
                    <a:pt x="11" y="12"/>
                  </a:cubicBezTo>
                  <a:cubicBezTo>
                    <a:pt x="4" y="18"/>
                    <a:pt x="1" y="21"/>
                    <a:pt x="0" y="24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5" y="26"/>
                    <a:pt x="5" y="25"/>
                  </a:cubicBezTo>
                  <a:cubicBezTo>
                    <a:pt x="6" y="23"/>
                    <a:pt x="11" y="19"/>
                    <a:pt x="14" y="16"/>
                  </a:cubicBezTo>
                  <a:cubicBezTo>
                    <a:pt x="19" y="12"/>
                    <a:pt x="25" y="7"/>
                    <a:pt x="27" y="4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9" name="Freeform 98"/>
            <p:cNvSpPr>
              <a:spLocks noChangeArrowheads="1"/>
            </p:cNvSpPr>
            <p:nvPr/>
          </p:nvSpPr>
          <p:spPr bwMode="auto">
            <a:xfrm>
              <a:off x="3648" y="2739"/>
              <a:ext cx="43" cy="39"/>
            </a:xfrm>
            <a:custGeom>
              <a:avLst/>
              <a:gdLst>
                <a:gd name="T0" fmla="*/ 25 w 30"/>
                <a:gd name="T1" fmla="*/ 1 h 27"/>
                <a:gd name="T2" fmla="*/ 10 w 30"/>
                <a:gd name="T3" fmla="*/ 14 h 27"/>
                <a:gd name="T4" fmla="*/ 1 w 30"/>
                <a:gd name="T5" fmla="*/ 22 h 27"/>
                <a:gd name="T6" fmla="*/ 1 w 30"/>
                <a:gd name="T7" fmla="*/ 26 h 27"/>
                <a:gd name="T8" fmla="*/ 5 w 30"/>
                <a:gd name="T9" fmla="*/ 26 h 27"/>
                <a:gd name="T10" fmla="*/ 14 w 30"/>
                <a:gd name="T11" fmla="*/ 18 h 27"/>
                <a:gd name="T12" fmla="*/ 28 w 30"/>
                <a:gd name="T13" fmla="*/ 5 h 27"/>
                <a:gd name="T14" fmla="*/ 29 w 30"/>
                <a:gd name="T15" fmla="*/ 2 h 27"/>
                <a:gd name="T16" fmla="*/ 25 w 30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25" y="1"/>
                  </a:moveTo>
                  <a:cubicBezTo>
                    <a:pt x="20" y="4"/>
                    <a:pt x="15" y="9"/>
                    <a:pt x="10" y="1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5"/>
                    <a:pt x="1" y="26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3"/>
                    <a:pt x="23" y="8"/>
                    <a:pt x="28" y="5"/>
                  </a:cubicBezTo>
                  <a:cubicBezTo>
                    <a:pt x="29" y="4"/>
                    <a:pt x="30" y="3"/>
                    <a:pt x="29" y="2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0" name="Freeform 99"/>
            <p:cNvSpPr>
              <a:spLocks noChangeArrowheads="1"/>
            </p:cNvSpPr>
            <p:nvPr/>
          </p:nvSpPr>
          <p:spPr bwMode="auto">
            <a:xfrm>
              <a:off x="3683" y="2783"/>
              <a:ext cx="44" cy="36"/>
            </a:xfrm>
            <a:custGeom>
              <a:avLst/>
              <a:gdLst>
                <a:gd name="T0" fmla="*/ 26 w 31"/>
                <a:gd name="T1" fmla="*/ 1 h 25"/>
                <a:gd name="T2" fmla="*/ 14 w 31"/>
                <a:gd name="T3" fmla="*/ 10 h 25"/>
                <a:gd name="T4" fmla="*/ 1 w 31"/>
                <a:gd name="T5" fmla="*/ 20 h 25"/>
                <a:gd name="T6" fmla="*/ 1 w 31"/>
                <a:gd name="T7" fmla="*/ 24 h 25"/>
                <a:gd name="T8" fmla="*/ 5 w 31"/>
                <a:gd name="T9" fmla="*/ 23 h 25"/>
                <a:gd name="T10" fmla="*/ 17 w 31"/>
                <a:gd name="T11" fmla="*/ 15 h 25"/>
                <a:gd name="T12" fmla="*/ 30 w 31"/>
                <a:gd name="T13" fmla="*/ 4 h 25"/>
                <a:gd name="T14" fmla="*/ 29 w 31"/>
                <a:gd name="T15" fmla="*/ 1 h 25"/>
                <a:gd name="T16" fmla="*/ 26 w 31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26" y="1"/>
                  </a:moveTo>
                  <a:cubicBezTo>
                    <a:pt x="23" y="5"/>
                    <a:pt x="19" y="8"/>
                    <a:pt x="14" y="10"/>
                  </a:cubicBezTo>
                  <a:cubicBezTo>
                    <a:pt x="9" y="13"/>
                    <a:pt x="4" y="15"/>
                    <a:pt x="1" y="20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2" y="25"/>
                    <a:pt x="4" y="25"/>
                    <a:pt x="5" y="23"/>
                  </a:cubicBezTo>
                  <a:cubicBezTo>
                    <a:pt x="8" y="20"/>
                    <a:pt x="12" y="17"/>
                    <a:pt x="17" y="15"/>
                  </a:cubicBezTo>
                  <a:cubicBezTo>
                    <a:pt x="22" y="12"/>
                    <a:pt x="27" y="9"/>
                    <a:pt x="30" y="4"/>
                  </a:cubicBezTo>
                  <a:cubicBezTo>
                    <a:pt x="31" y="3"/>
                    <a:pt x="31" y="1"/>
                    <a:pt x="29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1" name="Freeform 100"/>
            <p:cNvSpPr>
              <a:spLocks noChangeArrowheads="1"/>
            </p:cNvSpPr>
            <p:nvPr/>
          </p:nvSpPr>
          <p:spPr bwMode="auto">
            <a:xfrm>
              <a:off x="3706" y="2820"/>
              <a:ext cx="66" cy="31"/>
            </a:xfrm>
            <a:custGeom>
              <a:avLst/>
              <a:gdLst>
                <a:gd name="T0" fmla="*/ 43 w 46"/>
                <a:gd name="T1" fmla="*/ 0 h 21"/>
                <a:gd name="T2" fmla="*/ 12 w 46"/>
                <a:gd name="T3" fmla="*/ 12 h 21"/>
                <a:gd name="T4" fmla="*/ 2 w 46"/>
                <a:gd name="T5" fmla="*/ 16 h 21"/>
                <a:gd name="T6" fmla="*/ 0 w 46"/>
                <a:gd name="T7" fmla="*/ 19 h 21"/>
                <a:gd name="T8" fmla="*/ 4 w 46"/>
                <a:gd name="T9" fmla="*/ 21 h 21"/>
                <a:gd name="T10" fmla="*/ 14 w 46"/>
                <a:gd name="T11" fmla="*/ 17 h 21"/>
                <a:gd name="T12" fmla="*/ 44 w 46"/>
                <a:gd name="T13" fmla="*/ 6 h 21"/>
                <a:gd name="T14" fmla="*/ 46 w 46"/>
                <a:gd name="T15" fmla="*/ 2 h 21"/>
                <a:gd name="T16" fmla="*/ 43 w 46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1">
                  <a:moveTo>
                    <a:pt x="43" y="0"/>
                  </a:moveTo>
                  <a:cubicBezTo>
                    <a:pt x="33" y="3"/>
                    <a:pt x="22" y="7"/>
                    <a:pt x="12" y="1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8"/>
                    <a:pt x="0" y="19"/>
                  </a:cubicBezTo>
                  <a:cubicBezTo>
                    <a:pt x="1" y="21"/>
                    <a:pt x="3" y="21"/>
                    <a:pt x="4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4" y="12"/>
                    <a:pt x="35" y="8"/>
                    <a:pt x="44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6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2" name="Freeform 101"/>
            <p:cNvSpPr>
              <a:spLocks noChangeArrowheads="1"/>
            </p:cNvSpPr>
            <p:nvPr/>
          </p:nvSpPr>
          <p:spPr bwMode="auto">
            <a:xfrm>
              <a:off x="3736" y="2856"/>
              <a:ext cx="64" cy="34"/>
            </a:xfrm>
            <a:custGeom>
              <a:avLst/>
              <a:gdLst>
                <a:gd name="T0" fmla="*/ 40 w 44"/>
                <a:gd name="T1" fmla="*/ 1 h 23"/>
                <a:gd name="T2" fmla="*/ 36 w 44"/>
                <a:gd name="T3" fmla="*/ 2 h 23"/>
                <a:gd name="T4" fmla="*/ 1 w 44"/>
                <a:gd name="T5" fmla="*/ 18 h 23"/>
                <a:gd name="T6" fmla="*/ 0 w 44"/>
                <a:gd name="T7" fmla="*/ 22 h 23"/>
                <a:gd name="T8" fmla="*/ 4 w 44"/>
                <a:gd name="T9" fmla="*/ 23 h 23"/>
                <a:gd name="T10" fmla="*/ 38 w 44"/>
                <a:gd name="T11" fmla="*/ 7 h 23"/>
                <a:gd name="T12" fmla="*/ 42 w 44"/>
                <a:gd name="T13" fmla="*/ 6 h 23"/>
                <a:gd name="T14" fmla="*/ 43 w 44"/>
                <a:gd name="T15" fmla="*/ 2 h 23"/>
                <a:gd name="T16" fmla="*/ 40 w 44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0" y="1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5" y="7"/>
                    <a:pt x="12" y="12"/>
                    <a:pt x="1" y="18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4" y="17"/>
                    <a:pt x="27" y="12"/>
                    <a:pt x="38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5"/>
                    <a:pt x="44" y="4"/>
                    <a:pt x="43" y="2"/>
                  </a:cubicBezTo>
                  <a:cubicBezTo>
                    <a:pt x="43" y="1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3" name="Freeform 102"/>
            <p:cNvSpPr>
              <a:spLocks noChangeArrowheads="1"/>
            </p:cNvSpPr>
            <p:nvPr/>
          </p:nvSpPr>
          <p:spPr bwMode="auto">
            <a:xfrm>
              <a:off x="3751" y="2895"/>
              <a:ext cx="78" cy="35"/>
            </a:xfrm>
            <a:custGeom>
              <a:avLst/>
              <a:gdLst>
                <a:gd name="T0" fmla="*/ 51 w 54"/>
                <a:gd name="T1" fmla="*/ 1 h 24"/>
                <a:gd name="T2" fmla="*/ 2 w 54"/>
                <a:gd name="T3" fmla="*/ 18 h 24"/>
                <a:gd name="T4" fmla="*/ 0 w 54"/>
                <a:gd name="T5" fmla="*/ 22 h 24"/>
                <a:gd name="T6" fmla="*/ 4 w 54"/>
                <a:gd name="T7" fmla="*/ 23 h 24"/>
                <a:gd name="T8" fmla="*/ 52 w 54"/>
                <a:gd name="T9" fmla="*/ 6 h 24"/>
                <a:gd name="T10" fmla="*/ 54 w 54"/>
                <a:gd name="T11" fmla="*/ 3 h 24"/>
                <a:gd name="T12" fmla="*/ 51 w 54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">
                  <a:moveTo>
                    <a:pt x="51" y="1"/>
                  </a:moveTo>
                  <a:cubicBezTo>
                    <a:pt x="36" y="6"/>
                    <a:pt x="17" y="12"/>
                    <a:pt x="2" y="18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1" y="23"/>
                    <a:pt x="2" y="24"/>
                    <a:pt x="4" y="23"/>
                  </a:cubicBezTo>
                  <a:cubicBezTo>
                    <a:pt x="19" y="17"/>
                    <a:pt x="37" y="11"/>
                    <a:pt x="52" y="6"/>
                  </a:cubicBezTo>
                  <a:cubicBezTo>
                    <a:pt x="54" y="5"/>
                    <a:pt x="54" y="4"/>
                    <a:pt x="54" y="3"/>
                  </a:cubicBezTo>
                  <a:cubicBezTo>
                    <a:pt x="53" y="1"/>
                    <a:pt x="52" y="0"/>
                    <a:pt x="5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4" name="Freeform 103"/>
            <p:cNvSpPr>
              <a:spLocks noChangeArrowheads="1"/>
            </p:cNvSpPr>
            <p:nvPr/>
          </p:nvSpPr>
          <p:spPr bwMode="auto">
            <a:xfrm>
              <a:off x="3458" y="1941"/>
              <a:ext cx="359" cy="976"/>
            </a:xfrm>
            <a:custGeom>
              <a:avLst/>
              <a:gdLst>
                <a:gd name="T0" fmla="*/ 235 w 248"/>
                <a:gd name="T1" fmla="*/ 0 h 675"/>
                <a:gd name="T2" fmla="*/ 19 w 248"/>
                <a:gd name="T3" fmla="*/ 608 h 675"/>
                <a:gd name="T4" fmla="*/ 0 w 248"/>
                <a:gd name="T5" fmla="*/ 672 h 675"/>
                <a:gd name="T6" fmla="*/ 16 w 248"/>
                <a:gd name="T7" fmla="*/ 675 h 675"/>
                <a:gd name="T8" fmla="*/ 125 w 248"/>
                <a:gd name="T9" fmla="*/ 345 h 675"/>
                <a:gd name="T10" fmla="*/ 248 w 248"/>
                <a:gd name="T11" fmla="*/ 2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675">
                  <a:moveTo>
                    <a:pt x="235" y="0"/>
                  </a:moveTo>
                  <a:cubicBezTo>
                    <a:pt x="151" y="197"/>
                    <a:pt x="89" y="406"/>
                    <a:pt x="19" y="608"/>
                  </a:cubicBezTo>
                  <a:cubicBezTo>
                    <a:pt x="13" y="628"/>
                    <a:pt x="3" y="653"/>
                    <a:pt x="0" y="672"/>
                  </a:cubicBezTo>
                  <a:cubicBezTo>
                    <a:pt x="16" y="675"/>
                    <a:pt x="16" y="675"/>
                    <a:pt x="16" y="675"/>
                  </a:cubicBezTo>
                  <a:cubicBezTo>
                    <a:pt x="16" y="675"/>
                    <a:pt x="117" y="363"/>
                    <a:pt x="125" y="345"/>
                  </a:cubicBezTo>
                  <a:cubicBezTo>
                    <a:pt x="133" y="327"/>
                    <a:pt x="242" y="39"/>
                    <a:pt x="248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5" name="Freeform 104"/>
            <p:cNvSpPr>
              <a:spLocks noChangeArrowheads="1"/>
            </p:cNvSpPr>
            <p:nvPr/>
          </p:nvSpPr>
          <p:spPr bwMode="auto">
            <a:xfrm>
              <a:off x="3455" y="1937"/>
              <a:ext cx="367" cy="983"/>
            </a:xfrm>
            <a:custGeom>
              <a:avLst/>
              <a:gdLst>
                <a:gd name="T0" fmla="*/ 235 w 253"/>
                <a:gd name="T1" fmla="*/ 2 h 680"/>
                <a:gd name="T2" fmla="*/ 70 w 253"/>
                <a:gd name="T3" fmla="*/ 458 h 680"/>
                <a:gd name="T4" fmla="*/ 19 w 253"/>
                <a:gd name="T5" fmla="*/ 610 h 680"/>
                <a:gd name="T6" fmla="*/ 15 w 253"/>
                <a:gd name="T7" fmla="*/ 621 h 680"/>
                <a:gd name="T8" fmla="*/ 0 w 253"/>
                <a:gd name="T9" fmla="*/ 675 h 680"/>
                <a:gd name="T10" fmla="*/ 0 w 253"/>
                <a:gd name="T11" fmla="*/ 677 h 680"/>
                <a:gd name="T12" fmla="*/ 2 w 253"/>
                <a:gd name="T13" fmla="*/ 678 h 680"/>
                <a:gd name="T14" fmla="*/ 18 w 253"/>
                <a:gd name="T15" fmla="*/ 680 h 680"/>
                <a:gd name="T16" fmla="*/ 21 w 253"/>
                <a:gd name="T17" fmla="*/ 678 h 680"/>
                <a:gd name="T18" fmla="*/ 129 w 253"/>
                <a:gd name="T19" fmla="*/ 349 h 680"/>
                <a:gd name="T20" fmla="*/ 253 w 253"/>
                <a:gd name="T21" fmla="*/ 26 h 680"/>
                <a:gd name="T22" fmla="*/ 251 w 253"/>
                <a:gd name="T23" fmla="*/ 23 h 680"/>
                <a:gd name="T24" fmla="*/ 248 w 253"/>
                <a:gd name="T25" fmla="*/ 25 h 680"/>
                <a:gd name="T26" fmla="*/ 125 w 253"/>
                <a:gd name="T27" fmla="*/ 347 h 680"/>
                <a:gd name="T28" fmla="*/ 16 w 253"/>
                <a:gd name="T29" fmla="*/ 675 h 680"/>
                <a:gd name="T30" fmla="*/ 5 w 253"/>
                <a:gd name="T31" fmla="*/ 673 h 680"/>
                <a:gd name="T32" fmla="*/ 20 w 253"/>
                <a:gd name="T33" fmla="*/ 622 h 680"/>
                <a:gd name="T34" fmla="*/ 24 w 253"/>
                <a:gd name="T35" fmla="*/ 612 h 680"/>
                <a:gd name="T36" fmla="*/ 75 w 253"/>
                <a:gd name="T37" fmla="*/ 459 h 680"/>
                <a:gd name="T38" fmla="*/ 240 w 253"/>
                <a:gd name="T39" fmla="*/ 4 h 680"/>
                <a:gd name="T40" fmla="*/ 240 w 253"/>
                <a:gd name="T41" fmla="*/ 3 h 680"/>
                <a:gd name="T42" fmla="*/ 238 w 253"/>
                <a:gd name="T43" fmla="*/ 1 h 680"/>
                <a:gd name="T44" fmla="*/ 235 w 253"/>
                <a:gd name="T45" fmla="*/ 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3" h="680">
                  <a:moveTo>
                    <a:pt x="235" y="2"/>
                  </a:moveTo>
                  <a:cubicBezTo>
                    <a:pt x="172" y="150"/>
                    <a:pt x="120" y="307"/>
                    <a:pt x="70" y="458"/>
                  </a:cubicBezTo>
                  <a:cubicBezTo>
                    <a:pt x="19" y="610"/>
                    <a:pt x="19" y="610"/>
                    <a:pt x="19" y="610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9" y="638"/>
                    <a:pt x="2" y="658"/>
                    <a:pt x="0" y="675"/>
                  </a:cubicBezTo>
                  <a:cubicBezTo>
                    <a:pt x="0" y="676"/>
                    <a:pt x="0" y="676"/>
                    <a:pt x="0" y="677"/>
                  </a:cubicBezTo>
                  <a:cubicBezTo>
                    <a:pt x="1" y="678"/>
                    <a:pt x="1" y="678"/>
                    <a:pt x="2" y="678"/>
                  </a:cubicBezTo>
                  <a:cubicBezTo>
                    <a:pt x="18" y="680"/>
                    <a:pt x="18" y="680"/>
                    <a:pt x="18" y="680"/>
                  </a:cubicBezTo>
                  <a:cubicBezTo>
                    <a:pt x="19" y="680"/>
                    <a:pt x="20" y="680"/>
                    <a:pt x="21" y="678"/>
                  </a:cubicBezTo>
                  <a:cubicBezTo>
                    <a:pt x="22" y="675"/>
                    <a:pt x="122" y="366"/>
                    <a:pt x="129" y="349"/>
                  </a:cubicBezTo>
                  <a:cubicBezTo>
                    <a:pt x="137" y="332"/>
                    <a:pt x="247" y="43"/>
                    <a:pt x="253" y="26"/>
                  </a:cubicBezTo>
                  <a:cubicBezTo>
                    <a:pt x="253" y="25"/>
                    <a:pt x="252" y="24"/>
                    <a:pt x="251" y="23"/>
                  </a:cubicBezTo>
                  <a:cubicBezTo>
                    <a:pt x="250" y="23"/>
                    <a:pt x="248" y="23"/>
                    <a:pt x="248" y="25"/>
                  </a:cubicBezTo>
                  <a:cubicBezTo>
                    <a:pt x="242" y="41"/>
                    <a:pt x="132" y="330"/>
                    <a:pt x="125" y="347"/>
                  </a:cubicBezTo>
                  <a:cubicBezTo>
                    <a:pt x="117" y="364"/>
                    <a:pt x="26" y="645"/>
                    <a:pt x="16" y="675"/>
                  </a:cubicBezTo>
                  <a:cubicBezTo>
                    <a:pt x="14" y="674"/>
                    <a:pt x="9" y="674"/>
                    <a:pt x="5" y="673"/>
                  </a:cubicBezTo>
                  <a:cubicBezTo>
                    <a:pt x="8" y="658"/>
                    <a:pt x="14" y="639"/>
                    <a:pt x="20" y="622"/>
                  </a:cubicBezTo>
                  <a:cubicBezTo>
                    <a:pt x="24" y="612"/>
                    <a:pt x="24" y="612"/>
                    <a:pt x="24" y="612"/>
                  </a:cubicBezTo>
                  <a:cubicBezTo>
                    <a:pt x="75" y="459"/>
                    <a:pt x="75" y="459"/>
                    <a:pt x="75" y="459"/>
                  </a:cubicBezTo>
                  <a:cubicBezTo>
                    <a:pt x="125" y="308"/>
                    <a:pt x="177" y="152"/>
                    <a:pt x="240" y="4"/>
                  </a:cubicBezTo>
                  <a:cubicBezTo>
                    <a:pt x="240" y="4"/>
                    <a:pt x="240" y="4"/>
                    <a:pt x="240" y="3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0"/>
                    <a:pt x="235" y="1"/>
                    <a:pt x="2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6" name="Freeform 105"/>
            <p:cNvSpPr>
              <a:spLocks noChangeArrowheads="1"/>
            </p:cNvSpPr>
            <p:nvPr/>
          </p:nvSpPr>
          <p:spPr bwMode="auto">
            <a:xfrm>
              <a:off x="3548" y="2696"/>
              <a:ext cx="78" cy="13"/>
            </a:xfrm>
            <a:custGeom>
              <a:avLst/>
              <a:gdLst>
                <a:gd name="T0" fmla="*/ 1 w 54"/>
                <a:gd name="T1" fmla="*/ 2 h 9"/>
                <a:gd name="T2" fmla="*/ 2 w 54"/>
                <a:gd name="T3" fmla="*/ 5 h 9"/>
                <a:gd name="T4" fmla="*/ 52 w 54"/>
                <a:gd name="T5" fmla="*/ 5 h 9"/>
                <a:gd name="T6" fmla="*/ 53 w 54"/>
                <a:gd name="T7" fmla="*/ 2 h 9"/>
                <a:gd name="T8" fmla="*/ 49 w 54"/>
                <a:gd name="T9" fmla="*/ 0 h 9"/>
                <a:gd name="T10" fmla="*/ 4 w 54"/>
                <a:gd name="T11" fmla="*/ 0 h 9"/>
                <a:gd name="T12" fmla="*/ 1 w 5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1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" y="9"/>
                    <a:pt x="43" y="9"/>
                    <a:pt x="52" y="5"/>
                  </a:cubicBezTo>
                  <a:cubicBezTo>
                    <a:pt x="53" y="5"/>
                    <a:pt x="54" y="3"/>
                    <a:pt x="53" y="2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2" y="4"/>
                    <a:pt x="15" y="4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7" name="Freeform 106"/>
            <p:cNvSpPr>
              <a:spLocks noEditPoints="1" noChangeArrowheads="1"/>
            </p:cNvSpPr>
            <p:nvPr/>
          </p:nvSpPr>
          <p:spPr bwMode="auto">
            <a:xfrm>
              <a:off x="3360" y="2851"/>
              <a:ext cx="136" cy="128"/>
            </a:xfrm>
            <a:custGeom>
              <a:avLst/>
              <a:gdLst>
                <a:gd name="T0" fmla="*/ 90 w 94"/>
                <a:gd name="T1" fmla="*/ 0 h 89"/>
                <a:gd name="T2" fmla="*/ 89 w 94"/>
                <a:gd name="T3" fmla="*/ 1 h 89"/>
                <a:gd name="T4" fmla="*/ 89 w 94"/>
                <a:gd name="T5" fmla="*/ 1 h 89"/>
                <a:gd name="T6" fmla="*/ 86 w 94"/>
                <a:gd name="T7" fmla="*/ 3 h 89"/>
                <a:gd name="T8" fmla="*/ 86 w 94"/>
                <a:gd name="T9" fmla="*/ 4 h 89"/>
                <a:gd name="T10" fmla="*/ 73 w 94"/>
                <a:gd name="T11" fmla="*/ 32 h 89"/>
                <a:gd name="T12" fmla="*/ 72 w 94"/>
                <a:gd name="T13" fmla="*/ 35 h 89"/>
                <a:gd name="T14" fmla="*/ 82 w 94"/>
                <a:gd name="T15" fmla="*/ 4 h 89"/>
                <a:gd name="T16" fmla="*/ 83 w 94"/>
                <a:gd name="T17" fmla="*/ 3 h 89"/>
                <a:gd name="T18" fmla="*/ 82 w 94"/>
                <a:gd name="T19" fmla="*/ 1 h 89"/>
                <a:gd name="T20" fmla="*/ 78 w 94"/>
                <a:gd name="T21" fmla="*/ 1 h 89"/>
                <a:gd name="T22" fmla="*/ 67 w 94"/>
                <a:gd name="T23" fmla="*/ 35 h 89"/>
                <a:gd name="T24" fmla="*/ 58 w 94"/>
                <a:gd name="T25" fmla="*/ 66 h 89"/>
                <a:gd name="T26" fmla="*/ 47 w 94"/>
                <a:gd name="T27" fmla="*/ 73 h 89"/>
                <a:gd name="T28" fmla="*/ 40 w 94"/>
                <a:gd name="T29" fmla="*/ 74 h 89"/>
                <a:gd name="T30" fmla="*/ 34 w 94"/>
                <a:gd name="T31" fmla="*/ 71 h 89"/>
                <a:gd name="T32" fmla="*/ 28 w 94"/>
                <a:gd name="T33" fmla="*/ 65 h 89"/>
                <a:gd name="T34" fmla="*/ 16 w 94"/>
                <a:gd name="T35" fmla="*/ 37 h 89"/>
                <a:gd name="T36" fmla="*/ 20 w 94"/>
                <a:gd name="T37" fmla="*/ 24 h 89"/>
                <a:gd name="T38" fmla="*/ 21 w 94"/>
                <a:gd name="T39" fmla="*/ 23 h 89"/>
                <a:gd name="T40" fmla="*/ 20 w 94"/>
                <a:gd name="T41" fmla="*/ 21 h 89"/>
                <a:gd name="T42" fmla="*/ 16 w 94"/>
                <a:gd name="T43" fmla="*/ 21 h 89"/>
                <a:gd name="T44" fmla="*/ 16 w 94"/>
                <a:gd name="T45" fmla="*/ 21 h 89"/>
                <a:gd name="T46" fmla="*/ 16 w 94"/>
                <a:gd name="T47" fmla="*/ 21 h 89"/>
                <a:gd name="T48" fmla="*/ 16 w 94"/>
                <a:gd name="T49" fmla="*/ 21 h 89"/>
                <a:gd name="T50" fmla="*/ 12 w 94"/>
                <a:gd name="T51" fmla="*/ 27 h 89"/>
                <a:gd name="T52" fmla="*/ 12 w 94"/>
                <a:gd name="T53" fmla="*/ 26 h 89"/>
                <a:gd name="T54" fmla="*/ 8 w 94"/>
                <a:gd name="T55" fmla="*/ 27 h 89"/>
                <a:gd name="T56" fmla="*/ 8 w 94"/>
                <a:gd name="T57" fmla="*/ 27 h 89"/>
                <a:gd name="T58" fmla="*/ 8 w 94"/>
                <a:gd name="T59" fmla="*/ 27 h 89"/>
                <a:gd name="T60" fmla="*/ 8 w 94"/>
                <a:gd name="T61" fmla="*/ 27 h 89"/>
                <a:gd name="T62" fmla="*/ 0 w 94"/>
                <a:gd name="T63" fmla="*/ 46 h 89"/>
                <a:gd name="T64" fmla="*/ 3 w 94"/>
                <a:gd name="T65" fmla="*/ 57 h 89"/>
                <a:gd name="T66" fmla="*/ 38 w 94"/>
                <a:gd name="T67" fmla="*/ 80 h 89"/>
                <a:gd name="T68" fmla="*/ 67 w 94"/>
                <a:gd name="T69" fmla="*/ 84 h 89"/>
                <a:gd name="T70" fmla="*/ 68 w 94"/>
                <a:gd name="T71" fmla="*/ 81 h 89"/>
                <a:gd name="T72" fmla="*/ 68 w 94"/>
                <a:gd name="T73" fmla="*/ 80 h 89"/>
                <a:gd name="T74" fmla="*/ 66 w 94"/>
                <a:gd name="T75" fmla="*/ 79 h 89"/>
                <a:gd name="T76" fmla="*/ 77 w 94"/>
                <a:gd name="T77" fmla="*/ 70 h 89"/>
                <a:gd name="T78" fmla="*/ 92 w 94"/>
                <a:gd name="T79" fmla="*/ 16 h 89"/>
                <a:gd name="T80" fmla="*/ 91 w 94"/>
                <a:gd name="T81" fmla="*/ 6 h 89"/>
                <a:gd name="T82" fmla="*/ 92 w 94"/>
                <a:gd name="T83" fmla="*/ 5 h 89"/>
                <a:gd name="T84" fmla="*/ 94 w 94"/>
                <a:gd name="T85" fmla="*/ 3 h 89"/>
                <a:gd name="T86" fmla="*/ 93 w 94"/>
                <a:gd name="T87" fmla="*/ 2 h 89"/>
                <a:gd name="T88" fmla="*/ 90 w 94"/>
                <a:gd name="T89" fmla="*/ 0 h 89"/>
                <a:gd name="T90" fmla="*/ 86 w 94"/>
                <a:gd name="T91" fmla="*/ 21 h 89"/>
                <a:gd name="T92" fmla="*/ 73 w 94"/>
                <a:gd name="T93" fmla="*/ 67 h 89"/>
                <a:gd name="T94" fmla="*/ 58 w 94"/>
                <a:gd name="T95" fmla="*/ 76 h 89"/>
                <a:gd name="T96" fmla="*/ 86 w 94"/>
                <a:gd name="T97" fmla="*/ 21 h 89"/>
                <a:gd name="T98" fmla="*/ 66 w 94"/>
                <a:gd name="T99" fmla="*/ 84 h 89"/>
                <a:gd name="T100" fmla="*/ 66 w 94"/>
                <a:gd name="T101" fmla="*/ 84 h 89"/>
                <a:gd name="T102" fmla="*/ 66 w 94"/>
                <a:gd name="T103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89">
                  <a:moveTo>
                    <a:pt x="90" y="0"/>
                  </a:moveTo>
                  <a:cubicBezTo>
                    <a:pt x="90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7" y="1"/>
                    <a:pt x="86" y="2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0" y="10"/>
                    <a:pt x="77" y="21"/>
                    <a:pt x="73" y="32"/>
                  </a:cubicBezTo>
                  <a:cubicBezTo>
                    <a:pt x="73" y="33"/>
                    <a:pt x="73" y="34"/>
                    <a:pt x="72" y="35"/>
                  </a:cubicBezTo>
                  <a:cubicBezTo>
                    <a:pt x="74" y="24"/>
                    <a:pt x="76" y="13"/>
                    <a:pt x="82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3" y="1"/>
                    <a:pt x="82" y="1"/>
                  </a:cubicBezTo>
                  <a:cubicBezTo>
                    <a:pt x="81" y="0"/>
                    <a:pt x="79" y="0"/>
                    <a:pt x="78" y="1"/>
                  </a:cubicBezTo>
                  <a:cubicBezTo>
                    <a:pt x="71" y="11"/>
                    <a:pt x="69" y="23"/>
                    <a:pt x="67" y="35"/>
                  </a:cubicBezTo>
                  <a:cubicBezTo>
                    <a:pt x="65" y="46"/>
                    <a:pt x="63" y="57"/>
                    <a:pt x="58" y="66"/>
                  </a:cubicBezTo>
                  <a:cubicBezTo>
                    <a:pt x="55" y="69"/>
                    <a:pt x="51" y="72"/>
                    <a:pt x="47" y="73"/>
                  </a:cubicBezTo>
                  <a:cubicBezTo>
                    <a:pt x="45" y="74"/>
                    <a:pt x="43" y="74"/>
                    <a:pt x="40" y="74"/>
                  </a:cubicBezTo>
                  <a:cubicBezTo>
                    <a:pt x="38" y="73"/>
                    <a:pt x="36" y="72"/>
                    <a:pt x="34" y="71"/>
                  </a:cubicBezTo>
                  <a:cubicBezTo>
                    <a:pt x="32" y="69"/>
                    <a:pt x="30" y="67"/>
                    <a:pt x="28" y="65"/>
                  </a:cubicBezTo>
                  <a:cubicBezTo>
                    <a:pt x="21" y="57"/>
                    <a:pt x="16" y="47"/>
                    <a:pt x="16" y="37"/>
                  </a:cubicBezTo>
                  <a:cubicBezTo>
                    <a:pt x="16" y="33"/>
                    <a:pt x="17" y="28"/>
                    <a:pt x="20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2"/>
                    <a:pt x="21" y="21"/>
                    <a:pt x="20" y="21"/>
                  </a:cubicBezTo>
                  <a:cubicBezTo>
                    <a:pt x="19" y="20"/>
                    <a:pt x="17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0" y="25"/>
                    <a:pt x="9" y="2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" y="34"/>
                    <a:pt x="0" y="41"/>
                    <a:pt x="0" y="46"/>
                  </a:cubicBezTo>
                  <a:cubicBezTo>
                    <a:pt x="0" y="50"/>
                    <a:pt x="2" y="54"/>
                    <a:pt x="3" y="57"/>
                  </a:cubicBezTo>
                  <a:cubicBezTo>
                    <a:pt x="9" y="68"/>
                    <a:pt x="23" y="76"/>
                    <a:pt x="38" y="80"/>
                  </a:cubicBezTo>
                  <a:cubicBezTo>
                    <a:pt x="48" y="86"/>
                    <a:pt x="58" y="89"/>
                    <a:pt x="67" y="84"/>
                  </a:cubicBezTo>
                  <a:cubicBezTo>
                    <a:pt x="68" y="83"/>
                    <a:pt x="68" y="82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8" y="79"/>
                    <a:pt x="67" y="79"/>
                    <a:pt x="66" y="79"/>
                  </a:cubicBezTo>
                  <a:cubicBezTo>
                    <a:pt x="70" y="77"/>
                    <a:pt x="74" y="74"/>
                    <a:pt x="77" y="70"/>
                  </a:cubicBezTo>
                  <a:cubicBezTo>
                    <a:pt x="88" y="58"/>
                    <a:pt x="92" y="35"/>
                    <a:pt x="92" y="16"/>
                  </a:cubicBezTo>
                  <a:cubicBezTo>
                    <a:pt x="92" y="12"/>
                    <a:pt x="91" y="9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3" y="5"/>
                    <a:pt x="94" y="4"/>
                    <a:pt x="94" y="3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0"/>
                    <a:pt x="91" y="0"/>
                    <a:pt x="90" y="0"/>
                  </a:cubicBezTo>
                  <a:close/>
                  <a:moveTo>
                    <a:pt x="86" y="21"/>
                  </a:moveTo>
                  <a:cubicBezTo>
                    <a:pt x="86" y="38"/>
                    <a:pt x="82" y="56"/>
                    <a:pt x="73" y="67"/>
                  </a:cubicBezTo>
                  <a:cubicBezTo>
                    <a:pt x="69" y="72"/>
                    <a:pt x="64" y="75"/>
                    <a:pt x="58" y="76"/>
                  </a:cubicBezTo>
                  <a:cubicBezTo>
                    <a:pt x="70" y="62"/>
                    <a:pt x="80" y="41"/>
                    <a:pt x="86" y="21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lose/>
                </a:path>
              </a:pathLst>
            </a:custGeom>
            <a:solidFill>
              <a:srgbClr val="E95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8" name="Freeform 107"/>
            <p:cNvSpPr>
              <a:spLocks noEditPoints="1" noChangeArrowheads="1"/>
            </p:cNvSpPr>
            <p:nvPr/>
          </p:nvSpPr>
          <p:spPr bwMode="auto">
            <a:xfrm>
              <a:off x="3351" y="2827"/>
              <a:ext cx="164" cy="162"/>
            </a:xfrm>
            <a:custGeom>
              <a:avLst/>
              <a:gdLst>
                <a:gd name="T0" fmla="*/ 80 w 113"/>
                <a:gd name="T1" fmla="*/ 0 h 112"/>
                <a:gd name="T2" fmla="*/ 78 w 113"/>
                <a:gd name="T3" fmla="*/ 3 h 112"/>
                <a:gd name="T4" fmla="*/ 59 w 113"/>
                <a:gd name="T5" fmla="*/ 71 h 112"/>
                <a:gd name="T6" fmla="*/ 37 w 113"/>
                <a:gd name="T7" fmla="*/ 77 h 112"/>
                <a:gd name="T8" fmla="*/ 35 w 113"/>
                <a:gd name="T9" fmla="*/ 58 h 112"/>
                <a:gd name="T10" fmla="*/ 39 w 113"/>
                <a:gd name="T11" fmla="*/ 53 h 112"/>
                <a:gd name="T12" fmla="*/ 44 w 113"/>
                <a:gd name="T13" fmla="*/ 40 h 112"/>
                <a:gd name="T14" fmla="*/ 38 w 113"/>
                <a:gd name="T15" fmla="*/ 31 h 112"/>
                <a:gd name="T16" fmla="*/ 7 w 113"/>
                <a:gd name="T17" fmla="*/ 43 h 112"/>
                <a:gd name="T18" fmla="*/ 2 w 113"/>
                <a:gd name="T19" fmla="*/ 73 h 112"/>
                <a:gd name="T20" fmla="*/ 31 w 113"/>
                <a:gd name="T21" fmla="*/ 105 h 112"/>
                <a:gd name="T22" fmla="*/ 31 w 113"/>
                <a:gd name="T23" fmla="*/ 105 h 112"/>
                <a:gd name="T24" fmla="*/ 67 w 113"/>
                <a:gd name="T25" fmla="*/ 108 h 112"/>
                <a:gd name="T26" fmla="*/ 100 w 113"/>
                <a:gd name="T27" fmla="*/ 47 h 112"/>
                <a:gd name="T28" fmla="*/ 112 w 113"/>
                <a:gd name="T29" fmla="*/ 12 h 112"/>
                <a:gd name="T30" fmla="*/ 112 w 113"/>
                <a:gd name="T31" fmla="*/ 9 h 112"/>
                <a:gd name="T32" fmla="*/ 110 w 113"/>
                <a:gd name="T33" fmla="*/ 8 h 112"/>
                <a:gd name="T34" fmla="*/ 90 w 113"/>
                <a:gd name="T35" fmla="*/ 4 h 112"/>
                <a:gd name="T36" fmla="*/ 82 w 113"/>
                <a:gd name="T37" fmla="*/ 0 h 112"/>
                <a:gd name="T38" fmla="*/ 80 w 113"/>
                <a:gd name="T39" fmla="*/ 0 h 112"/>
                <a:gd name="T40" fmla="*/ 63 w 113"/>
                <a:gd name="T41" fmla="*/ 75 h 112"/>
                <a:gd name="T42" fmla="*/ 83 w 113"/>
                <a:gd name="T43" fmla="*/ 7 h 112"/>
                <a:gd name="T44" fmla="*/ 87 w 113"/>
                <a:gd name="T45" fmla="*/ 8 h 112"/>
                <a:gd name="T46" fmla="*/ 106 w 113"/>
                <a:gd name="T47" fmla="*/ 13 h 112"/>
                <a:gd name="T48" fmla="*/ 95 w 113"/>
                <a:gd name="T49" fmla="*/ 46 h 112"/>
                <a:gd name="T50" fmla="*/ 65 w 113"/>
                <a:gd name="T51" fmla="*/ 103 h 112"/>
                <a:gd name="T52" fmla="*/ 33 w 113"/>
                <a:gd name="T53" fmla="*/ 100 h 112"/>
                <a:gd name="T54" fmla="*/ 8 w 113"/>
                <a:gd name="T55" fmla="*/ 71 h 112"/>
                <a:gd name="T56" fmla="*/ 6 w 113"/>
                <a:gd name="T57" fmla="*/ 63 h 112"/>
                <a:gd name="T58" fmla="*/ 12 w 113"/>
                <a:gd name="T59" fmla="*/ 46 h 112"/>
                <a:gd name="T60" fmla="*/ 35 w 113"/>
                <a:gd name="T61" fmla="*/ 36 h 112"/>
                <a:gd name="T62" fmla="*/ 39 w 113"/>
                <a:gd name="T63" fmla="*/ 41 h 112"/>
                <a:gd name="T64" fmla="*/ 34 w 113"/>
                <a:gd name="T65" fmla="*/ 50 h 112"/>
                <a:gd name="T66" fmla="*/ 31 w 113"/>
                <a:gd name="T67" fmla="*/ 55 h 112"/>
                <a:gd name="T68" fmla="*/ 34 w 113"/>
                <a:gd name="T69" fmla="*/ 82 h 112"/>
                <a:gd name="T70" fmla="*/ 63 w 113"/>
                <a:gd name="T71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12">
                  <a:moveTo>
                    <a:pt x="80" y="0"/>
                  </a:moveTo>
                  <a:cubicBezTo>
                    <a:pt x="79" y="1"/>
                    <a:pt x="79" y="2"/>
                    <a:pt x="78" y="3"/>
                  </a:cubicBezTo>
                  <a:cubicBezTo>
                    <a:pt x="77" y="24"/>
                    <a:pt x="71" y="55"/>
                    <a:pt x="59" y="71"/>
                  </a:cubicBezTo>
                  <a:cubicBezTo>
                    <a:pt x="52" y="81"/>
                    <a:pt x="43" y="81"/>
                    <a:pt x="37" y="77"/>
                  </a:cubicBezTo>
                  <a:cubicBezTo>
                    <a:pt x="33" y="74"/>
                    <a:pt x="30" y="67"/>
                    <a:pt x="35" y="58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2" y="49"/>
                    <a:pt x="45" y="45"/>
                    <a:pt x="44" y="40"/>
                  </a:cubicBezTo>
                  <a:cubicBezTo>
                    <a:pt x="44" y="37"/>
                    <a:pt x="41" y="34"/>
                    <a:pt x="38" y="31"/>
                  </a:cubicBezTo>
                  <a:cubicBezTo>
                    <a:pt x="27" y="25"/>
                    <a:pt x="12" y="36"/>
                    <a:pt x="7" y="43"/>
                  </a:cubicBezTo>
                  <a:cubicBezTo>
                    <a:pt x="1" y="52"/>
                    <a:pt x="0" y="62"/>
                    <a:pt x="2" y="73"/>
                  </a:cubicBezTo>
                  <a:cubicBezTo>
                    <a:pt x="6" y="86"/>
                    <a:pt x="17" y="98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5" y="111"/>
                    <a:pt x="57" y="112"/>
                    <a:pt x="67" y="108"/>
                  </a:cubicBezTo>
                  <a:cubicBezTo>
                    <a:pt x="86" y="99"/>
                    <a:pt x="93" y="73"/>
                    <a:pt x="100" y="47"/>
                  </a:cubicBezTo>
                  <a:cubicBezTo>
                    <a:pt x="104" y="33"/>
                    <a:pt x="107" y="21"/>
                    <a:pt x="112" y="12"/>
                  </a:cubicBezTo>
                  <a:cubicBezTo>
                    <a:pt x="113" y="11"/>
                    <a:pt x="113" y="10"/>
                    <a:pt x="112" y="9"/>
                  </a:cubicBezTo>
                  <a:cubicBezTo>
                    <a:pt x="112" y="8"/>
                    <a:pt x="111" y="8"/>
                    <a:pt x="110" y="8"/>
                  </a:cubicBezTo>
                  <a:cubicBezTo>
                    <a:pt x="100" y="9"/>
                    <a:pt x="97" y="7"/>
                    <a:pt x="90" y="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80" y="0"/>
                  </a:cubicBezTo>
                  <a:close/>
                  <a:moveTo>
                    <a:pt x="63" y="75"/>
                  </a:moveTo>
                  <a:cubicBezTo>
                    <a:pt x="75" y="59"/>
                    <a:pt x="82" y="30"/>
                    <a:pt x="83" y="7"/>
                  </a:cubicBezTo>
                  <a:cubicBezTo>
                    <a:pt x="85" y="7"/>
                    <a:pt x="87" y="8"/>
                    <a:pt x="87" y="8"/>
                  </a:cubicBezTo>
                  <a:cubicBezTo>
                    <a:pt x="93" y="11"/>
                    <a:pt x="98" y="13"/>
                    <a:pt x="106" y="13"/>
                  </a:cubicBezTo>
                  <a:cubicBezTo>
                    <a:pt x="101" y="22"/>
                    <a:pt x="98" y="34"/>
                    <a:pt x="95" y="46"/>
                  </a:cubicBezTo>
                  <a:cubicBezTo>
                    <a:pt x="88" y="70"/>
                    <a:pt x="81" y="95"/>
                    <a:pt x="65" y="103"/>
                  </a:cubicBezTo>
                  <a:cubicBezTo>
                    <a:pt x="56" y="107"/>
                    <a:pt x="46" y="106"/>
                    <a:pt x="33" y="100"/>
                  </a:cubicBezTo>
                  <a:cubicBezTo>
                    <a:pt x="21" y="94"/>
                    <a:pt x="11" y="83"/>
                    <a:pt x="8" y="71"/>
                  </a:cubicBezTo>
                  <a:cubicBezTo>
                    <a:pt x="7" y="68"/>
                    <a:pt x="6" y="66"/>
                    <a:pt x="6" y="63"/>
                  </a:cubicBezTo>
                  <a:cubicBezTo>
                    <a:pt x="6" y="57"/>
                    <a:pt x="8" y="51"/>
                    <a:pt x="12" y="46"/>
                  </a:cubicBezTo>
                  <a:cubicBezTo>
                    <a:pt x="16" y="39"/>
                    <a:pt x="28" y="32"/>
                    <a:pt x="35" y="36"/>
                  </a:cubicBezTo>
                  <a:cubicBezTo>
                    <a:pt x="37" y="38"/>
                    <a:pt x="39" y="39"/>
                    <a:pt x="39" y="41"/>
                  </a:cubicBezTo>
                  <a:cubicBezTo>
                    <a:pt x="40" y="43"/>
                    <a:pt x="37" y="47"/>
                    <a:pt x="34" y="5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4" y="67"/>
                    <a:pt x="27" y="77"/>
                    <a:pt x="34" y="82"/>
                  </a:cubicBezTo>
                  <a:cubicBezTo>
                    <a:pt x="42" y="87"/>
                    <a:pt x="54" y="86"/>
                    <a:pt x="63" y="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9" name="Freeform 108"/>
            <p:cNvSpPr>
              <a:spLocks noChangeArrowheads="1"/>
            </p:cNvSpPr>
            <p:nvPr/>
          </p:nvSpPr>
          <p:spPr bwMode="auto">
            <a:xfrm>
              <a:off x="3447" y="2778"/>
              <a:ext cx="104" cy="91"/>
            </a:xfrm>
            <a:custGeom>
              <a:avLst/>
              <a:gdLst>
                <a:gd name="T0" fmla="*/ 72 w 72"/>
                <a:gd name="T1" fmla="*/ 45 h 63"/>
                <a:gd name="T2" fmla="*/ 51 w 72"/>
                <a:gd name="T3" fmla="*/ 7 h 63"/>
                <a:gd name="T4" fmla="*/ 30 w 72"/>
                <a:gd name="T5" fmla="*/ 1 h 63"/>
                <a:gd name="T6" fmla="*/ 10 w 72"/>
                <a:gd name="T7" fmla="*/ 21 h 63"/>
                <a:gd name="T8" fmla="*/ 34 w 72"/>
                <a:gd name="T9" fmla="*/ 16 h 63"/>
                <a:gd name="T10" fmla="*/ 11 w 72"/>
                <a:gd name="T11" fmla="*/ 34 h 63"/>
                <a:gd name="T12" fmla="*/ 32 w 72"/>
                <a:gd name="T13" fmla="*/ 26 h 63"/>
                <a:gd name="T14" fmla="*/ 8 w 72"/>
                <a:gd name="T15" fmla="*/ 39 h 63"/>
                <a:gd name="T16" fmla="*/ 31 w 72"/>
                <a:gd name="T17" fmla="*/ 37 h 63"/>
                <a:gd name="T18" fmla="*/ 11 w 72"/>
                <a:gd name="T19" fmla="*/ 53 h 63"/>
                <a:gd name="T20" fmla="*/ 31 w 72"/>
                <a:gd name="T21" fmla="*/ 47 h 63"/>
                <a:gd name="T22" fmla="*/ 48 w 72"/>
                <a:gd name="T23" fmla="*/ 63 h 63"/>
                <a:gd name="T24" fmla="*/ 66 w 72"/>
                <a:gd name="T2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3">
                  <a:moveTo>
                    <a:pt x="72" y="45"/>
                  </a:moveTo>
                  <a:cubicBezTo>
                    <a:pt x="60" y="33"/>
                    <a:pt x="61" y="19"/>
                    <a:pt x="51" y="7"/>
                  </a:cubicBezTo>
                  <a:cubicBezTo>
                    <a:pt x="45" y="1"/>
                    <a:pt x="38" y="0"/>
                    <a:pt x="30" y="1"/>
                  </a:cubicBezTo>
                  <a:cubicBezTo>
                    <a:pt x="22" y="3"/>
                    <a:pt x="11" y="21"/>
                    <a:pt x="10" y="21"/>
                  </a:cubicBezTo>
                  <a:cubicBezTo>
                    <a:pt x="19" y="21"/>
                    <a:pt x="26" y="12"/>
                    <a:pt x="34" y="16"/>
                  </a:cubicBezTo>
                  <a:cubicBezTo>
                    <a:pt x="25" y="13"/>
                    <a:pt x="0" y="24"/>
                    <a:pt x="11" y="34"/>
                  </a:cubicBezTo>
                  <a:cubicBezTo>
                    <a:pt x="17" y="27"/>
                    <a:pt x="22" y="25"/>
                    <a:pt x="32" y="26"/>
                  </a:cubicBezTo>
                  <a:cubicBezTo>
                    <a:pt x="26" y="28"/>
                    <a:pt x="7" y="29"/>
                    <a:pt x="8" y="39"/>
                  </a:cubicBezTo>
                  <a:cubicBezTo>
                    <a:pt x="9" y="49"/>
                    <a:pt x="24" y="34"/>
                    <a:pt x="31" y="37"/>
                  </a:cubicBezTo>
                  <a:cubicBezTo>
                    <a:pt x="22" y="38"/>
                    <a:pt x="9" y="41"/>
                    <a:pt x="11" y="53"/>
                  </a:cubicBezTo>
                  <a:cubicBezTo>
                    <a:pt x="10" y="48"/>
                    <a:pt x="28" y="47"/>
                    <a:pt x="31" y="47"/>
                  </a:cubicBezTo>
                  <a:cubicBezTo>
                    <a:pt x="39" y="49"/>
                    <a:pt x="43" y="57"/>
                    <a:pt x="48" y="63"/>
                  </a:cubicBezTo>
                  <a:cubicBezTo>
                    <a:pt x="54" y="61"/>
                    <a:pt x="60" y="60"/>
                    <a:pt x="66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0" name="Freeform 109"/>
            <p:cNvSpPr>
              <a:spLocks noEditPoints="1" noChangeArrowheads="1"/>
            </p:cNvSpPr>
            <p:nvPr/>
          </p:nvSpPr>
          <p:spPr bwMode="auto">
            <a:xfrm>
              <a:off x="3455" y="2774"/>
              <a:ext cx="100" cy="100"/>
            </a:xfrm>
            <a:custGeom>
              <a:avLst/>
              <a:gdLst>
                <a:gd name="T0" fmla="*/ 5 w 69"/>
                <a:gd name="T1" fmla="*/ 19 h 69"/>
                <a:gd name="T2" fmla="*/ 2 w 69"/>
                <a:gd name="T3" fmla="*/ 22 h 69"/>
                <a:gd name="T4" fmla="*/ 1 w 69"/>
                <a:gd name="T5" fmla="*/ 25 h 69"/>
                <a:gd name="T6" fmla="*/ 1 w 69"/>
                <a:gd name="T7" fmla="*/ 27 h 69"/>
                <a:gd name="T8" fmla="*/ 1 w 69"/>
                <a:gd name="T9" fmla="*/ 36 h 69"/>
                <a:gd name="T10" fmla="*/ 0 w 69"/>
                <a:gd name="T11" fmla="*/ 43 h 69"/>
                <a:gd name="T12" fmla="*/ 3 w 69"/>
                <a:gd name="T13" fmla="*/ 48 h 69"/>
                <a:gd name="T14" fmla="*/ 2 w 69"/>
                <a:gd name="T15" fmla="*/ 56 h 69"/>
                <a:gd name="T16" fmla="*/ 6 w 69"/>
                <a:gd name="T17" fmla="*/ 58 h 69"/>
                <a:gd name="T18" fmla="*/ 24 w 69"/>
                <a:gd name="T19" fmla="*/ 53 h 69"/>
                <a:gd name="T20" fmla="*/ 40 w 69"/>
                <a:gd name="T21" fmla="*/ 68 h 69"/>
                <a:gd name="T22" fmla="*/ 58 w 69"/>
                <a:gd name="T23" fmla="*/ 66 h 69"/>
                <a:gd name="T24" fmla="*/ 63 w 69"/>
                <a:gd name="T25" fmla="*/ 62 h 69"/>
                <a:gd name="T26" fmla="*/ 57 w 69"/>
                <a:gd name="T27" fmla="*/ 60 h 69"/>
                <a:gd name="T28" fmla="*/ 25 w 69"/>
                <a:gd name="T29" fmla="*/ 48 h 69"/>
                <a:gd name="T30" fmla="*/ 24 w 69"/>
                <a:gd name="T31" fmla="*/ 42 h 69"/>
                <a:gd name="T32" fmla="*/ 27 w 69"/>
                <a:gd name="T33" fmla="*/ 40 h 69"/>
                <a:gd name="T34" fmla="*/ 26 w 69"/>
                <a:gd name="T35" fmla="*/ 37 h 69"/>
                <a:gd name="T36" fmla="*/ 5 w 69"/>
                <a:gd name="T37" fmla="*/ 43 h 69"/>
                <a:gd name="T38" fmla="*/ 5 w 69"/>
                <a:gd name="T39" fmla="*/ 42 h 69"/>
                <a:gd name="T40" fmla="*/ 7 w 69"/>
                <a:gd name="T41" fmla="*/ 39 h 69"/>
                <a:gd name="T42" fmla="*/ 21 w 69"/>
                <a:gd name="T43" fmla="*/ 33 h 69"/>
                <a:gd name="T44" fmla="*/ 29 w 69"/>
                <a:gd name="T45" fmla="*/ 29 h 69"/>
                <a:gd name="T46" fmla="*/ 26 w 69"/>
                <a:gd name="T47" fmla="*/ 26 h 69"/>
                <a:gd name="T48" fmla="*/ 5 w 69"/>
                <a:gd name="T49" fmla="*/ 33 h 69"/>
                <a:gd name="T50" fmla="*/ 5 w 69"/>
                <a:gd name="T51" fmla="*/ 30 h 69"/>
                <a:gd name="T52" fmla="*/ 14 w 69"/>
                <a:gd name="T53" fmla="*/ 24 h 69"/>
                <a:gd name="T54" fmla="*/ 30 w 69"/>
                <a:gd name="T55" fmla="*/ 20 h 69"/>
                <a:gd name="T56" fmla="*/ 29 w 69"/>
                <a:gd name="T57" fmla="*/ 17 h 69"/>
                <a:gd name="T58" fmla="*/ 28 w 69"/>
                <a:gd name="T59" fmla="*/ 17 h 69"/>
                <a:gd name="T60" fmla="*/ 12 w 69"/>
                <a:gd name="T61" fmla="*/ 19 h 69"/>
                <a:gd name="T62" fmla="*/ 24 w 69"/>
                <a:gd name="T63" fmla="*/ 7 h 69"/>
                <a:gd name="T64" fmla="*/ 52 w 69"/>
                <a:gd name="T65" fmla="*/ 29 h 69"/>
                <a:gd name="T66" fmla="*/ 68 w 69"/>
                <a:gd name="T67" fmla="*/ 50 h 69"/>
                <a:gd name="T68" fmla="*/ 57 w 69"/>
                <a:gd name="T69" fmla="*/ 27 h 69"/>
                <a:gd name="T70" fmla="*/ 23 w 69"/>
                <a:gd name="T71" fmla="*/ 2 h 69"/>
                <a:gd name="T72" fmla="*/ 29 w 69"/>
                <a:gd name="T73" fmla="*/ 17 h 69"/>
                <a:gd name="T74" fmla="*/ 29 w 69"/>
                <a:gd name="T7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9">
                  <a:moveTo>
                    <a:pt x="23" y="2"/>
                  </a:moveTo>
                  <a:cubicBezTo>
                    <a:pt x="17" y="3"/>
                    <a:pt x="10" y="11"/>
                    <a:pt x="5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9"/>
                    <a:pt x="0" y="30"/>
                    <a:pt x="0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1"/>
                    <a:pt x="2" y="53"/>
                  </a:cubicBezTo>
                  <a:cubicBezTo>
                    <a:pt x="2" y="54"/>
                    <a:pt x="2" y="55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8"/>
                    <a:pt x="4" y="59"/>
                    <a:pt x="6" y="58"/>
                  </a:cubicBezTo>
                  <a:cubicBezTo>
                    <a:pt x="7" y="58"/>
                    <a:pt x="8" y="57"/>
                    <a:pt x="8" y="56"/>
                  </a:cubicBezTo>
                  <a:cubicBezTo>
                    <a:pt x="9" y="54"/>
                    <a:pt x="22" y="52"/>
                    <a:pt x="24" y="53"/>
                  </a:cubicBezTo>
                  <a:cubicBezTo>
                    <a:pt x="30" y="55"/>
                    <a:pt x="35" y="61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9"/>
                    <a:pt x="42" y="69"/>
                    <a:pt x="43" y="69"/>
                  </a:cubicBezTo>
                  <a:cubicBezTo>
                    <a:pt x="47" y="67"/>
                    <a:pt x="52" y="66"/>
                    <a:pt x="58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2"/>
                  </a:cubicBezTo>
                  <a:cubicBezTo>
                    <a:pt x="63" y="61"/>
                    <a:pt x="61" y="60"/>
                    <a:pt x="60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2" y="61"/>
                    <a:pt x="47" y="62"/>
                    <a:pt x="43" y="63"/>
                  </a:cubicBezTo>
                  <a:cubicBezTo>
                    <a:pt x="39" y="57"/>
                    <a:pt x="34" y="50"/>
                    <a:pt x="25" y="48"/>
                  </a:cubicBezTo>
                  <a:cubicBezTo>
                    <a:pt x="23" y="47"/>
                    <a:pt x="15" y="48"/>
                    <a:pt x="9" y="50"/>
                  </a:cubicBezTo>
                  <a:cubicBezTo>
                    <a:pt x="11" y="46"/>
                    <a:pt x="17" y="44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8"/>
                    <a:pt x="26" y="37"/>
                  </a:cubicBezTo>
                  <a:cubicBezTo>
                    <a:pt x="22" y="35"/>
                    <a:pt x="17" y="38"/>
                    <a:pt x="12" y="40"/>
                  </a:cubicBezTo>
                  <a:cubicBezTo>
                    <a:pt x="10" y="41"/>
                    <a:pt x="6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12" y="35"/>
                    <a:pt x="16" y="34"/>
                    <a:pt x="21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8" y="26"/>
                    <a:pt x="26" y="26"/>
                  </a:cubicBezTo>
                  <a:cubicBezTo>
                    <a:pt x="17" y="25"/>
                    <a:pt x="12" y="27"/>
                    <a:pt x="6" y="32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7" y="28"/>
                    <a:pt x="10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9" y="22"/>
                    <a:pt x="24" y="21"/>
                    <a:pt x="27" y="22"/>
                  </a:cubicBezTo>
                  <a:cubicBezTo>
                    <a:pt x="28" y="22"/>
                    <a:pt x="30" y="22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3" y="14"/>
                    <a:pt x="17" y="16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5" y="14"/>
                    <a:pt x="21" y="8"/>
                    <a:pt x="24" y="7"/>
                  </a:cubicBezTo>
                  <a:cubicBezTo>
                    <a:pt x="32" y="5"/>
                    <a:pt x="38" y="7"/>
                    <a:pt x="43" y="12"/>
                  </a:cubicBezTo>
                  <a:cubicBezTo>
                    <a:pt x="47" y="17"/>
                    <a:pt x="49" y="23"/>
                    <a:pt x="52" y="29"/>
                  </a:cubicBezTo>
                  <a:cubicBezTo>
                    <a:pt x="55" y="36"/>
                    <a:pt x="57" y="43"/>
                    <a:pt x="64" y="50"/>
                  </a:cubicBezTo>
                  <a:cubicBezTo>
                    <a:pt x="65" y="51"/>
                    <a:pt x="67" y="51"/>
                    <a:pt x="68" y="50"/>
                  </a:cubicBezTo>
                  <a:cubicBezTo>
                    <a:pt x="69" y="49"/>
                    <a:pt x="69" y="47"/>
                    <a:pt x="68" y="46"/>
                  </a:cubicBezTo>
                  <a:cubicBezTo>
                    <a:pt x="62" y="40"/>
                    <a:pt x="59" y="34"/>
                    <a:pt x="57" y="27"/>
                  </a:cubicBezTo>
                  <a:cubicBezTo>
                    <a:pt x="54" y="21"/>
                    <a:pt x="52" y="14"/>
                    <a:pt x="47" y="8"/>
                  </a:cubicBezTo>
                  <a:cubicBezTo>
                    <a:pt x="41" y="2"/>
                    <a:pt x="33" y="0"/>
                    <a:pt x="23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1" name="Freeform 110"/>
            <p:cNvSpPr>
              <a:spLocks noEditPoints="1" noChangeArrowheads="1"/>
            </p:cNvSpPr>
            <p:nvPr/>
          </p:nvSpPr>
          <p:spPr bwMode="auto">
            <a:xfrm>
              <a:off x="4217" y="2187"/>
              <a:ext cx="43" cy="56"/>
            </a:xfrm>
            <a:custGeom>
              <a:avLst/>
              <a:gdLst>
                <a:gd name="T0" fmla="*/ 13 w 30"/>
                <a:gd name="T1" fmla="*/ 1 h 39"/>
                <a:gd name="T2" fmla="*/ 7 w 30"/>
                <a:gd name="T3" fmla="*/ 15 h 39"/>
                <a:gd name="T4" fmla="*/ 0 w 30"/>
                <a:gd name="T5" fmla="*/ 29 h 39"/>
                <a:gd name="T6" fmla="*/ 0 w 30"/>
                <a:gd name="T7" fmla="*/ 30 h 39"/>
                <a:gd name="T8" fmla="*/ 0 w 30"/>
                <a:gd name="T9" fmla="*/ 30 h 39"/>
                <a:gd name="T10" fmla="*/ 0 w 30"/>
                <a:gd name="T11" fmla="*/ 33 h 39"/>
                <a:gd name="T12" fmla="*/ 0 w 30"/>
                <a:gd name="T13" fmla="*/ 33 h 39"/>
                <a:gd name="T14" fmla="*/ 1 w 30"/>
                <a:gd name="T15" fmla="*/ 36 h 39"/>
                <a:gd name="T16" fmla="*/ 21 w 30"/>
                <a:gd name="T17" fmla="*/ 36 h 39"/>
                <a:gd name="T18" fmla="*/ 21 w 30"/>
                <a:gd name="T19" fmla="*/ 35 h 39"/>
                <a:gd name="T20" fmla="*/ 24 w 30"/>
                <a:gd name="T21" fmla="*/ 33 h 39"/>
                <a:gd name="T22" fmla="*/ 27 w 30"/>
                <a:gd name="T23" fmla="*/ 28 h 39"/>
                <a:gd name="T24" fmla="*/ 30 w 30"/>
                <a:gd name="T25" fmla="*/ 15 h 39"/>
                <a:gd name="T26" fmla="*/ 29 w 30"/>
                <a:gd name="T27" fmla="*/ 12 h 39"/>
                <a:gd name="T28" fmla="*/ 27 w 30"/>
                <a:gd name="T29" fmla="*/ 9 h 39"/>
                <a:gd name="T30" fmla="*/ 24 w 30"/>
                <a:gd name="T31" fmla="*/ 9 h 39"/>
                <a:gd name="T32" fmla="*/ 22 w 30"/>
                <a:gd name="T33" fmla="*/ 7 h 39"/>
                <a:gd name="T34" fmla="*/ 13 w 30"/>
                <a:gd name="T35" fmla="*/ 1 h 39"/>
                <a:gd name="T36" fmla="*/ 14 w 30"/>
                <a:gd name="T37" fmla="*/ 6 h 39"/>
                <a:gd name="T38" fmla="*/ 18 w 30"/>
                <a:gd name="T39" fmla="*/ 10 h 39"/>
                <a:gd name="T40" fmla="*/ 12 w 30"/>
                <a:gd name="T41" fmla="*/ 12 h 39"/>
                <a:gd name="T42" fmla="*/ 14 w 30"/>
                <a:gd name="T43" fmla="*/ 6 h 39"/>
                <a:gd name="T44" fmla="*/ 20 w 30"/>
                <a:gd name="T45" fmla="*/ 15 h 39"/>
                <a:gd name="T46" fmla="*/ 21 w 30"/>
                <a:gd name="T47" fmla="*/ 16 h 39"/>
                <a:gd name="T48" fmla="*/ 20 w 30"/>
                <a:gd name="T49" fmla="*/ 16 h 39"/>
                <a:gd name="T50" fmla="*/ 16 w 30"/>
                <a:gd name="T51" fmla="*/ 17 h 39"/>
                <a:gd name="T52" fmla="*/ 13 w 30"/>
                <a:gd name="T53" fmla="*/ 17 h 39"/>
                <a:gd name="T54" fmla="*/ 20 w 30"/>
                <a:gd name="T55" fmla="*/ 15 h 39"/>
                <a:gd name="T56" fmla="*/ 16 w 30"/>
                <a:gd name="T57" fmla="*/ 22 h 39"/>
                <a:gd name="T58" fmla="*/ 21 w 30"/>
                <a:gd name="T59" fmla="*/ 21 h 39"/>
                <a:gd name="T60" fmla="*/ 22 w 30"/>
                <a:gd name="T61" fmla="*/ 20 h 39"/>
                <a:gd name="T62" fmla="*/ 22 w 30"/>
                <a:gd name="T63" fmla="*/ 24 h 39"/>
                <a:gd name="T64" fmla="*/ 22 w 30"/>
                <a:gd name="T65" fmla="*/ 26 h 39"/>
                <a:gd name="T66" fmla="*/ 18 w 30"/>
                <a:gd name="T67" fmla="*/ 31 h 39"/>
                <a:gd name="T68" fmla="*/ 6 w 30"/>
                <a:gd name="T69" fmla="*/ 28 h 39"/>
                <a:gd name="T70" fmla="*/ 16 w 30"/>
                <a:gd name="T7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39">
                  <a:moveTo>
                    <a:pt x="13" y="1"/>
                  </a:moveTo>
                  <a:cubicBezTo>
                    <a:pt x="9" y="2"/>
                    <a:pt x="7" y="7"/>
                    <a:pt x="7" y="15"/>
                  </a:cubicBezTo>
                  <a:cubicBezTo>
                    <a:pt x="3" y="18"/>
                    <a:pt x="1" y="23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8" y="39"/>
                    <a:pt x="15" y="39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2" y="35"/>
                    <a:pt x="23" y="34"/>
                    <a:pt x="24" y="33"/>
                  </a:cubicBezTo>
                  <a:cubicBezTo>
                    <a:pt x="26" y="32"/>
                    <a:pt x="26" y="30"/>
                    <a:pt x="27" y="28"/>
                  </a:cubicBezTo>
                  <a:cubicBezTo>
                    <a:pt x="29" y="25"/>
                    <a:pt x="30" y="20"/>
                    <a:pt x="30" y="15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19" y="2"/>
                    <a:pt x="16" y="0"/>
                    <a:pt x="13" y="1"/>
                  </a:cubicBezTo>
                  <a:close/>
                  <a:moveTo>
                    <a:pt x="14" y="6"/>
                  </a:moveTo>
                  <a:cubicBezTo>
                    <a:pt x="15" y="6"/>
                    <a:pt x="16" y="7"/>
                    <a:pt x="18" y="10"/>
                  </a:cubicBezTo>
                  <a:cubicBezTo>
                    <a:pt x="16" y="10"/>
                    <a:pt x="14" y="11"/>
                    <a:pt x="12" y="12"/>
                  </a:cubicBezTo>
                  <a:cubicBezTo>
                    <a:pt x="13" y="7"/>
                    <a:pt x="14" y="6"/>
                    <a:pt x="14" y="6"/>
                  </a:cubicBezTo>
                  <a:close/>
                  <a:moveTo>
                    <a:pt x="20" y="15"/>
                  </a:moveTo>
                  <a:cubicBezTo>
                    <a:pt x="20" y="15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5" y="16"/>
                    <a:pt x="17" y="15"/>
                    <a:pt x="20" y="15"/>
                  </a:cubicBezTo>
                  <a:close/>
                  <a:moveTo>
                    <a:pt x="16" y="22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0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1" y="28"/>
                    <a:pt x="20" y="30"/>
                    <a:pt x="18" y="31"/>
                  </a:cubicBezTo>
                  <a:cubicBezTo>
                    <a:pt x="16" y="32"/>
                    <a:pt x="11" y="31"/>
                    <a:pt x="6" y="28"/>
                  </a:cubicBezTo>
                  <a:cubicBezTo>
                    <a:pt x="7" y="24"/>
                    <a:pt x="10" y="23"/>
                    <a:pt x="16" y="22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2" name="Freeform 111"/>
            <p:cNvSpPr>
              <a:spLocks noEditPoints="1" noChangeArrowheads="1"/>
            </p:cNvSpPr>
            <p:nvPr/>
          </p:nvSpPr>
          <p:spPr bwMode="auto">
            <a:xfrm>
              <a:off x="3557" y="2622"/>
              <a:ext cx="137" cy="339"/>
            </a:xfrm>
            <a:custGeom>
              <a:avLst/>
              <a:gdLst>
                <a:gd name="T0" fmla="*/ 45 w 95"/>
                <a:gd name="T1" fmla="*/ 4 h 234"/>
                <a:gd name="T2" fmla="*/ 39 w 95"/>
                <a:gd name="T3" fmla="*/ 21 h 234"/>
                <a:gd name="T4" fmla="*/ 32 w 95"/>
                <a:gd name="T5" fmla="*/ 20 h 234"/>
                <a:gd name="T6" fmla="*/ 26 w 95"/>
                <a:gd name="T7" fmla="*/ 20 h 234"/>
                <a:gd name="T8" fmla="*/ 27 w 95"/>
                <a:gd name="T9" fmla="*/ 23 h 234"/>
                <a:gd name="T10" fmla="*/ 38 w 95"/>
                <a:gd name="T11" fmla="*/ 52 h 234"/>
                <a:gd name="T12" fmla="*/ 41 w 95"/>
                <a:gd name="T13" fmla="*/ 41 h 234"/>
                <a:gd name="T14" fmla="*/ 67 w 95"/>
                <a:gd name="T15" fmla="*/ 134 h 234"/>
                <a:gd name="T16" fmla="*/ 73 w 95"/>
                <a:gd name="T17" fmla="*/ 178 h 234"/>
                <a:gd name="T18" fmla="*/ 35 w 95"/>
                <a:gd name="T19" fmla="*/ 181 h 234"/>
                <a:gd name="T20" fmla="*/ 17 w 95"/>
                <a:gd name="T21" fmla="*/ 161 h 234"/>
                <a:gd name="T22" fmla="*/ 3 w 95"/>
                <a:gd name="T23" fmla="*/ 187 h 234"/>
                <a:gd name="T24" fmla="*/ 30 w 95"/>
                <a:gd name="T25" fmla="*/ 205 h 234"/>
                <a:gd name="T26" fmla="*/ 48 w 95"/>
                <a:gd name="T27" fmla="*/ 210 h 234"/>
                <a:gd name="T28" fmla="*/ 95 w 95"/>
                <a:gd name="T29" fmla="*/ 224 h 234"/>
                <a:gd name="T30" fmla="*/ 95 w 95"/>
                <a:gd name="T31" fmla="*/ 215 h 234"/>
                <a:gd name="T32" fmla="*/ 76 w 95"/>
                <a:gd name="T33" fmla="*/ 80 h 234"/>
                <a:gd name="T34" fmla="*/ 68 w 95"/>
                <a:gd name="T35" fmla="*/ 47 h 234"/>
                <a:gd name="T36" fmla="*/ 47 w 95"/>
                <a:gd name="T37" fmla="*/ 32 h 234"/>
                <a:gd name="T38" fmla="*/ 49 w 95"/>
                <a:gd name="T39" fmla="*/ 39 h 234"/>
                <a:gd name="T40" fmla="*/ 54 w 95"/>
                <a:gd name="T41" fmla="*/ 30 h 234"/>
                <a:gd name="T42" fmla="*/ 65 w 95"/>
                <a:gd name="T43" fmla="*/ 62 h 234"/>
                <a:gd name="T44" fmla="*/ 54 w 95"/>
                <a:gd name="T45" fmla="*/ 30 h 234"/>
                <a:gd name="T46" fmla="*/ 23 w 95"/>
                <a:gd name="T47" fmla="*/ 158 h 234"/>
                <a:gd name="T48" fmla="*/ 22 w 95"/>
                <a:gd name="T49" fmla="*/ 165 h 234"/>
                <a:gd name="T50" fmla="*/ 9 w 95"/>
                <a:gd name="T51" fmla="*/ 180 h 234"/>
                <a:gd name="T52" fmla="*/ 15 w 95"/>
                <a:gd name="T53" fmla="*/ 181 h 234"/>
                <a:gd name="T54" fmla="*/ 15 w 95"/>
                <a:gd name="T55" fmla="*/ 184 h 234"/>
                <a:gd name="T56" fmla="*/ 23 w 95"/>
                <a:gd name="T57" fmla="*/ 173 h 234"/>
                <a:gd name="T58" fmla="*/ 23 w 95"/>
                <a:gd name="T59" fmla="*/ 173 h 234"/>
                <a:gd name="T60" fmla="*/ 23 w 95"/>
                <a:gd name="T61" fmla="*/ 194 h 234"/>
                <a:gd name="T62" fmla="*/ 29 w 95"/>
                <a:gd name="T63" fmla="*/ 189 h 234"/>
                <a:gd name="T64" fmla="*/ 33 w 95"/>
                <a:gd name="T65" fmla="*/ 192 h 234"/>
                <a:gd name="T66" fmla="*/ 33 w 95"/>
                <a:gd name="T67" fmla="*/ 192 h 234"/>
                <a:gd name="T68" fmla="*/ 24 w 95"/>
                <a:gd name="T69" fmla="*/ 199 h 234"/>
                <a:gd name="T70" fmla="*/ 50 w 95"/>
                <a:gd name="T71" fmla="*/ 203 h 234"/>
                <a:gd name="T72" fmla="*/ 75 w 95"/>
                <a:gd name="T73" fmla="*/ 124 h 234"/>
                <a:gd name="T74" fmla="*/ 83 w 95"/>
                <a:gd name="T75" fmla="*/ 154 h 234"/>
                <a:gd name="T76" fmla="*/ 81 w 95"/>
                <a:gd name="T77" fmla="*/ 161 h 234"/>
                <a:gd name="T78" fmla="*/ 76 w 95"/>
                <a:gd name="T79" fmla="*/ 133 h 234"/>
                <a:gd name="T80" fmla="*/ 82 w 95"/>
                <a:gd name="T81" fmla="*/ 180 h 234"/>
                <a:gd name="T82" fmla="*/ 84 w 95"/>
                <a:gd name="T83" fmla="*/ 177 h 234"/>
                <a:gd name="T84" fmla="*/ 85 w 95"/>
                <a:gd name="T85" fmla="*/ 206 h 234"/>
                <a:gd name="T86" fmla="*/ 85 w 95"/>
                <a:gd name="T87" fmla="*/ 213 h 234"/>
                <a:gd name="T88" fmla="*/ 84 w 95"/>
                <a:gd name="T89" fmla="*/ 219 h 234"/>
                <a:gd name="T90" fmla="*/ 81 w 95"/>
                <a:gd name="T91" fmla="*/ 226 h 234"/>
                <a:gd name="T92" fmla="*/ 90 w 95"/>
                <a:gd name="T93" fmla="*/ 223 h 234"/>
                <a:gd name="T94" fmla="*/ 89 w 95"/>
                <a:gd name="T95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" h="234">
                  <a:moveTo>
                    <a:pt x="50" y="0"/>
                  </a:moveTo>
                  <a:cubicBezTo>
                    <a:pt x="49" y="0"/>
                    <a:pt x="49" y="1"/>
                    <a:pt x="48" y="2"/>
                  </a:cubicBezTo>
                  <a:cubicBezTo>
                    <a:pt x="48" y="3"/>
                    <a:pt x="47" y="5"/>
                    <a:pt x="47" y="7"/>
                  </a:cubicBezTo>
                  <a:cubicBezTo>
                    <a:pt x="46" y="6"/>
                    <a:pt x="46" y="5"/>
                    <a:pt x="45" y="4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7"/>
                    <a:pt x="39" y="19"/>
                    <a:pt x="39" y="21"/>
                  </a:cubicBezTo>
                  <a:cubicBezTo>
                    <a:pt x="39" y="20"/>
                    <a:pt x="38" y="19"/>
                    <a:pt x="38" y="18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5" y="17"/>
                    <a:pt x="34" y="17"/>
                    <a:pt x="34" y="18"/>
                  </a:cubicBezTo>
                  <a:cubicBezTo>
                    <a:pt x="33" y="18"/>
                    <a:pt x="32" y="19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1" y="17"/>
                    <a:pt x="30" y="16"/>
                    <a:pt x="28" y="17"/>
                  </a:cubicBezTo>
                  <a:cubicBezTo>
                    <a:pt x="27" y="17"/>
                    <a:pt x="26" y="18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8"/>
                    <a:pt x="29" y="28"/>
                  </a:cubicBezTo>
                  <a:cubicBezTo>
                    <a:pt x="32" y="36"/>
                    <a:pt x="34" y="44"/>
                    <a:pt x="38" y="52"/>
                  </a:cubicBezTo>
                  <a:cubicBezTo>
                    <a:pt x="39" y="53"/>
                    <a:pt x="40" y="53"/>
                    <a:pt x="42" y="53"/>
                  </a:cubicBezTo>
                  <a:cubicBezTo>
                    <a:pt x="43" y="53"/>
                    <a:pt x="43" y="52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8"/>
                    <a:pt x="42" y="44"/>
                    <a:pt x="41" y="41"/>
                  </a:cubicBezTo>
                  <a:cubicBezTo>
                    <a:pt x="39" y="37"/>
                    <a:pt x="38" y="33"/>
                    <a:pt x="37" y="29"/>
                  </a:cubicBezTo>
                  <a:cubicBezTo>
                    <a:pt x="41" y="38"/>
                    <a:pt x="44" y="47"/>
                    <a:pt x="46" y="57"/>
                  </a:cubicBezTo>
                  <a:cubicBezTo>
                    <a:pt x="48" y="64"/>
                    <a:pt x="51" y="71"/>
                    <a:pt x="53" y="78"/>
                  </a:cubicBezTo>
                  <a:cubicBezTo>
                    <a:pt x="56" y="97"/>
                    <a:pt x="61" y="117"/>
                    <a:pt x="67" y="134"/>
                  </a:cubicBezTo>
                  <a:cubicBezTo>
                    <a:pt x="67" y="136"/>
                    <a:pt x="67" y="138"/>
                    <a:pt x="68" y="141"/>
                  </a:cubicBezTo>
                  <a:cubicBezTo>
                    <a:pt x="68" y="141"/>
                    <a:pt x="72" y="162"/>
                    <a:pt x="72" y="162"/>
                  </a:cubicBezTo>
                  <a:cubicBezTo>
                    <a:pt x="72" y="162"/>
                    <a:pt x="73" y="167"/>
                    <a:pt x="73" y="170"/>
                  </a:cubicBezTo>
                  <a:cubicBezTo>
                    <a:pt x="73" y="173"/>
                    <a:pt x="73" y="175"/>
                    <a:pt x="73" y="178"/>
                  </a:cubicBezTo>
                  <a:cubicBezTo>
                    <a:pt x="73" y="189"/>
                    <a:pt x="75" y="203"/>
                    <a:pt x="78" y="211"/>
                  </a:cubicBezTo>
                  <a:cubicBezTo>
                    <a:pt x="69" y="202"/>
                    <a:pt x="53" y="192"/>
                    <a:pt x="46" y="189"/>
                  </a:cubicBezTo>
                  <a:cubicBezTo>
                    <a:pt x="44" y="189"/>
                    <a:pt x="43" y="188"/>
                    <a:pt x="42" y="188"/>
                  </a:cubicBezTo>
                  <a:cubicBezTo>
                    <a:pt x="40" y="185"/>
                    <a:pt x="38" y="183"/>
                    <a:pt x="35" y="181"/>
                  </a:cubicBezTo>
                  <a:cubicBezTo>
                    <a:pt x="34" y="164"/>
                    <a:pt x="29" y="154"/>
                    <a:pt x="22" y="151"/>
                  </a:cubicBezTo>
                  <a:cubicBezTo>
                    <a:pt x="22" y="150"/>
                    <a:pt x="21" y="150"/>
                    <a:pt x="20" y="150"/>
                  </a:cubicBezTo>
                  <a:cubicBezTo>
                    <a:pt x="19" y="151"/>
                    <a:pt x="19" y="151"/>
                    <a:pt x="19" y="152"/>
                  </a:cubicBezTo>
                  <a:cubicBezTo>
                    <a:pt x="18" y="155"/>
                    <a:pt x="17" y="158"/>
                    <a:pt x="17" y="161"/>
                  </a:cubicBezTo>
                  <a:cubicBezTo>
                    <a:pt x="15" y="162"/>
                    <a:pt x="13" y="164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6" y="171"/>
                    <a:pt x="3" y="178"/>
                    <a:pt x="3" y="184"/>
                  </a:cubicBezTo>
                  <a:cubicBezTo>
                    <a:pt x="3" y="185"/>
                    <a:pt x="3" y="186"/>
                    <a:pt x="3" y="187"/>
                  </a:cubicBezTo>
                  <a:cubicBezTo>
                    <a:pt x="2" y="187"/>
                    <a:pt x="1" y="188"/>
                    <a:pt x="1" y="189"/>
                  </a:cubicBezTo>
                  <a:cubicBezTo>
                    <a:pt x="0" y="189"/>
                    <a:pt x="0" y="190"/>
                    <a:pt x="0" y="191"/>
                  </a:cubicBezTo>
                  <a:cubicBezTo>
                    <a:pt x="0" y="191"/>
                    <a:pt x="0" y="192"/>
                    <a:pt x="1" y="192"/>
                  </a:cubicBezTo>
                  <a:cubicBezTo>
                    <a:pt x="4" y="197"/>
                    <a:pt x="20" y="205"/>
                    <a:pt x="30" y="205"/>
                  </a:cubicBezTo>
                  <a:cubicBezTo>
                    <a:pt x="32" y="205"/>
                    <a:pt x="33" y="205"/>
                    <a:pt x="34" y="204"/>
                  </a:cubicBezTo>
                  <a:cubicBezTo>
                    <a:pt x="38" y="207"/>
                    <a:pt x="40" y="207"/>
                    <a:pt x="42" y="207"/>
                  </a:cubicBezTo>
                  <a:cubicBezTo>
                    <a:pt x="43" y="207"/>
                    <a:pt x="44" y="207"/>
                    <a:pt x="44" y="207"/>
                  </a:cubicBezTo>
                  <a:cubicBezTo>
                    <a:pt x="46" y="208"/>
                    <a:pt x="47" y="209"/>
                    <a:pt x="48" y="210"/>
                  </a:cubicBezTo>
                  <a:cubicBezTo>
                    <a:pt x="51" y="213"/>
                    <a:pt x="53" y="216"/>
                    <a:pt x="56" y="218"/>
                  </a:cubicBezTo>
                  <a:cubicBezTo>
                    <a:pt x="60" y="221"/>
                    <a:pt x="78" y="234"/>
                    <a:pt x="88" y="231"/>
                  </a:cubicBezTo>
                  <a:cubicBezTo>
                    <a:pt x="94" y="229"/>
                    <a:pt x="95" y="226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1"/>
                    <a:pt x="93" y="218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1" y="217"/>
                    <a:pt x="92" y="218"/>
                    <a:pt x="93" y="218"/>
                  </a:cubicBezTo>
                  <a:cubicBezTo>
                    <a:pt x="94" y="217"/>
                    <a:pt x="95" y="216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ubicBezTo>
                    <a:pt x="94" y="198"/>
                    <a:pt x="92" y="181"/>
                    <a:pt x="90" y="165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5" y="128"/>
                    <a:pt x="81" y="103"/>
                    <a:pt x="76" y="80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2"/>
                    <a:pt x="74" y="68"/>
                    <a:pt x="71" y="63"/>
                  </a:cubicBezTo>
                  <a:cubicBezTo>
                    <a:pt x="71" y="63"/>
                    <a:pt x="71" y="62"/>
                    <a:pt x="71" y="62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31"/>
                    <a:pt x="62" y="12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  <a:close/>
                  <a:moveTo>
                    <a:pt x="47" y="34"/>
                  </a:moveTo>
                  <a:cubicBezTo>
                    <a:pt x="47" y="32"/>
                    <a:pt x="47" y="32"/>
                    <a:pt x="47" y="32"/>
                  </a:cubicBezTo>
                  <a:cubicBezTo>
                    <a:pt x="45" y="27"/>
                    <a:pt x="44" y="20"/>
                    <a:pt x="44" y="15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6" y="19"/>
                    <a:pt x="47" y="25"/>
                    <a:pt x="48" y="3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2"/>
                    <a:pt x="52" y="53"/>
                  </a:cubicBezTo>
                  <a:cubicBezTo>
                    <a:pt x="50" y="47"/>
                    <a:pt x="49" y="40"/>
                    <a:pt x="47" y="34"/>
                  </a:cubicBezTo>
                  <a:close/>
                  <a:moveTo>
                    <a:pt x="54" y="30"/>
                  </a:moveTo>
                  <a:cubicBezTo>
                    <a:pt x="53" y="24"/>
                    <a:pt x="52" y="17"/>
                    <a:pt x="52" y="11"/>
                  </a:cubicBezTo>
                  <a:cubicBezTo>
                    <a:pt x="52" y="11"/>
                    <a:pt x="52" y="10"/>
                    <a:pt x="52" y="9"/>
                  </a:cubicBezTo>
                  <a:cubicBezTo>
                    <a:pt x="58" y="19"/>
                    <a:pt x="61" y="34"/>
                    <a:pt x="63" y="48"/>
                  </a:cubicBezTo>
                  <a:cubicBezTo>
                    <a:pt x="63" y="48"/>
                    <a:pt x="65" y="61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3" y="53"/>
                    <a:pt x="61" y="44"/>
                    <a:pt x="57" y="35"/>
                  </a:cubicBezTo>
                  <a:cubicBezTo>
                    <a:pt x="57" y="35"/>
                    <a:pt x="56" y="34"/>
                    <a:pt x="55" y="34"/>
                  </a:cubicBezTo>
                  <a:cubicBezTo>
                    <a:pt x="55" y="32"/>
                    <a:pt x="54" y="30"/>
                    <a:pt x="54" y="30"/>
                  </a:cubicBezTo>
                  <a:close/>
                  <a:moveTo>
                    <a:pt x="23" y="158"/>
                  </a:moveTo>
                  <a:cubicBezTo>
                    <a:pt x="23" y="158"/>
                    <a:pt x="24" y="159"/>
                    <a:pt x="25" y="160"/>
                  </a:cubicBezTo>
                  <a:cubicBezTo>
                    <a:pt x="24" y="160"/>
                    <a:pt x="23" y="160"/>
                    <a:pt x="23" y="160"/>
                  </a:cubicBezTo>
                  <a:cubicBezTo>
                    <a:pt x="23" y="159"/>
                    <a:pt x="23" y="158"/>
                    <a:pt x="23" y="158"/>
                  </a:cubicBezTo>
                  <a:close/>
                  <a:moveTo>
                    <a:pt x="22" y="165"/>
                  </a:moveTo>
                  <a:cubicBezTo>
                    <a:pt x="24" y="166"/>
                    <a:pt x="25" y="167"/>
                    <a:pt x="26" y="169"/>
                  </a:cubicBezTo>
                  <a:cubicBezTo>
                    <a:pt x="25" y="168"/>
                    <a:pt x="24" y="167"/>
                    <a:pt x="22" y="166"/>
                  </a:cubicBezTo>
                  <a:cubicBezTo>
                    <a:pt x="22" y="166"/>
                    <a:pt x="22" y="166"/>
                    <a:pt x="22" y="165"/>
                  </a:cubicBezTo>
                  <a:close/>
                  <a:moveTo>
                    <a:pt x="9" y="180"/>
                  </a:moveTo>
                  <a:cubicBezTo>
                    <a:pt x="9" y="181"/>
                    <a:pt x="9" y="182"/>
                    <a:pt x="9" y="184"/>
                  </a:cubicBezTo>
                  <a:cubicBezTo>
                    <a:pt x="9" y="184"/>
                    <a:pt x="8" y="184"/>
                    <a:pt x="8" y="184"/>
                  </a:cubicBezTo>
                  <a:cubicBezTo>
                    <a:pt x="8" y="183"/>
                    <a:pt x="8" y="181"/>
                    <a:pt x="9" y="180"/>
                  </a:cubicBezTo>
                  <a:close/>
                  <a:moveTo>
                    <a:pt x="17" y="171"/>
                  </a:moveTo>
                  <a:cubicBezTo>
                    <a:pt x="18" y="174"/>
                    <a:pt x="19" y="177"/>
                    <a:pt x="20" y="180"/>
                  </a:cubicBezTo>
                  <a:cubicBezTo>
                    <a:pt x="19" y="179"/>
                    <a:pt x="18" y="179"/>
                    <a:pt x="18" y="179"/>
                  </a:cubicBezTo>
                  <a:cubicBezTo>
                    <a:pt x="17" y="179"/>
                    <a:pt x="16" y="180"/>
                    <a:pt x="15" y="181"/>
                  </a:cubicBezTo>
                  <a:cubicBezTo>
                    <a:pt x="15" y="181"/>
                    <a:pt x="15" y="181"/>
                    <a:pt x="15" y="182"/>
                  </a:cubicBezTo>
                  <a:cubicBezTo>
                    <a:pt x="15" y="182"/>
                    <a:pt x="15" y="183"/>
                    <a:pt x="16" y="183"/>
                  </a:cubicBezTo>
                  <a:cubicBezTo>
                    <a:pt x="16" y="183"/>
                    <a:pt x="16" y="184"/>
                    <a:pt x="16" y="184"/>
                  </a:cubicBezTo>
                  <a:cubicBezTo>
                    <a:pt x="16" y="184"/>
                    <a:pt x="15" y="184"/>
                    <a:pt x="15" y="184"/>
                  </a:cubicBezTo>
                  <a:cubicBezTo>
                    <a:pt x="14" y="182"/>
                    <a:pt x="14" y="179"/>
                    <a:pt x="14" y="177"/>
                  </a:cubicBezTo>
                  <a:cubicBezTo>
                    <a:pt x="14" y="175"/>
                    <a:pt x="14" y="173"/>
                    <a:pt x="15" y="171"/>
                  </a:cubicBezTo>
                  <a:cubicBezTo>
                    <a:pt x="16" y="171"/>
                    <a:pt x="17" y="171"/>
                    <a:pt x="17" y="171"/>
                  </a:cubicBezTo>
                  <a:close/>
                  <a:moveTo>
                    <a:pt x="23" y="173"/>
                  </a:moveTo>
                  <a:cubicBezTo>
                    <a:pt x="24" y="174"/>
                    <a:pt x="24" y="174"/>
                    <a:pt x="25" y="174"/>
                  </a:cubicBezTo>
                  <a:cubicBezTo>
                    <a:pt x="25" y="175"/>
                    <a:pt x="25" y="176"/>
                    <a:pt x="26" y="176"/>
                  </a:cubicBezTo>
                  <a:cubicBezTo>
                    <a:pt x="25" y="176"/>
                    <a:pt x="25" y="177"/>
                    <a:pt x="24" y="177"/>
                  </a:cubicBezTo>
                  <a:cubicBezTo>
                    <a:pt x="24" y="176"/>
                    <a:pt x="24" y="175"/>
                    <a:pt x="23" y="173"/>
                  </a:cubicBezTo>
                  <a:close/>
                  <a:moveTo>
                    <a:pt x="12" y="189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4" y="192"/>
                    <a:pt x="18" y="193"/>
                    <a:pt x="22" y="192"/>
                  </a:cubicBezTo>
                  <a:cubicBezTo>
                    <a:pt x="23" y="193"/>
                    <a:pt x="23" y="193"/>
                    <a:pt x="23" y="194"/>
                  </a:cubicBezTo>
                  <a:cubicBezTo>
                    <a:pt x="23" y="194"/>
                    <a:pt x="22" y="194"/>
                    <a:pt x="19" y="194"/>
                  </a:cubicBezTo>
                  <a:cubicBezTo>
                    <a:pt x="14" y="194"/>
                    <a:pt x="11" y="192"/>
                    <a:pt x="9" y="189"/>
                  </a:cubicBezTo>
                  <a:cubicBezTo>
                    <a:pt x="10" y="189"/>
                    <a:pt x="11" y="189"/>
                    <a:pt x="12" y="189"/>
                  </a:cubicBezTo>
                  <a:close/>
                  <a:moveTo>
                    <a:pt x="29" y="189"/>
                  </a:moveTo>
                  <a:cubicBezTo>
                    <a:pt x="30" y="190"/>
                    <a:pt x="30" y="190"/>
                    <a:pt x="31" y="190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0" y="191"/>
                    <a:pt x="30" y="190"/>
                    <a:pt x="29" y="189"/>
                  </a:cubicBezTo>
                  <a:close/>
                  <a:moveTo>
                    <a:pt x="33" y="192"/>
                  </a:moveTo>
                  <a:cubicBezTo>
                    <a:pt x="33" y="192"/>
                    <a:pt x="34" y="193"/>
                    <a:pt x="34" y="193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4" y="194"/>
                    <a:pt x="33" y="193"/>
                    <a:pt x="33" y="19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lose/>
                  <a:moveTo>
                    <a:pt x="27" y="197"/>
                  </a:moveTo>
                  <a:cubicBezTo>
                    <a:pt x="28" y="198"/>
                    <a:pt x="28" y="199"/>
                    <a:pt x="29" y="200"/>
                  </a:cubicBezTo>
                  <a:cubicBezTo>
                    <a:pt x="28" y="200"/>
                    <a:pt x="26" y="199"/>
                    <a:pt x="24" y="199"/>
                  </a:cubicBezTo>
                  <a:cubicBezTo>
                    <a:pt x="25" y="199"/>
                    <a:pt x="26" y="198"/>
                    <a:pt x="27" y="197"/>
                  </a:cubicBezTo>
                  <a:close/>
                  <a:moveTo>
                    <a:pt x="48" y="200"/>
                  </a:moveTo>
                  <a:cubicBezTo>
                    <a:pt x="54" y="203"/>
                    <a:pt x="61" y="208"/>
                    <a:pt x="66" y="212"/>
                  </a:cubicBezTo>
                  <a:cubicBezTo>
                    <a:pt x="61" y="210"/>
                    <a:pt x="55" y="206"/>
                    <a:pt x="50" y="203"/>
                  </a:cubicBezTo>
                  <a:cubicBezTo>
                    <a:pt x="49" y="202"/>
                    <a:pt x="48" y="201"/>
                    <a:pt x="48" y="200"/>
                  </a:cubicBezTo>
                  <a:cubicBezTo>
                    <a:pt x="48" y="200"/>
                    <a:pt x="48" y="200"/>
                    <a:pt x="48" y="200"/>
                  </a:cubicBezTo>
                  <a:close/>
                  <a:moveTo>
                    <a:pt x="76" y="133"/>
                  </a:moveTo>
                  <a:cubicBezTo>
                    <a:pt x="76" y="130"/>
                    <a:pt x="75" y="127"/>
                    <a:pt x="75" y="124"/>
                  </a:cubicBezTo>
                  <a:cubicBezTo>
                    <a:pt x="75" y="124"/>
                    <a:pt x="75" y="124"/>
                    <a:pt x="75" y="125"/>
                  </a:cubicBezTo>
                  <a:cubicBezTo>
                    <a:pt x="76" y="126"/>
                    <a:pt x="77" y="126"/>
                    <a:pt x="78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81" y="135"/>
                    <a:pt x="82" y="144"/>
                    <a:pt x="83" y="154"/>
                  </a:cubicBezTo>
                  <a:cubicBezTo>
                    <a:pt x="83" y="154"/>
                    <a:pt x="84" y="158"/>
                    <a:pt x="84" y="161"/>
                  </a:cubicBezTo>
                  <a:cubicBezTo>
                    <a:pt x="84" y="161"/>
                    <a:pt x="83" y="161"/>
                    <a:pt x="83" y="161"/>
                  </a:cubicBezTo>
                  <a:cubicBezTo>
                    <a:pt x="82" y="161"/>
                    <a:pt x="82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59"/>
                    <a:pt x="81" y="159"/>
                    <a:pt x="81" y="158"/>
                  </a:cubicBezTo>
                  <a:cubicBezTo>
                    <a:pt x="79" y="150"/>
                    <a:pt x="77" y="141"/>
                    <a:pt x="76" y="133"/>
                  </a:cubicBezTo>
                  <a:close/>
                  <a:moveTo>
                    <a:pt x="82" y="166"/>
                  </a:moveTo>
                  <a:cubicBezTo>
                    <a:pt x="84" y="167"/>
                    <a:pt x="87" y="180"/>
                    <a:pt x="87" y="196"/>
                  </a:cubicBezTo>
                  <a:cubicBezTo>
                    <a:pt x="87" y="197"/>
                    <a:pt x="87" y="197"/>
                    <a:pt x="87" y="198"/>
                  </a:cubicBezTo>
                  <a:cubicBezTo>
                    <a:pt x="85" y="192"/>
                    <a:pt x="83" y="186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3" y="170"/>
                    <a:pt x="82" y="166"/>
                  </a:cubicBezTo>
                  <a:close/>
                  <a:moveTo>
                    <a:pt x="85" y="213"/>
                  </a:moveTo>
                  <a:cubicBezTo>
                    <a:pt x="85" y="211"/>
                    <a:pt x="85" y="208"/>
                    <a:pt x="85" y="206"/>
                  </a:cubicBezTo>
                  <a:cubicBezTo>
                    <a:pt x="85" y="207"/>
                    <a:pt x="86" y="208"/>
                    <a:pt x="87" y="209"/>
                  </a:cubicBezTo>
                  <a:cubicBezTo>
                    <a:pt x="86" y="211"/>
                    <a:pt x="86" y="213"/>
                    <a:pt x="86" y="214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85" y="214"/>
                    <a:pt x="85" y="214"/>
                    <a:pt x="85" y="213"/>
                  </a:cubicBezTo>
                  <a:close/>
                  <a:moveTo>
                    <a:pt x="84" y="219"/>
                  </a:moveTo>
                  <a:cubicBezTo>
                    <a:pt x="84" y="219"/>
                    <a:pt x="84" y="219"/>
                    <a:pt x="84" y="219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4" y="220"/>
                    <a:pt x="84" y="219"/>
                    <a:pt x="84" y="219"/>
                  </a:cubicBezTo>
                  <a:close/>
                  <a:moveTo>
                    <a:pt x="80" y="225"/>
                  </a:moveTo>
                  <a:cubicBezTo>
                    <a:pt x="80" y="224"/>
                    <a:pt x="80" y="224"/>
                    <a:pt x="80" y="224"/>
                  </a:cubicBezTo>
                  <a:cubicBezTo>
                    <a:pt x="80" y="224"/>
                    <a:pt x="81" y="225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0" y="226"/>
                    <a:pt x="79" y="225"/>
                  </a:cubicBezTo>
                  <a:cubicBezTo>
                    <a:pt x="79" y="225"/>
                    <a:pt x="80" y="225"/>
                    <a:pt x="80" y="225"/>
                  </a:cubicBezTo>
                  <a:close/>
                  <a:moveTo>
                    <a:pt x="89" y="222"/>
                  </a:moveTo>
                  <a:cubicBezTo>
                    <a:pt x="89" y="222"/>
                    <a:pt x="90" y="223"/>
                    <a:pt x="90" y="223"/>
                  </a:cubicBezTo>
                  <a:cubicBezTo>
                    <a:pt x="90" y="224"/>
                    <a:pt x="90" y="224"/>
                    <a:pt x="90" y="224"/>
                  </a:cubicBezTo>
                  <a:cubicBezTo>
                    <a:pt x="90" y="225"/>
                    <a:pt x="88" y="225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6" y="225"/>
                    <a:pt x="87" y="224"/>
                    <a:pt x="89" y="222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" name="Freeform 112"/>
            <p:cNvSpPr>
              <a:spLocks noEditPoints="1" noChangeArrowheads="1"/>
            </p:cNvSpPr>
            <p:nvPr/>
          </p:nvSpPr>
          <p:spPr bwMode="auto">
            <a:xfrm>
              <a:off x="3529" y="2741"/>
              <a:ext cx="106" cy="34"/>
            </a:xfrm>
            <a:custGeom>
              <a:avLst/>
              <a:gdLst>
                <a:gd name="T0" fmla="*/ 70 w 73"/>
                <a:gd name="T1" fmla="*/ 0 h 24"/>
                <a:gd name="T2" fmla="*/ 68 w 73"/>
                <a:gd name="T3" fmla="*/ 3 h 24"/>
                <a:gd name="T4" fmla="*/ 65 w 73"/>
                <a:gd name="T5" fmla="*/ 12 h 24"/>
                <a:gd name="T6" fmla="*/ 20 w 73"/>
                <a:gd name="T7" fmla="*/ 15 h 24"/>
                <a:gd name="T8" fmla="*/ 5 w 73"/>
                <a:gd name="T9" fmla="*/ 14 h 24"/>
                <a:gd name="T10" fmla="*/ 5 w 73"/>
                <a:gd name="T11" fmla="*/ 13 h 24"/>
                <a:gd name="T12" fmla="*/ 3 w 73"/>
                <a:gd name="T13" fmla="*/ 11 h 24"/>
                <a:gd name="T14" fmla="*/ 0 w 73"/>
                <a:gd name="T15" fmla="*/ 14 h 24"/>
                <a:gd name="T16" fmla="*/ 0 w 73"/>
                <a:gd name="T17" fmla="*/ 15 h 24"/>
                <a:gd name="T18" fmla="*/ 0 w 73"/>
                <a:gd name="T19" fmla="*/ 18 h 24"/>
                <a:gd name="T20" fmla="*/ 3 w 73"/>
                <a:gd name="T21" fmla="*/ 20 h 24"/>
                <a:gd name="T22" fmla="*/ 20 w 73"/>
                <a:gd name="T23" fmla="*/ 21 h 24"/>
                <a:gd name="T24" fmla="*/ 68 w 73"/>
                <a:gd name="T25" fmla="*/ 15 h 24"/>
                <a:gd name="T26" fmla="*/ 73 w 73"/>
                <a:gd name="T27" fmla="*/ 2 h 24"/>
                <a:gd name="T28" fmla="*/ 70 w 73"/>
                <a:gd name="T29" fmla="*/ 0 h 24"/>
                <a:gd name="T30" fmla="*/ 3 w 73"/>
                <a:gd name="T31" fmla="*/ 15 h 24"/>
                <a:gd name="T32" fmla="*/ 3 w 73"/>
                <a:gd name="T33" fmla="*/ 15 h 24"/>
                <a:gd name="T34" fmla="*/ 3 w 73"/>
                <a:gd name="T3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24">
                  <a:moveTo>
                    <a:pt x="70" y="0"/>
                  </a:moveTo>
                  <a:cubicBezTo>
                    <a:pt x="69" y="0"/>
                    <a:pt x="68" y="1"/>
                    <a:pt x="68" y="3"/>
                  </a:cubicBezTo>
                  <a:cubicBezTo>
                    <a:pt x="68" y="6"/>
                    <a:pt x="67" y="9"/>
                    <a:pt x="65" y="12"/>
                  </a:cubicBezTo>
                  <a:cubicBezTo>
                    <a:pt x="57" y="19"/>
                    <a:pt x="36" y="17"/>
                    <a:pt x="20" y="15"/>
                  </a:cubicBezTo>
                  <a:cubicBezTo>
                    <a:pt x="14" y="15"/>
                    <a:pt x="9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7" y="20"/>
                    <a:pt x="13" y="20"/>
                    <a:pt x="20" y="21"/>
                  </a:cubicBezTo>
                  <a:cubicBezTo>
                    <a:pt x="37" y="22"/>
                    <a:pt x="59" y="24"/>
                    <a:pt x="68" y="15"/>
                  </a:cubicBezTo>
                  <a:cubicBezTo>
                    <a:pt x="72" y="12"/>
                    <a:pt x="73" y="8"/>
                    <a:pt x="73" y="2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" name="Freeform 113"/>
            <p:cNvSpPr>
              <a:spLocks noChangeArrowheads="1"/>
            </p:cNvSpPr>
            <p:nvPr/>
          </p:nvSpPr>
          <p:spPr bwMode="auto">
            <a:xfrm>
              <a:off x="3574" y="2809"/>
              <a:ext cx="62" cy="29"/>
            </a:xfrm>
            <a:custGeom>
              <a:avLst/>
              <a:gdLst>
                <a:gd name="T0" fmla="*/ 38 w 43"/>
                <a:gd name="T1" fmla="*/ 3 h 20"/>
                <a:gd name="T2" fmla="*/ 34 w 43"/>
                <a:gd name="T3" fmla="*/ 9 h 20"/>
                <a:gd name="T4" fmla="*/ 4 w 43"/>
                <a:gd name="T5" fmla="*/ 10 h 20"/>
                <a:gd name="T6" fmla="*/ 0 w 43"/>
                <a:gd name="T7" fmla="*/ 11 h 20"/>
                <a:gd name="T8" fmla="*/ 2 w 43"/>
                <a:gd name="T9" fmla="*/ 15 h 20"/>
                <a:gd name="T10" fmla="*/ 37 w 43"/>
                <a:gd name="T11" fmla="*/ 14 h 20"/>
                <a:gd name="T12" fmla="*/ 43 w 43"/>
                <a:gd name="T13" fmla="*/ 3 h 20"/>
                <a:gd name="T14" fmla="*/ 41 w 43"/>
                <a:gd name="T15" fmla="*/ 0 h 20"/>
                <a:gd name="T16" fmla="*/ 38 w 43"/>
                <a:gd name="T1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0">
                  <a:moveTo>
                    <a:pt x="38" y="3"/>
                  </a:moveTo>
                  <a:cubicBezTo>
                    <a:pt x="38" y="6"/>
                    <a:pt x="37" y="8"/>
                    <a:pt x="34" y="9"/>
                  </a:cubicBezTo>
                  <a:cubicBezTo>
                    <a:pt x="27" y="14"/>
                    <a:pt x="11" y="13"/>
                    <a:pt x="4" y="10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3"/>
                    <a:pt x="0" y="14"/>
                    <a:pt x="2" y="15"/>
                  </a:cubicBezTo>
                  <a:cubicBezTo>
                    <a:pt x="10" y="18"/>
                    <a:pt x="28" y="20"/>
                    <a:pt x="37" y="14"/>
                  </a:cubicBezTo>
                  <a:cubicBezTo>
                    <a:pt x="41" y="11"/>
                    <a:pt x="43" y="7"/>
                    <a:pt x="43" y="3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39" y="0"/>
                    <a:pt x="38" y="1"/>
                    <a:pt x="3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5" name="Freeform 114"/>
            <p:cNvSpPr>
              <a:spLocks noChangeArrowheads="1"/>
            </p:cNvSpPr>
            <p:nvPr/>
          </p:nvSpPr>
          <p:spPr bwMode="auto">
            <a:xfrm>
              <a:off x="3486" y="2913"/>
              <a:ext cx="147" cy="32"/>
            </a:xfrm>
            <a:custGeom>
              <a:avLst/>
              <a:gdLst>
                <a:gd name="T0" fmla="*/ 2 w 102"/>
                <a:gd name="T1" fmla="*/ 2 h 22"/>
                <a:gd name="T2" fmla="*/ 4 w 102"/>
                <a:gd name="T3" fmla="*/ 14 h 22"/>
                <a:gd name="T4" fmla="*/ 43 w 102"/>
                <a:gd name="T5" fmla="*/ 17 h 22"/>
                <a:gd name="T6" fmla="*/ 51 w 102"/>
                <a:gd name="T7" fmla="*/ 16 h 22"/>
                <a:gd name="T8" fmla="*/ 68 w 102"/>
                <a:gd name="T9" fmla="*/ 18 h 22"/>
                <a:gd name="T10" fmla="*/ 101 w 102"/>
                <a:gd name="T11" fmla="*/ 17 h 22"/>
                <a:gd name="T12" fmla="*/ 101 w 102"/>
                <a:gd name="T13" fmla="*/ 13 h 22"/>
                <a:gd name="T14" fmla="*/ 97 w 102"/>
                <a:gd name="T15" fmla="*/ 13 h 22"/>
                <a:gd name="T16" fmla="*/ 68 w 102"/>
                <a:gd name="T17" fmla="*/ 12 h 22"/>
                <a:gd name="T18" fmla="*/ 50 w 102"/>
                <a:gd name="T19" fmla="*/ 11 h 22"/>
                <a:gd name="T20" fmla="*/ 42 w 102"/>
                <a:gd name="T21" fmla="*/ 12 h 22"/>
                <a:gd name="T22" fmla="*/ 8 w 102"/>
                <a:gd name="T23" fmla="*/ 11 h 22"/>
                <a:gd name="T24" fmla="*/ 7 w 102"/>
                <a:gd name="T25" fmla="*/ 3 h 22"/>
                <a:gd name="T26" fmla="*/ 5 w 102"/>
                <a:gd name="T27" fmla="*/ 0 h 22"/>
                <a:gd name="T28" fmla="*/ 2 w 102"/>
                <a:gd name="T2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2">
                  <a:moveTo>
                    <a:pt x="2" y="2"/>
                  </a:moveTo>
                  <a:cubicBezTo>
                    <a:pt x="0" y="7"/>
                    <a:pt x="1" y="11"/>
                    <a:pt x="4" y="14"/>
                  </a:cubicBezTo>
                  <a:cubicBezTo>
                    <a:pt x="11" y="22"/>
                    <a:pt x="30" y="19"/>
                    <a:pt x="43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6"/>
                    <a:pt x="61" y="17"/>
                    <a:pt x="68" y="18"/>
                  </a:cubicBezTo>
                  <a:cubicBezTo>
                    <a:pt x="85" y="20"/>
                    <a:pt x="96" y="21"/>
                    <a:pt x="101" y="17"/>
                  </a:cubicBezTo>
                  <a:cubicBezTo>
                    <a:pt x="102" y="16"/>
                    <a:pt x="102" y="14"/>
                    <a:pt x="101" y="13"/>
                  </a:cubicBezTo>
                  <a:cubicBezTo>
                    <a:pt x="100" y="12"/>
                    <a:pt x="98" y="12"/>
                    <a:pt x="97" y="13"/>
                  </a:cubicBezTo>
                  <a:cubicBezTo>
                    <a:pt x="94" y="15"/>
                    <a:pt x="79" y="13"/>
                    <a:pt x="68" y="12"/>
                  </a:cubicBezTo>
                  <a:cubicBezTo>
                    <a:pt x="61" y="11"/>
                    <a:pt x="55" y="11"/>
                    <a:pt x="50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2" y="13"/>
                    <a:pt x="13" y="16"/>
                    <a:pt x="8" y="11"/>
                  </a:cubicBezTo>
                  <a:cubicBezTo>
                    <a:pt x="6" y="9"/>
                    <a:pt x="6" y="7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6" name="Freeform 115"/>
            <p:cNvSpPr>
              <a:spLocks noChangeArrowheads="1"/>
            </p:cNvSpPr>
            <p:nvPr/>
          </p:nvSpPr>
          <p:spPr bwMode="auto">
            <a:xfrm>
              <a:off x="3620" y="2690"/>
              <a:ext cx="45" cy="22"/>
            </a:xfrm>
            <a:custGeom>
              <a:avLst/>
              <a:gdLst>
                <a:gd name="T0" fmla="*/ 0 w 31"/>
                <a:gd name="T1" fmla="*/ 8 h 15"/>
                <a:gd name="T2" fmla="*/ 19 w 31"/>
                <a:gd name="T3" fmla="*/ 8 h 15"/>
                <a:gd name="T4" fmla="*/ 31 w 3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7" y="15"/>
                    <a:pt x="11" y="13"/>
                    <a:pt x="19" y="8"/>
                  </a:cubicBezTo>
                  <a:cubicBezTo>
                    <a:pt x="24" y="6"/>
                    <a:pt x="30" y="5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7" name="Freeform 116"/>
            <p:cNvSpPr>
              <a:spLocks noChangeArrowheads="1"/>
            </p:cNvSpPr>
            <p:nvPr/>
          </p:nvSpPr>
          <p:spPr bwMode="auto">
            <a:xfrm>
              <a:off x="3616" y="2686"/>
              <a:ext cx="54" cy="30"/>
            </a:xfrm>
            <a:custGeom>
              <a:avLst/>
              <a:gdLst>
                <a:gd name="T0" fmla="*/ 32 w 37"/>
                <a:gd name="T1" fmla="*/ 2 h 21"/>
                <a:gd name="T2" fmla="*/ 24 w 37"/>
                <a:gd name="T3" fmla="*/ 8 h 21"/>
                <a:gd name="T4" fmla="*/ 21 w 37"/>
                <a:gd name="T5" fmla="*/ 9 h 21"/>
                <a:gd name="T6" fmla="*/ 20 w 37"/>
                <a:gd name="T7" fmla="*/ 9 h 21"/>
                <a:gd name="T8" fmla="*/ 4 w 37"/>
                <a:gd name="T9" fmla="*/ 9 h 21"/>
                <a:gd name="T10" fmla="*/ 1 w 37"/>
                <a:gd name="T11" fmla="*/ 9 h 21"/>
                <a:gd name="T12" fmla="*/ 1 w 37"/>
                <a:gd name="T13" fmla="*/ 13 h 21"/>
                <a:gd name="T14" fmla="*/ 23 w 37"/>
                <a:gd name="T15" fmla="*/ 14 h 21"/>
                <a:gd name="T16" fmla="*/ 24 w 37"/>
                <a:gd name="T17" fmla="*/ 14 h 21"/>
                <a:gd name="T18" fmla="*/ 26 w 37"/>
                <a:gd name="T19" fmla="*/ 12 h 21"/>
                <a:gd name="T20" fmla="*/ 37 w 37"/>
                <a:gd name="T21" fmla="*/ 4 h 21"/>
                <a:gd name="T22" fmla="*/ 35 w 37"/>
                <a:gd name="T23" fmla="*/ 1 h 21"/>
                <a:gd name="T24" fmla="*/ 32 w 37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1">
                  <a:moveTo>
                    <a:pt x="32" y="2"/>
                  </a:moveTo>
                  <a:cubicBezTo>
                    <a:pt x="31" y="5"/>
                    <a:pt x="27" y="6"/>
                    <a:pt x="24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3" y="13"/>
                    <a:pt x="10" y="15"/>
                    <a:pt x="4" y="9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9" y="21"/>
                    <a:pt x="15" y="18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11"/>
                    <a:pt x="35" y="9"/>
                    <a:pt x="37" y="4"/>
                  </a:cubicBezTo>
                  <a:cubicBezTo>
                    <a:pt x="37" y="3"/>
                    <a:pt x="36" y="1"/>
                    <a:pt x="35" y="1"/>
                  </a:cubicBezTo>
                  <a:cubicBezTo>
                    <a:pt x="34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8" name="Freeform 117"/>
            <p:cNvSpPr>
              <a:spLocks noChangeArrowheads="1"/>
            </p:cNvSpPr>
            <p:nvPr/>
          </p:nvSpPr>
          <p:spPr bwMode="auto">
            <a:xfrm>
              <a:off x="3628" y="2742"/>
              <a:ext cx="52" cy="26"/>
            </a:xfrm>
            <a:custGeom>
              <a:avLst/>
              <a:gdLst>
                <a:gd name="T0" fmla="*/ 30 w 36"/>
                <a:gd name="T1" fmla="*/ 2 h 18"/>
                <a:gd name="T2" fmla="*/ 8 w 36"/>
                <a:gd name="T3" fmla="*/ 10 h 18"/>
                <a:gd name="T4" fmla="*/ 6 w 36"/>
                <a:gd name="T5" fmla="*/ 5 h 18"/>
                <a:gd name="T6" fmla="*/ 4 w 36"/>
                <a:gd name="T7" fmla="*/ 2 h 18"/>
                <a:gd name="T8" fmla="*/ 1 w 36"/>
                <a:gd name="T9" fmla="*/ 4 h 18"/>
                <a:gd name="T10" fmla="*/ 6 w 36"/>
                <a:gd name="T11" fmla="*/ 15 h 18"/>
                <a:gd name="T12" fmla="*/ 35 w 36"/>
                <a:gd name="T13" fmla="*/ 4 h 18"/>
                <a:gd name="T14" fmla="*/ 34 w 36"/>
                <a:gd name="T15" fmla="*/ 1 h 18"/>
                <a:gd name="T16" fmla="*/ 30 w 36"/>
                <a:gd name="T1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8">
                  <a:moveTo>
                    <a:pt x="30" y="2"/>
                  </a:moveTo>
                  <a:cubicBezTo>
                    <a:pt x="27" y="6"/>
                    <a:pt x="14" y="12"/>
                    <a:pt x="8" y="10"/>
                  </a:cubicBezTo>
                  <a:cubicBezTo>
                    <a:pt x="7" y="9"/>
                    <a:pt x="6" y="8"/>
                    <a:pt x="6" y="5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9"/>
                    <a:pt x="2" y="13"/>
                    <a:pt x="6" y="15"/>
                  </a:cubicBezTo>
                  <a:cubicBezTo>
                    <a:pt x="14" y="18"/>
                    <a:pt x="31" y="12"/>
                    <a:pt x="35" y="4"/>
                  </a:cubicBezTo>
                  <a:cubicBezTo>
                    <a:pt x="36" y="3"/>
                    <a:pt x="35" y="1"/>
                    <a:pt x="34" y="1"/>
                  </a:cubicBezTo>
                  <a:cubicBezTo>
                    <a:pt x="33" y="0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9" name="Freeform 118"/>
            <p:cNvSpPr>
              <a:spLocks noChangeArrowheads="1"/>
            </p:cNvSpPr>
            <p:nvPr/>
          </p:nvSpPr>
          <p:spPr bwMode="auto">
            <a:xfrm>
              <a:off x="3630" y="2788"/>
              <a:ext cx="58" cy="28"/>
            </a:xfrm>
            <a:custGeom>
              <a:avLst/>
              <a:gdLst>
                <a:gd name="T0" fmla="*/ 34 w 40"/>
                <a:gd name="T1" fmla="*/ 2 h 19"/>
                <a:gd name="T2" fmla="*/ 19 w 40"/>
                <a:gd name="T3" fmla="*/ 12 h 19"/>
                <a:gd name="T4" fmla="*/ 5 w 40"/>
                <a:gd name="T5" fmla="*/ 9 h 19"/>
                <a:gd name="T6" fmla="*/ 1 w 40"/>
                <a:gd name="T7" fmla="*/ 8 h 19"/>
                <a:gd name="T8" fmla="*/ 0 w 40"/>
                <a:gd name="T9" fmla="*/ 12 h 19"/>
                <a:gd name="T10" fmla="*/ 20 w 40"/>
                <a:gd name="T11" fmla="*/ 17 h 19"/>
                <a:gd name="T12" fmla="*/ 39 w 40"/>
                <a:gd name="T13" fmla="*/ 3 h 19"/>
                <a:gd name="T14" fmla="*/ 38 w 40"/>
                <a:gd name="T15" fmla="*/ 0 h 19"/>
                <a:gd name="T16" fmla="*/ 34 w 4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9">
                  <a:moveTo>
                    <a:pt x="34" y="2"/>
                  </a:moveTo>
                  <a:cubicBezTo>
                    <a:pt x="33" y="6"/>
                    <a:pt x="27" y="10"/>
                    <a:pt x="19" y="12"/>
                  </a:cubicBezTo>
                  <a:cubicBezTo>
                    <a:pt x="13" y="13"/>
                    <a:pt x="7" y="12"/>
                    <a:pt x="5" y="9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4" y="17"/>
                    <a:pt x="12" y="19"/>
                    <a:pt x="20" y="17"/>
                  </a:cubicBezTo>
                  <a:cubicBezTo>
                    <a:pt x="28" y="15"/>
                    <a:pt x="37" y="11"/>
                    <a:pt x="39" y="3"/>
                  </a:cubicBezTo>
                  <a:cubicBezTo>
                    <a:pt x="40" y="2"/>
                    <a:pt x="39" y="0"/>
                    <a:pt x="38" y="0"/>
                  </a:cubicBezTo>
                  <a:cubicBezTo>
                    <a:pt x="36" y="0"/>
                    <a:pt x="35" y="0"/>
                    <a:pt x="3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0" name="Freeform 119"/>
            <p:cNvSpPr>
              <a:spLocks noChangeArrowheads="1"/>
            </p:cNvSpPr>
            <p:nvPr/>
          </p:nvSpPr>
          <p:spPr bwMode="auto">
            <a:xfrm>
              <a:off x="3646" y="2842"/>
              <a:ext cx="47" cy="22"/>
            </a:xfrm>
            <a:custGeom>
              <a:avLst/>
              <a:gdLst>
                <a:gd name="T0" fmla="*/ 27 w 32"/>
                <a:gd name="T1" fmla="*/ 1 h 15"/>
                <a:gd name="T2" fmla="*/ 9 w 32"/>
                <a:gd name="T3" fmla="*/ 8 h 15"/>
                <a:gd name="T4" fmla="*/ 6 w 32"/>
                <a:gd name="T5" fmla="*/ 5 h 15"/>
                <a:gd name="T6" fmla="*/ 2 w 32"/>
                <a:gd name="T7" fmla="*/ 4 h 15"/>
                <a:gd name="T8" fmla="*/ 1 w 32"/>
                <a:gd name="T9" fmla="*/ 7 h 15"/>
                <a:gd name="T10" fmla="*/ 8 w 32"/>
                <a:gd name="T11" fmla="*/ 13 h 15"/>
                <a:gd name="T12" fmla="*/ 30 w 32"/>
                <a:gd name="T13" fmla="*/ 5 h 15"/>
                <a:gd name="T14" fmla="*/ 31 w 32"/>
                <a:gd name="T15" fmla="*/ 2 h 15"/>
                <a:gd name="T16" fmla="*/ 27 w 32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7" y="1"/>
                  </a:moveTo>
                  <a:cubicBezTo>
                    <a:pt x="23" y="4"/>
                    <a:pt x="15" y="9"/>
                    <a:pt x="9" y="8"/>
                  </a:cubicBezTo>
                  <a:cubicBezTo>
                    <a:pt x="8" y="7"/>
                    <a:pt x="6" y="6"/>
                    <a:pt x="6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2" y="10"/>
                    <a:pt x="5" y="12"/>
                    <a:pt x="8" y="13"/>
                  </a:cubicBezTo>
                  <a:cubicBezTo>
                    <a:pt x="16" y="15"/>
                    <a:pt x="26" y="9"/>
                    <a:pt x="30" y="5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1"/>
                    <a:pt x="28" y="0"/>
                    <a:pt x="2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1" name="Freeform 120"/>
            <p:cNvSpPr>
              <a:spLocks noChangeArrowheads="1"/>
            </p:cNvSpPr>
            <p:nvPr/>
          </p:nvSpPr>
          <p:spPr bwMode="auto">
            <a:xfrm>
              <a:off x="3651" y="2881"/>
              <a:ext cx="46" cy="22"/>
            </a:xfrm>
            <a:custGeom>
              <a:avLst/>
              <a:gdLst>
                <a:gd name="T0" fmla="*/ 2 w 32"/>
                <a:gd name="T1" fmla="*/ 0 h 15"/>
                <a:gd name="T2" fmla="*/ 1 w 32"/>
                <a:gd name="T3" fmla="*/ 4 h 15"/>
                <a:gd name="T4" fmla="*/ 25 w 32"/>
                <a:gd name="T5" fmla="*/ 11 h 15"/>
                <a:gd name="T6" fmla="*/ 30 w 32"/>
                <a:gd name="T7" fmla="*/ 10 h 15"/>
                <a:gd name="T8" fmla="*/ 32 w 32"/>
                <a:gd name="T9" fmla="*/ 7 h 15"/>
                <a:gd name="T10" fmla="*/ 29 w 32"/>
                <a:gd name="T11" fmla="*/ 4 h 15"/>
                <a:gd name="T12" fmla="*/ 23 w 32"/>
                <a:gd name="T13" fmla="*/ 6 h 15"/>
                <a:gd name="T14" fmla="*/ 5 w 32"/>
                <a:gd name="T15" fmla="*/ 2 h 15"/>
                <a:gd name="T16" fmla="*/ 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5" y="15"/>
                    <a:pt x="16" y="13"/>
                    <a:pt x="25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4" y="8"/>
                    <a:pt x="8" y="9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2" name="Freeform 121"/>
            <p:cNvSpPr>
              <a:spLocks noChangeArrowheads="1"/>
            </p:cNvSpPr>
            <p:nvPr/>
          </p:nvSpPr>
          <p:spPr bwMode="auto">
            <a:xfrm>
              <a:off x="3659" y="2914"/>
              <a:ext cx="47" cy="33"/>
            </a:xfrm>
            <a:custGeom>
              <a:avLst/>
              <a:gdLst>
                <a:gd name="T0" fmla="*/ 1 w 32"/>
                <a:gd name="T1" fmla="*/ 3 h 23"/>
                <a:gd name="T2" fmla="*/ 17 w 32"/>
                <a:gd name="T3" fmla="*/ 18 h 23"/>
                <a:gd name="T4" fmla="*/ 27 w 32"/>
                <a:gd name="T5" fmla="*/ 22 h 23"/>
                <a:gd name="T6" fmla="*/ 30 w 32"/>
                <a:gd name="T7" fmla="*/ 22 h 23"/>
                <a:gd name="T8" fmla="*/ 31 w 32"/>
                <a:gd name="T9" fmla="*/ 18 h 23"/>
                <a:gd name="T10" fmla="*/ 18 w 32"/>
                <a:gd name="T11" fmla="*/ 13 h 23"/>
                <a:gd name="T12" fmla="*/ 6 w 32"/>
                <a:gd name="T13" fmla="*/ 3 h 23"/>
                <a:gd name="T14" fmla="*/ 3 w 32"/>
                <a:gd name="T15" fmla="*/ 0 h 23"/>
                <a:gd name="T16" fmla="*/ 1 w 32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1" y="3"/>
                  </a:moveTo>
                  <a:cubicBezTo>
                    <a:pt x="0" y="15"/>
                    <a:pt x="10" y="17"/>
                    <a:pt x="17" y="18"/>
                  </a:cubicBezTo>
                  <a:cubicBezTo>
                    <a:pt x="21" y="19"/>
                    <a:pt x="25" y="20"/>
                    <a:pt x="27" y="22"/>
                  </a:cubicBezTo>
                  <a:cubicBezTo>
                    <a:pt x="28" y="23"/>
                    <a:pt x="29" y="23"/>
                    <a:pt x="30" y="22"/>
                  </a:cubicBezTo>
                  <a:cubicBezTo>
                    <a:pt x="31" y="21"/>
                    <a:pt x="32" y="20"/>
                    <a:pt x="31" y="18"/>
                  </a:cubicBezTo>
                  <a:cubicBezTo>
                    <a:pt x="28" y="15"/>
                    <a:pt x="23" y="14"/>
                    <a:pt x="18" y="13"/>
                  </a:cubicBezTo>
                  <a:cubicBezTo>
                    <a:pt x="10" y="12"/>
                    <a:pt x="6" y="10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3" name="Freeform 122"/>
            <p:cNvSpPr>
              <a:spLocks noChangeArrowheads="1"/>
            </p:cNvSpPr>
            <p:nvPr/>
          </p:nvSpPr>
          <p:spPr bwMode="auto">
            <a:xfrm>
              <a:off x="3638" y="2916"/>
              <a:ext cx="16" cy="29"/>
            </a:xfrm>
            <a:custGeom>
              <a:avLst/>
              <a:gdLst>
                <a:gd name="T0" fmla="*/ 6 w 11"/>
                <a:gd name="T1" fmla="*/ 2 h 20"/>
                <a:gd name="T2" fmla="*/ 2 w 11"/>
                <a:gd name="T3" fmla="*/ 12 h 20"/>
                <a:gd name="T4" fmla="*/ 1 w 11"/>
                <a:gd name="T5" fmla="*/ 19 h 20"/>
                <a:gd name="T6" fmla="*/ 4 w 11"/>
                <a:gd name="T7" fmla="*/ 20 h 20"/>
                <a:gd name="T8" fmla="*/ 5 w 11"/>
                <a:gd name="T9" fmla="*/ 18 h 20"/>
                <a:gd name="T10" fmla="*/ 7 w 11"/>
                <a:gd name="T11" fmla="*/ 14 h 20"/>
                <a:gd name="T12" fmla="*/ 11 w 11"/>
                <a:gd name="T13" fmla="*/ 4 h 20"/>
                <a:gd name="T14" fmla="*/ 9 w 11"/>
                <a:gd name="T15" fmla="*/ 0 h 20"/>
                <a:gd name="T16" fmla="*/ 6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6" y="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4" name="Freeform 123"/>
            <p:cNvSpPr>
              <a:spLocks noChangeArrowheads="1"/>
            </p:cNvSpPr>
            <p:nvPr/>
          </p:nvSpPr>
          <p:spPr bwMode="auto">
            <a:xfrm>
              <a:off x="3590" y="2869"/>
              <a:ext cx="39" cy="57"/>
            </a:xfrm>
            <a:custGeom>
              <a:avLst/>
              <a:gdLst>
                <a:gd name="T0" fmla="*/ 17 w 27"/>
                <a:gd name="T1" fmla="*/ 1 h 39"/>
                <a:gd name="T2" fmla="*/ 15 w 27"/>
                <a:gd name="T3" fmla="*/ 4 h 39"/>
                <a:gd name="T4" fmla="*/ 1 w 27"/>
                <a:gd name="T5" fmla="*/ 33 h 39"/>
                <a:gd name="T6" fmla="*/ 0 w 27"/>
                <a:gd name="T7" fmla="*/ 37 h 39"/>
                <a:gd name="T8" fmla="*/ 4 w 27"/>
                <a:gd name="T9" fmla="*/ 38 h 39"/>
                <a:gd name="T10" fmla="*/ 20 w 27"/>
                <a:gd name="T11" fmla="*/ 2 h 39"/>
                <a:gd name="T12" fmla="*/ 17 w 27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7" y="1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21" y="17"/>
                    <a:pt x="11" y="29"/>
                    <a:pt x="1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1" y="38"/>
                    <a:pt x="2" y="39"/>
                    <a:pt x="4" y="38"/>
                  </a:cubicBezTo>
                  <a:cubicBezTo>
                    <a:pt x="17" y="31"/>
                    <a:pt x="27" y="16"/>
                    <a:pt x="20" y="2"/>
                  </a:cubicBezTo>
                  <a:cubicBezTo>
                    <a:pt x="20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5" name="Freeform 124"/>
            <p:cNvSpPr>
              <a:spLocks noChangeArrowheads="1"/>
            </p:cNvSpPr>
            <p:nvPr/>
          </p:nvSpPr>
          <p:spPr bwMode="auto">
            <a:xfrm>
              <a:off x="3541" y="2609"/>
              <a:ext cx="169" cy="367"/>
            </a:xfrm>
            <a:custGeom>
              <a:avLst/>
              <a:gdLst>
                <a:gd name="T0" fmla="*/ 55 w 117"/>
                <a:gd name="T1" fmla="*/ 4 h 254"/>
                <a:gd name="T2" fmla="*/ 55 w 117"/>
                <a:gd name="T3" fmla="*/ 8 h 254"/>
                <a:gd name="T4" fmla="*/ 59 w 117"/>
                <a:gd name="T5" fmla="*/ 8 h 254"/>
                <a:gd name="T6" fmla="*/ 63 w 117"/>
                <a:gd name="T7" fmla="*/ 6 h 254"/>
                <a:gd name="T8" fmla="*/ 83 w 117"/>
                <a:gd name="T9" fmla="*/ 55 h 254"/>
                <a:gd name="T10" fmla="*/ 92 w 117"/>
                <a:gd name="T11" fmla="*/ 106 h 254"/>
                <a:gd name="T12" fmla="*/ 104 w 117"/>
                <a:gd name="T13" fmla="*/ 174 h 254"/>
                <a:gd name="T14" fmla="*/ 105 w 117"/>
                <a:gd name="T15" fmla="*/ 187 h 254"/>
                <a:gd name="T16" fmla="*/ 109 w 117"/>
                <a:gd name="T17" fmla="*/ 222 h 254"/>
                <a:gd name="T18" fmla="*/ 107 w 117"/>
                <a:gd name="T19" fmla="*/ 244 h 254"/>
                <a:gd name="T20" fmla="*/ 101 w 117"/>
                <a:gd name="T21" fmla="*/ 248 h 254"/>
                <a:gd name="T22" fmla="*/ 73 w 117"/>
                <a:gd name="T23" fmla="*/ 234 h 254"/>
                <a:gd name="T24" fmla="*/ 51 w 117"/>
                <a:gd name="T25" fmla="*/ 220 h 254"/>
                <a:gd name="T26" fmla="*/ 49 w 117"/>
                <a:gd name="T27" fmla="*/ 219 h 254"/>
                <a:gd name="T28" fmla="*/ 9 w 117"/>
                <a:gd name="T29" fmla="*/ 196 h 254"/>
                <a:gd name="T30" fmla="*/ 20 w 117"/>
                <a:gd name="T31" fmla="*/ 166 h 254"/>
                <a:gd name="T32" fmla="*/ 31 w 117"/>
                <a:gd name="T33" fmla="*/ 161 h 254"/>
                <a:gd name="T34" fmla="*/ 49 w 117"/>
                <a:gd name="T35" fmla="*/ 181 h 254"/>
                <a:gd name="T36" fmla="*/ 83 w 117"/>
                <a:gd name="T37" fmla="*/ 218 h 254"/>
                <a:gd name="T38" fmla="*/ 86 w 117"/>
                <a:gd name="T39" fmla="*/ 218 h 254"/>
                <a:gd name="T40" fmla="*/ 87 w 117"/>
                <a:gd name="T41" fmla="*/ 215 h 254"/>
                <a:gd name="T42" fmla="*/ 83 w 117"/>
                <a:gd name="T43" fmla="*/ 192 h 254"/>
                <a:gd name="T44" fmla="*/ 80 w 117"/>
                <a:gd name="T45" fmla="*/ 170 h 254"/>
                <a:gd name="T46" fmla="*/ 75 w 117"/>
                <a:gd name="T47" fmla="*/ 154 h 254"/>
                <a:gd name="T48" fmla="*/ 68 w 117"/>
                <a:gd name="T49" fmla="*/ 124 h 254"/>
                <a:gd name="T50" fmla="*/ 59 w 117"/>
                <a:gd name="T51" fmla="*/ 73 h 254"/>
                <a:gd name="T52" fmla="*/ 57 w 117"/>
                <a:gd name="T53" fmla="*/ 64 h 254"/>
                <a:gd name="T54" fmla="*/ 55 w 117"/>
                <a:gd name="T55" fmla="*/ 52 h 254"/>
                <a:gd name="T56" fmla="*/ 52 w 117"/>
                <a:gd name="T57" fmla="*/ 51 h 254"/>
                <a:gd name="T58" fmla="*/ 50 w 117"/>
                <a:gd name="T59" fmla="*/ 53 h 254"/>
                <a:gd name="T60" fmla="*/ 50 w 117"/>
                <a:gd name="T61" fmla="*/ 54 h 254"/>
                <a:gd name="T62" fmla="*/ 52 w 117"/>
                <a:gd name="T63" fmla="*/ 64 h 254"/>
                <a:gd name="T64" fmla="*/ 54 w 117"/>
                <a:gd name="T65" fmla="*/ 74 h 254"/>
                <a:gd name="T66" fmla="*/ 63 w 117"/>
                <a:gd name="T67" fmla="*/ 125 h 254"/>
                <a:gd name="T68" fmla="*/ 70 w 117"/>
                <a:gd name="T69" fmla="*/ 156 h 254"/>
                <a:gd name="T70" fmla="*/ 75 w 117"/>
                <a:gd name="T71" fmla="*/ 172 h 254"/>
                <a:gd name="T72" fmla="*/ 78 w 117"/>
                <a:gd name="T73" fmla="*/ 193 h 254"/>
                <a:gd name="T74" fmla="*/ 81 w 117"/>
                <a:gd name="T75" fmla="*/ 210 h 254"/>
                <a:gd name="T76" fmla="*/ 54 w 117"/>
                <a:gd name="T77" fmla="*/ 179 h 254"/>
                <a:gd name="T78" fmla="*/ 32 w 117"/>
                <a:gd name="T79" fmla="*/ 156 h 254"/>
                <a:gd name="T80" fmla="*/ 16 w 117"/>
                <a:gd name="T81" fmla="*/ 162 h 254"/>
                <a:gd name="T82" fmla="*/ 4 w 117"/>
                <a:gd name="T83" fmla="*/ 198 h 254"/>
                <a:gd name="T84" fmla="*/ 47 w 117"/>
                <a:gd name="T85" fmla="*/ 224 h 254"/>
                <a:gd name="T86" fmla="*/ 49 w 117"/>
                <a:gd name="T87" fmla="*/ 225 h 254"/>
                <a:gd name="T88" fmla="*/ 70 w 117"/>
                <a:gd name="T89" fmla="*/ 238 h 254"/>
                <a:gd name="T90" fmla="*/ 101 w 117"/>
                <a:gd name="T91" fmla="*/ 253 h 254"/>
                <a:gd name="T92" fmla="*/ 112 w 117"/>
                <a:gd name="T93" fmla="*/ 247 h 254"/>
                <a:gd name="T94" fmla="*/ 114 w 117"/>
                <a:gd name="T95" fmla="*/ 221 h 254"/>
                <a:gd name="T96" fmla="*/ 110 w 117"/>
                <a:gd name="T97" fmla="*/ 187 h 254"/>
                <a:gd name="T98" fmla="*/ 109 w 117"/>
                <a:gd name="T99" fmla="*/ 174 h 254"/>
                <a:gd name="T100" fmla="*/ 98 w 117"/>
                <a:gd name="T101" fmla="*/ 105 h 254"/>
                <a:gd name="T102" fmla="*/ 88 w 117"/>
                <a:gd name="T103" fmla="*/ 54 h 254"/>
                <a:gd name="T104" fmla="*/ 64 w 117"/>
                <a:gd name="T105" fmla="*/ 1 h 254"/>
                <a:gd name="T106" fmla="*/ 55 w 117"/>
                <a:gd name="T107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254">
                  <a:moveTo>
                    <a:pt x="55" y="4"/>
                  </a:moveTo>
                  <a:cubicBezTo>
                    <a:pt x="54" y="5"/>
                    <a:pt x="54" y="7"/>
                    <a:pt x="55" y="8"/>
                  </a:cubicBezTo>
                  <a:cubicBezTo>
                    <a:pt x="56" y="9"/>
                    <a:pt x="58" y="9"/>
                    <a:pt x="59" y="8"/>
                  </a:cubicBezTo>
                  <a:cubicBezTo>
                    <a:pt x="61" y="6"/>
                    <a:pt x="62" y="6"/>
                    <a:pt x="63" y="6"/>
                  </a:cubicBezTo>
                  <a:cubicBezTo>
                    <a:pt x="72" y="9"/>
                    <a:pt x="82" y="45"/>
                    <a:pt x="83" y="55"/>
                  </a:cubicBezTo>
                  <a:cubicBezTo>
                    <a:pt x="85" y="72"/>
                    <a:pt x="89" y="89"/>
                    <a:pt x="92" y="106"/>
                  </a:cubicBezTo>
                  <a:cubicBezTo>
                    <a:pt x="97" y="128"/>
                    <a:pt x="102" y="151"/>
                    <a:pt x="104" y="174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5" y="199"/>
                    <a:pt x="106" y="210"/>
                    <a:pt x="109" y="222"/>
                  </a:cubicBezTo>
                  <a:cubicBezTo>
                    <a:pt x="109" y="226"/>
                    <a:pt x="112" y="238"/>
                    <a:pt x="107" y="244"/>
                  </a:cubicBezTo>
                  <a:cubicBezTo>
                    <a:pt x="106" y="246"/>
                    <a:pt x="104" y="247"/>
                    <a:pt x="101" y="248"/>
                  </a:cubicBezTo>
                  <a:cubicBezTo>
                    <a:pt x="91" y="248"/>
                    <a:pt x="82" y="241"/>
                    <a:pt x="73" y="234"/>
                  </a:cubicBezTo>
                  <a:cubicBezTo>
                    <a:pt x="66" y="228"/>
                    <a:pt x="59" y="222"/>
                    <a:pt x="51" y="220"/>
                  </a:cubicBezTo>
                  <a:cubicBezTo>
                    <a:pt x="51" y="220"/>
                    <a:pt x="49" y="219"/>
                    <a:pt x="49" y="219"/>
                  </a:cubicBezTo>
                  <a:cubicBezTo>
                    <a:pt x="35" y="216"/>
                    <a:pt x="14" y="210"/>
                    <a:pt x="9" y="196"/>
                  </a:cubicBezTo>
                  <a:cubicBezTo>
                    <a:pt x="6" y="189"/>
                    <a:pt x="13" y="173"/>
                    <a:pt x="20" y="166"/>
                  </a:cubicBezTo>
                  <a:cubicBezTo>
                    <a:pt x="23" y="162"/>
                    <a:pt x="27" y="161"/>
                    <a:pt x="31" y="161"/>
                  </a:cubicBezTo>
                  <a:cubicBezTo>
                    <a:pt x="37" y="162"/>
                    <a:pt x="44" y="170"/>
                    <a:pt x="49" y="181"/>
                  </a:cubicBezTo>
                  <a:cubicBezTo>
                    <a:pt x="57" y="197"/>
                    <a:pt x="67" y="208"/>
                    <a:pt x="83" y="218"/>
                  </a:cubicBezTo>
                  <a:cubicBezTo>
                    <a:pt x="84" y="219"/>
                    <a:pt x="85" y="219"/>
                    <a:pt x="86" y="218"/>
                  </a:cubicBezTo>
                  <a:cubicBezTo>
                    <a:pt x="87" y="218"/>
                    <a:pt x="87" y="216"/>
                    <a:pt x="87" y="215"/>
                  </a:cubicBezTo>
                  <a:cubicBezTo>
                    <a:pt x="85" y="208"/>
                    <a:pt x="84" y="200"/>
                    <a:pt x="83" y="192"/>
                  </a:cubicBezTo>
                  <a:cubicBezTo>
                    <a:pt x="82" y="185"/>
                    <a:pt x="82" y="178"/>
                    <a:pt x="80" y="170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2" y="144"/>
                    <a:pt x="69" y="135"/>
                    <a:pt x="68" y="124"/>
                  </a:cubicBezTo>
                  <a:cubicBezTo>
                    <a:pt x="67" y="109"/>
                    <a:pt x="64" y="92"/>
                    <a:pt x="59" y="73"/>
                  </a:cubicBezTo>
                  <a:cubicBezTo>
                    <a:pt x="58" y="70"/>
                    <a:pt x="58" y="67"/>
                    <a:pt x="57" y="64"/>
                  </a:cubicBezTo>
                  <a:cubicBezTo>
                    <a:pt x="57" y="60"/>
                    <a:pt x="57" y="56"/>
                    <a:pt x="55" y="52"/>
                  </a:cubicBezTo>
                  <a:cubicBezTo>
                    <a:pt x="55" y="51"/>
                    <a:pt x="53" y="50"/>
                    <a:pt x="52" y="51"/>
                  </a:cubicBezTo>
                  <a:cubicBezTo>
                    <a:pt x="51" y="51"/>
                    <a:pt x="50" y="52"/>
                    <a:pt x="50" y="53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7"/>
                    <a:pt x="52" y="61"/>
                    <a:pt x="52" y="64"/>
                  </a:cubicBezTo>
                  <a:cubicBezTo>
                    <a:pt x="52" y="68"/>
                    <a:pt x="53" y="71"/>
                    <a:pt x="54" y="74"/>
                  </a:cubicBezTo>
                  <a:cubicBezTo>
                    <a:pt x="59" y="93"/>
                    <a:pt x="62" y="110"/>
                    <a:pt x="63" y="125"/>
                  </a:cubicBezTo>
                  <a:cubicBezTo>
                    <a:pt x="64" y="136"/>
                    <a:pt x="67" y="146"/>
                    <a:pt x="70" y="156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8"/>
                    <a:pt x="77" y="186"/>
                    <a:pt x="78" y="193"/>
                  </a:cubicBezTo>
                  <a:cubicBezTo>
                    <a:pt x="79" y="199"/>
                    <a:pt x="80" y="204"/>
                    <a:pt x="81" y="210"/>
                  </a:cubicBezTo>
                  <a:cubicBezTo>
                    <a:pt x="68" y="202"/>
                    <a:pt x="60" y="192"/>
                    <a:pt x="54" y="179"/>
                  </a:cubicBezTo>
                  <a:cubicBezTo>
                    <a:pt x="51" y="173"/>
                    <a:pt x="43" y="158"/>
                    <a:pt x="32" y="156"/>
                  </a:cubicBezTo>
                  <a:cubicBezTo>
                    <a:pt x="26" y="155"/>
                    <a:pt x="21" y="157"/>
                    <a:pt x="16" y="162"/>
                  </a:cubicBezTo>
                  <a:cubicBezTo>
                    <a:pt x="9" y="170"/>
                    <a:pt x="0" y="187"/>
                    <a:pt x="4" y="198"/>
                  </a:cubicBezTo>
                  <a:cubicBezTo>
                    <a:pt x="10" y="215"/>
                    <a:pt x="32" y="220"/>
                    <a:pt x="47" y="224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56" y="227"/>
                    <a:pt x="63" y="232"/>
                    <a:pt x="70" y="238"/>
                  </a:cubicBezTo>
                  <a:cubicBezTo>
                    <a:pt x="79" y="246"/>
                    <a:pt x="89" y="254"/>
                    <a:pt x="101" y="253"/>
                  </a:cubicBezTo>
                  <a:cubicBezTo>
                    <a:pt x="106" y="252"/>
                    <a:pt x="109" y="250"/>
                    <a:pt x="112" y="247"/>
                  </a:cubicBezTo>
                  <a:cubicBezTo>
                    <a:pt x="117" y="240"/>
                    <a:pt x="115" y="229"/>
                    <a:pt x="114" y="221"/>
                  </a:cubicBezTo>
                  <a:cubicBezTo>
                    <a:pt x="111" y="209"/>
                    <a:pt x="111" y="198"/>
                    <a:pt x="110" y="187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7" y="151"/>
                    <a:pt x="102" y="127"/>
                    <a:pt x="98" y="105"/>
                  </a:cubicBezTo>
                  <a:cubicBezTo>
                    <a:pt x="94" y="88"/>
                    <a:pt x="91" y="71"/>
                    <a:pt x="88" y="54"/>
                  </a:cubicBezTo>
                  <a:cubicBezTo>
                    <a:pt x="88" y="53"/>
                    <a:pt x="79" y="6"/>
                    <a:pt x="64" y="1"/>
                  </a:cubicBezTo>
                  <a:cubicBezTo>
                    <a:pt x="62" y="0"/>
                    <a:pt x="59" y="0"/>
                    <a:pt x="55" y="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6" name="Freeform 125"/>
            <p:cNvSpPr>
              <a:spLocks noChangeArrowheads="1"/>
            </p:cNvSpPr>
            <p:nvPr/>
          </p:nvSpPr>
          <p:spPr bwMode="auto">
            <a:xfrm>
              <a:off x="3535" y="2832"/>
              <a:ext cx="33" cy="48"/>
            </a:xfrm>
            <a:custGeom>
              <a:avLst/>
              <a:gdLst>
                <a:gd name="T0" fmla="*/ 17 w 23"/>
                <a:gd name="T1" fmla="*/ 1 h 33"/>
                <a:gd name="T2" fmla="*/ 17 w 23"/>
                <a:gd name="T3" fmla="*/ 1 h 33"/>
                <a:gd name="T4" fmla="*/ 17 w 23"/>
                <a:gd name="T5" fmla="*/ 1 h 33"/>
                <a:gd name="T6" fmla="*/ 14 w 23"/>
                <a:gd name="T7" fmla="*/ 1 h 33"/>
                <a:gd name="T8" fmla="*/ 0 w 23"/>
                <a:gd name="T9" fmla="*/ 24 h 33"/>
                <a:gd name="T10" fmla="*/ 1 w 23"/>
                <a:gd name="T11" fmla="*/ 27 h 33"/>
                <a:gd name="T12" fmla="*/ 5 w 23"/>
                <a:gd name="T13" fmla="*/ 26 h 33"/>
                <a:gd name="T14" fmla="*/ 6 w 23"/>
                <a:gd name="T15" fmla="*/ 24 h 33"/>
                <a:gd name="T16" fmla="*/ 6 w 23"/>
                <a:gd name="T17" fmla="*/ 25 h 33"/>
                <a:gd name="T18" fmla="*/ 7 w 23"/>
                <a:gd name="T19" fmla="*/ 27 h 33"/>
                <a:gd name="T20" fmla="*/ 6 w 23"/>
                <a:gd name="T21" fmla="*/ 29 h 33"/>
                <a:gd name="T22" fmla="*/ 6 w 23"/>
                <a:gd name="T23" fmla="*/ 29 h 33"/>
                <a:gd name="T24" fmla="*/ 6 w 23"/>
                <a:gd name="T25" fmla="*/ 29 h 33"/>
                <a:gd name="T26" fmla="*/ 6 w 23"/>
                <a:gd name="T27" fmla="*/ 29 h 33"/>
                <a:gd name="T28" fmla="*/ 6 w 23"/>
                <a:gd name="T29" fmla="*/ 30 h 33"/>
                <a:gd name="T30" fmla="*/ 8 w 23"/>
                <a:gd name="T31" fmla="*/ 32 h 33"/>
                <a:gd name="T32" fmla="*/ 11 w 23"/>
                <a:gd name="T33" fmla="*/ 31 h 33"/>
                <a:gd name="T34" fmla="*/ 14 w 23"/>
                <a:gd name="T35" fmla="*/ 26 h 33"/>
                <a:gd name="T36" fmla="*/ 14 w 23"/>
                <a:gd name="T37" fmla="*/ 25 h 33"/>
                <a:gd name="T38" fmla="*/ 16 w 23"/>
                <a:gd name="T39" fmla="*/ 21 h 33"/>
                <a:gd name="T40" fmla="*/ 19 w 23"/>
                <a:gd name="T41" fmla="*/ 22 h 33"/>
                <a:gd name="T42" fmla="*/ 23 w 23"/>
                <a:gd name="T43" fmla="*/ 12 h 33"/>
                <a:gd name="T44" fmla="*/ 22 w 23"/>
                <a:gd name="T45" fmla="*/ 10 h 33"/>
                <a:gd name="T46" fmla="*/ 19 w 23"/>
                <a:gd name="T47" fmla="*/ 10 h 33"/>
                <a:gd name="T48" fmla="*/ 20 w 23"/>
                <a:gd name="T49" fmla="*/ 8 h 33"/>
                <a:gd name="T50" fmla="*/ 21 w 23"/>
                <a:gd name="T51" fmla="*/ 4 h 33"/>
                <a:gd name="T52" fmla="*/ 22 w 23"/>
                <a:gd name="T53" fmla="*/ 3 h 33"/>
                <a:gd name="T54" fmla="*/ 20 w 23"/>
                <a:gd name="T55" fmla="*/ 1 h 33"/>
                <a:gd name="T56" fmla="*/ 17 w 23"/>
                <a:gd name="T5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3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7"/>
                    <a:pt x="3" y="15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5" y="25"/>
                    <a:pt x="6" y="25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2"/>
                    <a:pt x="8" y="32"/>
                  </a:cubicBezTo>
                  <a:cubicBezTo>
                    <a:pt x="9" y="33"/>
                    <a:pt x="11" y="32"/>
                    <a:pt x="11" y="3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5" y="24"/>
                    <a:pt x="16" y="22"/>
                    <a:pt x="16" y="21"/>
                  </a:cubicBezTo>
                  <a:cubicBezTo>
                    <a:pt x="17" y="22"/>
                    <a:pt x="19" y="22"/>
                    <a:pt x="19" y="22"/>
                  </a:cubicBezTo>
                  <a:cubicBezTo>
                    <a:pt x="23" y="21"/>
                    <a:pt x="23" y="12"/>
                    <a:pt x="23" y="12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1" y="4"/>
                    <a:pt x="22" y="4"/>
                    <a:pt x="22" y="3"/>
                  </a:cubicBezTo>
                  <a:cubicBezTo>
                    <a:pt x="22" y="2"/>
                    <a:pt x="21" y="2"/>
                    <a:pt x="20" y="1"/>
                  </a:cubicBezTo>
                  <a:cubicBezTo>
                    <a:pt x="19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7" name="Freeform 126"/>
            <p:cNvSpPr>
              <a:spLocks noEditPoints="1" noChangeArrowheads="1"/>
            </p:cNvSpPr>
            <p:nvPr/>
          </p:nvSpPr>
          <p:spPr bwMode="auto">
            <a:xfrm>
              <a:off x="3526" y="2816"/>
              <a:ext cx="58" cy="75"/>
            </a:xfrm>
            <a:custGeom>
              <a:avLst/>
              <a:gdLst>
                <a:gd name="T0" fmla="*/ 20 w 40"/>
                <a:gd name="T1" fmla="*/ 1 h 52"/>
                <a:gd name="T2" fmla="*/ 18 w 40"/>
                <a:gd name="T3" fmla="*/ 2 h 52"/>
                <a:gd name="T4" fmla="*/ 13 w 40"/>
                <a:gd name="T5" fmla="*/ 12 h 52"/>
                <a:gd name="T6" fmla="*/ 0 w 40"/>
                <a:gd name="T7" fmla="*/ 40 h 52"/>
                <a:gd name="T8" fmla="*/ 2 w 40"/>
                <a:gd name="T9" fmla="*/ 43 h 52"/>
                <a:gd name="T10" fmla="*/ 17 w 40"/>
                <a:gd name="T11" fmla="*/ 50 h 52"/>
                <a:gd name="T12" fmla="*/ 17 w 40"/>
                <a:gd name="T13" fmla="*/ 49 h 52"/>
                <a:gd name="T14" fmla="*/ 18 w 40"/>
                <a:gd name="T15" fmla="*/ 51 h 52"/>
                <a:gd name="T16" fmla="*/ 22 w 40"/>
                <a:gd name="T17" fmla="*/ 50 h 52"/>
                <a:gd name="T18" fmla="*/ 39 w 40"/>
                <a:gd name="T19" fmla="*/ 25 h 52"/>
                <a:gd name="T20" fmla="*/ 40 w 40"/>
                <a:gd name="T21" fmla="*/ 23 h 52"/>
                <a:gd name="T22" fmla="*/ 22 w 40"/>
                <a:gd name="T23" fmla="*/ 1 h 52"/>
                <a:gd name="T24" fmla="*/ 20 w 40"/>
                <a:gd name="T25" fmla="*/ 1 h 52"/>
                <a:gd name="T26" fmla="*/ 18 w 40"/>
                <a:gd name="T27" fmla="*/ 14 h 52"/>
                <a:gd name="T28" fmla="*/ 22 w 40"/>
                <a:gd name="T29" fmla="*/ 7 h 52"/>
                <a:gd name="T30" fmla="*/ 34 w 40"/>
                <a:gd name="T31" fmla="*/ 23 h 52"/>
                <a:gd name="T32" fmla="*/ 19 w 40"/>
                <a:gd name="T33" fmla="*/ 45 h 52"/>
                <a:gd name="T34" fmla="*/ 6 w 40"/>
                <a:gd name="T35" fmla="*/ 39 h 52"/>
                <a:gd name="T36" fmla="*/ 18 w 40"/>
                <a:gd name="T37" fmla="*/ 14 h 52"/>
                <a:gd name="T38" fmla="*/ 17 w 40"/>
                <a:gd name="T39" fmla="*/ 49 h 52"/>
                <a:gd name="T40" fmla="*/ 17 w 40"/>
                <a:gd name="T41" fmla="*/ 48 h 52"/>
                <a:gd name="T42" fmla="*/ 17 w 40"/>
                <a:gd name="T4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52">
                  <a:moveTo>
                    <a:pt x="20" y="1"/>
                  </a:moveTo>
                  <a:cubicBezTo>
                    <a:pt x="19" y="1"/>
                    <a:pt x="19" y="1"/>
                    <a:pt x="18" y="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21"/>
                    <a:pt x="2" y="30"/>
                    <a:pt x="0" y="40"/>
                  </a:cubicBezTo>
                  <a:cubicBezTo>
                    <a:pt x="0" y="41"/>
                    <a:pt x="1" y="42"/>
                    <a:pt x="2" y="43"/>
                  </a:cubicBezTo>
                  <a:cubicBezTo>
                    <a:pt x="6" y="44"/>
                    <a:pt x="16" y="49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50"/>
                    <a:pt x="17" y="51"/>
                    <a:pt x="18" y="51"/>
                  </a:cubicBezTo>
                  <a:cubicBezTo>
                    <a:pt x="19" y="52"/>
                    <a:pt x="21" y="52"/>
                    <a:pt x="22" y="50"/>
                  </a:cubicBezTo>
                  <a:cubicBezTo>
                    <a:pt x="27" y="41"/>
                    <a:pt x="32" y="33"/>
                    <a:pt x="39" y="25"/>
                  </a:cubicBezTo>
                  <a:cubicBezTo>
                    <a:pt x="40" y="25"/>
                    <a:pt x="40" y="24"/>
                    <a:pt x="40" y="23"/>
                  </a:cubicBezTo>
                  <a:cubicBezTo>
                    <a:pt x="38" y="15"/>
                    <a:pt x="28" y="5"/>
                    <a:pt x="22" y="1"/>
                  </a:cubicBezTo>
                  <a:cubicBezTo>
                    <a:pt x="22" y="1"/>
                    <a:pt x="21" y="0"/>
                    <a:pt x="20" y="1"/>
                  </a:cubicBezTo>
                  <a:close/>
                  <a:moveTo>
                    <a:pt x="18" y="14"/>
                  </a:moveTo>
                  <a:cubicBezTo>
                    <a:pt x="18" y="14"/>
                    <a:pt x="20" y="10"/>
                    <a:pt x="22" y="7"/>
                  </a:cubicBezTo>
                  <a:cubicBezTo>
                    <a:pt x="26" y="11"/>
                    <a:pt x="32" y="18"/>
                    <a:pt x="34" y="23"/>
                  </a:cubicBezTo>
                  <a:cubicBezTo>
                    <a:pt x="28" y="30"/>
                    <a:pt x="24" y="37"/>
                    <a:pt x="19" y="45"/>
                  </a:cubicBezTo>
                  <a:cubicBezTo>
                    <a:pt x="15" y="43"/>
                    <a:pt x="10" y="40"/>
                    <a:pt x="6" y="39"/>
                  </a:cubicBezTo>
                  <a:cubicBezTo>
                    <a:pt x="8" y="31"/>
                    <a:pt x="13" y="22"/>
                    <a:pt x="18" y="14"/>
                  </a:cubicBezTo>
                  <a:close/>
                  <a:moveTo>
                    <a:pt x="17" y="49"/>
                  </a:moveTo>
                  <a:cubicBezTo>
                    <a:pt x="17" y="49"/>
                    <a:pt x="17" y="48"/>
                    <a:pt x="17" y="48"/>
                  </a:cubicBezTo>
                  <a:cubicBezTo>
                    <a:pt x="17" y="48"/>
                    <a:pt x="17" y="49"/>
                    <a:pt x="17" y="4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8" name="Freeform 127"/>
            <p:cNvSpPr>
              <a:spLocks noChangeArrowheads="1"/>
            </p:cNvSpPr>
            <p:nvPr/>
          </p:nvSpPr>
          <p:spPr bwMode="auto">
            <a:xfrm>
              <a:off x="3539" y="2852"/>
              <a:ext cx="26" cy="20"/>
            </a:xfrm>
            <a:custGeom>
              <a:avLst/>
              <a:gdLst>
                <a:gd name="T0" fmla="*/ 0 w 18"/>
                <a:gd name="T1" fmla="*/ 2 h 14"/>
                <a:gd name="T2" fmla="*/ 2 w 18"/>
                <a:gd name="T3" fmla="*/ 5 h 14"/>
                <a:gd name="T4" fmla="*/ 13 w 18"/>
                <a:gd name="T5" fmla="*/ 12 h 14"/>
                <a:gd name="T6" fmla="*/ 17 w 18"/>
                <a:gd name="T7" fmla="*/ 13 h 14"/>
                <a:gd name="T8" fmla="*/ 17 w 18"/>
                <a:gd name="T9" fmla="*/ 9 h 14"/>
                <a:gd name="T10" fmla="*/ 3 w 18"/>
                <a:gd name="T11" fmla="*/ 0 h 14"/>
                <a:gd name="T12" fmla="*/ 0 w 18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5" y="6"/>
                    <a:pt x="10" y="9"/>
                    <a:pt x="13" y="12"/>
                  </a:cubicBezTo>
                  <a:cubicBezTo>
                    <a:pt x="14" y="14"/>
                    <a:pt x="15" y="14"/>
                    <a:pt x="17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4" y="5"/>
                    <a:pt x="8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9" name="Freeform 128"/>
            <p:cNvSpPr>
              <a:spLocks noChangeArrowheads="1"/>
            </p:cNvSpPr>
            <p:nvPr/>
          </p:nvSpPr>
          <p:spPr bwMode="auto">
            <a:xfrm>
              <a:off x="3549" y="2832"/>
              <a:ext cx="26" cy="21"/>
            </a:xfrm>
            <a:custGeom>
              <a:avLst/>
              <a:gdLst>
                <a:gd name="T0" fmla="*/ 0 w 18"/>
                <a:gd name="T1" fmla="*/ 2 h 15"/>
                <a:gd name="T2" fmla="*/ 1 w 18"/>
                <a:gd name="T3" fmla="*/ 5 h 15"/>
                <a:gd name="T4" fmla="*/ 5 w 18"/>
                <a:gd name="T5" fmla="*/ 9 h 15"/>
                <a:gd name="T6" fmla="*/ 14 w 18"/>
                <a:gd name="T7" fmla="*/ 15 h 15"/>
                <a:gd name="T8" fmla="*/ 18 w 18"/>
                <a:gd name="T9" fmla="*/ 13 h 15"/>
                <a:gd name="T10" fmla="*/ 16 w 18"/>
                <a:gd name="T11" fmla="*/ 10 h 15"/>
                <a:gd name="T12" fmla="*/ 8 w 18"/>
                <a:gd name="T13" fmla="*/ 4 h 15"/>
                <a:gd name="T14" fmla="*/ 4 w 18"/>
                <a:gd name="T15" fmla="*/ 1 h 15"/>
                <a:gd name="T16" fmla="*/ 0 w 18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1" y="14"/>
                    <a:pt x="14" y="15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7" y="10"/>
                    <a:pt x="16" y="10"/>
                  </a:cubicBezTo>
                  <a:cubicBezTo>
                    <a:pt x="14" y="9"/>
                    <a:pt x="11" y="7"/>
                    <a:pt x="8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0" name="Freeform 129"/>
            <p:cNvSpPr>
              <a:spLocks noChangeArrowheads="1"/>
            </p:cNvSpPr>
            <p:nvPr/>
          </p:nvSpPr>
          <p:spPr bwMode="auto">
            <a:xfrm>
              <a:off x="3063" y="2501"/>
              <a:ext cx="489" cy="238"/>
            </a:xfrm>
            <a:custGeom>
              <a:avLst/>
              <a:gdLst>
                <a:gd name="T0" fmla="*/ 18 w 338"/>
                <a:gd name="T1" fmla="*/ 10 h 165"/>
                <a:gd name="T2" fmla="*/ 3 w 338"/>
                <a:gd name="T3" fmla="*/ 53 h 165"/>
                <a:gd name="T4" fmla="*/ 27 w 338"/>
                <a:gd name="T5" fmla="*/ 84 h 165"/>
                <a:gd name="T6" fmla="*/ 68 w 338"/>
                <a:gd name="T7" fmla="*/ 111 h 165"/>
                <a:gd name="T8" fmla="*/ 97 w 338"/>
                <a:gd name="T9" fmla="*/ 129 h 165"/>
                <a:gd name="T10" fmla="*/ 185 w 338"/>
                <a:gd name="T11" fmla="*/ 159 h 165"/>
                <a:gd name="T12" fmla="*/ 266 w 338"/>
                <a:gd name="T13" fmla="*/ 163 h 165"/>
                <a:gd name="T14" fmla="*/ 307 w 338"/>
                <a:gd name="T15" fmla="*/ 153 h 165"/>
                <a:gd name="T16" fmla="*/ 327 w 338"/>
                <a:gd name="T17" fmla="*/ 141 h 165"/>
                <a:gd name="T18" fmla="*/ 336 w 338"/>
                <a:gd name="T19" fmla="*/ 133 h 165"/>
                <a:gd name="T20" fmla="*/ 337 w 338"/>
                <a:gd name="T21" fmla="*/ 129 h 165"/>
                <a:gd name="T22" fmla="*/ 333 w 338"/>
                <a:gd name="T23" fmla="*/ 129 h 165"/>
                <a:gd name="T24" fmla="*/ 323 w 338"/>
                <a:gd name="T25" fmla="*/ 137 h 165"/>
                <a:gd name="T26" fmla="*/ 306 w 338"/>
                <a:gd name="T27" fmla="*/ 148 h 165"/>
                <a:gd name="T28" fmla="*/ 266 w 338"/>
                <a:gd name="T29" fmla="*/ 158 h 165"/>
                <a:gd name="T30" fmla="*/ 186 w 338"/>
                <a:gd name="T31" fmla="*/ 154 h 165"/>
                <a:gd name="T32" fmla="*/ 100 w 338"/>
                <a:gd name="T33" fmla="*/ 124 h 165"/>
                <a:gd name="T34" fmla="*/ 71 w 338"/>
                <a:gd name="T35" fmla="*/ 106 h 165"/>
                <a:gd name="T36" fmla="*/ 31 w 338"/>
                <a:gd name="T37" fmla="*/ 80 h 165"/>
                <a:gd name="T38" fmla="*/ 9 w 338"/>
                <a:gd name="T39" fmla="*/ 52 h 165"/>
                <a:gd name="T40" fmla="*/ 22 w 338"/>
                <a:gd name="T41" fmla="*/ 14 h 165"/>
                <a:gd name="T42" fmla="*/ 39 w 338"/>
                <a:gd name="T43" fmla="*/ 7 h 165"/>
                <a:gd name="T44" fmla="*/ 60 w 338"/>
                <a:gd name="T45" fmla="*/ 24 h 165"/>
                <a:gd name="T46" fmla="*/ 63 w 338"/>
                <a:gd name="T47" fmla="*/ 28 h 165"/>
                <a:gd name="T48" fmla="*/ 77 w 338"/>
                <a:gd name="T49" fmla="*/ 53 h 165"/>
                <a:gd name="T50" fmla="*/ 96 w 338"/>
                <a:gd name="T51" fmla="*/ 80 h 165"/>
                <a:gd name="T52" fmla="*/ 189 w 338"/>
                <a:gd name="T53" fmla="*/ 133 h 165"/>
                <a:gd name="T54" fmla="*/ 332 w 338"/>
                <a:gd name="T55" fmla="*/ 100 h 165"/>
                <a:gd name="T56" fmla="*/ 331 w 338"/>
                <a:gd name="T57" fmla="*/ 96 h 165"/>
                <a:gd name="T58" fmla="*/ 328 w 338"/>
                <a:gd name="T59" fmla="*/ 96 h 165"/>
                <a:gd name="T60" fmla="*/ 190 w 338"/>
                <a:gd name="T61" fmla="*/ 128 h 165"/>
                <a:gd name="T62" fmla="*/ 100 w 338"/>
                <a:gd name="T63" fmla="*/ 76 h 165"/>
                <a:gd name="T64" fmla="*/ 82 w 338"/>
                <a:gd name="T65" fmla="*/ 51 h 165"/>
                <a:gd name="T66" fmla="*/ 67 w 338"/>
                <a:gd name="T67" fmla="*/ 24 h 165"/>
                <a:gd name="T68" fmla="*/ 64 w 338"/>
                <a:gd name="T69" fmla="*/ 21 h 165"/>
                <a:gd name="T70" fmla="*/ 41 w 338"/>
                <a:gd name="T71" fmla="*/ 2 h 165"/>
                <a:gd name="T72" fmla="*/ 18 w 338"/>
                <a:gd name="T73" fmla="*/ 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8" h="165">
                  <a:moveTo>
                    <a:pt x="18" y="10"/>
                  </a:moveTo>
                  <a:cubicBezTo>
                    <a:pt x="7" y="21"/>
                    <a:pt x="0" y="42"/>
                    <a:pt x="3" y="53"/>
                  </a:cubicBezTo>
                  <a:cubicBezTo>
                    <a:pt x="7" y="66"/>
                    <a:pt x="17" y="75"/>
                    <a:pt x="27" y="84"/>
                  </a:cubicBezTo>
                  <a:cubicBezTo>
                    <a:pt x="40" y="94"/>
                    <a:pt x="54" y="103"/>
                    <a:pt x="68" y="111"/>
                  </a:cubicBezTo>
                  <a:cubicBezTo>
                    <a:pt x="78" y="117"/>
                    <a:pt x="88" y="122"/>
                    <a:pt x="97" y="129"/>
                  </a:cubicBezTo>
                  <a:cubicBezTo>
                    <a:pt x="126" y="149"/>
                    <a:pt x="152" y="154"/>
                    <a:pt x="185" y="159"/>
                  </a:cubicBezTo>
                  <a:cubicBezTo>
                    <a:pt x="217" y="164"/>
                    <a:pt x="243" y="165"/>
                    <a:pt x="266" y="163"/>
                  </a:cubicBezTo>
                  <a:cubicBezTo>
                    <a:pt x="281" y="162"/>
                    <a:pt x="295" y="157"/>
                    <a:pt x="307" y="153"/>
                  </a:cubicBezTo>
                  <a:cubicBezTo>
                    <a:pt x="316" y="151"/>
                    <a:pt x="321" y="146"/>
                    <a:pt x="327" y="141"/>
                  </a:cubicBezTo>
                  <a:cubicBezTo>
                    <a:pt x="330" y="138"/>
                    <a:pt x="333" y="135"/>
                    <a:pt x="336" y="133"/>
                  </a:cubicBezTo>
                  <a:cubicBezTo>
                    <a:pt x="338" y="132"/>
                    <a:pt x="338" y="130"/>
                    <a:pt x="337" y="129"/>
                  </a:cubicBezTo>
                  <a:cubicBezTo>
                    <a:pt x="336" y="128"/>
                    <a:pt x="335" y="128"/>
                    <a:pt x="333" y="129"/>
                  </a:cubicBezTo>
                  <a:cubicBezTo>
                    <a:pt x="330" y="131"/>
                    <a:pt x="326" y="134"/>
                    <a:pt x="323" y="137"/>
                  </a:cubicBezTo>
                  <a:cubicBezTo>
                    <a:pt x="318" y="142"/>
                    <a:pt x="313" y="146"/>
                    <a:pt x="306" y="148"/>
                  </a:cubicBezTo>
                  <a:cubicBezTo>
                    <a:pt x="293" y="152"/>
                    <a:pt x="280" y="156"/>
                    <a:pt x="266" y="158"/>
                  </a:cubicBezTo>
                  <a:cubicBezTo>
                    <a:pt x="243" y="160"/>
                    <a:pt x="217" y="159"/>
                    <a:pt x="186" y="154"/>
                  </a:cubicBezTo>
                  <a:cubicBezTo>
                    <a:pt x="153" y="148"/>
                    <a:pt x="128" y="144"/>
                    <a:pt x="100" y="124"/>
                  </a:cubicBezTo>
                  <a:cubicBezTo>
                    <a:pt x="91" y="118"/>
                    <a:pt x="81" y="112"/>
                    <a:pt x="71" y="106"/>
                  </a:cubicBezTo>
                  <a:cubicBezTo>
                    <a:pt x="57" y="98"/>
                    <a:pt x="43" y="90"/>
                    <a:pt x="31" y="80"/>
                  </a:cubicBezTo>
                  <a:cubicBezTo>
                    <a:pt x="21" y="72"/>
                    <a:pt x="12" y="64"/>
                    <a:pt x="9" y="52"/>
                  </a:cubicBezTo>
                  <a:cubicBezTo>
                    <a:pt x="6" y="42"/>
                    <a:pt x="12" y="24"/>
                    <a:pt x="22" y="14"/>
                  </a:cubicBezTo>
                  <a:cubicBezTo>
                    <a:pt x="26" y="10"/>
                    <a:pt x="32" y="5"/>
                    <a:pt x="39" y="7"/>
                  </a:cubicBezTo>
                  <a:cubicBezTo>
                    <a:pt x="45" y="9"/>
                    <a:pt x="54" y="18"/>
                    <a:pt x="60" y="24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70" y="36"/>
                    <a:pt x="73" y="42"/>
                    <a:pt x="77" y="53"/>
                  </a:cubicBezTo>
                  <a:cubicBezTo>
                    <a:pt x="80" y="63"/>
                    <a:pt x="88" y="72"/>
                    <a:pt x="96" y="80"/>
                  </a:cubicBezTo>
                  <a:cubicBezTo>
                    <a:pt x="123" y="106"/>
                    <a:pt x="155" y="125"/>
                    <a:pt x="189" y="133"/>
                  </a:cubicBezTo>
                  <a:cubicBezTo>
                    <a:pt x="248" y="148"/>
                    <a:pt x="300" y="135"/>
                    <a:pt x="332" y="100"/>
                  </a:cubicBezTo>
                  <a:cubicBezTo>
                    <a:pt x="333" y="99"/>
                    <a:pt x="333" y="97"/>
                    <a:pt x="331" y="96"/>
                  </a:cubicBezTo>
                  <a:cubicBezTo>
                    <a:pt x="330" y="95"/>
                    <a:pt x="329" y="95"/>
                    <a:pt x="328" y="96"/>
                  </a:cubicBezTo>
                  <a:cubicBezTo>
                    <a:pt x="285" y="145"/>
                    <a:pt x="217" y="135"/>
                    <a:pt x="190" y="128"/>
                  </a:cubicBezTo>
                  <a:cubicBezTo>
                    <a:pt x="157" y="120"/>
                    <a:pt x="126" y="102"/>
                    <a:pt x="100" y="76"/>
                  </a:cubicBezTo>
                  <a:cubicBezTo>
                    <a:pt x="92" y="69"/>
                    <a:pt x="85" y="60"/>
                    <a:pt x="82" y="51"/>
                  </a:cubicBezTo>
                  <a:cubicBezTo>
                    <a:pt x="78" y="40"/>
                    <a:pt x="75" y="33"/>
                    <a:pt x="67" y="2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7" y="14"/>
                    <a:pt x="48" y="4"/>
                    <a:pt x="41" y="2"/>
                  </a:cubicBezTo>
                  <a:cubicBezTo>
                    <a:pt x="33" y="0"/>
                    <a:pt x="25" y="3"/>
                    <a:pt x="18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1" name="Freeform 130"/>
            <p:cNvSpPr>
              <a:spLocks noChangeArrowheads="1"/>
            </p:cNvSpPr>
            <p:nvPr/>
          </p:nvSpPr>
          <p:spPr bwMode="auto">
            <a:xfrm>
              <a:off x="3031" y="2475"/>
              <a:ext cx="68" cy="81"/>
            </a:xfrm>
            <a:custGeom>
              <a:avLst/>
              <a:gdLst>
                <a:gd name="T0" fmla="*/ 29 w 47"/>
                <a:gd name="T1" fmla="*/ 0 h 56"/>
                <a:gd name="T2" fmla="*/ 27 w 47"/>
                <a:gd name="T3" fmla="*/ 1 h 56"/>
                <a:gd name="T4" fmla="*/ 14 w 47"/>
                <a:gd name="T5" fmla="*/ 19 h 56"/>
                <a:gd name="T6" fmla="*/ 1 w 47"/>
                <a:gd name="T7" fmla="*/ 38 h 56"/>
                <a:gd name="T8" fmla="*/ 1 w 47"/>
                <a:gd name="T9" fmla="*/ 41 h 56"/>
                <a:gd name="T10" fmla="*/ 10 w 47"/>
                <a:gd name="T11" fmla="*/ 47 h 56"/>
                <a:gd name="T12" fmla="*/ 20 w 47"/>
                <a:gd name="T13" fmla="*/ 55 h 56"/>
                <a:gd name="T14" fmla="*/ 24 w 47"/>
                <a:gd name="T15" fmla="*/ 55 h 56"/>
                <a:gd name="T16" fmla="*/ 25 w 47"/>
                <a:gd name="T17" fmla="*/ 53 h 56"/>
                <a:gd name="T18" fmla="*/ 24 w 47"/>
                <a:gd name="T19" fmla="*/ 52 h 56"/>
                <a:gd name="T20" fmla="*/ 13 w 47"/>
                <a:gd name="T21" fmla="*/ 43 h 56"/>
                <a:gd name="T22" fmla="*/ 7 w 47"/>
                <a:gd name="T23" fmla="*/ 38 h 56"/>
                <a:gd name="T24" fmla="*/ 18 w 47"/>
                <a:gd name="T25" fmla="*/ 22 h 56"/>
                <a:gd name="T26" fmla="*/ 29 w 47"/>
                <a:gd name="T27" fmla="*/ 7 h 56"/>
                <a:gd name="T28" fmla="*/ 41 w 47"/>
                <a:gd name="T29" fmla="*/ 26 h 56"/>
                <a:gd name="T30" fmla="*/ 45 w 47"/>
                <a:gd name="T31" fmla="*/ 26 h 56"/>
                <a:gd name="T32" fmla="*/ 46 w 47"/>
                <a:gd name="T33" fmla="*/ 23 h 56"/>
                <a:gd name="T34" fmla="*/ 32 w 47"/>
                <a:gd name="T35" fmla="*/ 1 h 56"/>
                <a:gd name="T36" fmla="*/ 29 w 4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6">
                  <a:moveTo>
                    <a:pt x="29" y="0"/>
                  </a:moveTo>
                  <a:cubicBezTo>
                    <a:pt x="28" y="0"/>
                    <a:pt x="27" y="0"/>
                    <a:pt x="27" y="1"/>
                  </a:cubicBezTo>
                  <a:cubicBezTo>
                    <a:pt x="23" y="7"/>
                    <a:pt x="19" y="13"/>
                    <a:pt x="14" y="19"/>
                  </a:cubicBezTo>
                  <a:cubicBezTo>
                    <a:pt x="9" y="25"/>
                    <a:pt x="5" y="31"/>
                    <a:pt x="1" y="38"/>
                  </a:cubicBezTo>
                  <a:cubicBezTo>
                    <a:pt x="0" y="39"/>
                    <a:pt x="0" y="40"/>
                    <a:pt x="1" y="41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4" y="50"/>
                    <a:pt x="18" y="52"/>
                    <a:pt x="20" y="55"/>
                  </a:cubicBezTo>
                  <a:cubicBezTo>
                    <a:pt x="21" y="56"/>
                    <a:pt x="23" y="56"/>
                    <a:pt x="24" y="55"/>
                  </a:cubicBezTo>
                  <a:cubicBezTo>
                    <a:pt x="25" y="55"/>
                    <a:pt x="25" y="54"/>
                    <a:pt x="25" y="53"/>
                  </a:cubicBezTo>
                  <a:cubicBezTo>
                    <a:pt x="25" y="53"/>
                    <a:pt x="25" y="52"/>
                    <a:pt x="24" y="52"/>
                  </a:cubicBezTo>
                  <a:cubicBezTo>
                    <a:pt x="21" y="48"/>
                    <a:pt x="17" y="45"/>
                    <a:pt x="13" y="43"/>
                  </a:cubicBezTo>
                  <a:cubicBezTo>
                    <a:pt x="11" y="41"/>
                    <a:pt x="9" y="40"/>
                    <a:pt x="7" y="38"/>
                  </a:cubicBezTo>
                  <a:cubicBezTo>
                    <a:pt x="10" y="33"/>
                    <a:pt x="14" y="27"/>
                    <a:pt x="18" y="22"/>
                  </a:cubicBezTo>
                  <a:cubicBezTo>
                    <a:pt x="22" y="17"/>
                    <a:pt x="26" y="12"/>
                    <a:pt x="29" y="7"/>
                  </a:cubicBezTo>
                  <a:cubicBezTo>
                    <a:pt x="33" y="13"/>
                    <a:pt x="37" y="20"/>
                    <a:pt x="41" y="26"/>
                  </a:cubicBezTo>
                  <a:cubicBezTo>
                    <a:pt x="42" y="27"/>
                    <a:pt x="44" y="27"/>
                    <a:pt x="45" y="26"/>
                  </a:cubicBezTo>
                  <a:cubicBezTo>
                    <a:pt x="46" y="25"/>
                    <a:pt x="47" y="24"/>
                    <a:pt x="46" y="23"/>
                  </a:cubicBezTo>
                  <a:cubicBezTo>
                    <a:pt x="41" y="15"/>
                    <a:pt x="36" y="8"/>
                    <a:pt x="32" y="1"/>
                  </a:cubicBezTo>
                  <a:cubicBezTo>
                    <a:pt x="31" y="0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2" name="Freeform 131"/>
            <p:cNvSpPr>
              <a:spLocks noChangeArrowheads="1"/>
            </p:cNvSpPr>
            <p:nvPr/>
          </p:nvSpPr>
          <p:spPr bwMode="auto">
            <a:xfrm>
              <a:off x="2977" y="2424"/>
              <a:ext cx="86" cy="88"/>
            </a:xfrm>
            <a:custGeom>
              <a:avLst/>
              <a:gdLst>
                <a:gd name="T0" fmla="*/ 59 w 59"/>
                <a:gd name="T1" fmla="*/ 39 h 61"/>
                <a:gd name="T2" fmla="*/ 51 w 59"/>
                <a:gd name="T3" fmla="*/ 7 h 61"/>
                <a:gd name="T4" fmla="*/ 47 w 59"/>
                <a:gd name="T5" fmla="*/ 24 h 61"/>
                <a:gd name="T6" fmla="*/ 14 w 59"/>
                <a:gd name="T7" fmla="*/ 0 h 61"/>
                <a:gd name="T8" fmla="*/ 26 w 59"/>
                <a:gd name="T9" fmla="*/ 18 h 61"/>
                <a:gd name="T10" fmla="*/ 6 w 59"/>
                <a:gd name="T11" fmla="*/ 9 h 61"/>
                <a:gd name="T12" fmla="*/ 20 w 59"/>
                <a:gd name="T13" fmla="*/ 28 h 61"/>
                <a:gd name="T14" fmla="*/ 3 w 59"/>
                <a:gd name="T15" fmla="*/ 21 h 61"/>
                <a:gd name="T16" fmla="*/ 19 w 59"/>
                <a:gd name="T17" fmla="*/ 39 h 61"/>
                <a:gd name="T18" fmla="*/ 0 w 59"/>
                <a:gd name="T19" fmla="*/ 34 h 61"/>
                <a:gd name="T20" fmla="*/ 23 w 59"/>
                <a:gd name="T21" fmla="*/ 49 h 61"/>
                <a:gd name="T22" fmla="*/ 44 w 59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1">
                  <a:moveTo>
                    <a:pt x="59" y="39"/>
                  </a:moveTo>
                  <a:cubicBezTo>
                    <a:pt x="57" y="28"/>
                    <a:pt x="52" y="18"/>
                    <a:pt x="51" y="7"/>
                  </a:cubicBezTo>
                  <a:cubicBezTo>
                    <a:pt x="46" y="9"/>
                    <a:pt x="47" y="18"/>
                    <a:pt x="47" y="24"/>
                  </a:cubicBezTo>
                  <a:cubicBezTo>
                    <a:pt x="33" y="23"/>
                    <a:pt x="26" y="1"/>
                    <a:pt x="14" y="0"/>
                  </a:cubicBezTo>
                  <a:cubicBezTo>
                    <a:pt x="14" y="6"/>
                    <a:pt x="22" y="14"/>
                    <a:pt x="26" y="18"/>
                  </a:cubicBezTo>
                  <a:cubicBezTo>
                    <a:pt x="23" y="16"/>
                    <a:pt x="9" y="3"/>
                    <a:pt x="6" y="9"/>
                  </a:cubicBezTo>
                  <a:cubicBezTo>
                    <a:pt x="4" y="12"/>
                    <a:pt x="18" y="26"/>
                    <a:pt x="20" y="28"/>
                  </a:cubicBezTo>
                  <a:cubicBezTo>
                    <a:pt x="17" y="24"/>
                    <a:pt x="8" y="21"/>
                    <a:pt x="3" y="21"/>
                  </a:cubicBezTo>
                  <a:cubicBezTo>
                    <a:pt x="4" y="30"/>
                    <a:pt x="12" y="35"/>
                    <a:pt x="19" y="39"/>
                  </a:cubicBezTo>
                  <a:cubicBezTo>
                    <a:pt x="13" y="35"/>
                    <a:pt x="7" y="35"/>
                    <a:pt x="0" y="34"/>
                  </a:cubicBezTo>
                  <a:cubicBezTo>
                    <a:pt x="0" y="44"/>
                    <a:pt x="16" y="46"/>
                    <a:pt x="23" y="49"/>
                  </a:cubicBezTo>
                  <a:cubicBezTo>
                    <a:pt x="30" y="53"/>
                    <a:pt x="36" y="61"/>
                    <a:pt x="4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3" name="Freeform 132"/>
            <p:cNvSpPr>
              <a:spLocks noChangeArrowheads="1"/>
            </p:cNvSpPr>
            <p:nvPr/>
          </p:nvSpPr>
          <p:spPr bwMode="auto">
            <a:xfrm>
              <a:off x="2975" y="2420"/>
              <a:ext cx="92" cy="95"/>
            </a:xfrm>
            <a:custGeom>
              <a:avLst/>
              <a:gdLst>
                <a:gd name="T0" fmla="*/ 13 w 64"/>
                <a:gd name="T1" fmla="*/ 3 h 66"/>
                <a:gd name="T2" fmla="*/ 15 w 64"/>
                <a:gd name="T3" fmla="*/ 9 h 66"/>
                <a:gd name="T4" fmla="*/ 5 w 64"/>
                <a:gd name="T5" fmla="*/ 10 h 66"/>
                <a:gd name="T6" fmla="*/ 10 w 64"/>
                <a:gd name="T7" fmla="*/ 22 h 66"/>
                <a:gd name="T8" fmla="*/ 3 w 64"/>
                <a:gd name="T9" fmla="*/ 22 h 66"/>
                <a:gd name="T10" fmla="*/ 2 w 64"/>
                <a:gd name="T11" fmla="*/ 25 h 66"/>
                <a:gd name="T12" fmla="*/ 4 w 64"/>
                <a:gd name="T13" fmla="*/ 35 h 66"/>
                <a:gd name="T14" fmla="*/ 1 w 64"/>
                <a:gd name="T15" fmla="*/ 36 h 66"/>
                <a:gd name="T16" fmla="*/ 17 w 64"/>
                <a:gd name="T17" fmla="*/ 52 h 66"/>
                <a:gd name="T18" fmla="*/ 29 w 64"/>
                <a:gd name="T19" fmla="*/ 59 h 66"/>
                <a:gd name="T20" fmla="*/ 49 w 64"/>
                <a:gd name="T21" fmla="*/ 63 h 66"/>
                <a:gd name="T22" fmla="*/ 32 w 64"/>
                <a:gd name="T23" fmla="*/ 54 h 66"/>
                <a:gd name="T24" fmla="*/ 18 w 64"/>
                <a:gd name="T25" fmla="*/ 47 h 66"/>
                <a:gd name="T26" fmla="*/ 19 w 64"/>
                <a:gd name="T27" fmla="*/ 44 h 66"/>
                <a:gd name="T28" fmla="*/ 23 w 64"/>
                <a:gd name="T29" fmla="*/ 43 h 66"/>
                <a:gd name="T30" fmla="*/ 22 w 64"/>
                <a:gd name="T31" fmla="*/ 39 h 66"/>
                <a:gd name="T32" fmla="*/ 22 w 64"/>
                <a:gd name="T33" fmla="*/ 39 h 66"/>
                <a:gd name="T34" fmla="*/ 20 w 64"/>
                <a:gd name="T35" fmla="*/ 32 h 66"/>
                <a:gd name="T36" fmla="*/ 24 w 64"/>
                <a:gd name="T37" fmla="*/ 33 h 66"/>
                <a:gd name="T38" fmla="*/ 24 w 64"/>
                <a:gd name="T39" fmla="*/ 29 h 66"/>
                <a:gd name="T40" fmla="*/ 24 w 64"/>
                <a:gd name="T41" fmla="*/ 29 h 66"/>
                <a:gd name="T42" fmla="*/ 10 w 64"/>
                <a:gd name="T43" fmla="*/ 13 h 66"/>
                <a:gd name="T44" fmla="*/ 27 w 64"/>
                <a:gd name="T45" fmla="*/ 23 h 66"/>
                <a:gd name="T46" fmla="*/ 27 w 64"/>
                <a:gd name="T47" fmla="*/ 23 h 66"/>
                <a:gd name="T48" fmla="*/ 31 w 64"/>
                <a:gd name="T49" fmla="*/ 21 h 66"/>
                <a:gd name="T50" fmla="*/ 20 w 64"/>
                <a:gd name="T51" fmla="*/ 8 h 66"/>
                <a:gd name="T52" fmla="*/ 49 w 64"/>
                <a:gd name="T53" fmla="*/ 29 h 66"/>
                <a:gd name="T54" fmla="*/ 52 w 64"/>
                <a:gd name="T55" fmla="*/ 27 h 66"/>
                <a:gd name="T56" fmla="*/ 52 w 64"/>
                <a:gd name="T57" fmla="*/ 18 h 66"/>
                <a:gd name="T58" fmla="*/ 59 w 64"/>
                <a:gd name="T59" fmla="*/ 42 h 66"/>
                <a:gd name="T60" fmla="*/ 64 w 64"/>
                <a:gd name="T61" fmla="*/ 41 h 66"/>
                <a:gd name="T62" fmla="*/ 56 w 64"/>
                <a:gd name="T63" fmla="*/ 10 h 66"/>
                <a:gd name="T64" fmla="*/ 52 w 64"/>
                <a:gd name="T65" fmla="*/ 8 h 66"/>
                <a:gd name="T66" fmla="*/ 33 w 64"/>
                <a:gd name="T67" fmla="*/ 12 h 66"/>
                <a:gd name="T68" fmla="*/ 14 w 64"/>
                <a:gd name="T6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6">
                  <a:moveTo>
                    <a:pt x="14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4" y="7"/>
                    <a:pt x="15" y="9"/>
                  </a:cubicBezTo>
                  <a:cubicBezTo>
                    <a:pt x="13" y="8"/>
                    <a:pt x="11" y="7"/>
                    <a:pt x="9" y="8"/>
                  </a:cubicBezTo>
                  <a:cubicBezTo>
                    <a:pt x="8" y="8"/>
                    <a:pt x="6" y="9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5"/>
                    <a:pt x="7" y="19"/>
                    <a:pt x="10" y="22"/>
                  </a:cubicBezTo>
                  <a:cubicBezTo>
                    <a:pt x="8" y="22"/>
                    <a:pt x="6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2"/>
                    <a:pt x="7" y="35"/>
                  </a:cubicBezTo>
                  <a:cubicBezTo>
                    <a:pt x="6" y="35"/>
                    <a:pt x="5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5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47"/>
                    <a:pt x="9" y="50"/>
                    <a:pt x="17" y="52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9" y="59"/>
                    <a:pt x="29" y="59"/>
                  </a:cubicBezTo>
                  <a:cubicBezTo>
                    <a:pt x="34" y="62"/>
                    <a:pt x="40" y="66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9" y="61"/>
                    <a:pt x="48" y="60"/>
                    <a:pt x="46" y="60"/>
                  </a:cubicBezTo>
                  <a:cubicBezTo>
                    <a:pt x="41" y="61"/>
                    <a:pt x="37" y="58"/>
                    <a:pt x="32" y="5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8" y="47"/>
                  </a:cubicBezTo>
                  <a:cubicBezTo>
                    <a:pt x="12" y="45"/>
                    <a:pt x="8" y="43"/>
                    <a:pt x="6" y="40"/>
                  </a:cubicBezTo>
                  <a:cubicBezTo>
                    <a:pt x="11" y="41"/>
                    <a:pt x="15" y="41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1"/>
                    <a:pt x="23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6"/>
                    <a:pt x="11" y="33"/>
                    <a:pt x="9" y="27"/>
                  </a:cubicBezTo>
                  <a:cubicBezTo>
                    <a:pt x="13" y="28"/>
                    <a:pt x="17" y="30"/>
                    <a:pt x="20" y="32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26"/>
                    <a:pt x="11" y="16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2"/>
                    <a:pt x="21" y="19"/>
                    <a:pt x="24" y="21"/>
                  </a:cubicBezTo>
                  <a:cubicBezTo>
                    <a:pt x="24" y="21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30" y="24"/>
                    <a:pt x="31" y="23"/>
                  </a:cubicBezTo>
                  <a:cubicBezTo>
                    <a:pt x="31" y="23"/>
                    <a:pt x="31" y="22"/>
                    <a:pt x="31" y="21"/>
                  </a:cubicBezTo>
                  <a:cubicBezTo>
                    <a:pt x="31" y="21"/>
                    <a:pt x="31" y="20"/>
                    <a:pt x="30" y="19"/>
                  </a:cubicBezTo>
                  <a:cubicBezTo>
                    <a:pt x="27" y="16"/>
                    <a:pt x="23" y="12"/>
                    <a:pt x="20" y="8"/>
                  </a:cubicBezTo>
                  <a:cubicBezTo>
                    <a:pt x="23" y="9"/>
                    <a:pt x="26" y="13"/>
                    <a:pt x="29" y="16"/>
                  </a:cubicBezTo>
                  <a:cubicBezTo>
                    <a:pt x="34" y="22"/>
                    <a:pt x="40" y="29"/>
                    <a:pt x="49" y="29"/>
                  </a:cubicBezTo>
                  <a:cubicBezTo>
                    <a:pt x="50" y="29"/>
                    <a:pt x="50" y="29"/>
                    <a:pt x="51" y="29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2" y="20"/>
                    <a:pt x="52" y="18"/>
                  </a:cubicBezTo>
                  <a:cubicBezTo>
                    <a:pt x="53" y="23"/>
                    <a:pt x="54" y="27"/>
                    <a:pt x="56" y="3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4"/>
                    <a:pt x="61" y="45"/>
                    <a:pt x="62" y="44"/>
                  </a:cubicBezTo>
                  <a:cubicBezTo>
                    <a:pt x="64" y="44"/>
                    <a:pt x="64" y="43"/>
                    <a:pt x="64" y="4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8" y="23"/>
                    <a:pt x="56" y="17"/>
                    <a:pt x="56" y="10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7"/>
                    <a:pt x="53" y="7"/>
                    <a:pt x="52" y="8"/>
                  </a:cubicBezTo>
                  <a:cubicBezTo>
                    <a:pt x="47" y="10"/>
                    <a:pt x="46" y="17"/>
                    <a:pt x="46" y="23"/>
                  </a:cubicBezTo>
                  <a:cubicBezTo>
                    <a:pt x="41" y="22"/>
                    <a:pt x="37" y="17"/>
                    <a:pt x="33" y="12"/>
                  </a:cubicBezTo>
                  <a:cubicBezTo>
                    <a:pt x="28" y="7"/>
                    <a:pt x="23" y="1"/>
                    <a:pt x="16" y="0"/>
                  </a:cubicBezTo>
                  <a:cubicBezTo>
                    <a:pt x="15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4" name="Freeform 133"/>
            <p:cNvSpPr>
              <a:spLocks noChangeArrowheads="1"/>
            </p:cNvSpPr>
            <p:nvPr/>
          </p:nvSpPr>
          <p:spPr bwMode="auto">
            <a:xfrm>
              <a:off x="3099" y="2532"/>
              <a:ext cx="61" cy="86"/>
            </a:xfrm>
            <a:custGeom>
              <a:avLst/>
              <a:gdLst>
                <a:gd name="T0" fmla="*/ 36 w 42"/>
                <a:gd name="T1" fmla="*/ 0 h 59"/>
                <a:gd name="T2" fmla="*/ 34 w 42"/>
                <a:gd name="T3" fmla="*/ 4 h 59"/>
                <a:gd name="T4" fmla="*/ 16 w 42"/>
                <a:gd name="T5" fmla="*/ 34 h 59"/>
                <a:gd name="T6" fmla="*/ 0 w 42"/>
                <a:gd name="T7" fmla="*/ 55 h 59"/>
                <a:gd name="T8" fmla="*/ 2 w 42"/>
                <a:gd name="T9" fmla="*/ 58 h 59"/>
                <a:gd name="T10" fmla="*/ 5 w 42"/>
                <a:gd name="T11" fmla="*/ 57 h 59"/>
                <a:gd name="T12" fmla="*/ 20 w 42"/>
                <a:gd name="T13" fmla="*/ 38 h 59"/>
                <a:gd name="T14" fmla="*/ 39 w 42"/>
                <a:gd name="T15" fmla="*/ 2 h 59"/>
                <a:gd name="T16" fmla="*/ 36 w 4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9">
                  <a:moveTo>
                    <a:pt x="36" y="0"/>
                  </a:moveTo>
                  <a:cubicBezTo>
                    <a:pt x="35" y="1"/>
                    <a:pt x="34" y="2"/>
                    <a:pt x="34" y="4"/>
                  </a:cubicBezTo>
                  <a:cubicBezTo>
                    <a:pt x="36" y="12"/>
                    <a:pt x="26" y="24"/>
                    <a:pt x="16" y="34"/>
                  </a:cubicBezTo>
                  <a:cubicBezTo>
                    <a:pt x="9" y="41"/>
                    <a:pt x="3" y="48"/>
                    <a:pt x="0" y="55"/>
                  </a:cubicBezTo>
                  <a:cubicBezTo>
                    <a:pt x="0" y="56"/>
                    <a:pt x="1" y="58"/>
                    <a:pt x="2" y="58"/>
                  </a:cubicBezTo>
                  <a:cubicBezTo>
                    <a:pt x="3" y="59"/>
                    <a:pt x="5" y="58"/>
                    <a:pt x="5" y="57"/>
                  </a:cubicBezTo>
                  <a:cubicBezTo>
                    <a:pt x="8" y="51"/>
                    <a:pt x="14" y="45"/>
                    <a:pt x="20" y="38"/>
                  </a:cubicBezTo>
                  <a:cubicBezTo>
                    <a:pt x="31" y="26"/>
                    <a:pt x="42" y="14"/>
                    <a:pt x="39" y="2"/>
                  </a:cubicBezTo>
                  <a:cubicBezTo>
                    <a:pt x="39" y="1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5" name="Freeform 134"/>
            <p:cNvSpPr>
              <a:spLocks noChangeArrowheads="1"/>
            </p:cNvSpPr>
            <p:nvPr/>
          </p:nvSpPr>
          <p:spPr bwMode="auto">
            <a:xfrm>
              <a:off x="3140" y="2582"/>
              <a:ext cx="50" cy="73"/>
            </a:xfrm>
            <a:custGeom>
              <a:avLst/>
              <a:gdLst>
                <a:gd name="T0" fmla="*/ 26 w 35"/>
                <a:gd name="T1" fmla="*/ 1 h 51"/>
                <a:gd name="T2" fmla="*/ 26 w 35"/>
                <a:gd name="T3" fmla="*/ 5 h 51"/>
                <a:gd name="T4" fmla="*/ 23 w 35"/>
                <a:gd name="T5" fmla="*/ 24 h 51"/>
                <a:gd name="T6" fmla="*/ 4 w 35"/>
                <a:gd name="T7" fmla="*/ 44 h 51"/>
                <a:gd name="T8" fmla="*/ 1 w 35"/>
                <a:gd name="T9" fmla="*/ 45 h 51"/>
                <a:gd name="T10" fmla="*/ 3 w 35"/>
                <a:gd name="T11" fmla="*/ 49 h 51"/>
                <a:gd name="T12" fmla="*/ 28 w 35"/>
                <a:gd name="T13" fmla="*/ 27 h 51"/>
                <a:gd name="T14" fmla="*/ 30 w 35"/>
                <a:gd name="T15" fmla="*/ 1 h 51"/>
                <a:gd name="T16" fmla="*/ 26 w 35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1">
                  <a:moveTo>
                    <a:pt x="26" y="1"/>
                  </a:moveTo>
                  <a:cubicBezTo>
                    <a:pt x="25" y="2"/>
                    <a:pt x="25" y="4"/>
                    <a:pt x="26" y="5"/>
                  </a:cubicBezTo>
                  <a:cubicBezTo>
                    <a:pt x="29" y="8"/>
                    <a:pt x="28" y="15"/>
                    <a:pt x="23" y="24"/>
                  </a:cubicBezTo>
                  <a:cubicBezTo>
                    <a:pt x="17" y="36"/>
                    <a:pt x="8" y="45"/>
                    <a:pt x="4" y="44"/>
                  </a:cubicBezTo>
                  <a:cubicBezTo>
                    <a:pt x="3" y="43"/>
                    <a:pt x="1" y="44"/>
                    <a:pt x="1" y="45"/>
                  </a:cubicBezTo>
                  <a:cubicBezTo>
                    <a:pt x="0" y="47"/>
                    <a:pt x="1" y="48"/>
                    <a:pt x="3" y="49"/>
                  </a:cubicBezTo>
                  <a:cubicBezTo>
                    <a:pt x="11" y="51"/>
                    <a:pt x="23" y="36"/>
                    <a:pt x="28" y="27"/>
                  </a:cubicBezTo>
                  <a:cubicBezTo>
                    <a:pt x="34" y="15"/>
                    <a:pt x="35" y="5"/>
                    <a:pt x="30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6" name="Freeform 135"/>
            <p:cNvSpPr>
              <a:spLocks noChangeArrowheads="1"/>
            </p:cNvSpPr>
            <p:nvPr/>
          </p:nvSpPr>
          <p:spPr bwMode="auto">
            <a:xfrm>
              <a:off x="3189" y="2632"/>
              <a:ext cx="42" cy="52"/>
            </a:xfrm>
            <a:custGeom>
              <a:avLst/>
              <a:gdLst>
                <a:gd name="T0" fmla="*/ 22 w 29"/>
                <a:gd name="T1" fmla="*/ 1 h 36"/>
                <a:gd name="T2" fmla="*/ 22 w 29"/>
                <a:gd name="T3" fmla="*/ 5 h 36"/>
                <a:gd name="T4" fmla="*/ 23 w 29"/>
                <a:gd name="T5" fmla="*/ 10 h 36"/>
                <a:gd name="T6" fmla="*/ 2 w 29"/>
                <a:gd name="T7" fmla="*/ 30 h 36"/>
                <a:gd name="T8" fmla="*/ 1 w 29"/>
                <a:gd name="T9" fmla="*/ 34 h 36"/>
                <a:gd name="T10" fmla="*/ 4 w 29"/>
                <a:gd name="T11" fmla="*/ 35 h 36"/>
                <a:gd name="T12" fmla="*/ 28 w 29"/>
                <a:gd name="T13" fmla="*/ 11 h 36"/>
                <a:gd name="T14" fmla="*/ 25 w 29"/>
                <a:gd name="T15" fmla="*/ 1 h 36"/>
                <a:gd name="T16" fmla="*/ 22 w 29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2" y="1"/>
                  </a:moveTo>
                  <a:cubicBezTo>
                    <a:pt x="21" y="2"/>
                    <a:pt x="21" y="4"/>
                    <a:pt x="22" y="5"/>
                  </a:cubicBezTo>
                  <a:cubicBezTo>
                    <a:pt x="23" y="6"/>
                    <a:pt x="23" y="8"/>
                    <a:pt x="23" y="10"/>
                  </a:cubicBezTo>
                  <a:cubicBezTo>
                    <a:pt x="21" y="18"/>
                    <a:pt x="8" y="28"/>
                    <a:pt x="2" y="30"/>
                  </a:cubicBezTo>
                  <a:cubicBezTo>
                    <a:pt x="1" y="31"/>
                    <a:pt x="0" y="32"/>
                    <a:pt x="1" y="34"/>
                  </a:cubicBezTo>
                  <a:cubicBezTo>
                    <a:pt x="1" y="35"/>
                    <a:pt x="3" y="36"/>
                    <a:pt x="4" y="35"/>
                  </a:cubicBezTo>
                  <a:cubicBezTo>
                    <a:pt x="11" y="33"/>
                    <a:pt x="26" y="22"/>
                    <a:pt x="28" y="11"/>
                  </a:cubicBezTo>
                  <a:cubicBezTo>
                    <a:pt x="29" y="8"/>
                    <a:pt x="28" y="4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7" name="Freeform 136"/>
            <p:cNvSpPr>
              <a:spLocks noChangeArrowheads="1"/>
            </p:cNvSpPr>
            <p:nvPr/>
          </p:nvSpPr>
          <p:spPr bwMode="auto">
            <a:xfrm>
              <a:off x="3248" y="2664"/>
              <a:ext cx="31" cy="48"/>
            </a:xfrm>
            <a:custGeom>
              <a:avLst/>
              <a:gdLst>
                <a:gd name="T0" fmla="*/ 18 w 21"/>
                <a:gd name="T1" fmla="*/ 0 h 33"/>
                <a:gd name="T2" fmla="*/ 15 w 21"/>
                <a:gd name="T3" fmla="*/ 3 h 33"/>
                <a:gd name="T4" fmla="*/ 1 w 21"/>
                <a:gd name="T5" fmla="*/ 28 h 33"/>
                <a:gd name="T6" fmla="*/ 1 w 21"/>
                <a:gd name="T7" fmla="*/ 32 h 33"/>
                <a:gd name="T8" fmla="*/ 5 w 21"/>
                <a:gd name="T9" fmla="*/ 32 h 33"/>
                <a:gd name="T10" fmla="*/ 20 w 21"/>
                <a:gd name="T11" fmla="*/ 2 h 33"/>
                <a:gd name="T12" fmla="*/ 18 w 2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16" y="0"/>
                    <a:pt x="15" y="1"/>
                    <a:pt x="15" y="3"/>
                  </a:cubicBezTo>
                  <a:cubicBezTo>
                    <a:pt x="16" y="9"/>
                    <a:pt x="7" y="21"/>
                    <a:pt x="1" y="28"/>
                  </a:cubicBezTo>
                  <a:cubicBezTo>
                    <a:pt x="0" y="29"/>
                    <a:pt x="0" y="31"/>
                    <a:pt x="1" y="32"/>
                  </a:cubicBezTo>
                  <a:cubicBezTo>
                    <a:pt x="2" y="33"/>
                    <a:pt x="4" y="33"/>
                    <a:pt x="5" y="32"/>
                  </a:cubicBezTo>
                  <a:cubicBezTo>
                    <a:pt x="6" y="31"/>
                    <a:pt x="21" y="1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8" name="Freeform 137"/>
            <p:cNvSpPr>
              <a:spLocks noChangeArrowheads="1"/>
            </p:cNvSpPr>
            <p:nvPr/>
          </p:nvSpPr>
          <p:spPr bwMode="auto">
            <a:xfrm>
              <a:off x="3299" y="2681"/>
              <a:ext cx="26" cy="44"/>
            </a:xfrm>
            <a:custGeom>
              <a:avLst/>
              <a:gdLst>
                <a:gd name="T0" fmla="*/ 14 w 18"/>
                <a:gd name="T1" fmla="*/ 0 h 30"/>
                <a:gd name="T2" fmla="*/ 11 w 18"/>
                <a:gd name="T3" fmla="*/ 3 h 30"/>
                <a:gd name="T4" fmla="*/ 2 w 18"/>
                <a:gd name="T5" fmla="*/ 25 h 30"/>
                <a:gd name="T6" fmla="*/ 1 w 18"/>
                <a:gd name="T7" fmla="*/ 28 h 30"/>
                <a:gd name="T8" fmla="*/ 4 w 18"/>
                <a:gd name="T9" fmla="*/ 30 h 30"/>
                <a:gd name="T10" fmla="*/ 17 w 18"/>
                <a:gd name="T11" fmla="*/ 3 h 30"/>
                <a:gd name="T12" fmla="*/ 14 w 18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4" y="0"/>
                  </a:moveTo>
                  <a:cubicBezTo>
                    <a:pt x="12" y="0"/>
                    <a:pt x="11" y="2"/>
                    <a:pt x="11" y="3"/>
                  </a:cubicBezTo>
                  <a:cubicBezTo>
                    <a:pt x="12" y="15"/>
                    <a:pt x="9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3" y="30"/>
                    <a:pt x="4" y="30"/>
                  </a:cubicBezTo>
                  <a:cubicBezTo>
                    <a:pt x="13" y="26"/>
                    <a:pt x="18" y="17"/>
                    <a:pt x="17" y="3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9" name="Freeform 138"/>
            <p:cNvSpPr>
              <a:spLocks noChangeArrowheads="1"/>
            </p:cNvSpPr>
            <p:nvPr/>
          </p:nvSpPr>
          <p:spPr bwMode="auto">
            <a:xfrm>
              <a:off x="3363" y="2697"/>
              <a:ext cx="18" cy="34"/>
            </a:xfrm>
            <a:custGeom>
              <a:avLst/>
              <a:gdLst>
                <a:gd name="T0" fmla="*/ 8 w 13"/>
                <a:gd name="T1" fmla="*/ 2 h 23"/>
                <a:gd name="T2" fmla="*/ 7 w 13"/>
                <a:gd name="T3" fmla="*/ 7 h 23"/>
                <a:gd name="T4" fmla="*/ 2 w 13"/>
                <a:gd name="T5" fmla="*/ 18 h 23"/>
                <a:gd name="T6" fmla="*/ 0 w 13"/>
                <a:gd name="T7" fmla="*/ 20 h 23"/>
                <a:gd name="T8" fmla="*/ 2 w 13"/>
                <a:gd name="T9" fmla="*/ 23 h 23"/>
                <a:gd name="T10" fmla="*/ 12 w 13"/>
                <a:gd name="T11" fmla="*/ 8 h 23"/>
                <a:gd name="T12" fmla="*/ 13 w 13"/>
                <a:gd name="T13" fmla="*/ 3 h 23"/>
                <a:gd name="T14" fmla="*/ 11 w 13"/>
                <a:gd name="T15" fmla="*/ 0 h 23"/>
                <a:gd name="T16" fmla="*/ 8 w 13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3">
                  <a:moveTo>
                    <a:pt x="8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13"/>
                    <a:pt x="5" y="18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0" y="23"/>
                    <a:pt x="11" y="14"/>
                    <a:pt x="12" y="8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0" name="Freeform 139"/>
            <p:cNvSpPr>
              <a:spLocks noChangeArrowheads="1"/>
            </p:cNvSpPr>
            <p:nvPr/>
          </p:nvSpPr>
          <p:spPr bwMode="auto">
            <a:xfrm>
              <a:off x="3416" y="2693"/>
              <a:ext cx="19" cy="43"/>
            </a:xfrm>
            <a:custGeom>
              <a:avLst/>
              <a:gdLst>
                <a:gd name="T0" fmla="*/ 10 w 13"/>
                <a:gd name="T1" fmla="*/ 1 h 30"/>
                <a:gd name="T2" fmla="*/ 7 w 13"/>
                <a:gd name="T3" fmla="*/ 3 h 30"/>
                <a:gd name="T4" fmla="*/ 2 w 13"/>
                <a:gd name="T5" fmla="*/ 25 h 30"/>
                <a:gd name="T6" fmla="*/ 1 w 13"/>
                <a:gd name="T7" fmla="*/ 29 h 30"/>
                <a:gd name="T8" fmla="*/ 5 w 13"/>
                <a:gd name="T9" fmla="*/ 29 h 30"/>
                <a:gd name="T10" fmla="*/ 13 w 13"/>
                <a:gd name="T11" fmla="*/ 3 h 30"/>
                <a:gd name="T12" fmla="*/ 10 w 13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0">
                  <a:moveTo>
                    <a:pt x="10" y="1"/>
                  </a:moveTo>
                  <a:cubicBezTo>
                    <a:pt x="9" y="1"/>
                    <a:pt x="7" y="2"/>
                    <a:pt x="7" y="3"/>
                  </a:cubicBezTo>
                  <a:cubicBezTo>
                    <a:pt x="8" y="12"/>
                    <a:pt x="8" y="20"/>
                    <a:pt x="2" y="25"/>
                  </a:cubicBezTo>
                  <a:cubicBezTo>
                    <a:pt x="1" y="26"/>
                    <a:pt x="0" y="28"/>
                    <a:pt x="1" y="29"/>
                  </a:cubicBezTo>
                  <a:cubicBezTo>
                    <a:pt x="2" y="30"/>
                    <a:pt x="4" y="30"/>
                    <a:pt x="5" y="29"/>
                  </a:cubicBezTo>
                  <a:cubicBezTo>
                    <a:pt x="13" y="23"/>
                    <a:pt x="13" y="12"/>
                    <a:pt x="13" y="3"/>
                  </a:cubicBezTo>
                  <a:cubicBezTo>
                    <a:pt x="13" y="2"/>
                    <a:pt x="12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1" name="Freeform 140"/>
            <p:cNvSpPr>
              <a:spLocks noChangeArrowheads="1"/>
            </p:cNvSpPr>
            <p:nvPr/>
          </p:nvSpPr>
          <p:spPr bwMode="auto">
            <a:xfrm>
              <a:off x="3480" y="2680"/>
              <a:ext cx="16" cy="48"/>
            </a:xfrm>
            <a:custGeom>
              <a:avLst/>
              <a:gdLst>
                <a:gd name="T0" fmla="*/ 2 w 11"/>
                <a:gd name="T1" fmla="*/ 0 h 33"/>
                <a:gd name="T2" fmla="*/ 0 w 11"/>
                <a:gd name="T3" fmla="*/ 3 h 33"/>
                <a:gd name="T4" fmla="*/ 1 w 11"/>
                <a:gd name="T5" fmla="*/ 28 h 33"/>
                <a:gd name="T6" fmla="*/ 1 w 11"/>
                <a:gd name="T7" fmla="*/ 31 h 33"/>
                <a:gd name="T8" fmla="*/ 5 w 11"/>
                <a:gd name="T9" fmla="*/ 32 h 33"/>
                <a:gd name="T10" fmla="*/ 5 w 11"/>
                <a:gd name="T11" fmla="*/ 2 h 33"/>
                <a:gd name="T12" fmla="*/ 2 w 1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9"/>
                    <a:pt x="5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2"/>
                    <a:pt x="3" y="33"/>
                    <a:pt x="5" y="32"/>
                  </a:cubicBezTo>
                  <a:cubicBezTo>
                    <a:pt x="11" y="26"/>
                    <a:pt x="7" y="10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2" name="Freeform 141"/>
            <p:cNvSpPr>
              <a:spLocks noChangeArrowheads="1"/>
            </p:cNvSpPr>
            <p:nvPr/>
          </p:nvSpPr>
          <p:spPr bwMode="auto">
            <a:xfrm>
              <a:off x="3518" y="2666"/>
              <a:ext cx="14" cy="41"/>
            </a:xfrm>
            <a:custGeom>
              <a:avLst/>
              <a:gdLst>
                <a:gd name="T0" fmla="*/ 0 w 10"/>
                <a:gd name="T1" fmla="*/ 2 h 29"/>
                <a:gd name="T2" fmla="*/ 1 w 10"/>
                <a:gd name="T3" fmla="*/ 5 h 29"/>
                <a:gd name="T4" fmla="*/ 1 w 10"/>
                <a:gd name="T5" fmla="*/ 5 h 29"/>
                <a:gd name="T6" fmla="*/ 4 w 10"/>
                <a:gd name="T7" fmla="*/ 26 h 29"/>
                <a:gd name="T8" fmla="*/ 6 w 10"/>
                <a:gd name="T9" fmla="*/ 29 h 29"/>
                <a:gd name="T10" fmla="*/ 9 w 10"/>
                <a:gd name="T11" fmla="*/ 26 h 29"/>
                <a:gd name="T12" fmla="*/ 4 w 10"/>
                <a:gd name="T13" fmla="*/ 1 h 29"/>
                <a:gd name="T14" fmla="*/ 0 w 10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4" y="16"/>
                    <a:pt x="4" y="26"/>
                  </a:cubicBezTo>
                  <a:cubicBezTo>
                    <a:pt x="4" y="27"/>
                    <a:pt x="5" y="29"/>
                    <a:pt x="6" y="29"/>
                  </a:cubicBezTo>
                  <a:cubicBezTo>
                    <a:pt x="8" y="29"/>
                    <a:pt x="9" y="28"/>
                    <a:pt x="9" y="26"/>
                  </a:cubicBezTo>
                  <a:cubicBezTo>
                    <a:pt x="9" y="24"/>
                    <a:pt x="10" y="4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3" name="Freeform 142"/>
            <p:cNvSpPr>
              <a:spLocks noChangeArrowheads="1"/>
            </p:cNvSpPr>
            <p:nvPr/>
          </p:nvSpPr>
          <p:spPr bwMode="auto">
            <a:xfrm>
              <a:off x="3045" y="2508"/>
              <a:ext cx="34" cy="32"/>
            </a:xfrm>
            <a:custGeom>
              <a:avLst/>
              <a:gdLst>
                <a:gd name="T0" fmla="*/ 1 w 23"/>
                <a:gd name="T1" fmla="*/ 1 h 22"/>
                <a:gd name="T2" fmla="*/ 2 w 23"/>
                <a:gd name="T3" fmla="*/ 5 h 22"/>
                <a:gd name="T4" fmla="*/ 12 w 23"/>
                <a:gd name="T5" fmla="*/ 14 h 22"/>
                <a:gd name="T6" fmla="*/ 19 w 23"/>
                <a:gd name="T7" fmla="*/ 21 h 22"/>
                <a:gd name="T8" fmla="*/ 22 w 23"/>
                <a:gd name="T9" fmla="*/ 21 h 22"/>
                <a:gd name="T10" fmla="*/ 22 w 23"/>
                <a:gd name="T11" fmla="*/ 17 h 22"/>
                <a:gd name="T12" fmla="*/ 15 w 23"/>
                <a:gd name="T13" fmla="*/ 10 h 22"/>
                <a:gd name="T14" fmla="*/ 5 w 23"/>
                <a:gd name="T15" fmla="*/ 1 h 22"/>
                <a:gd name="T16" fmla="*/ 1 w 23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7"/>
                    <a:pt x="8" y="10"/>
                    <a:pt x="12" y="1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1" y="22"/>
                    <a:pt x="22" y="21"/>
                  </a:cubicBezTo>
                  <a:cubicBezTo>
                    <a:pt x="23" y="20"/>
                    <a:pt x="23" y="18"/>
                    <a:pt x="22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6"/>
                    <a:pt x="8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4" name="Freeform 143"/>
            <p:cNvSpPr>
              <a:spLocks noChangeArrowheads="1"/>
            </p:cNvSpPr>
            <p:nvPr/>
          </p:nvSpPr>
          <p:spPr bwMode="auto">
            <a:xfrm>
              <a:off x="3061" y="2491"/>
              <a:ext cx="26" cy="33"/>
            </a:xfrm>
            <a:custGeom>
              <a:avLst/>
              <a:gdLst>
                <a:gd name="T0" fmla="*/ 1 w 18"/>
                <a:gd name="T1" fmla="*/ 1 h 23"/>
                <a:gd name="T2" fmla="*/ 1 w 18"/>
                <a:gd name="T3" fmla="*/ 5 h 23"/>
                <a:gd name="T4" fmla="*/ 12 w 18"/>
                <a:gd name="T5" fmla="*/ 21 h 23"/>
                <a:gd name="T6" fmla="*/ 16 w 18"/>
                <a:gd name="T7" fmla="*/ 23 h 23"/>
                <a:gd name="T8" fmla="*/ 17 w 18"/>
                <a:gd name="T9" fmla="*/ 19 h 23"/>
                <a:gd name="T10" fmla="*/ 5 w 18"/>
                <a:gd name="T11" fmla="*/ 1 h 23"/>
                <a:gd name="T12" fmla="*/ 1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9"/>
                    <a:pt x="11" y="18"/>
                    <a:pt x="12" y="21"/>
                  </a:cubicBezTo>
                  <a:cubicBezTo>
                    <a:pt x="13" y="23"/>
                    <a:pt x="15" y="23"/>
                    <a:pt x="16" y="23"/>
                  </a:cubicBezTo>
                  <a:cubicBezTo>
                    <a:pt x="17" y="22"/>
                    <a:pt x="18" y="20"/>
                    <a:pt x="17" y="19"/>
                  </a:cubicBezTo>
                  <a:cubicBezTo>
                    <a:pt x="15" y="15"/>
                    <a:pt x="9" y="6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5" name="Freeform 144"/>
            <p:cNvSpPr>
              <a:spLocks noEditPoints="1" noChangeArrowheads="1"/>
            </p:cNvSpPr>
            <p:nvPr/>
          </p:nvSpPr>
          <p:spPr bwMode="auto">
            <a:xfrm>
              <a:off x="3977" y="871"/>
              <a:ext cx="107" cy="58"/>
            </a:xfrm>
            <a:custGeom>
              <a:avLst/>
              <a:gdLst>
                <a:gd name="T0" fmla="*/ 65 w 74"/>
                <a:gd name="T1" fmla="*/ 0 h 40"/>
                <a:gd name="T2" fmla="*/ 7 w 74"/>
                <a:gd name="T3" fmla="*/ 8 h 40"/>
                <a:gd name="T4" fmla="*/ 6 w 74"/>
                <a:gd name="T5" fmla="*/ 8 h 40"/>
                <a:gd name="T6" fmla="*/ 6 w 74"/>
                <a:gd name="T7" fmla="*/ 8 h 40"/>
                <a:gd name="T8" fmla="*/ 4 w 74"/>
                <a:gd name="T9" fmla="*/ 5 h 40"/>
                <a:gd name="T10" fmla="*/ 1 w 74"/>
                <a:gd name="T11" fmla="*/ 7 h 40"/>
                <a:gd name="T12" fmla="*/ 1 w 74"/>
                <a:gd name="T13" fmla="*/ 30 h 40"/>
                <a:gd name="T14" fmla="*/ 1 w 74"/>
                <a:gd name="T15" fmla="*/ 34 h 40"/>
                <a:gd name="T16" fmla="*/ 2 w 74"/>
                <a:gd name="T17" fmla="*/ 36 h 40"/>
                <a:gd name="T18" fmla="*/ 4 w 74"/>
                <a:gd name="T19" fmla="*/ 37 h 40"/>
                <a:gd name="T20" fmla="*/ 28 w 74"/>
                <a:gd name="T21" fmla="*/ 38 h 40"/>
                <a:gd name="T22" fmla="*/ 72 w 74"/>
                <a:gd name="T23" fmla="*/ 34 h 40"/>
                <a:gd name="T24" fmla="*/ 74 w 74"/>
                <a:gd name="T25" fmla="*/ 31 h 40"/>
                <a:gd name="T26" fmla="*/ 72 w 74"/>
                <a:gd name="T27" fmla="*/ 21 h 40"/>
                <a:gd name="T28" fmla="*/ 68 w 74"/>
                <a:gd name="T29" fmla="*/ 1 h 40"/>
                <a:gd name="T30" fmla="*/ 65 w 74"/>
                <a:gd name="T31" fmla="*/ 0 h 40"/>
                <a:gd name="T32" fmla="*/ 64 w 74"/>
                <a:gd name="T33" fmla="*/ 6 h 40"/>
                <a:gd name="T34" fmla="*/ 67 w 74"/>
                <a:gd name="T35" fmla="*/ 22 h 40"/>
                <a:gd name="T36" fmla="*/ 68 w 74"/>
                <a:gd name="T37" fmla="*/ 30 h 40"/>
                <a:gd name="T38" fmla="*/ 28 w 74"/>
                <a:gd name="T39" fmla="*/ 32 h 40"/>
                <a:gd name="T40" fmla="*/ 7 w 74"/>
                <a:gd name="T41" fmla="*/ 31 h 40"/>
                <a:gd name="T42" fmla="*/ 6 w 74"/>
                <a:gd name="T43" fmla="*/ 29 h 40"/>
                <a:gd name="T44" fmla="*/ 6 w 74"/>
                <a:gd name="T45" fmla="*/ 16 h 40"/>
                <a:gd name="T46" fmla="*/ 6 w 74"/>
                <a:gd name="T47" fmla="*/ 13 h 40"/>
                <a:gd name="T48" fmla="*/ 64 w 74"/>
                <a:gd name="T49" fmla="*/ 6 h 40"/>
                <a:gd name="T50" fmla="*/ 4 w 74"/>
                <a:gd name="T51" fmla="*/ 32 h 40"/>
                <a:gd name="T52" fmla="*/ 4 w 74"/>
                <a:gd name="T53" fmla="*/ 32 h 40"/>
                <a:gd name="T54" fmla="*/ 4 w 74"/>
                <a:gd name="T5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48" y="3"/>
                    <a:pt x="18" y="10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3" y="5"/>
                    <a:pt x="1" y="6"/>
                    <a:pt x="1" y="7"/>
                  </a:cubicBezTo>
                  <a:cubicBezTo>
                    <a:pt x="0" y="14"/>
                    <a:pt x="1" y="22"/>
                    <a:pt x="1" y="30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12" y="36"/>
                    <a:pt x="20" y="37"/>
                    <a:pt x="28" y="38"/>
                  </a:cubicBezTo>
                  <a:cubicBezTo>
                    <a:pt x="43" y="39"/>
                    <a:pt x="58" y="40"/>
                    <a:pt x="72" y="34"/>
                  </a:cubicBezTo>
                  <a:cubicBezTo>
                    <a:pt x="73" y="33"/>
                    <a:pt x="74" y="32"/>
                    <a:pt x="74" y="3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1" y="15"/>
                    <a:pt x="71" y="8"/>
                    <a:pt x="68" y="1"/>
                  </a:cubicBezTo>
                  <a:cubicBezTo>
                    <a:pt x="67" y="0"/>
                    <a:pt x="66" y="0"/>
                    <a:pt x="65" y="0"/>
                  </a:cubicBezTo>
                  <a:close/>
                  <a:moveTo>
                    <a:pt x="64" y="6"/>
                  </a:moveTo>
                  <a:cubicBezTo>
                    <a:pt x="65" y="11"/>
                    <a:pt x="66" y="17"/>
                    <a:pt x="67" y="22"/>
                  </a:cubicBezTo>
                  <a:cubicBezTo>
                    <a:pt x="67" y="22"/>
                    <a:pt x="68" y="27"/>
                    <a:pt x="68" y="30"/>
                  </a:cubicBezTo>
                  <a:cubicBezTo>
                    <a:pt x="55" y="34"/>
                    <a:pt x="42" y="33"/>
                    <a:pt x="28" y="32"/>
                  </a:cubicBezTo>
                  <a:cubicBezTo>
                    <a:pt x="21" y="32"/>
                    <a:pt x="14" y="31"/>
                    <a:pt x="7" y="31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5"/>
                    <a:pt x="6" y="21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18" y="15"/>
                    <a:pt x="46" y="9"/>
                    <a:pt x="64" y="6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6" name="Freeform 145"/>
            <p:cNvSpPr>
              <a:spLocks noChangeArrowheads="1"/>
            </p:cNvSpPr>
            <p:nvPr/>
          </p:nvSpPr>
          <p:spPr bwMode="auto">
            <a:xfrm>
              <a:off x="4046" y="926"/>
              <a:ext cx="487" cy="156"/>
            </a:xfrm>
            <a:custGeom>
              <a:avLst/>
              <a:gdLst>
                <a:gd name="T0" fmla="*/ 11 w 336"/>
                <a:gd name="T1" fmla="*/ 9 h 108"/>
                <a:gd name="T2" fmla="*/ 7 w 336"/>
                <a:gd name="T3" fmla="*/ 47 h 108"/>
                <a:gd name="T4" fmla="*/ 142 w 336"/>
                <a:gd name="T5" fmla="*/ 39 h 108"/>
                <a:gd name="T6" fmla="*/ 145 w 336"/>
                <a:gd name="T7" fmla="*/ 37 h 108"/>
                <a:gd name="T8" fmla="*/ 287 w 336"/>
                <a:gd name="T9" fmla="*/ 26 h 108"/>
                <a:gd name="T10" fmla="*/ 328 w 336"/>
                <a:gd name="T11" fmla="*/ 75 h 108"/>
                <a:gd name="T12" fmla="*/ 310 w 336"/>
                <a:gd name="T13" fmla="*/ 102 h 108"/>
                <a:gd name="T14" fmla="*/ 283 w 336"/>
                <a:gd name="T15" fmla="*/ 84 h 108"/>
                <a:gd name="T16" fmla="*/ 290 w 336"/>
                <a:gd name="T17" fmla="*/ 66 h 108"/>
                <a:gd name="T18" fmla="*/ 305 w 336"/>
                <a:gd name="T19" fmla="*/ 67 h 108"/>
                <a:gd name="T20" fmla="*/ 310 w 336"/>
                <a:gd name="T21" fmla="*/ 78 h 108"/>
                <a:gd name="T22" fmla="*/ 303 w 336"/>
                <a:gd name="T23" fmla="*/ 82 h 108"/>
                <a:gd name="T24" fmla="*/ 300 w 336"/>
                <a:gd name="T25" fmla="*/ 85 h 108"/>
                <a:gd name="T26" fmla="*/ 303 w 336"/>
                <a:gd name="T27" fmla="*/ 87 h 108"/>
                <a:gd name="T28" fmla="*/ 315 w 336"/>
                <a:gd name="T29" fmla="*/ 80 h 108"/>
                <a:gd name="T30" fmla="*/ 308 w 336"/>
                <a:gd name="T31" fmla="*/ 63 h 108"/>
                <a:gd name="T32" fmla="*/ 287 w 336"/>
                <a:gd name="T33" fmla="*/ 62 h 108"/>
                <a:gd name="T34" fmla="*/ 278 w 336"/>
                <a:gd name="T35" fmla="*/ 85 h 108"/>
                <a:gd name="T36" fmla="*/ 311 w 336"/>
                <a:gd name="T37" fmla="*/ 107 h 108"/>
                <a:gd name="T38" fmla="*/ 333 w 336"/>
                <a:gd name="T39" fmla="*/ 76 h 108"/>
                <a:gd name="T40" fmla="*/ 289 w 336"/>
                <a:gd name="T41" fmla="*/ 21 h 108"/>
                <a:gd name="T42" fmla="*/ 143 w 336"/>
                <a:gd name="T43" fmla="*/ 33 h 108"/>
                <a:gd name="T44" fmla="*/ 139 w 336"/>
                <a:gd name="T45" fmla="*/ 35 h 108"/>
                <a:gd name="T46" fmla="*/ 11 w 336"/>
                <a:gd name="T47" fmla="*/ 45 h 108"/>
                <a:gd name="T48" fmla="*/ 15 w 336"/>
                <a:gd name="T49" fmla="*/ 13 h 108"/>
                <a:gd name="T50" fmla="*/ 37 w 336"/>
                <a:gd name="T51" fmla="*/ 10 h 108"/>
                <a:gd name="T52" fmla="*/ 45 w 336"/>
                <a:gd name="T53" fmla="*/ 25 h 108"/>
                <a:gd name="T54" fmla="*/ 30 w 336"/>
                <a:gd name="T55" fmla="*/ 35 h 108"/>
                <a:gd name="T56" fmla="*/ 25 w 336"/>
                <a:gd name="T57" fmla="*/ 24 h 108"/>
                <a:gd name="T58" fmla="*/ 22 w 336"/>
                <a:gd name="T59" fmla="*/ 21 h 108"/>
                <a:gd name="T60" fmla="*/ 20 w 336"/>
                <a:gd name="T61" fmla="*/ 24 h 108"/>
                <a:gd name="T62" fmla="*/ 29 w 336"/>
                <a:gd name="T63" fmla="*/ 40 h 108"/>
                <a:gd name="T64" fmla="*/ 50 w 336"/>
                <a:gd name="T65" fmla="*/ 27 h 108"/>
                <a:gd name="T66" fmla="*/ 39 w 336"/>
                <a:gd name="T67" fmla="*/ 5 h 108"/>
                <a:gd name="T68" fmla="*/ 11 w 336"/>
                <a:gd name="T69" fmla="*/ 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8">
                  <a:moveTo>
                    <a:pt x="11" y="9"/>
                  </a:moveTo>
                  <a:cubicBezTo>
                    <a:pt x="2" y="19"/>
                    <a:pt x="0" y="36"/>
                    <a:pt x="7" y="47"/>
                  </a:cubicBezTo>
                  <a:cubicBezTo>
                    <a:pt x="34" y="94"/>
                    <a:pt x="109" y="56"/>
                    <a:pt x="142" y="39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93" y="14"/>
                    <a:pt x="244" y="10"/>
                    <a:pt x="287" y="26"/>
                  </a:cubicBezTo>
                  <a:cubicBezTo>
                    <a:pt x="307" y="34"/>
                    <a:pt x="330" y="52"/>
                    <a:pt x="328" y="75"/>
                  </a:cubicBezTo>
                  <a:cubicBezTo>
                    <a:pt x="326" y="91"/>
                    <a:pt x="320" y="100"/>
                    <a:pt x="310" y="102"/>
                  </a:cubicBezTo>
                  <a:cubicBezTo>
                    <a:pt x="300" y="103"/>
                    <a:pt x="287" y="94"/>
                    <a:pt x="283" y="84"/>
                  </a:cubicBezTo>
                  <a:cubicBezTo>
                    <a:pt x="282" y="79"/>
                    <a:pt x="281" y="72"/>
                    <a:pt x="290" y="66"/>
                  </a:cubicBezTo>
                  <a:cubicBezTo>
                    <a:pt x="297" y="62"/>
                    <a:pt x="303" y="65"/>
                    <a:pt x="305" y="67"/>
                  </a:cubicBezTo>
                  <a:cubicBezTo>
                    <a:pt x="309" y="70"/>
                    <a:pt x="311" y="75"/>
                    <a:pt x="310" y="78"/>
                  </a:cubicBezTo>
                  <a:cubicBezTo>
                    <a:pt x="309" y="81"/>
                    <a:pt x="306" y="82"/>
                    <a:pt x="303" y="82"/>
                  </a:cubicBezTo>
                  <a:cubicBezTo>
                    <a:pt x="301" y="82"/>
                    <a:pt x="300" y="83"/>
                    <a:pt x="300" y="85"/>
                  </a:cubicBezTo>
                  <a:cubicBezTo>
                    <a:pt x="300" y="86"/>
                    <a:pt x="302" y="87"/>
                    <a:pt x="303" y="87"/>
                  </a:cubicBezTo>
                  <a:cubicBezTo>
                    <a:pt x="312" y="87"/>
                    <a:pt x="315" y="83"/>
                    <a:pt x="315" y="80"/>
                  </a:cubicBezTo>
                  <a:cubicBezTo>
                    <a:pt x="317" y="75"/>
                    <a:pt x="314" y="68"/>
                    <a:pt x="308" y="63"/>
                  </a:cubicBezTo>
                  <a:cubicBezTo>
                    <a:pt x="302" y="58"/>
                    <a:pt x="294" y="57"/>
                    <a:pt x="287" y="62"/>
                  </a:cubicBezTo>
                  <a:cubicBezTo>
                    <a:pt x="278" y="67"/>
                    <a:pt x="275" y="76"/>
                    <a:pt x="278" y="85"/>
                  </a:cubicBezTo>
                  <a:cubicBezTo>
                    <a:pt x="283" y="98"/>
                    <a:pt x="298" y="108"/>
                    <a:pt x="311" y="107"/>
                  </a:cubicBezTo>
                  <a:cubicBezTo>
                    <a:pt x="318" y="106"/>
                    <a:pt x="331" y="101"/>
                    <a:pt x="333" y="76"/>
                  </a:cubicBezTo>
                  <a:cubicBezTo>
                    <a:pt x="336" y="49"/>
                    <a:pt x="311" y="30"/>
                    <a:pt x="289" y="21"/>
                  </a:cubicBezTo>
                  <a:cubicBezTo>
                    <a:pt x="245" y="4"/>
                    <a:pt x="192" y="8"/>
                    <a:pt x="143" y="33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08" y="50"/>
                    <a:pt x="36" y="87"/>
                    <a:pt x="11" y="45"/>
                  </a:cubicBezTo>
                  <a:cubicBezTo>
                    <a:pt x="6" y="35"/>
                    <a:pt x="7" y="21"/>
                    <a:pt x="15" y="13"/>
                  </a:cubicBezTo>
                  <a:cubicBezTo>
                    <a:pt x="21" y="7"/>
                    <a:pt x="29" y="6"/>
                    <a:pt x="37" y="10"/>
                  </a:cubicBezTo>
                  <a:cubicBezTo>
                    <a:pt x="45" y="14"/>
                    <a:pt x="47" y="19"/>
                    <a:pt x="45" y="25"/>
                  </a:cubicBezTo>
                  <a:cubicBezTo>
                    <a:pt x="43" y="31"/>
                    <a:pt x="35" y="36"/>
                    <a:pt x="30" y="35"/>
                  </a:cubicBezTo>
                  <a:cubicBezTo>
                    <a:pt x="25" y="34"/>
                    <a:pt x="25" y="29"/>
                    <a:pt x="25" y="24"/>
                  </a:cubicBezTo>
                  <a:cubicBezTo>
                    <a:pt x="25" y="22"/>
                    <a:pt x="24" y="21"/>
                    <a:pt x="22" y="21"/>
                  </a:cubicBezTo>
                  <a:cubicBezTo>
                    <a:pt x="21" y="21"/>
                    <a:pt x="20" y="22"/>
                    <a:pt x="20" y="24"/>
                  </a:cubicBezTo>
                  <a:cubicBezTo>
                    <a:pt x="19" y="37"/>
                    <a:pt x="26" y="40"/>
                    <a:pt x="29" y="40"/>
                  </a:cubicBezTo>
                  <a:cubicBezTo>
                    <a:pt x="37" y="42"/>
                    <a:pt x="47" y="35"/>
                    <a:pt x="50" y="27"/>
                  </a:cubicBezTo>
                  <a:cubicBezTo>
                    <a:pt x="52" y="23"/>
                    <a:pt x="54" y="13"/>
                    <a:pt x="39" y="5"/>
                  </a:cubicBezTo>
                  <a:cubicBezTo>
                    <a:pt x="29" y="0"/>
                    <a:pt x="19" y="1"/>
                    <a:pt x="11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7" name="Freeform 146"/>
            <p:cNvSpPr>
              <a:spLocks noEditPoints="1" noChangeArrowheads="1"/>
            </p:cNvSpPr>
            <p:nvPr/>
          </p:nvSpPr>
          <p:spPr bwMode="auto">
            <a:xfrm>
              <a:off x="4136" y="1018"/>
              <a:ext cx="328" cy="339"/>
            </a:xfrm>
            <a:custGeom>
              <a:avLst/>
              <a:gdLst>
                <a:gd name="T0" fmla="*/ 18 w 227"/>
                <a:gd name="T1" fmla="*/ 71 h 234"/>
                <a:gd name="T2" fmla="*/ 9 w 227"/>
                <a:gd name="T3" fmla="*/ 93 h 234"/>
                <a:gd name="T4" fmla="*/ 9 w 227"/>
                <a:gd name="T5" fmla="*/ 93 h 234"/>
                <a:gd name="T6" fmla="*/ 36 w 227"/>
                <a:gd name="T7" fmla="*/ 191 h 234"/>
                <a:gd name="T8" fmla="*/ 137 w 227"/>
                <a:gd name="T9" fmla="*/ 227 h 234"/>
                <a:gd name="T10" fmla="*/ 227 w 227"/>
                <a:gd name="T11" fmla="*/ 121 h 234"/>
                <a:gd name="T12" fmla="*/ 134 w 227"/>
                <a:gd name="T13" fmla="*/ 9 h 234"/>
                <a:gd name="T14" fmla="*/ 18 w 227"/>
                <a:gd name="T15" fmla="*/ 71 h 234"/>
                <a:gd name="T16" fmla="*/ 23 w 227"/>
                <a:gd name="T17" fmla="*/ 74 h 234"/>
                <a:gd name="T18" fmla="*/ 133 w 227"/>
                <a:gd name="T19" fmla="*/ 15 h 234"/>
                <a:gd name="T20" fmla="*/ 222 w 227"/>
                <a:gd name="T21" fmla="*/ 121 h 234"/>
                <a:gd name="T22" fmla="*/ 136 w 227"/>
                <a:gd name="T23" fmla="*/ 222 h 234"/>
                <a:gd name="T24" fmla="*/ 40 w 227"/>
                <a:gd name="T25" fmla="*/ 187 h 234"/>
                <a:gd name="T26" fmla="*/ 11 w 227"/>
                <a:gd name="T27" fmla="*/ 117 h 234"/>
                <a:gd name="T28" fmla="*/ 14 w 227"/>
                <a:gd name="T29" fmla="*/ 95 h 234"/>
                <a:gd name="T30" fmla="*/ 23 w 227"/>
                <a:gd name="T31" fmla="*/ 7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34">
                  <a:moveTo>
                    <a:pt x="18" y="71"/>
                  </a:moveTo>
                  <a:cubicBezTo>
                    <a:pt x="14" y="78"/>
                    <a:pt x="11" y="86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0" y="126"/>
                    <a:pt x="10" y="162"/>
                    <a:pt x="36" y="191"/>
                  </a:cubicBezTo>
                  <a:cubicBezTo>
                    <a:pt x="63" y="220"/>
                    <a:pt x="101" y="234"/>
                    <a:pt x="137" y="227"/>
                  </a:cubicBezTo>
                  <a:cubicBezTo>
                    <a:pt x="203" y="215"/>
                    <a:pt x="227" y="162"/>
                    <a:pt x="227" y="121"/>
                  </a:cubicBezTo>
                  <a:cubicBezTo>
                    <a:pt x="227" y="74"/>
                    <a:pt x="199" y="21"/>
                    <a:pt x="134" y="9"/>
                  </a:cubicBezTo>
                  <a:cubicBezTo>
                    <a:pt x="81" y="0"/>
                    <a:pt x="39" y="35"/>
                    <a:pt x="18" y="71"/>
                  </a:cubicBezTo>
                  <a:close/>
                  <a:moveTo>
                    <a:pt x="23" y="74"/>
                  </a:moveTo>
                  <a:cubicBezTo>
                    <a:pt x="43" y="39"/>
                    <a:pt x="83" y="5"/>
                    <a:pt x="133" y="15"/>
                  </a:cubicBezTo>
                  <a:cubicBezTo>
                    <a:pt x="195" y="26"/>
                    <a:pt x="222" y="76"/>
                    <a:pt x="222" y="121"/>
                  </a:cubicBezTo>
                  <a:cubicBezTo>
                    <a:pt x="222" y="160"/>
                    <a:pt x="199" y="211"/>
                    <a:pt x="136" y="222"/>
                  </a:cubicBezTo>
                  <a:cubicBezTo>
                    <a:pt x="102" y="228"/>
                    <a:pt x="66" y="215"/>
                    <a:pt x="40" y="187"/>
                  </a:cubicBezTo>
                  <a:cubicBezTo>
                    <a:pt x="21" y="166"/>
                    <a:pt x="11" y="141"/>
                    <a:pt x="11" y="117"/>
                  </a:cubicBezTo>
                  <a:cubicBezTo>
                    <a:pt x="11" y="109"/>
                    <a:pt x="12" y="102"/>
                    <a:pt x="14" y="95"/>
                  </a:cubicBezTo>
                  <a:cubicBezTo>
                    <a:pt x="16" y="87"/>
                    <a:pt x="19" y="80"/>
                    <a:pt x="23" y="7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8" name="Freeform 147"/>
            <p:cNvSpPr>
              <a:spLocks noChangeArrowheads="1"/>
            </p:cNvSpPr>
            <p:nvPr/>
          </p:nvSpPr>
          <p:spPr bwMode="auto">
            <a:xfrm>
              <a:off x="4227" y="1036"/>
              <a:ext cx="77" cy="312"/>
            </a:xfrm>
            <a:custGeom>
              <a:avLst/>
              <a:gdLst>
                <a:gd name="T0" fmla="*/ 49 w 53"/>
                <a:gd name="T1" fmla="*/ 0 h 216"/>
                <a:gd name="T2" fmla="*/ 1 w 53"/>
                <a:gd name="T3" fmla="*/ 122 h 216"/>
                <a:gd name="T4" fmla="*/ 39 w 53"/>
                <a:gd name="T5" fmla="*/ 215 h 216"/>
                <a:gd name="T6" fmla="*/ 42 w 53"/>
                <a:gd name="T7" fmla="*/ 215 h 216"/>
                <a:gd name="T8" fmla="*/ 43 w 53"/>
                <a:gd name="T9" fmla="*/ 211 h 216"/>
                <a:gd name="T10" fmla="*/ 7 w 53"/>
                <a:gd name="T11" fmla="*/ 122 h 216"/>
                <a:gd name="T12" fmla="*/ 51 w 53"/>
                <a:gd name="T13" fmla="*/ 5 h 216"/>
                <a:gd name="T14" fmla="*/ 52 w 53"/>
                <a:gd name="T15" fmla="*/ 1 h 216"/>
                <a:gd name="T16" fmla="*/ 49 w 53"/>
                <a:gd name="T1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16">
                  <a:moveTo>
                    <a:pt x="49" y="0"/>
                  </a:moveTo>
                  <a:cubicBezTo>
                    <a:pt x="16" y="16"/>
                    <a:pt x="3" y="95"/>
                    <a:pt x="1" y="122"/>
                  </a:cubicBezTo>
                  <a:cubicBezTo>
                    <a:pt x="0" y="159"/>
                    <a:pt x="10" y="186"/>
                    <a:pt x="39" y="215"/>
                  </a:cubicBezTo>
                  <a:cubicBezTo>
                    <a:pt x="40" y="216"/>
                    <a:pt x="41" y="216"/>
                    <a:pt x="42" y="215"/>
                  </a:cubicBezTo>
                  <a:cubicBezTo>
                    <a:pt x="44" y="214"/>
                    <a:pt x="44" y="212"/>
                    <a:pt x="43" y="211"/>
                  </a:cubicBezTo>
                  <a:cubicBezTo>
                    <a:pt x="15" y="183"/>
                    <a:pt x="5" y="157"/>
                    <a:pt x="7" y="122"/>
                  </a:cubicBezTo>
                  <a:cubicBezTo>
                    <a:pt x="8" y="87"/>
                    <a:pt x="25" y="18"/>
                    <a:pt x="51" y="5"/>
                  </a:cubicBezTo>
                  <a:cubicBezTo>
                    <a:pt x="52" y="4"/>
                    <a:pt x="53" y="3"/>
                    <a:pt x="52" y="1"/>
                  </a:cubicBezTo>
                  <a:cubicBezTo>
                    <a:pt x="52" y="0"/>
                    <a:pt x="50" y="0"/>
                    <a:pt x="4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9" name="Freeform 148"/>
            <p:cNvSpPr>
              <a:spLocks noChangeArrowheads="1"/>
            </p:cNvSpPr>
            <p:nvPr/>
          </p:nvSpPr>
          <p:spPr bwMode="auto">
            <a:xfrm>
              <a:off x="4291" y="1040"/>
              <a:ext cx="103" cy="304"/>
            </a:xfrm>
            <a:custGeom>
              <a:avLst/>
              <a:gdLst>
                <a:gd name="T0" fmla="*/ 3 w 71"/>
                <a:gd name="T1" fmla="*/ 0 h 210"/>
                <a:gd name="T2" fmla="*/ 0 w 71"/>
                <a:gd name="T3" fmla="*/ 3 h 210"/>
                <a:gd name="T4" fmla="*/ 3 w 71"/>
                <a:gd name="T5" fmla="*/ 5 h 210"/>
                <a:gd name="T6" fmla="*/ 28 w 71"/>
                <a:gd name="T7" fmla="*/ 17 h 210"/>
                <a:gd name="T8" fmla="*/ 64 w 71"/>
                <a:gd name="T9" fmla="*/ 131 h 210"/>
                <a:gd name="T10" fmla="*/ 17 w 71"/>
                <a:gd name="T11" fmla="*/ 205 h 210"/>
                <a:gd name="T12" fmla="*/ 15 w 71"/>
                <a:gd name="T13" fmla="*/ 208 h 210"/>
                <a:gd name="T14" fmla="*/ 19 w 71"/>
                <a:gd name="T15" fmla="*/ 210 h 210"/>
                <a:gd name="T16" fmla="*/ 69 w 71"/>
                <a:gd name="T17" fmla="*/ 132 h 210"/>
                <a:gd name="T18" fmla="*/ 31 w 71"/>
                <a:gd name="T19" fmla="*/ 14 h 210"/>
                <a:gd name="T20" fmla="*/ 3 w 71"/>
                <a:gd name="T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10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1" y="5"/>
                    <a:pt x="20" y="9"/>
                    <a:pt x="28" y="17"/>
                  </a:cubicBezTo>
                  <a:cubicBezTo>
                    <a:pt x="53" y="44"/>
                    <a:pt x="66" y="106"/>
                    <a:pt x="64" y="131"/>
                  </a:cubicBezTo>
                  <a:cubicBezTo>
                    <a:pt x="62" y="162"/>
                    <a:pt x="44" y="197"/>
                    <a:pt x="17" y="205"/>
                  </a:cubicBezTo>
                  <a:cubicBezTo>
                    <a:pt x="16" y="205"/>
                    <a:pt x="15" y="206"/>
                    <a:pt x="15" y="208"/>
                  </a:cubicBezTo>
                  <a:cubicBezTo>
                    <a:pt x="16" y="209"/>
                    <a:pt x="17" y="210"/>
                    <a:pt x="19" y="210"/>
                  </a:cubicBezTo>
                  <a:cubicBezTo>
                    <a:pt x="49" y="201"/>
                    <a:pt x="67" y="163"/>
                    <a:pt x="69" y="132"/>
                  </a:cubicBezTo>
                  <a:cubicBezTo>
                    <a:pt x="71" y="106"/>
                    <a:pt x="58" y="42"/>
                    <a:pt x="31" y="14"/>
                  </a:cubicBezTo>
                  <a:cubicBezTo>
                    <a:pt x="23" y="4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0" name="Freeform 149"/>
            <p:cNvSpPr>
              <a:spLocks noChangeArrowheads="1"/>
            </p:cNvSpPr>
            <p:nvPr/>
          </p:nvSpPr>
          <p:spPr bwMode="auto">
            <a:xfrm>
              <a:off x="4270" y="1344"/>
              <a:ext cx="80" cy="46"/>
            </a:xfrm>
            <a:custGeom>
              <a:avLst/>
              <a:gdLst>
                <a:gd name="T0" fmla="*/ 49 w 55"/>
                <a:gd name="T1" fmla="*/ 1 h 32"/>
                <a:gd name="T2" fmla="*/ 48 w 55"/>
                <a:gd name="T3" fmla="*/ 3 h 32"/>
                <a:gd name="T4" fmla="*/ 48 w 55"/>
                <a:gd name="T5" fmla="*/ 4 h 32"/>
                <a:gd name="T6" fmla="*/ 48 w 55"/>
                <a:gd name="T7" fmla="*/ 10 h 32"/>
                <a:gd name="T8" fmla="*/ 48 w 55"/>
                <a:gd name="T9" fmla="*/ 12 h 32"/>
                <a:gd name="T10" fmla="*/ 48 w 55"/>
                <a:gd name="T11" fmla="*/ 15 h 32"/>
                <a:gd name="T12" fmla="*/ 49 w 55"/>
                <a:gd name="T13" fmla="*/ 20 h 32"/>
                <a:gd name="T14" fmla="*/ 10 w 55"/>
                <a:gd name="T15" fmla="*/ 19 h 32"/>
                <a:gd name="T16" fmla="*/ 7 w 55"/>
                <a:gd name="T17" fmla="*/ 4 h 32"/>
                <a:gd name="T18" fmla="*/ 5 w 55"/>
                <a:gd name="T19" fmla="*/ 1 h 32"/>
                <a:gd name="T20" fmla="*/ 2 w 55"/>
                <a:gd name="T21" fmla="*/ 3 h 32"/>
                <a:gd name="T22" fmla="*/ 6 w 55"/>
                <a:gd name="T23" fmla="*/ 23 h 32"/>
                <a:gd name="T24" fmla="*/ 53 w 55"/>
                <a:gd name="T25" fmla="*/ 24 h 32"/>
                <a:gd name="T26" fmla="*/ 54 w 55"/>
                <a:gd name="T27" fmla="*/ 23 h 32"/>
                <a:gd name="T28" fmla="*/ 55 w 55"/>
                <a:gd name="T29" fmla="*/ 21 h 32"/>
                <a:gd name="T30" fmla="*/ 54 w 55"/>
                <a:gd name="T31" fmla="*/ 12 h 32"/>
                <a:gd name="T32" fmla="*/ 53 w 55"/>
                <a:gd name="T33" fmla="*/ 2 h 32"/>
                <a:gd name="T34" fmla="*/ 49 w 55"/>
                <a:gd name="T3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49" y="1"/>
                  </a:moveTo>
                  <a:cubicBezTo>
                    <a:pt x="48" y="1"/>
                    <a:pt x="48" y="2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4"/>
                    <a:pt x="48" y="15"/>
                  </a:cubicBezTo>
                  <a:cubicBezTo>
                    <a:pt x="48" y="16"/>
                    <a:pt x="49" y="18"/>
                    <a:pt x="49" y="20"/>
                  </a:cubicBezTo>
                  <a:cubicBezTo>
                    <a:pt x="37" y="24"/>
                    <a:pt x="18" y="26"/>
                    <a:pt x="10" y="19"/>
                  </a:cubicBezTo>
                  <a:cubicBezTo>
                    <a:pt x="6" y="16"/>
                    <a:pt x="5" y="11"/>
                    <a:pt x="7" y="4"/>
                  </a:cubicBezTo>
                  <a:cubicBezTo>
                    <a:pt x="7" y="3"/>
                    <a:pt x="7" y="1"/>
                    <a:pt x="5" y="1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0" y="12"/>
                    <a:pt x="1" y="18"/>
                    <a:pt x="6" y="23"/>
                  </a:cubicBezTo>
                  <a:cubicBezTo>
                    <a:pt x="16" y="32"/>
                    <a:pt x="40" y="29"/>
                    <a:pt x="53" y="24"/>
                  </a:cubicBezTo>
                  <a:cubicBezTo>
                    <a:pt x="54" y="24"/>
                    <a:pt x="54" y="23"/>
                    <a:pt x="54" y="23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4" y="18"/>
                    <a:pt x="54" y="15"/>
                    <a:pt x="54" y="12"/>
                  </a:cubicBezTo>
                  <a:cubicBezTo>
                    <a:pt x="54" y="9"/>
                    <a:pt x="54" y="6"/>
                    <a:pt x="53" y="2"/>
                  </a:cubicBezTo>
                  <a:cubicBezTo>
                    <a:pt x="52" y="1"/>
                    <a:pt x="51" y="0"/>
                    <a:pt x="4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1" name="Freeform 150"/>
            <p:cNvSpPr>
              <a:spLocks noEditPoints="1" noChangeArrowheads="1"/>
            </p:cNvSpPr>
            <p:nvPr/>
          </p:nvSpPr>
          <p:spPr bwMode="auto">
            <a:xfrm>
              <a:off x="4268" y="995"/>
              <a:ext cx="72" cy="52"/>
            </a:xfrm>
            <a:custGeom>
              <a:avLst/>
              <a:gdLst>
                <a:gd name="T0" fmla="*/ 1 w 50"/>
                <a:gd name="T1" fmla="*/ 3 h 36"/>
                <a:gd name="T2" fmla="*/ 1 w 50"/>
                <a:gd name="T3" fmla="*/ 28 h 36"/>
                <a:gd name="T4" fmla="*/ 1 w 50"/>
                <a:gd name="T5" fmla="*/ 33 h 36"/>
                <a:gd name="T6" fmla="*/ 2 w 50"/>
                <a:gd name="T7" fmla="*/ 35 h 36"/>
                <a:gd name="T8" fmla="*/ 4 w 50"/>
                <a:gd name="T9" fmla="*/ 36 h 36"/>
                <a:gd name="T10" fmla="*/ 28 w 50"/>
                <a:gd name="T11" fmla="*/ 32 h 36"/>
                <a:gd name="T12" fmla="*/ 46 w 50"/>
                <a:gd name="T13" fmla="*/ 30 h 36"/>
                <a:gd name="T14" fmla="*/ 48 w 50"/>
                <a:gd name="T15" fmla="*/ 28 h 36"/>
                <a:gd name="T16" fmla="*/ 48 w 50"/>
                <a:gd name="T17" fmla="*/ 3 h 36"/>
                <a:gd name="T18" fmla="*/ 46 w 50"/>
                <a:gd name="T19" fmla="*/ 1 h 36"/>
                <a:gd name="T20" fmla="*/ 28 w 50"/>
                <a:gd name="T21" fmla="*/ 2 h 36"/>
                <a:gd name="T22" fmla="*/ 7 w 50"/>
                <a:gd name="T23" fmla="*/ 4 h 36"/>
                <a:gd name="T24" fmla="*/ 6 w 50"/>
                <a:gd name="T25" fmla="*/ 4 h 36"/>
                <a:gd name="T26" fmla="*/ 6 w 50"/>
                <a:gd name="T27" fmla="*/ 4 h 36"/>
                <a:gd name="T28" fmla="*/ 6 w 50"/>
                <a:gd name="T29" fmla="*/ 3 h 36"/>
                <a:gd name="T30" fmla="*/ 4 w 50"/>
                <a:gd name="T31" fmla="*/ 1 h 36"/>
                <a:gd name="T32" fmla="*/ 1 w 50"/>
                <a:gd name="T33" fmla="*/ 3 h 36"/>
                <a:gd name="T34" fmla="*/ 29 w 50"/>
                <a:gd name="T35" fmla="*/ 8 h 36"/>
                <a:gd name="T36" fmla="*/ 44 w 50"/>
                <a:gd name="T37" fmla="*/ 6 h 36"/>
                <a:gd name="T38" fmla="*/ 44 w 50"/>
                <a:gd name="T39" fmla="*/ 15 h 36"/>
                <a:gd name="T40" fmla="*/ 43 w 50"/>
                <a:gd name="T41" fmla="*/ 25 h 36"/>
                <a:gd name="T42" fmla="*/ 27 w 50"/>
                <a:gd name="T43" fmla="*/ 27 h 36"/>
                <a:gd name="T44" fmla="*/ 6 w 50"/>
                <a:gd name="T45" fmla="*/ 30 h 36"/>
                <a:gd name="T46" fmla="*/ 6 w 50"/>
                <a:gd name="T47" fmla="*/ 28 h 36"/>
                <a:gd name="T48" fmla="*/ 6 w 50"/>
                <a:gd name="T49" fmla="*/ 13 h 36"/>
                <a:gd name="T50" fmla="*/ 6 w 50"/>
                <a:gd name="T51" fmla="*/ 9 h 36"/>
                <a:gd name="T52" fmla="*/ 6 w 50"/>
                <a:gd name="T53" fmla="*/ 9 h 36"/>
                <a:gd name="T54" fmla="*/ 29 w 50"/>
                <a:gd name="T55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36">
                  <a:moveTo>
                    <a:pt x="1" y="3"/>
                  </a:moveTo>
                  <a:cubicBezTo>
                    <a:pt x="0" y="11"/>
                    <a:pt x="0" y="20"/>
                    <a:pt x="1" y="28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8" y="29"/>
                    <a:pt x="48" y="28"/>
                  </a:cubicBezTo>
                  <a:cubicBezTo>
                    <a:pt x="50" y="22"/>
                    <a:pt x="50" y="9"/>
                    <a:pt x="48" y="3"/>
                  </a:cubicBezTo>
                  <a:cubicBezTo>
                    <a:pt x="48" y="2"/>
                    <a:pt x="47" y="1"/>
                    <a:pt x="46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1" y="3"/>
                    <a:pt x="14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29" y="8"/>
                  </a:moveTo>
                  <a:cubicBezTo>
                    <a:pt x="29" y="8"/>
                    <a:pt x="40" y="7"/>
                    <a:pt x="44" y="6"/>
                  </a:cubicBezTo>
                  <a:cubicBezTo>
                    <a:pt x="44" y="9"/>
                    <a:pt x="44" y="12"/>
                    <a:pt x="44" y="15"/>
                  </a:cubicBezTo>
                  <a:cubicBezTo>
                    <a:pt x="44" y="19"/>
                    <a:pt x="44" y="22"/>
                    <a:pt x="43" y="25"/>
                  </a:cubicBezTo>
                  <a:cubicBezTo>
                    <a:pt x="40" y="25"/>
                    <a:pt x="27" y="27"/>
                    <a:pt x="27" y="27"/>
                  </a:cubicBezTo>
                  <a:cubicBezTo>
                    <a:pt x="27" y="27"/>
                    <a:pt x="11" y="30"/>
                    <a:pt x="6" y="30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3"/>
                    <a:pt x="6" y="18"/>
                    <a:pt x="6" y="13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4" y="9"/>
                    <a:pt x="22" y="8"/>
                    <a:pt x="29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2" name="Freeform 151"/>
            <p:cNvSpPr>
              <a:spLocks noChangeArrowheads="1"/>
            </p:cNvSpPr>
            <p:nvPr/>
          </p:nvSpPr>
          <p:spPr bwMode="auto">
            <a:xfrm>
              <a:off x="4291" y="956"/>
              <a:ext cx="21" cy="44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4 h 30"/>
                <a:gd name="T4" fmla="*/ 9 w 15"/>
                <a:gd name="T5" fmla="*/ 28 h 30"/>
                <a:gd name="T6" fmla="*/ 12 w 15"/>
                <a:gd name="T7" fmla="*/ 30 h 30"/>
                <a:gd name="T8" fmla="*/ 14 w 15"/>
                <a:gd name="T9" fmla="*/ 27 h 30"/>
                <a:gd name="T10" fmla="*/ 5 w 15"/>
                <a:gd name="T11" fmla="*/ 1 h 30"/>
                <a:gd name="T12" fmla="*/ 1 w 15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0"/>
                    <a:pt x="8" y="21"/>
                    <a:pt x="9" y="28"/>
                  </a:cubicBezTo>
                  <a:cubicBezTo>
                    <a:pt x="9" y="29"/>
                    <a:pt x="11" y="30"/>
                    <a:pt x="12" y="30"/>
                  </a:cubicBezTo>
                  <a:cubicBezTo>
                    <a:pt x="14" y="30"/>
                    <a:pt x="15" y="28"/>
                    <a:pt x="14" y="27"/>
                  </a:cubicBezTo>
                  <a:cubicBezTo>
                    <a:pt x="13" y="20"/>
                    <a:pt x="9" y="8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3" name="Freeform 152"/>
            <p:cNvSpPr>
              <a:spLocks noChangeArrowheads="1"/>
            </p:cNvSpPr>
            <p:nvPr/>
          </p:nvSpPr>
          <p:spPr bwMode="auto">
            <a:xfrm>
              <a:off x="3522" y="903"/>
              <a:ext cx="486" cy="147"/>
            </a:xfrm>
            <a:custGeom>
              <a:avLst/>
              <a:gdLst>
                <a:gd name="T0" fmla="*/ 297 w 336"/>
                <a:gd name="T1" fmla="*/ 8 h 102"/>
                <a:gd name="T2" fmla="*/ 285 w 336"/>
                <a:gd name="T3" fmla="*/ 29 h 102"/>
                <a:gd name="T4" fmla="*/ 307 w 336"/>
                <a:gd name="T5" fmla="*/ 44 h 102"/>
                <a:gd name="T6" fmla="*/ 316 w 336"/>
                <a:gd name="T7" fmla="*/ 27 h 102"/>
                <a:gd name="T8" fmla="*/ 314 w 336"/>
                <a:gd name="T9" fmla="*/ 25 h 102"/>
                <a:gd name="T10" fmla="*/ 311 w 336"/>
                <a:gd name="T11" fmla="*/ 27 h 102"/>
                <a:gd name="T12" fmla="*/ 306 w 336"/>
                <a:gd name="T13" fmla="*/ 39 h 102"/>
                <a:gd name="T14" fmla="*/ 291 w 336"/>
                <a:gd name="T15" fmla="*/ 28 h 102"/>
                <a:gd name="T16" fmla="*/ 300 w 336"/>
                <a:gd name="T17" fmla="*/ 13 h 102"/>
                <a:gd name="T18" fmla="*/ 321 w 336"/>
                <a:gd name="T19" fmla="*/ 17 h 102"/>
                <a:gd name="T20" fmla="*/ 324 w 336"/>
                <a:gd name="T21" fmla="*/ 49 h 102"/>
                <a:gd name="T22" fmla="*/ 196 w 336"/>
                <a:gd name="T23" fmla="*/ 34 h 102"/>
                <a:gd name="T24" fmla="*/ 193 w 336"/>
                <a:gd name="T25" fmla="*/ 32 h 102"/>
                <a:gd name="T26" fmla="*/ 47 w 336"/>
                <a:gd name="T27" fmla="*/ 15 h 102"/>
                <a:gd name="T28" fmla="*/ 1 w 336"/>
                <a:gd name="T29" fmla="*/ 68 h 102"/>
                <a:gd name="T30" fmla="*/ 22 w 336"/>
                <a:gd name="T31" fmla="*/ 100 h 102"/>
                <a:gd name="T32" fmla="*/ 56 w 336"/>
                <a:gd name="T33" fmla="*/ 80 h 102"/>
                <a:gd name="T34" fmla="*/ 48 w 336"/>
                <a:gd name="T35" fmla="*/ 56 h 102"/>
                <a:gd name="T36" fmla="*/ 27 w 336"/>
                <a:gd name="T37" fmla="*/ 56 h 102"/>
                <a:gd name="T38" fmla="*/ 19 w 336"/>
                <a:gd name="T39" fmla="*/ 73 h 102"/>
                <a:gd name="T40" fmla="*/ 31 w 336"/>
                <a:gd name="T41" fmla="*/ 81 h 102"/>
                <a:gd name="T42" fmla="*/ 34 w 336"/>
                <a:gd name="T43" fmla="*/ 79 h 102"/>
                <a:gd name="T44" fmla="*/ 31 w 336"/>
                <a:gd name="T45" fmla="*/ 76 h 102"/>
                <a:gd name="T46" fmla="*/ 24 w 336"/>
                <a:gd name="T47" fmla="*/ 72 h 102"/>
                <a:gd name="T48" fmla="*/ 30 w 336"/>
                <a:gd name="T49" fmla="*/ 61 h 102"/>
                <a:gd name="T50" fmla="*/ 45 w 336"/>
                <a:gd name="T51" fmla="*/ 60 h 102"/>
                <a:gd name="T52" fmla="*/ 51 w 336"/>
                <a:gd name="T53" fmla="*/ 78 h 102"/>
                <a:gd name="T54" fmla="*/ 23 w 336"/>
                <a:gd name="T55" fmla="*/ 95 h 102"/>
                <a:gd name="T56" fmla="*/ 7 w 336"/>
                <a:gd name="T57" fmla="*/ 68 h 102"/>
                <a:gd name="T58" fmla="*/ 49 w 336"/>
                <a:gd name="T59" fmla="*/ 20 h 102"/>
                <a:gd name="T60" fmla="*/ 190 w 336"/>
                <a:gd name="T61" fmla="*/ 37 h 102"/>
                <a:gd name="T62" fmla="*/ 194 w 336"/>
                <a:gd name="T63" fmla="*/ 39 h 102"/>
                <a:gd name="T64" fmla="*/ 328 w 336"/>
                <a:gd name="T65" fmla="*/ 51 h 102"/>
                <a:gd name="T66" fmla="*/ 325 w 336"/>
                <a:gd name="T67" fmla="*/ 13 h 102"/>
                <a:gd name="T68" fmla="*/ 297 w 336"/>
                <a:gd name="T69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2">
                  <a:moveTo>
                    <a:pt x="297" y="8"/>
                  </a:moveTo>
                  <a:cubicBezTo>
                    <a:pt x="283" y="15"/>
                    <a:pt x="284" y="25"/>
                    <a:pt x="285" y="29"/>
                  </a:cubicBezTo>
                  <a:cubicBezTo>
                    <a:pt x="288" y="38"/>
                    <a:pt x="299" y="45"/>
                    <a:pt x="307" y="44"/>
                  </a:cubicBezTo>
                  <a:cubicBezTo>
                    <a:pt x="310" y="43"/>
                    <a:pt x="317" y="41"/>
                    <a:pt x="316" y="27"/>
                  </a:cubicBezTo>
                  <a:cubicBezTo>
                    <a:pt x="316" y="26"/>
                    <a:pt x="315" y="25"/>
                    <a:pt x="314" y="25"/>
                  </a:cubicBezTo>
                  <a:cubicBezTo>
                    <a:pt x="312" y="25"/>
                    <a:pt x="311" y="26"/>
                    <a:pt x="311" y="27"/>
                  </a:cubicBezTo>
                  <a:cubicBezTo>
                    <a:pt x="311" y="32"/>
                    <a:pt x="311" y="38"/>
                    <a:pt x="306" y="39"/>
                  </a:cubicBezTo>
                  <a:cubicBezTo>
                    <a:pt x="300" y="40"/>
                    <a:pt x="293" y="34"/>
                    <a:pt x="291" y="28"/>
                  </a:cubicBezTo>
                  <a:cubicBezTo>
                    <a:pt x="289" y="22"/>
                    <a:pt x="292" y="17"/>
                    <a:pt x="300" y="13"/>
                  </a:cubicBezTo>
                  <a:cubicBezTo>
                    <a:pt x="308" y="9"/>
                    <a:pt x="316" y="10"/>
                    <a:pt x="321" y="17"/>
                  </a:cubicBezTo>
                  <a:cubicBezTo>
                    <a:pt x="329" y="25"/>
                    <a:pt x="330" y="39"/>
                    <a:pt x="324" y="49"/>
                  </a:cubicBezTo>
                  <a:cubicBezTo>
                    <a:pt x="298" y="90"/>
                    <a:pt x="227" y="51"/>
                    <a:pt x="196" y="34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45" y="6"/>
                    <a:pt x="92" y="0"/>
                    <a:pt x="47" y="15"/>
                  </a:cubicBezTo>
                  <a:cubicBezTo>
                    <a:pt x="25" y="23"/>
                    <a:pt x="0" y="42"/>
                    <a:pt x="1" y="68"/>
                  </a:cubicBezTo>
                  <a:cubicBezTo>
                    <a:pt x="3" y="93"/>
                    <a:pt x="15" y="99"/>
                    <a:pt x="22" y="100"/>
                  </a:cubicBezTo>
                  <a:cubicBezTo>
                    <a:pt x="35" y="102"/>
                    <a:pt x="51" y="93"/>
                    <a:pt x="56" y="80"/>
                  </a:cubicBezTo>
                  <a:cubicBezTo>
                    <a:pt x="59" y="71"/>
                    <a:pt x="57" y="62"/>
                    <a:pt x="48" y="56"/>
                  </a:cubicBezTo>
                  <a:cubicBezTo>
                    <a:pt x="41" y="51"/>
                    <a:pt x="33" y="52"/>
                    <a:pt x="27" y="56"/>
                  </a:cubicBezTo>
                  <a:cubicBezTo>
                    <a:pt x="20" y="61"/>
                    <a:pt x="17" y="68"/>
                    <a:pt x="19" y="73"/>
                  </a:cubicBezTo>
                  <a:cubicBezTo>
                    <a:pt x="20" y="76"/>
                    <a:pt x="22" y="80"/>
                    <a:pt x="31" y="81"/>
                  </a:cubicBezTo>
                  <a:cubicBezTo>
                    <a:pt x="32" y="81"/>
                    <a:pt x="34" y="80"/>
                    <a:pt x="34" y="79"/>
                  </a:cubicBezTo>
                  <a:cubicBezTo>
                    <a:pt x="34" y="77"/>
                    <a:pt x="33" y="76"/>
                    <a:pt x="31" y="76"/>
                  </a:cubicBezTo>
                  <a:cubicBezTo>
                    <a:pt x="28" y="76"/>
                    <a:pt x="25" y="75"/>
                    <a:pt x="24" y="72"/>
                  </a:cubicBezTo>
                  <a:cubicBezTo>
                    <a:pt x="23" y="69"/>
                    <a:pt x="25" y="64"/>
                    <a:pt x="30" y="61"/>
                  </a:cubicBezTo>
                  <a:cubicBezTo>
                    <a:pt x="32" y="59"/>
                    <a:pt x="38" y="56"/>
                    <a:pt x="45" y="60"/>
                  </a:cubicBezTo>
                  <a:cubicBezTo>
                    <a:pt x="53" y="66"/>
                    <a:pt x="53" y="73"/>
                    <a:pt x="51" y="78"/>
                  </a:cubicBezTo>
                  <a:cubicBezTo>
                    <a:pt x="47" y="88"/>
                    <a:pt x="33" y="97"/>
                    <a:pt x="23" y="95"/>
                  </a:cubicBezTo>
                  <a:cubicBezTo>
                    <a:pt x="13" y="93"/>
                    <a:pt x="8" y="84"/>
                    <a:pt x="7" y="68"/>
                  </a:cubicBezTo>
                  <a:cubicBezTo>
                    <a:pt x="5" y="44"/>
                    <a:pt x="29" y="28"/>
                    <a:pt x="49" y="20"/>
                  </a:cubicBezTo>
                  <a:cubicBezTo>
                    <a:pt x="92" y="5"/>
                    <a:pt x="144" y="11"/>
                    <a:pt x="190" y="37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25" y="56"/>
                    <a:pt x="300" y="97"/>
                    <a:pt x="328" y="51"/>
                  </a:cubicBezTo>
                  <a:cubicBezTo>
                    <a:pt x="336" y="40"/>
                    <a:pt x="334" y="23"/>
                    <a:pt x="325" y="13"/>
                  </a:cubicBezTo>
                  <a:cubicBezTo>
                    <a:pt x="318" y="5"/>
                    <a:pt x="308" y="3"/>
                    <a:pt x="297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4" name="Freeform 153"/>
            <p:cNvSpPr>
              <a:spLocks noEditPoints="1" noChangeArrowheads="1"/>
            </p:cNvSpPr>
            <p:nvPr/>
          </p:nvSpPr>
          <p:spPr bwMode="auto">
            <a:xfrm>
              <a:off x="3580" y="994"/>
              <a:ext cx="330" cy="337"/>
            </a:xfrm>
            <a:custGeom>
              <a:avLst/>
              <a:gdLst>
                <a:gd name="T0" fmla="*/ 98 w 228"/>
                <a:gd name="T1" fmla="*/ 8 h 233"/>
                <a:gd name="T2" fmla="*/ 1 w 228"/>
                <a:gd name="T3" fmla="*/ 116 h 233"/>
                <a:gd name="T4" fmla="*/ 87 w 228"/>
                <a:gd name="T5" fmla="*/ 225 h 233"/>
                <a:gd name="T6" fmla="*/ 190 w 228"/>
                <a:gd name="T7" fmla="*/ 192 h 233"/>
                <a:gd name="T8" fmla="*/ 220 w 228"/>
                <a:gd name="T9" fmla="*/ 96 h 233"/>
                <a:gd name="T10" fmla="*/ 212 w 228"/>
                <a:gd name="T11" fmla="*/ 73 h 233"/>
                <a:gd name="T12" fmla="*/ 98 w 228"/>
                <a:gd name="T13" fmla="*/ 8 h 233"/>
                <a:gd name="T14" fmla="*/ 88 w 228"/>
                <a:gd name="T15" fmla="*/ 220 h 233"/>
                <a:gd name="T16" fmla="*/ 7 w 228"/>
                <a:gd name="T17" fmla="*/ 116 h 233"/>
                <a:gd name="T18" fmla="*/ 99 w 228"/>
                <a:gd name="T19" fmla="*/ 13 h 233"/>
                <a:gd name="T20" fmla="*/ 207 w 228"/>
                <a:gd name="T21" fmla="*/ 76 h 233"/>
                <a:gd name="T22" fmla="*/ 215 w 228"/>
                <a:gd name="T23" fmla="*/ 97 h 233"/>
                <a:gd name="T24" fmla="*/ 186 w 228"/>
                <a:gd name="T25" fmla="*/ 189 h 233"/>
                <a:gd name="T26" fmla="*/ 88 w 228"/>
                <a:gd name="T27" fmla="*/ 2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233">
                  <a:moveTo>
                    <a:pt x="98" y="8"/>
                  </a:moveTo>
                  <a:cubicBezTo>
                    <a:pt x="33" y="17"/>
                    <a:pt x="3" y="69"/>
                    <a:pt x="1" y="116"/>
                  </a:cubicBezTo>
                  <a:cubicBezTo>
                    <a:pt x="0" y="157"/>
                    <a:pt x="22" y="211"/>
                    <a:pt x="87" y="225"/>
                  </a:cubicBezTo>
                  <a:cubicBezTo>
                    <a:pt x="123" y="233"/>
                    <a:pt x="162" y="221"/>
                    <a:pt x="190" y="192"/>
                  </a:cubicBezTo>
                  <a:cubicBezTo>
                    <a:pt x="217" y="165"/>
                    <a:pt x="228" y="129"/>
                    <a:pt x="220" y="96"/>
                  </a:cubicBezTo>
                  <a:cubicBezTo>
                    <a:pt x="219" y="88"/>
                    <a:pt x="216" y="81"/>
                    <a:pt x="212" y="73"/>
                  </a:cubicBezTo>
                  <a:cubicBezTo>
                    <a:pt x="192" y="37"/>
                    <a:pt x="152" y="0"/>
                    <a:pt x="98" y="8"/>
                  </a:cubicBezTo>
                  <a:close/>
                  <a:moveTo>
                    <a:pt x="88" y="220"/>
                  </a:moveTo>
                  <a:cubicBezTo>
                    <a:pt x="26" y="206"/>
                    <a:pt x="5" y="156"/>
                    <a:pt x="7" y="116"/>
                  </a:cubicBezTo>
                  <a:cubicBezTo>
                    <a:pt x="8" y="71"/>
                    <a:pt x="37" y="22"/>
                    <a:pt x="99" y="13"/>
                  </a:cubicBezTo>
                  <a:cubicBezTo>
                    <a:pt x="150" y="6"/>
                    <a:pt x="188" y="41"/>
                    <a:pt x="207" y="76"/>
                  </a:cubicBezTo>
                  <a:cubicBezTo>
                    <a:pt x="211" y="83"/>
                    <a:pt x="214" y="90"/>
                    <a:pt x="215" y="97"/>
                  </a:cubicBezTo>
                  <a:cubicBezTo>
                    <a:pt x="223" y="129"/>
                    <a:pt x="212" y="163"/>
                    <a:pt x="186" y="189"/>
                  </a:cubicBezTo>
                  <a:cubicBezTo>
                    <a:pt x="159" y="216"/>
                    <a:pt x="123" y="228"/>
                    <a:pt x="88" y="22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5" name="Freeform 154"/>
            <p:cNvSpPr>
              <a:spLocks noChangeArrowheads="1"/>
            </p:cNvSpPr>
            <p:nvPr/>
          </p:nvSpPr>
          <p:spPr bwMode="auto">
            <a:xfrm>
              <a:off x="3748" y="1010"/>
              <a:ext cx="69" cy="314"/>
            </a:xfrm>
            <a:custGeom>
              <a:avLst/>
              <a:gdLst>
                <a:gd name="T0" fmla="*/ 1 w 48"/>
                <a:gd name="T1" fmla="*/ 2 h 217"/>
                <a:gd name="T2" fmla="*/ 2 w 48"/>
                <a:gd name="T3" fmla="*/ 5 h 217"/>
                <a:gd name="T4" fmla="*/ 42 w 48"/>
                <a:gd name="T5" fmla="*/ 123 h 217"/>
                <a:gd name="T6" fmla="*/ 3 w 48"/>
                <a:gd name="T7" fmla="*/ 212 h 217"/>
                <a:gd name="T8" fmla="*/ 3 w 48"/>
                <a:gd name="T9" fmla="*/ 215 h 217"/>
                <a:gd name="T10" fmla="*/ 7 w 48"/>
                <a:gd name="T11" fmla="*/ 215 h 217"/>
                <a:gd name="T12" fmla="*/ 47 w 48"/>
                <a:gd name="T13" fmla="*/ 123 h 217"/>
                <a:gd name="T14" fmla="*/ 5 w 48"/>
                <a:gd name="T15" fmla="*/ 0 h 217"/>
                <a:gd name="T16" fmla="*/ 1 w 48"/>
                <a:gd name="T17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7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8" y="19"/>
                    <a:pt x="42" y="88"/>
                    <a:pt x="42" y="123"/>
                  </a:cubicBezTo>
                  <a:cubicBezTo>
                    <a:pt x="43" y="159"/>
                    <a:pt x="31" y="184"/>
                    <a:pt x="3" y="212"/>
                  </a:cubicBezTo>
                  <a:cubicBezTo>
                    <a:pt x="2" y="213"/>
                    <a:pt x="2" y="214"/>
                    <a:pt x="3" y="215"/>
                  </a:cubicBezTo>
                  <a:cubicBezTo>
                    <a:pt x="4" y="216"/>
                    <a:pt x="6" y="217"/>
                    <a:pt x="7" y="215"/>
                  </a:cubicBezTo>
                  <a:cubicBezTo>
                    <a:pt x="36" y="187"/>
                    <a:pt x="48" y="160"/>
                    <a:pt x="47" y="123"/>
                  </a:cubicBezTo>
                  <a:cubicBezTo>
                    <a:pt x="47" y="96"/>
                    <a:pt x="36" y="17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6" name="Freeform 155"/>
            <p:cNvSpPr>
              <a:spLocks noChangeArrowheads="1"/>
            </p:cNvSpPr>
            <p:nvPr/>
          </p:nvSpPr>
          <p:spPr bwMode="auto">
            <a:xfrm>
              <a:off x="3652" y="1014"/>
              <a:ext cx="109" cy="304"/>
            </a:xfrm>
            <a:custGeom>
              <a:avLst/>
              <a:gdLst>
                <a:gd name="T0" fmla="*/ 43 w 75"/>
                <a:gd name="T1" fmla="*/ 13 h 210"/>
                <a:gd name="T2" fmla="*/ 1 w 75"/>
                <a:gd name="T3" fmla="*/ 130 h 210"/>
                <a:gd name="T4" fmla="*/ 49 w 75"/>
                <a:gd name="T5" fmla="*/ 209 h 210"/>
                <a:gd name="T6" fmla="*/ 52 w 75"/>
                <a:gd name="T7" fmla="*/ 208 h 210"/>
                <a:gd name="T8" fmla="*/ 51 w 75"/>
                <a:gd name="T9" fmla="*/ 204 h 210"/>
                <a:gd name="T10" fmla="*/ 6 w 75"/>
                <a:gd name="T11" fmla="*/ 129 h 210"/>
                <a:gd name="T12" fmla="*/ 47 w 75"/>
                <a:gd name="T13" fmla="*/ 17 h 210"/>
                <a:gd name="T14" fmla="*/ 72 w 75"/>
                <a:gd name="T15" fmla="*/ 6 h 210"/>
                <a:gd name="T16" fmla="*/ 75 w 75"/>
                <a:gd name="T17" fmla="*/ 3 h 210"/>
                <a:gd name="T18" fmla="*/ 72 w 75"/>
                <a:gd name="T19" fmla="*/ 0 h 210"/>
                <a:gd name="T20" fmla="*/ 43 w 75"/>
                <a:gd name="T21" fmla="*/ 1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10">
                  <a:moveTo>
                    <a:pt x="43" y="13"/>
                  </a:moveTo>
                  <a:cubicBezTo>
                    <a:pt x="16" y="40"/>
                    <a:pt x="0" y="104"/>
                    <a:pt x="1" y="130"/>
                  </a:cubicBezTo>
                  <a:cubicBezTo>
                    <a:pt x="2" y="161"/>
                    <a:pt x="19" y="200"/>
                    <a:pt x="49" y="209"/>
                  </a:cubicBezTo>
                  <a:cubicBezTo>
                    <a:pt x="50" y="210"/>
                    <a:pt x="52" y="209"/>
                    <a:pt x="52" y="208"/>
                  </a:cubicBezTo>
                  <a:cubicBezTo>
                    <a:pt x="53" y="206"/>
                    <a:pt x="52" y="205"/>
                    <a:pt x="51" y="204"/>
                  </a:cubicBezTo>
                  <a:cubicBezTo>
                    <a:pt x="24" y="196"/>
                    <a:pt x="7" y="160"/>
                    <a:pt x="6" y="129"/>
                  </a:cubicBezTo>
                  <a:cubicBezTo>
                    <a:pt x="6" y="104"/>
                    <a:pt x="20" y="43"/>
                    <a:pt x="47" y="17"/>
                  </a:cubicBezTo>
                  <a:cubicBezTo>
                    <a:pt x="55" y="9"/>
                    <a:pt x="64" y="5"/>
                    <a:pt x="72" y="6"/>
                  </a:cubicBezTo>
                  <a:cubicBezTo>
                    <a:pt x="74" y="6"/>
                    <a:pt x="75" y="5"/>
                    <a:pt x="75" y="3"/>
                  </a:cubicBezTo>
                  <a:cubicBezTo>
                    <a:pt x="75" y="2"/>
                    <a:pt x="74" y="0"/>
                    <a:pt x="72" y="0"/>
                  </a:cubicBezTo>
                  <a:cubicBezTo>
                    <a:pt x="62" y="0"/>
                    <a:pt x="52" y="4"/>
                    <a:pt x="43" y="1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7" name="Freeform 156"/>
            <p:cNvSpPr>
              <a:spLocks noChangeArrowheads="1"/>
            </p:cNvSpPr>
            <p:nvPr/>
          </p:nvSpPr>
          <p:spPr bwMode="auto">
            <a:xfrm>
              <a:off x="3694" y="1321"/>
              <a:ext cx="78" cy="44"/>
            </a:xfrm>
            <a:custGeom>
              <a:avLst/>
              <a:gdLst>
                <a:gd name="T0" fmla="*/ 48 w 54"/>
                <a:gd name="T1" fmla="*/ 2 h 31"/>
                <a:gd name="T2" fmla="*/ 0 w 54"/>
                <a:gd name="T3" fmla="*/ 19 h 31"/>
                <a:gd name="T4" fmla="*/ 2 w 5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1">
                  <a:moveTo>
                    <a:pt x="48" y="2"/>
                  </a:moveTo>
                  <a:cubicBezTo>
                    <a:pt x="54" y="31"/>
                    <a:pt x="17" y="25"/>
                    <a:pt x="0" y="19"/>
                  </a:cubicBezTo>
                  <a:cubicBezTo>
                    <a:pt x="2" y="13"/>
                    <a:pt x="0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8" name="Freeform 157"/>
            <p:cNvSpPr>
              <a:spLocks noChangeArrowheads="1"/>
            </p:cNvSpPr>
            <p:nvPr/>
          </p:nvSpPr>
          <p:spPr bwMode="auto">
            <a:xfrm>
              <a:off x="3690" y="1316"/>
              <a:ext cx="79" cy="48"/>
            </a:xfrm>
            <a:custGeom>
              <a:avLst/>
              <a:gdLst>
                <a:gd name="T0" fmla="*/ 3 w 55"/>
                <a:gd name="T1" fmla="*/ 2 h 33"/>
                <a:gd name="T2" fmla="*/ 1 w 55"/>
                <a:gd name="T3" fmla="*/ 12 h 33"/>
                <a:gd name="T4" fmla="*/ 0 w 55"/>
                <a:gd name="T5" fmla="*/ 21 h 33"/>
                <a:gd name="T6" fmla="*/ 0 w 55"/>
                <a:gd name="T7" fmla="*/ 23 h 33"/>
                <a:gd name="T8" fmla="*/ 2 w 55"/>
                <a:gd name="T9" fmla="*/ 24 h 33"/>
                <a:gd name="T10" fmla="*/ 49 w 55"/>
                <a:gd name="T11" fmla="*/ 24 h 33"/>
                <a:gd name="T12" fmla="*/ 54 w 55"/>
                <a:gd name="T13" fmla="*/ 4 h 33"/>
                <a:gd name="T14" fmla="*/ 50 w 55"/>
                <a:gd name="T15" fmla="*/ 2 h 33"/>
                <a:gd name="T16" fmla="*/ 48 w 55"/>
                <a:gd name="T17" fmla="*/ 5 h 33"/>
                <a:gd name="T18" fmla="*/ 45 w 55"/>
                <a:gd name="T19" fmla="*/ 20 h 33"/>
                <a:gd name="T20" fmla="*/ 6 w 55"/>
                <a:gd name="T21" fmla="*/ 20 h 33"/>
                <a:gd name="T22" fmla="*/ 7 w 55"/>
                <a:gd name="T23" fmla="*/ 12 h 33"/>
                <a:gd name="T24" fmla="*/ 8 w 55"/>
                <a:gd name="T25" fmla="*/ 4 h 33"/>
                <a:gd name="T26" fmla="*/ 8 w 55"/>
                <a:gd name="T27" fmla="*/ 3 h 33"/>
                <a:gd name="T28" fmla="*/ 6 w 55"/>
                <a:gd name="T29" fmla="*/ 1 h 33"/>
                <a:gd name="T30" fmla="*/ 3 w 55"/>
                <a:gd name="T3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33">
                  <a:moveTo>
                    <a:pt x="3" y="2"/>
                  </a:moveTo>
                  <a:cubicBezTo>
                    <a:pt x="2" y="6"/>
                    <a:pt x="2" y="9"/>
                    <a:pt x="1" y="12"/>
                  </a:cubicBezTo>
                  <a:cubicBezTo>
                    <a:pt x="1" y="15"/>
                    <a:pt x="1" y="18"/>
                    <a:pt x="0" y="21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15" y="29"/>
                    <a:pt x="38" y="33"/>
                    <a:pt x="49" y="24"/>
                  </a:cubicBezTo>
                  <a:cubicBezTo>
                    <a:pt x="54" y="20"/>
                    <a:pt x="55" y="13"/>
                    <a:pt x="54" y="4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3"/>
                    <a:pt x="48" y="4"/>
                    <a:pt x="48" y="5"/>
                  </a:cubicBezTo>
                  <a:cubicBezTo>
                    <a:pt x="50" y="12"/>
                    <a:pt x="49" y="17"/>
                    <a:pt x="45" y="20"/>
                  </a:cubicBezTo>
                  <a:cubicBezTo>
                    <a:pt x="37" y="27"/>
                    <a:pt x="18" y="24"/>
                    <a:pt x="6" y="20"/>
                  </a:cubicBezTo>
                  <a:cubicBezTo>
                    <a:pt x="6" y="17"/>
                    <a:pt x="7" y="15"/>
                    <a:pt x="7" y="12"/>
                  </a:cubicBezTo>
                  <a:cubicBezTo>
                    <a:pt x="7" y="9"/>
                    <a:pt x="7" y="7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9" name="Freeform 158"/>
            <p:cNvSpPr>
              <a:spLocks noEditPoints="1" noChangeArrowheads="1"/>
            </p:cNvSpPr>
            <p:nvPr/>
          </p:nvSpPr>
          <p:spPr bwMode="auto">
            <a:xfrm>
              <a:off x="3712" y="969"/>
              <a:ext cx="73" cy="54"/>
            </a:xfrm>
            <a:custGeom>
              <a:avLst/>
              <a:gdLst>
                <a:gd name="T0" fmla="*/ 3 w 51"/>
                <a:gd name="T1" fmla="*/ 2 h 37"/>
                <a:gd name="T2" fmla="*/ 2 w 51"/>
                <a:gd name="T3" fmla="*/ 27 h 37"/>
                <a:gd name="T4" fmla="*/ 4 w 51"/>
                <a:gd name="T5" fmla="*/ 29 h 37"/>
                <a:gd name="T6" fmla="*/ 22 w 51"/>
                <a:gd name="T7" fmla="*/ 32 h 37"/>
                <a:gd name="T8" fmla="*/ 46 w 51"/>
                <a:gd name="T9" fmla="*/ 37 h 37"/>
                <a:gd name="T10" fmla="*/ 48 w 51"/>
                <a:gd name="T11" fmla="*/ 36 h 37"/>
                <a:gd name="T12" fmla="*/ 49 w 51"/>
                <a:gd name="T13" fmla="*/ 34 h 37"/>
                <a:gd name="T14" fmla="*/ 49 w 51"/>
                <a:gd name="T15" fmla="*/ 29 h 37"/>
                <a:gd name="T16" fmla="*/ 50 w 51"/>
                <a:gd name="T17" fmla="*/ 4 h 37"/>
                <a:gd name="T18" fmla="*/ 47 w 51"/>
                <a:gd name="T19" fmla="*/ 1 h 37"/>
                <a:gd name="T20" fmla="*/ 45 w 51"/>
                <a:gd name="T21" fmla="*/ 4 h 37"/>
                <a:gd name="T22" fmla="*/ 45 w 51"/>
                <a:gd name="T23" fmla="*/ 5 h 37"/>
                <a:gd name="T24" fmla="*/ 45 w 51"/>
                <a:gd name="T25" fmla="*/ 4 h 37"/>
                <a:gd name="T26" fmla="*/ 23 w 51"/>
                <a:gd name="T27" fmla="*/ 2 h 37"/>
                <a:gd name="T28" fmla="*/ 5 w 51"/>
                <a:gd name="T29" fmla="*/ 0 h 37"/>
                <a:gd name="T30" fmla="*/ 3 w 51"/>
                <a:gd name="T31" fmla="*/ 2 h 37"/>
                <a:gd name="T32" fmla="*/ 6 w 51"/>
                <a:gd name="T33" fmla="*/ 17 h 37"/>
                <a:gd name="T34" fmla="*/ 7 w 51"/>
                <a:gd name="T35" fmla="*/ 6 h 37"/>
                <a:gd name="T36" fmla="*/ 22 w 51"/>
                <a:gd name="T37" fmla="*/ 8 h 37"/>
                <a:gd name="T38" fmla="*/ 44 w 51"/>
                <a:gd name="T39" fmla="*/ 10 h 37"/>
                <a:gd name="T40" fmla="*/ 45 w 51"/>
                <a:gd name="T41" fmla="*/ 9 h 37"/>
                <a:gd name="T42" fmla="*/ 45 w 51"/>
                <a:gd name="T43" fmla="*/ 10 h 37"/>
                <a:gd name="T44" fmla="*/ 44 w 51"/>
                <a:gd name="T45" fmla="*/ 29 h 37"/>
                <a:gd name="T46" fmla="*/ 44 w 51"/>
                <a:gd name="T47" fmla="*/ 31 h 37"/>
                <a:gd name="T48" fmla="*/ 23 w 51"/>
                <a:gd name="T49" fmla="*/ 27 h 37"/>
                <a:gd name="T50" fmla="*/ 7 w 51"/>
                <a:gd name="T51" fmla="*/ 24 h 37"/>
                <a:gd name="T52" fmla="*/ 6 w 51"/>
                <a:gd name="T5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37">
                  <a:moveTo>
                    <a:pt x="3" y="2"/>
                  </a:moveTo>
                  <a:cubicBezTo>
                    <a:pt x="1" y="8"/>
                    <a:pt x="0" y="21"/>
                    <a:pt x="2" y="27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7" y="37"/>
                    <a:pt x="48" y="36"/>
                  </a:cubicBezTo>
                  <a:cubicBezTo>
                    <a:pt x="48" y="36"/>
                    <a:pt x="49" y="35"/>
                    <a:pt x="49" y="34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1"/>
                    <a:pt x="51" y="12"/>
                    <a:pt x="50" y="4"/>
                  </a:cubicBezTo>
                  <a:cubicBezTo>
                    <a:pt x="50" y="2"/>
                    <a:pt x="49" y="1"/>
                    <a:pt x="47" y="1"/>
                  </a:cubicBezTo>
                  <a:cubicBezTo>
                    <a:pt x="46" y="2"/>
                    <a:pt x="45" y="3"/>
                    <a:pt x="45" y="4"/>
                  </a:cubicBezTo>
                  <a:cubicBezTo>
                    <a:pt x="45" y="4"/>
                    <a:pt x="45" y="4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7" y="4"/>
                    <a:pt x="30" y="3"/>
                    <a:pt x="2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  <a:moveTo>
                    <a:pt x="6" y="17"/>
                  </a:moveTo>
                  <a:cubicBezTo>
                    <a:pt x="6" y="13"/>
                    <a:pt x="7" y="9"/>
                    <a:pt x="7" y="6"/>
                  </a:cubicBezTo>
                  <a:cubicBezTo>
                    <a:pt x="11" y="6"/>
                    <a:pt x="22" y="8"/>
                    <a:pt x="22" y="8"/>
                  </a:cubicBezTo>
                  <a:cubicBezTo>
                    <a:pt x="29" y="9"/>
                    <a:pt x="37" y="10"/>
                    <a:pt x="44" y="10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6"/>
                    <a:pt x="45" y="22"/>
                    <a:pt x="44" y="29"/>
                  </a:cubicBezTo>
                  <a:cubicBezTo>
                    <a:pt x="44" y="29"/>
                    <a:pt x="44" y="30"/>
                    <a:pt x="44" y="31"/>
                  </a:cubicBezTo>
                  <a:cubicBezTo>
                    <a:pt x="39" y="30"/>
                    <a:pt x="23" y="27"/>
                    <a:pt x="23" y="27"/>
                  </a:cubicBezTo>
                  <a:cubicBezTo>
                    <a:pt x="23" y="27"/>
                    <a:pt x="10" y="25"/>
                    <a:pt x="7" y="24"/>
                  </a:cubicBezTo>
                  <a:cubicBezTo>
                    <a:pt x="6" y="22"/>
                    <a:pt x="6" y="20"/>
                    <a:pt x="6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0" name="Freeform 159"/>
            <p:cNvSpPr>
              <a:spLocks noChangeArrowheads="1"/>
            </p:cNvSpPr>
            <p:nvPr/>
          </p:nvSpPr>
          <p:spPr bwMode="auto">
            <a:xfrm>
              <a:off x="3741" y="930"/>
              <a:ext cx="23" cy="44"/>
            </a:xfrm>
            <a:custGeom>
              <a:avLst/>
              <a:gdLst>
                <a:gd name="T0" fmla="*/ 11 w 16"/>
                <a:gd name="T1" fmla="*/ 2 h 30"/>
                <a:gd name="T2" fmla="*/ 1 w 16"/>
                <a:gd name="T3" fmla="*/ 27 h 30"/>
                <a:gd name="T4" fmla="*/ 3 w 16"/>
                <a:gd name="T5" fmla="*/ 30 h 30"/>
                <a:gd name="T6" fmla="*/ 6 w 16"/>
                <a:gd name="T7" fmla="*/ 28 h 30"/>
                <a:gd name="T8" fmla="*/ 16 w 16"/>
                <a:gd name="T9" fmla="*/ 5 h 30"/>
                <a:gd name="T10" fmla="*/ 15 w 16"/>
                <a:gd name="T11" fmla="*/ 1 h 30"/>
                <a:gd name="T12" fmla="*/ 11 w 16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1" y="2"/>
                  </a:moveTo>
                  <a:cubicBezTo>
                    <a:pt x="7" y="8"/>
                    <a:pt x="2" y="20"/>
                    <a:pt x="1" y="27"/>
                  </a:cubicBezTo>
                  <a:cubicBezTo>
                    <a:pt x="0" y="28"/>
                    <a:pt x="1" y="29"/>
                    <a:pt x="3" y="30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7" y="21"/>
                    <a:pt x="12" y="10"/>
                    <a:pt x="16" y="5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1" name="Freeform 160"/>
            <p:cNvSpPr>
              <a:spLocks noEditPoints="1" noChangeArrowheads="1"/>
            </p:cNvSpPr>
            <p:nvPr/>
          </p:nvSpPr>
          <p:spPr bwMode="auto">
            <a:xfrm>
              <a:off x="3965" y="773"/>
              <a:ext cx="117" cy="114"/>
            </a:xfrm>
            <a:custGeom>
              <a:avLst/>
              <a:gdLst>
                <a:gd name="T0" fmla="*/ 12 w 81"/>
                <a:gd name="T1" fmla="*/ 13 h 79"/>
                <a:gd name="T2" fmla="*/ 0 w 81"/>
                <a:gd name="T3" fmla="*/ 40 h 79"/>
                <a:gd name="T4" fmla="*/ 23 w 81"/>
                <a:gd name="T5" fmla="*/ 72 h 79"/>
                <a:gd name="T6" fmla="*/ 66 w 81"/>
                <a:gd name="T7" fmla="*/ 70 h 79"/>
                <a:gd name="T8" fmla="*/ 81 w 81"/>
                <a:gd name="T9" fmla="*/ 43 h 79"/>
                <a:gd name="T10" fmla="*/ 80 w 81"/>
                <a:gd name="T11" fmla="*/ 37 h 79"/>
                <a:gd name="T12" fmla="*/ 49 w 81"/>
                <a:gd name="T13" fmla="*/ 3 h 79"/>
                <a:gd name="T14" fmla="*/ 12 w 81"/>
                <a:gd name="T15" fmla="*/ 13 h 79"/>
                <a:gd name="T16" fmla="*/ 25 w 81"/>
                <a:gd name="T17" fmla="*/ 67 h 79"/>
                <a:gd name="T18" fmla="*/ 6 w 81"/>
                <a:gd name="T19" fmla="*/ 39 h 79"/>
                <a:gd name="T20" fmla="*/ 15 w 81"/>
                <a:gd name="T21" fmla="*/ 17 h 79"/>
                <a:gd name="T22" fmla="*/ 48 w 81"/>
                <a:gd name="T23" fmla="*/ 8 h 79"/>
                <a:gd name="T24" fmla="*/ 48 w 81"/>
                <a:gd name="T25" fmla="*/ 8 h 79"/>
                <a:gd name="T26" fmla="*/ 75 w 81"/>
                <a:gd name="T27" fmla="*/ 38 h 79"/>
                <a:gd name="T28" fmla="*/ 63 w 81"/>
                <a:gd name="T29" fmla="*/ 65 h 79"/>
                <a:gd name="T30" fmla="*/ 25 w 81"/>
                <a:gd name="T31" fmla="*/ 67 h 79"/>
                <a:gd name="T32" fmla="*/ 49 w 81"/>
                <a:gd name="T33" fmla="*/ 3 h 79"/>
                <a:gd name="T34" fmla="*/ 49 w 81"/>
                <a:gd name="T35" fmla="*/ 3 h 79"/>
                <a:gd name="T36" fmla="*/ 49 w 81"/>
                <a:gd name="T37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79">
                  <a:moveTo>
                    <a:pt x="12" y="13"/>
                  </a:moveTo>
                  <a:cubicBezTo>
                    <a:pt x="4" y="21"/>
                    <a:pt x="0" y="30"/>
                    <a:pt x="0" y="40"/>
                  </a:cubicBezTo>
                  <a:cubicBezTo>
                    <a:pt x="2" y="53"/>
                    <a:pt x="10" y="65"/>
                    <a:pt x="23" y="72"/>
                  </a:cubicBezTo>
                  <a:cubicBezTo>
                    <a:pt x="37" y="79"/>
                    <a:pt x="53" y="78"/>
                    <a:pt x="66" y="70"/>
                  </a:cubicBezTo>
                  <a:cubicBezTo>
                    <a:pt x="76" y="64"/>
                    <a:pt x="81" y="54"/>
                    <a:pt x="81" y="43"/>
                  </a:cubicBezTo>
                  <a:cubicBezTo>
                    <a:pt x="81" y="41"/>
                    <a:pt x="81" y="39"/>
                    <a:pt x="80" y="37"/>
                  </a:cubicBezTo>
                  <a:cubicBezTo>
                    <a:pt x="77" y="20"/>
                    <a:pt x="64" y="6"/>
                    <a:pt x="49" y="3"/>
                  </a:cubicBezTo>
                  <a:cubicBezTo>
                    <a:pt x="37" y="0"/>
                    <a:pt x="22" y="4"/>
                    <a:pt x="12" y="13"/>
                  </a:cubicBezTo>
                  <a:close/>
                  <a:moveTo>
                    <a:pt x="25" y="67"/>
                  </a:moveTo>
                  <a:cubicBezTo>
                    <a:pt x="14" y="61"/>
                    <a:pt x="7" y="51"/>
                    <a:pt x="6" y="39"/>
                  </a:cubicBezTo>
                  <a:cubicBezTo>
                    <a:pt x="5" y="31"/>
                    <a:pt x="8" y="23"/>
                    <a:pt x="15" y="17"/>
                  </a:cubicBezTo>
                  <a:cubicBezTo>
                    <a:pt x="24" y="10"/>
                    <a:pt x="37" y="6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61" y="11"/>
                    <a:pt x="73" y="23"/>
                    <a:pt x="75" y="38"/>
                  </a:cubicBezTo>
                  <a:cubicBezTo>
                    <a:pt x="77" y="49"/>
                    <a:pt x="73" y="59"/>
                    <a:pt x="63" y="65"/>
                  </a:cubicBezTo>
                  <a:cubicBezTo>
                    <a:pt x="52" y="72"/>
                    <a:pt x="38" y="73"/>
                    <a:pt x="25" y="67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2" name="Freeform 161"/>
            <p:cNvSpPr>
              <a:spLocks noChangeArrowheads="1"/>
            </p:cNvSpPr>
            <p:nvPr/>
          </p:nvSpPr>
          <p:spPr bwMode="auto">
            <a:xfrm>
              <a:off x="3950" y="741"/>
              <a:ext cx="69" cy="45"/>
            </a:xfrm>
            <a:custGeom>
              <a:avLst/>
              <a:gdLst>
                <a:gd name="T0" fmla="*/ 10 w 47"/>
                <a:gd name="T1" fmla="*/ 5 h 31"/>
                <a:gd name="T2" fmla="*/ 3 w 47"/>
                <a:gd name="T3" fmla="*/ 26 h 31"/>
                <a:gd name="T4" fmla="*/ 5 w 47"/>
                <a:gd name="T5" fmla="*/ 28 h 31"/>
                <a:gd name="T6" fmla="*/ 22 w 47"/>
                <a:gd name="T7" fmla="*/ 21 h 31"/>
                <a:gd name="T8" fmla="*/ 21 w 47"/>
                <a:gd name="T9" fmla="*/ 17 h 31"/>
                <a:gd name="T10" fmla="*/ 17 w 47"/>
                <a:gd name="T11" fmla="*/ 19 h 31"/>
                <a:gd name="T12" fmla="*/ 8 w 47"/>
                <a:gd name="T13" fmla="*/ 23 h 31"/>
                <a:gd name="T14" fmla="*/ 8 w 47"/>
                <a:gd name="T15" fmla="*/ 20 h 31"/>
                <a:gd name="T16" fmla="*/ 13 w 47"/>
                <a:gd name="T17" fmla="*/ 10 h 31"/>
                <a:gd name="T18" fmla="*/ 35 w 47"/>
                <a:gd name="T19" fmla="*/ 12 h 31"/>
                <a:gd name="T20" fmla="*/ 39 w 47"/>
                <a:gd name="T21" fmla="*/ 26 h 31"/>
                <a:gd name="T22" fmla="*/ 41 w 47"/>
                <a:gd name="T23" fmla="*/ 30 h 31"/>
                <a:gd name="T24" fmla="*/ 44 w 47"/>
                <a:gd name="T25" fmla="*/ 28 h 31"/>
                <a:gd name="T26" fmla="*/ 39 w 47"/>
                <a:gd name="T27" fmla="*/ 7 h 31"/>
                <a:gd name="T28" fmla="*/ 10 w 47"/>
                <a:gd name="T2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31">
                  <a:moveTo>
                    <a:pt x="10" y="5"/>
                  </a:moveTo>
                  <a:cubicBezTo>
                    <a:pt x="6" y="8"/>
                    <a:pt x="0" y="13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16" y="31"/>
                    <a:pt x="20" y="26"/>
                    <a:pt x="22" y="21"/>
                  </a:cubicBezTo>
                  <a:cubicBezTo>
                    <a:pt x="23" y="20"/>
                    <a:pt x="22" y="18"/>
                    <a:pt x="21" y="17"/>
                  </a:cubicBezTo>
                  <a:cubicBezTo>
                    <a:pt x="20" y="17"/>
                    <a:pt x="18" y="17"/>
                    <a:pt x="17" y="19"/>
                  </a:cubicBezTo>
                  <a:cubicBezTo>
                    <a:pt x="16" y="22"/>
                    <a:pt x="14" y="24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0" y="12"/>
                    <a:pt x="13" y="10"/>
                  </a:cubicBezTo>
                  <a:cubicBezTo>
                    <a:pt x="19" y="6"/>
                    <a:pt x="29" y="7"/>
                    <a:pt x="35" y="12"/>
                  </a:cubicBezTo>
                  <a:cubicBezTo>
                    <a:pt x="38" y="14"/>
                    <a:pt x="42" y="19"/>
                    <a:pt x="39" y="26"/>
                  </a:cubicBezTo>
                  <a:cubicBezTo>
                    <a:pt x="39" y="28"/>
                    <a:pt x="39" y="29"/>
                    <a:pt x="41" y="30"/>
                  </a:cubicBezTo>
                  <a:cubicBezTo>
                    <a:pt x="42" y="30"/>
                    <a:pt x="44" y="29"/>
                    <a:pt x="44" y="28"/>
                  </a:cubicBezTo>
                  <a:cubicBezTo>
                    <a:pt x="47" y="20"/>
                    <a:pt x="45" y="12"/>
                    <a:pt x="39" y="7"/>
                  </a:cubicBezTo>
                  <a:cubicBezTo>
                    <a:pt x="31" y="1"/>
                    <a:pt x="18" y="0"/>
                    <a:pt x="10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3" name="Freeform 162"/>
            <p:cNvSpPr>
              <a:spLocks noChangeArrowheads="1"/>
            </p:cNvSpPr>
            <p:nvPr/>
          </p:nvSpPr>
          <p:spPr bwMode="auto">
            <a:xfrm>
              <a:off x="4014" y="721"/>
              <a:ext cx="58" cy="60"/>
            </a:xfrm>
            <a:custGeom>
              <a:avLst/>
              <a:gdLst>
                <a:gd name="T0" fmla="*/ 15 w 40"/>
                <a:gd name="T1" fmla="*/ 2 h 42"/>
                <a:gd name="T2" fmla="*/ 2 w 40"/>
                <a:gd name="T3" fmla="*/ 33 h 42"/>
                <a:gd name="T4" fmla="*/ 0 w 40"/>
                <a:gd name="T5" fmla="*/ 39 h 42"/>
                <a:gd name="T6" fmla="*/ 2 w 40"/>
                <a:gd name="T7" fmla="*/ 42 h 42"/>
                <a:gd name="T8" fmla="*/ 6 w 40"/>
                <a:gd name="T9" fmla="*/ 40 h 42"/>
                <a:gd name="T10" fmla="*/ 7 w 40"/>
                <a:gd name="T11" fmla="*/ 34 h 42"/>
                <a:gd name="T12" fmla="*/ 17 w 40"/>
                <a:gd name="T13" fmla="*/ 7 h 42"/>
                <a:gd name="T14" fmla="*/ 26 w 40"/>
                <a:gd name="T15" fmla="*/ 6 h 42"/>
                <a:gd name="T16" fmla="*/ 34 w 40"/>
                <a:gd name="T17" fmla="*/ 18 h 42"/>
                <a:gd name="T18" fmla="*/ 34 w 40"/>
                <a:gd name="T19" fmla="*/ 21 h 42"/>
                <a:gd name="T20" fmla="*/ 26 w 40"/>
                <a:gd name="T21" fmla="*/ 29 h 42"/>
                <a:gd name="T22" fmla="*/ 26 w 40"/>
                <a:gd name="T23" fmla="*/ 25 h 42"/>
                <a:gd name="T24" fmla="*/ 23 w 40"/>
                <a:gd name="T25" fmla="*/ 28 h 42"/>
                <a:gd name="T26" fmla="*/ 20 w 40"/>
                <a:gd name="T27" fmla="*/ 25 h 42"/>
                <a:gd name="T28" fmla="*/ 21 w 40"/>
                <a:gd name="T29" fmla="*/ 32 h 42"/>
                <a:gd name="T30" fmla="*/ 23 w 40"/>
                <a:gd name="T31" fmla="*/ 34 h 42"/>
                <a:gd name="T32" fmla="*/ 39 w 40"/>
                <a:gd name="T33" fmla="*/ 22 h 42"/>
                <a:gd name="T34" fmla="*/ 27 w 40"/>
                <a:gd name="T35" fmla="*/ 1 h 42"/>
                <a:gd name="T36" fmla="*/ 15 w 40"/>
                <a:gd name="T3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2">
                  <a:moveTo>
                    <a:pt x="15" y="2"/>
                  </a:moveTo>
                  <a:cubicBezTo>
                    <a:pt x="6" y="8"/>
                    <a:pt x="3" y="23"/>
                    <a:pt x="2" y="3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2"/>
                    <a:pt x="2" y="42"/>
                  </a:cubicBezTo>
                  <a:cubicBezTo>
                    <a:pt x="4" y="42"/>
                    <a:pt x="5" y="41"/>
                    <a:pt x="6" y="40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25"/>
                    <a:pt x="11" y="11"/>
                    <a:pt x="17" y="7"/>
                  </a:cubicBezTo>
                  <a:cubicBezTo>
                    <a:pt x="20" y="5"/>
                    <a:pt x="22" y="5"/>
                    <a:pt x="26" y="6"/>
                  </a:cubicBezTo>
                  <a:cubicBezTo>
                    <a:pt x="31" y="8"/>
                    <a:pt x="34" y="13"/>
                    <a:pt x="34" y="18"/>
                  </a:cubicBezTo>
                  <a:cubicBezTo>
                    <a:pt x="34" y="19"/>
                    <a:pt x="34" y="20"/>
                    <a:pt x="34" y="21"/>
                  </a:cubicBezTo>
                  <a:cubicBezTo>
                    <a:pt x="33" y="23"/>
                    <a:pt x="32" y="28"/>
                    <a:pt x="26" y="29"/>
                  </a:cubicBezTo>
                  <a:cubicBezTo>
                    <a:pt x="26" y="27"/>
                    <a:pt x="26" y="25"/>
                    <a:pt x="26" y="25"/>
                  </a:cubicBezTo>
                  <a:cubicBezTo>
                    <a:pt x="26" y="26"/>
                    <a:pt x="24" y="28"/>
                    <a:pt x="23" y="28"/>
                  </a:cubicBezTo>
                  <a:cubicBezTo>
                    <a:pt x="21" y="28"/>
                    <a:pt x="20" y="26"/>
                    <a:pt x="20" y="2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4"/>
                    <a:pt x="22" y="34"/>
                    <a:pt x="23" y="34"/>
                  </a:cubicBezTo>
                  <a:cubicBezTo>
                    <a:pt x="31" y="35"/>
                    <a:pt x="37" y="30"/>
                    <a:pt x="39" y="22"/>
                  </a:cubicBezTo>
                  <a:cubicBezTo>
                    <a:pt x="40" y="14"/>
                    <a:pt x="37" y="4"/>
                    <a:pt x="27" y="1"/>
                  </a:cubicBezTo>
                  <a:cubicBezTo>
                    <a:pt x="22" y="0"/>
                    <a:pt x="18" y="0"/>
                    <a:pt x="1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4" name="Freeform 163"/>
            <p:cNvSpPr>
              <a:spLocks noChangeArrowheads="1"/>
            </p:cNvSpPr>
            <p:nvPr/>
          </p:nvSpPr>
          <p:spPr bwMode="auto">
            <a:xfrm>
              <a:off x="3988" y="768"/>
              <a:ext cx="38" cy="106"/>
            </a:xfrm>
            <a:custGeom>
              <a:avLst/>
              <a:gdLst>
                <a:gd name="T0" fmla="*/ 18 w 26"/>
                <a:gd name="T1" fmla="*/ 1 h 73"/>
                <a:gd name="T2" fmla="*/ 5 w 26"/>
                <a:gd name="T3" fmla="*/ 53 h 73"/>
                <a:gd name="T4" fmla="*/ 22 w 26"/>
                <a:gd name="T5" fmla="*/ 73 h 73"/>
                <a:gd name="T6" fmla="*/ 25 w 26"/>
                <a:gd name="T7" fmla="*/ 71 h 73"/>
                <a:gd name="T8" fmla="*/ 24 w 26"/>
                <a:gd name="T9" fmla="*/ 68 h 73"/>
                <a:gd name="T10" fmla="*/ 10 w 26"/>
                <a:gd name="T11" fmla="*/ 51 h 73"/>
                <a:gd name="T12" fmla="*/ 22 w 26"/>
                <a:gd name="T13" fmla="*/ 4 h 73"/>
                <a:gd name="T14" fmla="*/ 22 w 26"/>
                <a:gd name="T15" fmla="*/ 1 h 73"/>
                <a:gd name="T16" fmla="*/ 18 w 26"/>
                <a:gd name="T1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3">
                  <a:moveTo>
                    <a:pt x="18" y="1"/>
                  </a:moveTo>
                  <a:cubicBezTo>
                    <a:pt x="8" y="13"/>
                    <a:pt x="0" y="35"/>
                    <a:pt x="5" y="53"/>
                  </a:cubicBezTo>
                  <a:cubicBezTo>
                    <a:pt x="7" y="62"/>
                    <a:pt x="13" y="69"/>
                    <a:pt x="22" y="73"/>
                  </a:cubicBezTo>
                  <a:cubicBezTo>
                    <a:pt x="23" y="73"/>
                    <a:pt x="25" y="73"/>
                    <a:pt x="25" y="71"/>
                  </a:cubicBezTo>
                  <a:cubicBezTo>
                    <a:pt x="26" y="70"/>
                    <a:pt x="25" y="69"/>
                    <a:pt x="24" y="68"/>
                  </a:cubicBezTo>
                  <a:cubicBezTo>
                    <a:pt x="17" y="65"/>
                    <a:pt x="12" y="59"/>
                    <a:pt x="10" y="51"/>
                  </a:cubicBezTo>
                  <a:cubicBezTo>
                    <a:pt x="6" y="36"/>
                    <a:pt x="13" y="15"/>
                    <a:pt x="22" y="4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5" name="Freeform 164"/>
            <p:cNvSpPr>
              <a:spLocks noChangeArrowheads="1"/>
            </p:cNvSpPr>
            <p:nvPr/>
          </p:nvSpPr>
          <p:spPr bwMode="auto">
            <a:xfrm>
              <a:off x="4017" y="775"/>
              <a:ext cx="32" cy="99"/>
            </a:xfrm>
            <a:custGeom>
              <a:avLst/>
              <a:gdLst>
                <a:gd name="T0" fmla="*/ 1 w 22"/>
                <a:gd name="T1" fmla="*/ 1 h 68"/>
                <a:gd name="T2" fmla="*/ 1 w 22"/>
                <a:gd name="T3" fmla="*/ 5 h 68"/>
                <a:gd name="T4" fmla="*/ 17 w 22"/>
                <a:gd name="T5" fmla="*/ 40 h 68"/>
                <a:gd name="T6" fmla="*/ 9 w 22"/>
                <a:gd name="T7" fmla="*/ 64 h 68"/>
                <a:gd name="T8" fmla="*/ 9 w 22"/>
                <a:gd name="T9" fmla="*/ 67 h 68"/>
                <a:gd name="T10" fmla="*/ 13 w 22"/>
                <a:gd name="T11" fmla="*/ 67 h 68"/>
                <a:gd name="T12" fmla="*/ 22 w 22"/>
                <a:gd name="T13" fmla="*/ 40 h 68"/>
                <a:gd name="T14" fmla="*/ 5 w 22"/>
                <a:gd name="T15" fmla="*/ 1 h 68"/>
                <a:gd name="T16" fmla="*/ 1 w 22"/>
                <a:gd name="T17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8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0" y="13"/>
                    <a:pt x="16" y="27"/>
                    <a:pt x="17" y="40"/>
                  </a:cubicBezTo>
                  <a:cubicBezTo>
                    <a:pt x="17" y="47"/>
                    <a:pt x="16" y="56"/>
                    <a:pt x="9" y="64"/>
                  </a:cubicBezTo>
                  <a:cubicBezTo>
                    <a:pt x="8" y="65"/>
                    <a:pt x="8" y="66"/>
                    <a:pt x="9" y="67"/>
                  </a:cubicBezTo>
                  <a:cubicBezTo>
                    <a:pt x="10" y="68"/>
                    <a:pt x="12" y="68"/>
                    <a:pt x="13" y="67"/>
                  </a:cubicBezTo>
                  <a:cubicBezTo>
                    <a:pt x="19" y="60"/>
                    <a:pt x="22" y="51"/>
                    <a:pt x="22" y="40"/>
                  </a:cubicBezTo>
                  <a:cubicBezTo>
                    <a:pt x="21" y="25"/>
                    <a:pt x="15" y="1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6" name="Freeform 165"/>
            <p:cNvSpPr>
              <a:spLocks noEditPoints="1" noChangeArrowheads="1"/>
            </p:cNvSpPr>
            <p:nvPr/>
          </p:nvSpPr>
          <p:spPr bwMode="auto">
            <a:xfrm>
              <a:off x="3452" y="3477"/>
              <a:ext cx="97" cy="73"/>
            </a:xfrm>
            <a:custGeom>
              <a:avLst/>
              <a:gdLst>
                <a:gd name="T0" fmla="*/ 27 w 67"/>
                <a:gd name="T1" fmla="*/ 1 h 51"/>
                <a:gd name="T2" fmla="*/ 22 w 67"/>
                <a:gd name="T3" fmla="*/ 4 h 51"/>
                <a:gd name="T4" fmla="*/ 6 w 67"/>
                <a:gd name="T5" fmla="*/ 3 h 51"/>
                <a:gd name="T6" fmla="*/ 2 w 67"/>
                <a:gd name="T7" fmla="*/ 18 h 51"/>
                <a:gd name="T8" fmla="*/ 2 w 67"/>
                <a:gd name="T9" fmla="*/ 18 h 51"/>
                <a:gd name="T10" fmla="*/ 3 w 67"/>
                <a:gd name="T11" fmla="*/ 25 h 51"/>
                <a:gd name="T12" fmla="*/ 0 w 67"/>
                <a:gd name="T13" fmla="*/ 34 h 51"/>
                <a:gd name="T14" fmla="*/ 1 w 67"/>
                <a:gd name="T15" fmla="*/ 39 h 51"/>
                <a:gd name="T16" fmla="*/ 13 w 67"/>
                <a:gd name="T17" fmla="*/ 46 h 51"/>
                <a:gd name="T18" fmla="*/ 23 w 67"/>
                <a:gd name="T19" fmla="*/ 51 h 51"/>
                <a:gd name="T20" fmla="*/ 34 w 67"/>
                <a:gd name="T21" fmla="*/ 49 h 51"/>
                <a:gd name="T22" fmla="*/ 40 w 67"/>
                <a:gd name="T23" fmla="*/ 48 h 51"/>
                <a:gd name="T24" fmla="*/ 45 w 67"/>
                <a:gd name="T25" fmla="*/ 47 h 51"/>
                <a:gd name="T26" fmla="*/ 49 w 67"/>
                <a:gd name="T27" fmla="*/ 47 h 51"/>
                <a:gd name="T28" fmla="*/ 67 w 67"/>
                <a:gd name="T29" fmla="*/ 28 h 51"/>
                <a:gd name="T30" fmla="*/ 67 w 67"/>
                <a:gd name="T31" fmla="*/ 28 h 51"/>
                <a:gd name="T32" fmla="*/ 63 w 67"/>
                <a:gd name="T33" fmla="*/ 21 h 51"/>
                <a:gd name="T34" fmla="*/ 64 w 67"/>
                <a:gd name="T35" fmla="*/ 15 h 51"/>
                <a:gd name="T36" fmla="*/ 63 w 67"/>
                <a:gd name="T37" fmla="*/ 11 h 51"/>
                <a:gd name="T38" fmla="*/ 56 w 67"/>
                <a:gd name="T39" fmla="*/ 2 h 51"/>
                <a:gd name="T40" fmla="*/ 39 w 67"/>
                <a:gd name="T41" fmla="*/ 6 h 51"/>
                <a:gd name="T42" fmla="*/ 27 w 67"/>
                <a:gd name="T43" fmla="*/ 1 h 51"/>
                <a:gd name="T44" fmla="*/ 54 w 67"/>
                <a:gd name="T45" fmla="*/ 7 h 51"/>
                <a:gd name="T46" fmla="*/ 58 w 67"/>
                <a:gd name="T47" fmla="*/ 13 h 51"/>
                <a:gd name="T48" fmla="*/ 57 w 67"/>
                <a:gd name="T49" fmla="*/ 21 h 51"/>
                <a:gd name="T50" fmla="*/ 56 w 67"/>
                <a:gd name="T51" fmla="*/ 24 h 51"/>
                <a:gd name="T52" fmla="*/ 59 w 67"/>
                <a:gd name="T53" fmla="*/ 26 h 51"/>
                <a:gd name="T54" fmla="*/ 62 w 67"/>
                <a:gd name="T55" fmla="*/ 28 h 51"/>
                <a:gd name="T56" fmla="*/ 49 w 67"/>
                <a:gd name="T57" fmla="*/ 42 h 51"/>
                <a:gd name="T58" fmla="*/ 45 w 67"/>
                <a:gd name="T59" fmla="*/ 42 h 51"/>
                <a:gd name="T60" fmla="*/ 39 w 67"/>
                <a:gd name="T61" fmla="*/ 42 h 51"/>
                <a:gd name="T62" fmla="*/ 33 w 67"/>
                <a:gd name="T63" fmla="*/ 44 h 51"/>
                <a:gd name="T64" fmla="*/ 23 w 67"/>
                <a:gd name="T65" fmla="*/ 46 h 51"/>
                <a:gd name="T66" fmla="*/ 18 w 67"/>
                <a:gd name="T67" fmla="*/ 43 h 51"/>
                <a:gd name="T68" fmla="*/ 15 w 67"/>
                <a:gd name="T69" fmla="*/ 40 h 51"/>
                <a:gd name="T70" fmla="*/ 6 w 67"/>
                <a:gd name="T71" fmla="*/ 36 h 51"/>
                <a:gd name="T72" fmla="*/ 5 w 67"/>
                <a:gd name="T73" fmla="*/ 34 h 51"/>
                <a:gd name="T74" fmla="*/ 8 w 67"/>
                <a:gd name="T75" fmla="*/ 27 h 51"/>
                <a:gd name="T76" fmla="*/ 9 w 67"/>
                <a:gd name="T77" fmla="*/ 25 h 51"/>
                <a:gd name="T78" fmla="*/ 8 w 67"/>
                <a:gd name="T79" fmla="*/ 23 h 51"/>
                <a:gd name="T80" fmla="*/ 7 w 67"/>
                <a:gd name="T81" fmla="*/ 18 h 51"/>
                <a:gd name="T82" fmla="*/ 7 w 67"/>
                <a:gd name="T83" fmla="*/ 16 h 51"/>
                <a:gd name="T84" fmla="*/ 9 w 67"/>
                <a:gd name="T85" fmla="*/ 7 h 51"/>
                <a:gd name="T86" fmla="*/ 20 w 67"/>
                <a:gd name="T87" fmla="*/ 8 h 51"/>
                <a:gd name="T88" fmla="*/ 21 w 67"/>
                <a:gd name="T89" fmla="*/ 10 h 51"/>
                <a:gd name="T90" fmla="*/ 25 w 67"/>
                <a:gd name="T91" fmla="*/ 9 h 51"/>
                <a:gd name="T92" fmla="*/ 27 w 67"/>
                <a:gd name="T93" fmla="*/ 7 h 51"/>
                <a:gd name="T94" fmla="*/ 38 w 67"/>
                <a:gd name="T95" fmla="*/ 12 h 51"/>
                <a:gd name="T96" fmla="*/ 38 w 67"/>
                <a:gd name="T97" fmla="*/ 12 h 51"/>
                <a:gd name="T98" fmla="*/ 38 w 67"/>
                <a:gd name="T99" fmla="*/ 12 h 51"/>
                <a:gd name="T100" fmla="*/ 42 w 67"/>
                <a:gd name="T101" fmla="*/ 12 h 51"/>
                <a:gd name="T102" fmla="*/ 42 w 67"/>
                <a:gd name="T103" fmla="*/ 11 h 51"/>
                <a:gd name="T104" fmla="*/ 42 w 67"/>
                <a:gd name="T105" fmla="*/ 10 h 51"/>
                <a:gd name="T106" fmla="*/ 54 w 67"/>
                <a:gd name="T107" fmla="*/ 7 h 51"/>
                <a:gd name="T108" fmla="*/ 16 w 67"/>
                <a:gd name="T109" fmla="*/ 45 h 51"/>
                <a:gd name="T110" fmla="*/ 15 w 67"/>
                <a:gd name="T111" fmla="*/ 46 h 51"/>
                <a:gd name="T112" fmla="*/ 16 w 67"/>
                <a:gd name="T113" fmla="*/ 45 h 51"/>
                <a:gd name="T114" fmla="*/ 42 w 67"/>
                <a:gd name="T115" fmla="*/ 9 h 51"/>
                <a:gd name="T116" fmla="*/ 42 w 67"/>
                <a:gd name="T117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" h="51">
                  <a:moveTo>
                    <a:pt x="27" y="1"/>
                  </a:moveTo>
                  <a:cubicBezTo>
                    <a:pt x="25" y="2"/>
                    <a:pt x="24" y="2"/>
                    <a:pt x="22" y="4"/>
                  </a:cubicBezTo>
                  <a:cubicBezTo>
                    <a:pt x="18" y="2"/>
                    <a:pt x="9" y="1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3" y="25"/>
                  </a:cubicBezTo>
                  <a:cubicBezTo>
                    <a:pt x="1" y="28"/>
                    <a:pt x="0" y="31"/>
                    <a:pt x="0" y="34"/>
                  </a:cubicBezTo>
                  <a:cubicBezTo>
                    <a:pt x="0" y="35"/>
                    <a:pt x="0" y="37"/>
                    <a:pt x="1" y="39"/>
                  </a:cubicBezTo>
                  <a:cubicBezTo>
                    <a:pt x="3" y="43"/>
                    <a:pt x="8" y="46"/>
                    <a:pt x="13" y="46"/>
                  </a:cubicBezTo>
                  <a:cubicBezTo>
                    <a:pt x="16" y="49"/>
                    <a:pt x="22" y="51"/>
                    <a:pt x="23" y="51"/>
                  </a:cubicBezTo>
                  <a:cubicBezTo>
                    <a:pt x="27" y="51"/>
                    <a:pt x="30" y="50"/>
                    <a:pt x="34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7"/>
                    <a:pt x="67" y="36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6"/>
                    <a:pt x="67" y="23"/>
                    <a:pt x="63" y="21"/>
                  </a:cubicBezTo>
                  <a:cubicBezTo>
                    <a:pt x="63" y="19"/>
                    <a:pt x="64" y="17"/>
                    <a:pt x="64" y="15"/>
                  </a:cubicBezTo>
                  <a:cubicBezTo>
                    <a:pt x="64" y="14"/>
                    <a:pt x="64" y="13"/>
                    <a:pt x="63" y="11"/>
                  </a:cubicBezTo>
                  <a:cubicBezTo>
                    <a:pt x="62" y="7"/>
                    <a:pt x="60" y="4"/>
                    <a:pt x="56" y="2"/>
                  </a:cubicBezTo>
                  <a:cubicBezTo>
                    <a:pt x="52" y="0"/>
                    <a:pt x="43" y="3"/>
                    <a:pt x="39" y="6"/>
                  </a:cubicBezTo>
                  <a:cubicBezTo>
                    <a:pt x="36" y="4"/>
                    <a:pt x="31" y="1"/>
                    <a:pt x="27" y="1"/>
                  </a:cubicBezTo>
                  <a:close/>
                  <a:moveTo>
                    <a:pt x="54" y="7"/>
                  </a:moveTo>
                  <a:cubicBezTo>
                    <a:pt x="56" y="8"/>
                    <a:pt x="57" y="10"/>
                    <a:pt x="58" y="13"/>
                  </a:cubicBezTo>
                  <a:cubicBezTo>
                    <a:pt x="59" y="16"/>
                    <a:pt x="58" y="19"/>
                    <a:pt x="57" y="21"/>
                  </a:cubicBezTo>
                  <a:cubicBezTo>
                    <a:pt x="56" y="22"/>
                    <a:pt x="56" y="23"/>
                    <a:pt x="56" y="24"/>
                  </a:cubicBezTo>
                  <a:cubicBezTo>
                    <a:pt x="57" y="25"/>
                    <a:pt x="58" y="25"/>
                    <a:pt x="59" y="26"/>
                  </a:cubicBezTo>
                  <a:cubicBezTo>
                    <a:pt x="62" y="26"/>
                    <a:pt x="62" y="27"/>
                    <a:pt x="62" y="28"/>
                  </a:cubicBezTo>
                  <a:cubicBezTo>
                    <a:pt x="62" y="33"/>
                    <a:pt x="53" y="42"/>
                    <a:pt x="49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29" y="45"/>
                    <a:pt x="26" y="46"/>
                    <a:pt x="23" y="46"/>
                  </a:cubicBezTo>
                  <a:cubicBezTo>
                    <a:pt x="23" y="45"/>
                    <a:pt x="20" y="44"/>
                    <a:pt x="18" y="43"/>
                  </a:cubicBezTo>
                  <a:cubicBezTo>
                    <a:pt x="18" y="41"/>
                    <a:pt x="16" y="40"/>
                    <a:pt x="15" y="40"/>
                  </a:cubicBezTo>
                  <a:cubicBezTo>
                    <a:pt x="11" y="41"/>
                    <a:pt x="7" y="39"/>
                    <a:pt x="6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1"/>
                    <a:pt x="6" y="29"/>
                    <a:pt x="8" y="27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7" y="23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1" y="7"/>
                    <a:pt x="18" y="7"/>
                    <a:pt x="20" y="8"/>
                  </a:cubicBezTo>
                  <a:cubicBezTo>
                    <a:pt x="20" y="9"/>
                    <a:pt x="21" y="10"/>
                    <a:pt x="21" y="10"/>
                  </a:cubicBezTo>
                  <a:cubicBezTo>
                    <a:pt x="22" y="11"/>
                    <a:pt x="24" y="10"/>
                    <a:pt x="25" y="9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30" y="6"/>
                    <a:pt x="35" y="9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8"/>
                    <a:pt x="52" y="6"/>
                    <a:pt x="54" y="7"/>
                  </a:cubicBezTo>
                  <a:close/>
                  <a:moveTo>
                    <a:pt x="16" y="45"/>
                  </a:moveTo>
                  <a:cubicBezTo>
                    <a:pt x="16" y="46"/>
                    <a:pt x="16" y="46"/>
                    <a:pt x="15" y="46"/>
                  </a:cubicBezTo>
                  <a:cubicBezTo>
                    <a:pt x="16" y="46"/>
                    <a:pt x="16" y="45"/>
                    <a:pt x="16" y="45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7" name="Freeform 166"/>
            <p:cNvSpPr>
              <a:spLocks noEditPoints="1" noChangeArrowheads="1"/>
            </p:cNvSpPr>
            <p:nvPr/>
          </p:nvSpPr>
          <p:spPr bwMode="auto">
            <a:xfrm>
              <a:off x="3555" y="3483"/>
              <a:ext cx="99" cy="73"/>
            </a:xfrm>
            <a:custGeom>
              <a:avLst/>
              <a:gdLst>
                <a:gd name="T0" fmla="*/ 27 w 68"/>
                <a:gd name="T1" fmla="*/ 1 h 51"/>
                <a:gd name="T2" fmla="*/ 23 w 68"/>
                <a:gd name="T3" fmla="*/ 3 h 51"/>
                <a:gd name="T4" fmla="*/ 6 w 68"/>
                <a:gd name="T5" fmla="*/ 3 h 51"/>
                <a:gd name="T6" fmla="*/ 2 w 68"/>
                <a:gd name="T7" fmla="*/ 18 h 51"/>
                <a:gd name="T8" fmla="*/ 2 w 68"/>
                <a:gd name="T9" fmla="*/ 18 h 51"/>
                <a:gd name="T10" fmla="*/ 3 w 68"/>
                <a:gd name="T11" fmla="*/ 25 h 51"/>
                <a:gd name="T12" fmla="*/ 0 w 68"/>
                <a:gd name="T13" fmla="*/ 33 h 51"/>
                <a:gd name="T14" fmla="*/ 1 w 68"/>
                <a:gd name="T15" fmla="*/ 38 h 51"/>
                <a:gd name="T16" fmla="*/ 14 w 68"/>
                <a:gd name="T17" fmla="*/ 45 h 51"/>
                <a:gd name="T18" fmla="*/ 23 w 68"/>
                <a:gd name="T19" fmla="*/ 50 h 51"/>
                <a:gd name="T20" fmla="*/ 34 w 68"/>
                <a:gd name="T21" fmla="*/ 49 h 51"/>
                <a:gd name="T22" fmla="*/ 40 w 68"/>
                <a:gd name="T23" fmla="*/ 47 h 51"/>
                <a:gd name="T24" fmla="*/ 45 w 68"/>
                <a:gd name="T25" fmla="*/ 47 h 51"/>
                <a:gd name="T26" fmla="*/ 49 w 68"/>
                <a:gd name="T27" fmla="*/ 47 h 51"/>
                <a:gd name="T28" fmla="*/ 68 w 68"/>
                <a:gd name="T29" fmla="*/ 27 h 51"/>
                <a:gd name="T30" fmla="*/ 68 w 68"/>
                <a:gd name="T31" fmla="*/ 27 h 51"/>
                <a:gd name="T32" fmla="*/ 63 w 68"/>
                <a:gd name="T33" fmla="*/ 21 h 51"/>
                <a:gd name="T34" fmla="*/ 64 w 68"/>
                <a:gd name="T35" fmla="*/ 15 h 51"/>
                <a:gd name="T36" fmla="*/ 64 w 68"/>
                <a:gd name="T37" fmla="*/ 11 h 51"/>
                <a:gd name="T38" fmla="*/ 57 w 68"/>
                <a:gd name="T39" fmla="*/ 2 h 51"/>
                <a:gd name="T40" fmla="*/ 39 w 68"/>
                <a:gd name="T41" fmla="*/ 6 h 51"/>
                <a:gd name="T42" fmla="*/ 27 w 68"/>
                <a:gd name="T43" fmla="*/ 1 h 51"/>
                <a:gd name="T44" fmla="*/ 54 w 68"/>
                <a:gd name="T45" fmla="*/ 6 h 51"/>
                <a:gd name="T46" fmla="*/ 58 w 68"/>
                <a:gd name="T47" fmla="*/ 12 h 51"/>
                <a:gd name="T48" fmla="*/ 57 w 68"/>
                <a:gd name="T49" fmla="*/ 21 h 51"/>
                <a:gd name="T50" fmla="*/ 57 w 68"/>
                <a:gd name="T51" fmla="*/ 24 h 51"/>
                <a:gd name="T52" fmla="*/ 59 w 68"/>
                <a:gd name="T53" fmla="*/ 25 h 51"/>
                <a:gd name="T54" fmla="*/ 62 w 68"/>
                <a:gd name="T55" fmla="*/ 27 h 51"/>
                <a:gd name="T56" fmla="*/ 49 w 68"/>
                <a:gd name="T57" fmla="*/ 42 h 51"/>
                <a:gd name="T58" fmla="*/ 45 w 68"/>
                <a:gd name="T59" fmla="*/ 42 h 51"/>
                <a:gd name="T60" fmla="*/ 40 w 68"/>
                <a:gd name="T61" fmla="*/ 42 h 51"/>
                <a:gd name="T62" fmla="*/ 33 w 68"/>
                <a:gd name="T63" fmla="*/ 44 h 51"/>
                <a:gd name="T64" fmla="*/ 24 w 68"/>
                <a:gd name="T65" fmla="*/ 45 h 51"/>
                <a:gd name="T66" fmla="*/ 18 w 68"/>
                <a:gd name="T67" fmla="*/ 42 h 51"/>
                <a:gd name="T68" fmla="*/ 15 w 68"/>
                <a:gd name="T69" fmla="*/ 40 h 51"/>
                <a:gd name="T70" fmla="*/ 6 w 68"/>
                <a:gd name="T71" fmla="*/ 36 h 51"/>
                <a:gd name="T72" fmla="*/ 5 w 68"/>
                <a:gd name="T73" fmla="*/ 33 h 51"/>
                <a:gd name="T74" fmla="*/ 8 w 68"/>
                <a:gd name="T75" fmla="*/ 26 h 51"/>
                <a:gd name="T76" fmla="*/ 9 w 68"/>
                <a:gd name="T77" fmla="*/ 25 h 51"/>
                <a:gd name="T78" fmla="*/ 8 w 68"/>
                <a:gd name="T79" fmla="*/ 23 h 51"/>
                <a:gd name="T80" fmla="*/ 7 w 68"/>
                <a:gd name="T81" fmla="*/ 18 h 51"/>
                <a:gd name="T82" fmla="*/ 7 w 68"/>
                <a:gd name="T83" fmla="*/ 16 h 51"/>
                <a:gd name="T84" fmla="*/ 10 w 68"/>
                <a:gd name="T85" fmla="*/ 7 h 51"/>
                <a:gd name="T86" fmla="*/ 21 w 68"/>
                <a:gd name="T87" fmla="*/ 8 h 51"/>
                <a:gd name="T88" fmla="*/ 21 w 68"/>
                <a:gd name="T89" fmla="*/ 10 h 51"/>
                <a:gd name="T90" fmla="*/ 25 w 68"/>
                <a:gd name="T91" fmla="*/ 8 h 51"/>
                <a:gd name="T92" fmla="*/ 28 w 68"/>
                <a:gd name="T93" fmla="*/ 6 h 51"/>
                <a:gd name="T94" fmla="*/ 38 w 68"/>
                <a:gd name="T95" fmla="*/ 12 h 51"/>
                <a:gd name="T96" fmla="*/ 42 w 68"/>
                <a:gd name="T97" fmla="*/ 12 h 51"/>
                <a:gd name="T98" fmla="*/ 43 w 68"/>
                <a:gd name="T99" fmla="*/ 10 h 51"/>
                <a:gd name="T100" fmla="*/ 43 w 68"/>
                <a:gd name="T101" fmla="*/ 10 h 51"/>
                <a:gd name="T102" fmla="*/ 54 w 68"/>
                <a:gd name="T103" fmla="*/ 6 h 51"/>
                <a:gd name="T104" fmla="*/ 17 w 68"/>
                <a:gd name="T105" fmla="*/ 45 h 51"/>
                <a:gd name="T106" fmla="*/ 16 w 68"/>
                <a:gd name="T107" fmla="*/ 45 h 51"/>
                <a:gd name="T108" fmla="*/ 17 w 68"/>
                <a:gd name="T10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51">
                  <a:moveTo>
                    <a:pt x="27" y="1"/>
                  </a:moveTo>
                  <a:cubicBezTo>
                    <a:pt x="26" y="1"/>
                    <a:pt x="24" y="2"/>
                    <a:pt x="23" y="3"/>
                  </a:cubicBezTo>
                  <a:cubicBezTo>
                    <a:pt x="18" y="1"/>
                    <a:pt x="9" y="0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3" y="23"/>
                    <a:pt x="3" y="25"/>
                  </a:cubicBezTo>
                  <a:cubicBezTo>
                    <a:pt x="1" y="27"/>
                    <a:pt x="0" y="30"/>
                    <a:pt x="0" y="33"/>
                  </a:cubicBezTo>
                  <a:cubicBezTo>
                    <a:pt x="0" y="35"/>
                    <a:pt x="0" y="37"/>
                    <a:pt x="1" y="38"/>
                  </a:cubicBezTo>
                  <a:cubicBezTo>
                    <a:pt x="3" y="43"/>
                    <a:pt x="8" y="45"/>
                    <a:pt x="14" y="45"/>
                  </a:cubicBezTo>
                  <a:cubicBezTo>
                    <a:pt x="16" y="48"/>
                    <a:pt x="23" y="50"/>
                    <a:pt x="23" y="50"/>
                  </a:cubicBezTo>
                  <a:cubicBezTo>
                    <a:pt x="27" y="51"/>
                    <a:pt x="31" y="50"/>
                    <a:pt x="34" y="4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6"/>
                    <a:pt x="68" y="35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7" y="22"/>
                    <a:pt x="63" y="21"/>
                  </a:cubicBezTo>
                  <a:cubicBezTo>
                    <a:pt x="64" y="19"/>
                    <a:pt x="64" y="17"/>
                    <a:pt x="64" y="15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3" y="7"/>
                    <a:pt x="60" y="3"/>
                    <a:pt x="57" y="2"/>
                  </a:cubicBezTo>
                  <a:cubicBezTo>
                    <a:pt x="53" y="0"/>
                    <a:pt x="43" y="2"/>
                    <a:pt x="39" y="6"/>
                  </a:cubicBezTo>
                  <a:cubicBezTo>
                    <a:pt x="36" y="3"/>
                    <a:pt x="32" y="0"/>
                    <a:pt x="27" y="1"/>
                  </a:cubicBezTo>
                  <a:close/>
                  <a:moveTo>
                    <a:pt x="54" y="6"/>
                  </a:moveTo>
                  <a:cubicBezTo>
                    <a:pt x="56" y="7"/>
                    <a:pt x="58" y="10"/>
                    <a:pt x="58" y="12"/>
                  </a:cubicBezTo>
                  <a:cubicBezTo>
                    <a:pt x="59" y="15"/>
                    <a:pt x="59" y="19"/>
                    <a:pt x="57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7" y="25"/>
                    <a:pt x="58" y="25"/>
                    <a:pt x="59" y="25"/>
                  </a:cubicBezTo>
                  <a:cubicBezTo>
                    <a:pt x="62" y="25"/>
                    <a:pt x="62" y="27"/>
                    <a:pt x="62" y="27"/>
                  </a:cubicBezTo>
                  <a:cubicBezTo>
                    <a:pt x="62" y="32"/>
                    <a:pt x="53" y="41"/>
                    <a:pt x="49" y="42"/>
                  </a:cubicBezTo>
                  <a:cubicBezTo>
                    <a:pt x="49" y="42"/>
                    <a:pt x="45" y="42"/>
                    <a:pt x="45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0" y="44"/>
                    <a:pt x="26" y="45"/>
                    <a:pt x="24" y="45"/>
                  </a:cubicBezTo>
                  <a:cubicBezTo>
                    <a:pt x="23" y="45"/>
                    <a:pt x="20" y="43"/>
                    <a:pt x="18" y="42"/>
                  </a:cubicBezTo>
                  <a:cubicBezTo>
                    <a:pt x="18" y="41"/>
                    <a:pt x="17" y="40"/>
                    <a:pt x="15" y="40"/>
                  </a:cubicBezTo>
                  <a:cubicBezTo>
                    <a:pt x="11" y="40"/>
                    <a:pt x="8" y="39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1"/>
                    <a:pt x="6" y="29"/>
                    <a:pt x="8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2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1"/>
                    <a:pt x="9" y="8"/>
                    <a:pt x="10" y="7"/>
                  </a:cubicBezTo>
                  <a:cubicBezTo>
                    <a:pt x="11" y="6"/>
                    <a:pt x="19" y="7"/>
                    <a:pt x="21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3" y="10"/>
                    <a:pt x="24" y="10"/>
                    <a:pt x="25" y="8"/>
                  </a:cubicBezTo>
                  <a:cubicBezTo>
                    <a:pt x="26" y="7"/>
                    <a:pt x="27" y="6"/>
                    <a:pt x="28" y="6"/>
                  </a:cubicBezTo>
                  <a:cubicBezTo>
                    <a:pt x="31" y="6"/>
                    <a:pt x="35" y="9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1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8"/>
                    <a:pt x="52" y="5"/>
                    <a:pt x="54" y="6"/>
                  </a:cubicBezTo>
                  <a:close/>
                  <a:moveTo>
                    <a:pt x="17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8" name="Freeform 167"/>
            <p:cNvSpPr>
              <a:spLocks noChangeArrowheads="1"/>
            </p:cNvSpPr>
            <p:nvPr/>
          </p:nvSpPr>
          <p:spPr bwMode="auto">
            <a:xfrm>
              <a:off x="3990" y="917"/>
              <a:ext cx="70" cy="2343"/>
            </a:xfrm>
            <a:custGeom>
              <a:avLst/>
              <a:gdLst>
                <a:gd name="T0" fmla="*/ 14 w 49"/>
                <a:gd name="T1" fmla="*/ 0 h 1620"/>
                <a:gd name="T2" fmla="*/ 8 w 49"/>
                <a:gd name="T3" fmla="*/ 1230 h 1620"/>
                <a:gd name="T4" fmla="*/ 16 w 49"/>
                <a:gd name="T5" fmla="*/ 1601 h 1620"/>
                <a:gd name="T6" fmla="*/ 49 w 49"/>
                <a:gd name="T7" fmla="*/ 1598 h 1620"/>
                <a:gd name="T8" fmla="*/ 35 w 49"/>
                <a:gd name="T9" fmla="*/ 1083 h 1620"/>
                <a:gd name="T10" fmla="*/ 41 w 49"/>
                <a:gd name="T11" fmla="*/ 8 h 1620"/>
                <a:gd name="T12" fmla="*/ 14 w 49"/>
                <a:gd name="T13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620">
                  <a:moveTo>
                    <a:pt x="14" y="0"/>
                  </a:moveTo>
                  <a:cubicBezTo>
                    <a:pt x="14" y="0"/>
                    <a:pt x="0" y="1171"/>
                    <a:pt x="8" y="1230"/>
                  </a:cubicBezTo>
                  <a:cubicBezTo>
                    <a:pt x="16" y="1601"/>
                    <a:pt x="16" y="1601"/>
                    <a:pt x="16" y="1601"/>
                  </a:cubicBezTo>
                  <a:cubicBezTo>
                    <a:pt x="16" y="1601"/>
                    <a:pt x="35" y="1620"/>
                    <a:pt x="49" y="1598"/>
                  </a:cubicBezTo>
                  <a:cubicBezTo>
                    <a:pt x="49" y="1598"/>
                    <a:pt x="35" y="1143"/>
                    <a:pt x="35" y="1083"/>
                  </a:cubicBezTo>
                  <a:cubicBezTo>
                    <a:pt x="35" y="1024"/>
                    <a:pt x="41" y="8"/>
                    <a:pt x="41" y="8"/>
                  </a:cubicBezTo>
                  <a:cubicBezTo>
                    <a:pt x="41" y="8"/>
                    <a:pt x="24" y="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9" name="Freeform 168"/>
            <p:cNvSpPr>
              <a:spLocks noEditPoints="1" noChangeArrowheads="1"/>
            </p:cNvSpPr>
            <p:nvPr/>
          </p:nvSpPr>
          <p:spPr bwMode="auto">
            <a:xfrm>
              <a:off x="3987" y="913"/>
              <a:ext cx="78" cy="2335"/>
            </a:xfrm>
            <a:custGeom>
              <a:avLst/>
              <a:gdLst>
                <a:gd name="T0" fmla="*/ 14 w 54"/>
                <a:gd name="T1" fmla="*/ 1 h 1615"/>
                <a:gd name="T2" fmla="*/ 13 w 54"/>
                <a:gd name="T3" fmla="*/ 3 h 1615"/>
                <a:gd name="T4" fmla="*/ 8 w 54"/>
                <a:gd name="T5" fmla="*/ 1234 h 1615"/>
                <a:gd name="T6" fmla="*/ 16 w 54"/>
                <a:gd name="T7" fmla="*/ 1604 h 1615"/>
                <a:gd name="T8" fmla="*/ 16 w 54"/>
                <a:gd name="T9" fmla="*/ 1606 h 1615"/>
                <a:gd name="T10" fmla="*/ 37 w 54"/>
                <a:gd name="T11" fmla="*/ 1614 h 1615"/>
                <a:gd name="T12" fmla="*/ 53 w 54"/>
                <a:gd name="T13" fmla="*/ 1602 h 1615"/>
                <a:gd name="T14" fmla="*/ 54 w 54"/>
                <a:gd name="T15" fmla="*/ 1601 h 1615"/>
                <a:gd name="T16" fmla="*/ 40 w 54"/>
                <a:gd name="T17" fmla="*/ 1086 h 1615"/>
                <a:gd name="T18" fmla="*/ 45 w 54"/>
                <a:gd name="T19" fmla="*/ 11 h 1615"/>
                <a:gd name="T20" fmla="*/ 44 w 54"/>
                <a:gd name="T21" fmla="*/ 9 h 1615"/>
                <a:gd name="T22" fmla="*/ 16 w 54"/>
                <a:gd name="T23" fmla="*/ 0 h 1615"/>
                <a:gd name="T24" fmla="*/ 14 w 54"/>
                <a:gd name="T25" fmla="*/ 1 h 1615"/>
                <a:gd name="T26" fmla="*/ 13 w 54"/>
                <a:gd name="T27" fmla="*/ 1233 h 1615"/>
                <a:gd name="T28" fmla="*/ 10 w 54"/>
                <a:gd name="T29" fmla="*/ 1043 h 1615"/>
                <a:gd name="T30" fmla="*/ 18 w 54"/>
                <a:gd name="T31" fmla="*/ 6 h 1615"/>
                <a:gd name="T32" fmla="*/ 40 w 54"/>
                <a:gd name="T33" fmla="*/ 13 h 1615"/>
                <a:gd name="T34" fmla="*/ 35 w 54"/>
                <a:gd name="T35" fmla="*/ 1086 h 1615"/>
                <a:gd name="T36" fmla="*/ 48 w 54"/>
                <a:gd name="T37" fmla="*/ 1600 h 1615"/>
                <a:gd name="T38" fmla="*/ 37 w 54"/>
                <a:gd name="T39" fmla="*/ 1609 h 1615"/>
                <a:gd name="T40" fmla="*/ 21 w 54"/>
                <a:gd name="T41" fmla="*/ 1603 h 1615"/>
                <a:gd name="T42" fmla="*/ 13 w 54"/>
                <a:gd name="T43" fmla="*/ 1233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1615">
                  <a:moveTo>
                    <a:pt x="14" y="1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2" y="51"/>
                    <a:pt x="0" y="1174"/>
                    <a:pt x="8" y="1234"/>
                  </a:cubicBezTo>
                  <a:cubicBezTo>
                    <a:pt x="16" y="1604"/>
                    <a:pt x="16" y="1604"/>
                    <a:pt x="16" y="1604"/>
                  </a:cubicBezTo>
                  <a:cubicBezTo>
                    <a:pt x="16" y="1604"/>
                    <a:pt x="16" y="1605"/>
                    <a:pt x="16" y="1606"/>
                  </a:cubicBezTo>
                  <a:cubicBezTo>
                    <a:pt x="17" y="1606"/>
                    <a:pt x="26" y="1615"/>
                    <a:pt x="37" y="1614"/>
                  </a:cubicBezTo>
                  <a:cubicBezTo>
                    <a:pt x="43" y="1613"/>
                    <a:pt x="49" y="1609"/>
                    <a:pt x="53" y="1602"/>
                  </a:cubicBezTo>
                  <a:cubicBezTo>
                    <a:pt x="53" y="1602"/>
                    <a:pt x="54" y="1601"/>
                    <a:pt x="54" y="1601"/>
                  </a:cubicBezTo>
                  <a:cubicBezTo>
                    <a:pt x="53" y="1596"/>
                    <a:pt x="40" y="1146"/>
                    <a:pt x="40" y="1086"/>
                  </a:cubicBezTo>
                  <a:cubicBezTo>
                    <a:pt x="40" y="1027"/>
                    <a:pt x="45" y="21"/>
                    <a:pt x="45" y="11"/>
                  </a:cubicBezTo>
                  <a:cubicBezTo>
                    <a:pt x="45" y="10"/>
                    <a:pt x="45" y="9"/>
                    <a:pt x="44" y="9"/>
                  </a:cubicBezTo>
                  <a:cubicBezTo>
                    <a:pt x="43" y="9"/>
                    <a:pt x="27" y="3"/>
                    <a:pt x="16" y="0"/>
                  </a:cubicBezTo>
                  <a:cubicBezTo>
                    <a:pt x="16" y="0"/>
                    <a:pt x="15" y="0"/>
                    <a:pt x="14" y="1"/>
                  </a:cubicBezTo>
                  <a:close/>
                  <a:moveTo>
                    <a:pt x="13" y="1233"/>
                  </a:moveTo>
                  <a:cubicBezTo>
                    <a:pt x="11" y="1220"/>
                    <a:pt x="10" y="1147"/>
                    <a:pt x="10" y="1043"/>
                  </a:cubicBezTo>
                  <a:cubicBezTo>
                    <a:pt x="10" y="711"/>
                    <a:pt x="18" y="59"/>
                    <a:pt x="18" y="6"/>
                  </a:cubicBezTo>
                  <a:cubicBezTo>
                    <a:pt x="26" y="9"/>
                    <a:pt x="36" y="12"/>
                    <a:pt x="40" y="13"/>
                  </a:cubicBezTo>
                  <a:cubicBezTo>
                    <a:pt x="40" y="61"/>
                    <a:pt x="35" y="1028"/>
                    <a:pt x="35" y="1086"/>
                  </a:cubicBezTo>
                  <a:cubicBezTo>
                    <a:pt x="35" y="1145"/>
                    <a:pt x="48" y="1582"/>
                    <a:pt x="48" y="1600"/>
                  </a:cubicBezTo>
                  <a:cubicBezTo>
                    <a:pt x="45" y="1605"/>
                    <a:pt x="41" y="1608"/>
                    <a:pt x="37" y="1609"/>
                  </a:cubicBezTo>
                  <a:cubicBezTo>
                    <a:pt x="30" y="1609"/>
                    <a:pt x="23" y="1604"/>
                    <a:pt x="21" y="1603"/>
                  </a:cubicBezTo>
                  <a:cubicBezTo>
                    <a:pt x="21" y="1600"/>
                    <a:pt x="13" y="1233"/>
                    <a:pt x="13" y="123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0" name="Freeform 169"/>
            <p:cNvSpPr>
              <a:spLocks noEditPoints="1" noChangeArrowheads="1"/>
            </p:cNvSpPr>
            <p:nvPr/>
          </p:nvSpPr>
          <p:spPr bwMode="auto">
            <a:xfrm>
              <a:off x="3496" y="3552"/>
              <a:ext cx="155" cy="139"/>
            </a:xfrm>
            <a:custGeom>
              <a:avLst/>
              <a:gdLst>
                <a:gd name="T0" fmla="*/ 66 w 107"/>
                <a:gd name="T1" fmla="*/ 23 h 96"/>
                <a:gd name="T2" fmla="*/ 65 w 107"/>
                <a:gd name="T3" fmla="*/ 14 h 96"/>
                <a:gd name="T4" fmla="*/ 61 w 107"/>
                <a:gd name="T5" fmla="*/ 8 h 96"/>
                <a:gd name="T6" fmla="*/ 58 w 107"/>
                <a:gd name="T7" fmla="*/ 29 h 96"/>
                <a:gd name="T8" fmla="*/ 61 w 107"/>
                <a:gd name="T9" fmla="*/ 47 h 96"/>
                <a:gd name="T10" fmla="*/ 47 w 107"/>
                <a:gd name="T11" fmla="*/ 58 h 96"/>
                <a:gd name="T12" fmla="*/ 44 w 107"/>
                <a:gd name="T13" fmla="*/ 59 h 96"/>
                <a:gd name="T14" fmla="*/ 32 w 107"/>
                <a:gd name="T15" fmla="*/ 59 h 96"/>
                <a:gd name="T16" fmla="*/ 23 w 107"/>
                <a:gd name="T17" fmla="*/ 63 h 96"/>
                <a:gd name="T18" fmla="*/ 0 w 107"/>
                <a:gd name="T19" fmla="*/ 75 h 96"/>
                <a:gd name="T20" fmla="*/ 9 w 107"/>
                <a:gd name="T21" fmla="*/ 82 h 96"/>
                <a:gd name="T22" fmla="*/ 9 w 107"/>
                <a:gd name="T23" fmla="*/ 86 h 96"/>
                <a:gd name="T24" fmla="*/ 10 w 107"/>
                <a:gd name="T25" fmla="*/ 88 h 96"/>
                <a:gd name="T26" fmla="*/ 6 w 107"/>
                <a:gd name="T27" fmla="*/ 92 h 96"/>
                <a:gd name="T28" fmla="*/ 54 w 107"/>
                <a:gd name="T29" fmla="*/ 92 h 96"/>
                <a:gd name="T30" fmla="*/ 83 w 107"/>
                <a:gd name="T31" fmla="*/ 89 h 96"/>
                <a:gd name="T32" fmla="*/ 96 w 107"/>
                <a:gd name="T33" fmla="*/ 89 h 96"/>
                <a:gd name="T34" fmla="*/ 100 w 107"/>
                <a:gd name="T35" fmla="*/ 86 h 96"/>
                <a:gd name="T36" fmla="*/ 106 w 107"/>
                <a:gd name="T37" fmla="*/ 85 h 96"/>
                <a:gd name="T38" fmla="*/ 99 w 107"/>
                <a:gd name="T39" fmla="*/ 35 h 96"/>
                <a:gd name="T40" fmla="*/ 92 w 107"/>
                <a:gd name="T41" fmla="*/ 7 h 96"/>
                <a:gd name="T42" fmla="*/ 87 w 107"/>
                <a:gd name="T43" fmla="*/ 61 h 96"/>
                <a:gd name="T44" fmla="*/ 86 w 107"/>
                <a:gd name="T45" fmla="*/ 5 h 96"/>
                <a:gd name="T46" fmla="*/ 83 w 107"/>
                <a:gd name="T47" fmla="*/ 30 h 96"/>
                <a:gd name="T48" fmla="*/ 79 w 107"/>
                <a:gd name="T49" fmla="*/ 32 h 96"/>
                <a:gd name="T50" fmla="*/ 74 w 107"/>
                <a:gd name="T51" fmla="*/ 5 h 96"/>
                <a:gd name="T52" fmla="*/ 70 w 107"/>
                <a:gd name="T53" fmla="*/ 23 h 96"/>
                <a:gd name="T54" fmla="*/ 69 w 107"/>
                <a:gd name="T55" fmla="*/ 1 h 96"/>
                <a:gd name="T56" fmla="*/ 61 w 107"/>
                <a:gd name="T57" fmla="*/ 30 h 96"/>
                <a:gd name="T58" fmla="*/ 69 w 107"/>
                <a:gd name="T59" fmla="*/ 45 h 96"/>
                <a:gd name="T60" fmla="*/ 71 w 107"/>
                <a:gd name="T61" fmla="*/ 53 h 96"/>
                <a:gd name="T62" fmla="*/ 30 w 107"/>
                <a:gd name="T63" fmla="*/ 61 h 96"/>
                <a:gd name="T64" fmla="*/ 75 w 107"/>
                <a:gd name="T65" fmla="*/ 55 h 96"/>
                <a:gd name="T66" fmla="*/ 54 w 107"/>
                <a:gd name="T67" fmla="*/ 60 h 96"/>
                <a:gd name="T68" fmla="*/ 73 w 107"/>
                <a:gd name="T69" fmla="*/ 57 h 96"/>
                <a:gd name="T70" fmla="*/ 77 w 107"/>
                <a:gd name="T71" fmla="*/ 60 h 96"/>
                <a:gd name="T72" fmla="*/ 43 w 107"/>
                <a:gd name="T73" fmla="*/ 66 h 96"/>
                <a:gd name="T74" fmla="*/ 76 w 107"/>
                <a:gd name="T75" fmla="*/ 61 h 96"/>
                <a:gd name="T76" fmla="*/ 28 w 107"/>
                <a:gd name="T77" fmla="*/ 66 h 96"/>
                <a:gd name="T78" fmla="*/ 95 w 107"/>
                <a:gd name="T79" fmla="*/ 19 h 96"/>
                <a:gd name="T80" fmla="*/ 95 w 107"/>
                <a:gd name="T81" fmla="*/ 22 h 96"/>
                <a:gd name="T82" fmla="*/ 67 w 107"/>
                <a:gd name="T83" fmla="*/ 70 h 96"/>
                <a:gd name="T84" fmla="*/ 95 w 107"/>
                <a:gd name="T85" fmla="*/ 77 h 96"/>
                <a:gd name="T86" fmla="*/ 96 w 107"/>
                <a:gd name="T87" fmla="*/ 54 h 96"/>
                <a:gd name="T88" fmla="*/ 97 w 107"/>
                <a:gd name="T89" fmla="*/ 78 h 96"/>
                <a:gd name="T90" fmla="*/ 92 w 107"/>
                <a:gd name="T91" fmla="*/ 76 h 96"/>
                <a:gd name="T92" fmla="*/ 65 w 107"/>
                <a:gd name="T93" fmla="*/ 76 h 96"/>
                <a:gd name="T94" fmla="*/ 51 w 107"/>
                <a:gd name="T95" fmla="*/ 77 h 96"/>
                <a:gd name="T96" fmla="*/ 77 w 107"/>
                <a:gd name="T97" fmla="*/ 72 h 96"/>
                <a:gd name="T98" fmla="*/ 86 w 107"/>
                <a:gd name="T99" fmla="*/ 73 h 96"/>
                <a:gd name="T100" fmla="*/ 88 w 107"/>
                <a:gd name="T101" fmla="*/ 70 h 96"/>
                <a:gd name="T102" fmla="*/ 89 w 107"/>
                <a:gd name="T103" fmla="*/ 67 h 96"/>
                <a:gd name="T104" fmla="*/ 12 w 107"/>
                <a:gd name="T105" fmla="*/ 71 h 96"/>
                <a:gd name="T106" fmla="*/ 20 w 107"/>
                <a:gd name="T107" fmla="*/ 76 h 96"/>
                <a:gd name="T108" fmla="*/ 11 w 107"/>
                <a:gd name="T109" fmla="*/ 79 h 96"/>
                <a:gd name="T110" fmla="*/ 20 w 107"/>
                <a:gd name="T111" fmla="*/ 76 h 96"/>
                <a:gd name="T112" fmla="*/ 82 w 107"/>
                <a:gd name="T113" fmla="*/ 84 h 96"/>
                <a:gd name="T114" fmla="*/ 85 w 107"/>
                <a:gd name="T115" fmla="*/ 86 h 96"/>
                <a:gd name="T116" fmla="*/ 77 w 107"/>
                <a:gd name="T117" fmla="*/ 88 h 96"/>
                <a:gd name="T118" fmla="*/ 37 w 107"/>
                <a:gd name="T119" fmla="*/ 89 h 96"/>
                <a:gd name="T120" fmla="*/ 25 w 107"/>
                <a:gd name="T121" fmla="*/ 91 h 96"/>
                <a:gd name="T122" fmla="*/ 92 w 107"/>
                <a:gd name="T12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96">
                  <a:moveTo>
                    <a:pt x="68" y="0"/>
                  </a:moveTo>
                  <a:cubicBezTo>
                    <a:pt x="67" y="0"/>
                    <a:pt x="66" y="0"/>
                    <a:pt x="66" y="1"/>
                  </a:cubicBezTo>
                  <a:cubicBezTo>
                    <a:pt x="66" y="4"/>
                    <a:pt x="66" y="6"/>
                    <a:pt x="66" y="9"/>
                  </a:cubicBezTo>
                  <a:cubicBezTo>
                    <a:pt x="66" y="13"/>
                    <a:pt x="66" y="18"/>
                    <a:pt x="66" y="23"/>
                  </a:cubicBezTo>
                  <a:cubicBezTo>
                    <a:pt x="66" y="29"/>
                    <a:pt x="66" y="34"/>
                    <a:pt x="65" y="39"/>
                  </a:cubicBezTo>
                  <a:cubicBezTo>
                    <a:pt x="65" y="36"/>
                    <a:pt x="65" y="34"/>
                    <a:pt x="65" y="31"/>
                  </a:cubicBezTo>
                  <a:cubicBezTo>
                    <a:pt x="65" y="29"/>
                    <a:pt x="65" y="26"/>
                    <a:pt x="65" y="23"/>
                  </a:cubicBezTo>
                  <a:cubicBezTo>
                    <a:pt x="65" y="20"/>
                    <a:pt x="65" y="17"/>
                    <a:pt x="65" y="14"/>
                  </a:cubicBezTo>
                  <a:cubicBezTo>
                    <a:pt x="65" y="12"/>
                    <a:pt x="65" y="10"/>
                    <a:pt x="65" y="8"/>
                  </a:cubicBezTo>
                  <a:cubicBezTo>
                    <a:pt x="65" y="7"/>
                    <a:pt x="64" y="6"/>
                    <a:pt x="63" y="6"/>
                  </a:cubicBezTo>
                  <a:cubicBezTo>
                    <a:pt x="63" y="6"/>
                    <a:pt x="62" y="6"/>
                    <a:pt x="62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4"/>
                    <a:pt x="61" y="4"/>
                  </a:cubicBezTo>
                  <a:cubicBezTo>
                    <a:pt x="61" y="3"/>
                    <a:pt x="60" y="2"/>
                    <a:pt x="59" y="2"/>
                  </a:cubicBezTo>
                  <a:cubicBezTo>
                    <a:pt x="58" y="2"/>
                    <a:pt x="58" y="3"/>
                    <a:pt x="58" y="4"/>
                  </a:cubicBezTo>
                  <a:cubicBezTo>
                    <a:pt x="58" y="4"/>
                    <a:pt x="58" y="16"/>
                    <a:pt x="58" y="29"/>
                  </a:cubicBezTo>
                  <a:cubicBezTo>
                    <a:pt x="58" y="31"/>
                    <a:pt x="57" y="34"/>
                    <a:pt x="57" y="37"/>
                  </a:cubicBezTo>
                  <a:cubicBezTo>
                    <a:pt x="57" y="40"/>
                    <a:pt x="58" y="43"/>
                    <a:pt x="58" y="47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60" y="48"/>
                    <a:pt x="61" y="48"/>
                    <a:pt x="61" y="47"/>
                  </a:cubicBezTo>
                  <a:cubicBezTo>
                    <a:pt x="61" y="47"/>
                    <a:pt x="61" y="39"/>
                    <a:pt x="61" y="32"/>
                  </a:cubicBezTo>
                  <a:cubicBezTo>
                    <a:pt x="61" y="37"/>
                    <a:pt x="62" y="42"/>
                    <a:pt x="63" y="47"/>
                  </a:cubicBezTo>
                  <a:cubicBezTo>
                    <a:pt x="60" y="49"/>
                    <a:pt x="57" y="51"/>
                    <a:pt x="54" y="53"/>
                  </a:cubicBezTo>
                  <a:cubicBezTo>
                    <a:pt x="52" y="55"/>
                    <a:pt x="50" y="57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7"/>
                    <a:pt x="45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0" y="60"/>
                    <a:pt x="36" y="61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0"/>
                    <a:pt x="32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60"/>
                    <a:pt x="30" y="60"/>
                    <a:pt x="30" y="61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61"/>
                    <a:pt x="26" y="62"/>
                    <a:pt x="23" y="63"/>
                  </a:cubicBezTo>
                  <a:cubicBezTo>
                    <a:pt x="16" y="65"/>
                    <a:pt x="8" y="67"/>
                    <a:pt x="6" y="73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3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7"/>
                  </a:cubicBezTo>
                  <a:cubicBezTo>
                    <a:pt x="3" y="77"/>
                    <a:pt x="4" y="77"/>
                    <a:pt x="5" y="77"/>
                  </a:cubicBezTo>
                  <a:cubicBezTo>
                    <a:pt x="5" y="78"/>
                    <a:pt x="6" y="79"/>
                    <a:pt x="7" y="81"/>
                  </a:cubicBezTo>
                  <a:cubicBezTo>
                    <a:pt x="7" y="81"/>
                    <a:pt x="8" y="82"/>
                    <a:pt x="9" y="82"/>
                  </a:cubicBezTo>
                  <a:cubicBezTo>
                    <a:pt x="9" y="82"/>
                    <a:pt x="9" y="82"/>
                    <a:pt x="8" y="83"/>
                  </a:cubicBezTo>
                  <a:cubicBezTo>
                    <a:pt x="8" y="83"/>
                    <a:pt x="7" y="84"/>
                    <a:pt x="7" y="84"/>
                  </a:cubicBezTo>
                  <a:cubicBezTo>
                    <a:pt x="7" y="84"/>
                    <a:pt x="7" y="85"/>
                    <a:pt x="7" y="85"/>
                  </a:cubicBezTo>
                  <a:cubicBezTo>
                    <a:pt x="8" y="86"/>
                    <a:pt x="8" y="86"/>
                    <a:pt x="9" y="86"/>
                  </a:cubicBezTo>
                  <a:cubicBezTo>
                    <a:pt x="12" y="86"/>
                    <a:pt x="14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6"/>
                    <a:pt x="12" y="86"/>
                    <a:pt x="10" y="87"/>
                  </a:cubicBezTo>
                  <a:cubicBezTo>
                    <a:pt x="10" y="87"/>
                    <a:pt x="10" y="87"/>
                    <a:pt x="10" y="88"/>
                  </a:cubicBezTo>
                  <a:cubicBezTo>
                    <a:pt x="9" y="88"/>
                    <a:pt x="7" y="88"/>
                    <a:pt x="5" y="89"/>
                  </a:cubicBezTo>
                  <a:cubicBezTo>
                    <a:pt x="5" y="89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5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3"/>
                    <a:pt x="7" y="93"/>
                    <a:pt x="7" y="94"/>
                  </a:cubicBezTo>
                  <a:cubicBezTo>
                    <a:pt x="15" y="96"/>
                    <a:pt x="27" y="95"/>
                    <a:pt x="38" y="93"/>
                  </a:cubicBezTo>
                  <a:cubicBezTo>
                    <a:pt x="44" y="93"/>
                    <a:pt x="49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8" y="93"/>
                    <a:pt x="76" y="93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1"/>
                    <a:pt x="92" y="91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89"/>
                    <a:pt x="100" y="89"/>
                    <a:pt x="100" y="89"/>
                  </a:cubicBezTo>
                  <a:cubicBezTo>
                    <a:pt x="101" y="89"/>
                    <a:pt x="101" y="88"/>
                    <a:pt x="102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7"/>
                    <a:pt x="101" y="86"/>
                    <a:pt x="100" y="86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6" y="84"/>
                    <a:pt x="94" y="83"/>
                    <a:pt x="92" y="82"/>
                  </a:cubicBezTo>
                  <a:cubicBezTo>
                    <a:pt x="96" y="82"/>
                    <a:pt x="101" y="83"/>
                    <a:pt x="104" y="85"/>
                  </a:cubicBezTo>
                  <a:cubicBezTo>
                    <a:pt x="105" y="85"/>
                    <a:pt x="105" y="85"/>
                    <a:pt x="106" y="85"/>
                  </a:cubicBezTo>
                  <a:cubicBezTo>
                    <a:pt x="107" y="84"/>
                    <a:pt x="107" y="84"/>
                    <a:pt x="107" y="83"/>
                  </a:cubicBezTo>
                  <a:cubicBezTo>
                    <a:pt x="106" y="78"/>
                    <a:pt x="104" y="74"/>
                    <a:pt x="103" y="70"/>
                  </a:cubicBezTo>
                  <a:cubicBezTo>
                    <a:pt x="102" y="65"/>
                    <a:pt x="100" y="59"/>
                    <a:pt x="99" y="54"/>
                  </a:cubicBezTo>
                  <a:cubicBezTo>
                    <a:pt x="99" y="48"/>
                    <a:pt x="99" y="42"/>
                    <a:pt x="99" y="35"/>
                  </a:cubicBezTo>
                  <a:cubicBezTo>
                    <a:pt x="99" y="25"/>
                    <a:pt x="99" y="13"/>
                    <a:pt x="95" y="4"/>
                  </a:cubicBezTo>
                  <a:cubicBezTo>
                    <a:pt x="95" y="3"/>
                    <a:pt x="94" y="3"/>
                    <a:pt x="93" y="3"/>
                  </a:cubicBezTo>
                  <a:cubicBezTo>
                    <a:pt x="92" y="3"/>
                    <a:pt x="92" y="4"/>
                    <a:pt x="92" y="5"/>
                  </a:cubicBezTo>
                  <a:cubicBezTo>
                    <a:pt x="92" y="6"/>
                    <a:pt x="92" y="6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89" y="8"/>
                    <a:pt x="89" y="9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39"/>
                    <a:pt x="89" y="50"/>
                    <a:pt x="87" y="61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2"/>
                    <a:pt x="87" y="46"/>
                    <a:pt x="87" y="41"/>
                  </a:cubicBezTo>
                  <a:cubicBezTo>
                    <a:pt x="88" y="35"/>
                    <a:pt x="88" y="29"/>
                    <a:pt x="88" y="24"/>
                  </a:cubicBezTo>
                  <a:cubicBezTo>
                    <a:pt x="88" y="17"/>
                    <a:pt x="88" y="11"/>
                    <a:pt x="86" y="5"/>
                  </a:cubicBezTo>
                  <a:cubicBezTo>
                    <a:pt x="86" y="4"/>
                    <a:pt x="85" y="3"/>
                    <a:pt x="84" y="3"/>
                  </a:cubicBezTo>
                  <a:cubicBezTo>
                    <a:pt x="83" y="4"/>
                    <a:pt x="82" y="4"/>
                    <a:pt x="82" y="5"/>
                  </a:cubicBezTo>
                  <a:cubicBezTo>
                    <a:pt x="82" y="8"/>
                    <a:pt x="82" y="11"/>
                    <a:pt x="82" y="14"/>
                  </a:cubicBezTo>
                  <a:cubicBezTo>
                    <a:pt x="82" y="19"/>
                    <a:pt x="82" y="25"/>
                    <a:pt x="83" y="30"/>
                  </a:cubicBezTo>
                  <a:cubicBezTo>
                    <a:pt x="83" y="36"/>
                    <a:pt x="83" y="41"/>
                    <a:pt x="83" y="47"/>
                  </a:cubicBezTo>
                  <a:cubicBezTo>
                    <a:pt x="83" y="53"/>
                    <a:pt x="83" y="58"/>
                    <a:pt x="82" y="63"/>
                  </a:cubicBezTo>
                  <a:cubicBezTo>
                    <a:pt x="79" y="57"/>
                    <a:pt x="78" y="51"/>
                    <a:pt x="78" y="44"/>
                  </a:cubicBezTo>
                  <a:cubicBezTo>
                    <a:pt x="78" y="40"/>
                    <a:pt x="78" y="36"/>
                    <a:pt x="79" y="32"/>
                  </a:cubicBezTo>
                  <a:cubicBezTo>
                    <a:pt x="79" y="28"/>
                    <a:pt x="79" y="23"/>
                    <a:pt x="79" y="19"/>
                  </a:cubicBezTo>
                  <a:cubicBezTo>
                    <a:pt x="79" y="14"/>
                    <a:pt x="79" y="9"/>
                    <a:pt x="77" y="5"/>
                  </a:cubicBezTo>
                  <a:cubicBezTo>
                    <a:pt x="77" y="4"/>
                    <a:pt x="76" y="3"/>
                    <a:pt x="75" y="3"/>
                  </a:cubicBezTo>
                  <a:cubicBezTo>
                    <a:pt x="74" y="3"/>
                    <a:pt x="74" y="4"/>
                    <a:pt x="74" y="5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2"/>
                    <a:pt x="74" y="24"/>
                  </a:cubicBezTo>
                  <a:cubicBezTo>
                    <a:pt x="74" y="31"/>
                    <a:pt x="73" y="38"/>
                    <a:pt x="73" y="45"/>
                  </a:cubicBezTo>
                  <a:cubicBezTo>
                    <a:pt x="71" y="38"/>
                    <a:pt x="70" y="30"/>
                    <a:pt x="70" y="23"/>
                  </a:cubicBezTo>
                  <a:cubicBezTo>
                    <a:pt x="70" y="22"/>
                    <a:pt x="70" y="21"/>
                    <a:pt x="70" y="19"/>
                  </a:cubicBezTo>
                  <a:cubicBezTo>
                    <a:pt x="70" y="13"/>
                    <a:pt x="70" y="7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8" y="0"/>
                  </a:cubicBezTo>
                  <a:close/>
                  <a:moveTo>
                    <a:pt x="61" y="28"/>
                  </a:moveTo>
                  <a:cubicBezTo>
                    <a:pt x="61" y="29"/>
                    <a:pt x="61" y="29"/>
                    <a:pt x="61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1" y="28"/>
                    <a:pt x="61" y="28"/>
                  </a:cubicBezTo>
                  <a:close/>
                  <a:moveTo>
                    <a:pt x="68" y="42"/>
                  </a:moveTo>
                  <a:cubicBezTo>
                    <a:pt x="68" y="43"/>
                    <a:pt x="69" y="44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8" y="44"/>
                    <a:pt x="68" y="43"/>
                    <a:pt x="68" y="42"/>
                  </a:cubicBezTo>
                  <a:close/>
                  <a:moveTo>
                    <a:pt x="70" y="49"/>
                  </a:moveTo>
                  <a:cubicBezTo>
                    <a:pt x="70" y="51"/>
                    <a:pt x="71" y="52"/>
                    <a:pt x="71" y="53"/>
                  </a:cubicBezTo>
                  <a:cubicBezTo>
                    <a:pt x="68" y="54"/>
                    <a:pt x="65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3"/>
                    <a:pt x="67" y="51"/>
                    <a:pt x="70" y="49"/>
                  </a:cubicBezTo>
                  <a:close/>
                  <a:moveTo>
                    <a:pt x="30" y="61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lnTo>
                    <a:pt x="30" y="61"/>
                  </a:lnTo>
                  <a:close/>
                  <a:moveTo>
                    <a:pt x="75" y="55"/>
                  </a:moveTo>
                  <a:cubicBezTo>
                    <a:pt x="75" y="54"/>
                    <a:pt x="75" y="53"/>
                    <a:pt x="75" y="52"/>
                  </a:cubicBezTo>
                  <a:cubicBezTo>
                    <a:pt x="75" y="54"/>
                    <a:pt x="75" y="56"/>
                    <a:pt x="76" y="57"/>
                  </a:cubicBezTo>
                  <a:cubicBezTo>
                    <a:pt x="76" y="57"/>
                    <a:pt x="76" y="57"/>
                    <a:pt x="75" y="57"/>
                  </a:cubicBezTo>
                  <a:cubicBezTo>
                    <a:pt x="68" y="58"/>
                    <a:pt x="61" y="59"/>
                    <a:pt x="54" y="60"/>
                  </a:cubicBezTo>
                  <a:cubicBezTo>
                    <a:pt x="56" y="60"/>
                    <a:pt x="57" y="59"/>
                    <a:pt x="59" y="59"/>
                  </a:cubicBezTo>
                  <a:cubicBezTo>
                    <a:pt x="60" y="59"/>
                    <a:pt x="61" y="59"/>
                    <a:pt x="62" y="58"/>
                  </a:cubicBezTo>
                  <a:cubicBezTo>
                    <a:pt x="66" y="58"/>
                    <a:pt x="69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4" y="57"/>
                    <a:pt x="74" y="56"/>
                    <a:pt x="74" y="55"/>
                  </a:cubicBezTo>
                  <a:cubicBezTo>
                    <a:pt x="74" y="55"/>
                    <a:pt x="75" y="55"/>
                    <a:pt x="75" y="55"/>
                  </a:cubicBezTo>
                  <a:close/>
                  <a:moveTo>
                    <a:pt x="76" y="61"/>
                  </a:moveTo>
                  <a:cubicBezTo>
                    <a:pt x="76" y="61"/>
                    <a:pt x="77" y="60"/>
                    <a:pt x="77" y="60"/>
                  </a:cubicBezTo>
                  <a:cubicBezTo>
                    <a:pt x="77" y="62"/>
                    <a:pt x="78" y="63"/>
                    <a:pt x="78" y="64"/>
                  </a:cubicBezTo>
                  <a:cubicBezTo>
                    <a:pt x="69" y="66"/>
                    <a:pt x="58" y="67"/>
                    <a:pt x="48" y="67"/>
                  </a:cubicBezTo>
                  <a:cubicBezTo>
                    <a:pt x="46" y="67"/>
                    <a:pt x="44" y="67"/>
                    <a:pt x="41" y="67"/>
                  </a:cubicBezTo>
                  <a:cubicBezTo>
                    <a:pt x="42" y="67"/>
                    <a:pt x="42" y="66"/>
                    <a:pt x="43" y="66"/>
                  </a:cubicBezTo>
                  <a:cubicBezTo>
                    <a:pt x="46" y="65"/>
                    <a:pt x="49" y="65"/>
                    <a:pt x="53" y="64"/>
                  </a:cubicBezTo>
                  <a:cubicBezTo>
                    <a:pt x="60" y="63"/>
                    <a:pt x="68" y="62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lose/>
                  <a:moveTo>
                    <a:pt x="24" y="66"/>
                  </a:moveTo>
                  <a:cubicBezTo>
                    <a:pt x="26" y="66"/>
                    <a:pt x="27" y="65"/>
                    <a:pt x="28" y="65"/>
                  </a:cubicBezTo>
                  <a:cubicBezTo>
                    <a:pt x="28" y="65"/>
                    <a:pt x="28" y="65"/>
                    <a:pt x="28" y="66"/>
                  </a:cubicBezTo>
                  <a:cubicBezTo>
                    <a:pt x="23" y="67"/>
                    <a:pt x="18" y="69"/>
                    <a:pt x="13" y="71"/>
                  </a:cubicBezTo>
                  <a:cubicBezTo>
                    <a:pt x="16" y="69"/>
                    <a:pt x="21" y="67"/>
                    <a:pt x="24" y="66"/>
                  </a:cubicBezTo>
                  <a:close/>
                  <a:moveTo>
                    <a:pt x="95" y="22"/>
                  </a:moveTo>
                  <a:cubicBezTo>
                    <a:pt x="95" y="21"/>
                    <a:pt x="95" y="20"/>
                    <a:pt x="95" y="19"/>
                  </a:cubicBezTo>
                  <a:cubicBezTo>
                    <a:pt x="95" y="22"/>
                    <a:pt x="95" y="25"/>
                    <a:pt x="95" y="29"/>
                  </a:cubicBezTo>
                  <a:cubicBezTo>
                    <a:pt x="95" y="31"/>
                    <a:pt x="95" y="33"/>
                    <a:pt x="95" y="35"/>
                  </a:cubicBezTo>
                  <a:cubicBezTo>
                    <a:pt x="95" y="36"/>
                    <a:pt x="95" y="37"/>
                    <a:pt x="95" y="38"/>
                  </a:cubicBezTo>
                  <a:cubicBezTo>
                    <a:pt x="95" y="33"/>
                    <a:pt x="95" y="27"/>
                    <a:pt x="95" y="22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7"/>
                  </a:cubicBezTo>
                  <a:cubicBezTo>
                    <a:pt x="80" y="68"/>
                    <a:pt x="80" y="68"/>
                    <a:pt x="81" y="68"/>
                  </a:cubicBezTo>
                  <a:cubicBezTo>
                    <a:pt x="76" y="69"/>
                    <a:pt x="72" y="69"/>
                    <a:pt x="67" y="70"/>
                  </a:cubicBezTo>
                  <a:cubicBezTo>
                    <a:pt x="68" y="70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lose/>
                  <a:moveTo>
                    <a:pt x="95" y="77"/>
                  </a:moveTo>
                  <a:cubicBezTo>
                    <a:pt x="96" y="77"/>
                    <a:pt x="96" y="76"/>
                    <a:pt x="96" y="75"/>
                  </a:cubicBezTo>
                  <a:cubicBezTo>
                    <a:pt x="96" y="75"/>
                    <a:pt x="96" y="51"/>
                    <a:pt x="96" y="51"/>
                  </a:cubicBezTo>
                  <a:cubicBezTo>
                    <a:pt x="96" y="51"/>
                    <a:pt x="96" y="50"/>
                    <a:pt x="96" y="49"/>
                  </a:cubicBezTo>
                  <a:cubicBezTo>
                    <a:pt x="96" y="51"/>
                    <a:pt x="96" y="53"/>
                    <a:pt x="96" y="54"/>
                  </a:cubicBezTo>
                  <a:cubicBezTo>
                    <a:pt x="97" y="60"/>
                    <a:pt x="98" y="65"/>
                    <a:pt x="100" y="71"/>
                  </a:cubicBezTo>
                  <a:cubicBezTo>
                    <a:pt x="101" y="74"/>
                    <a:pt x="102" y="77"/>
                    <a:pt x="102" y="80"/>
                  </a:cubicBezTo>
                  <a:cubicBezTo>
                    <a:pt x="101" y="80"/>
                    <a:pt x="100" y="80"/>
                    <a:pt x="99" y="79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5" y="78"/>
                    <a:pt x="94" y="77"/>
                  </a:cubicBezTo>
                  <a:cubicBezTo>
                    <a:pt x="93" y="77"/>
                    <a:pt x="93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6"/>
                    <a:pt x="86" y="76"/>
                    <a:pt x="84" y="76"/>
                  </a:cubicBezTo>
                  <a:cubicBezTo>
                    <a:pt x="78" y="76"/>
                    <a:pt x="73" y="76"/>
                    <a:pt x="68" y="76"/>
                  </a:cubicBezTo>
                  <a:cubicBezTo>
                    <a:pt x="67" y="76"/>
                    <a:pt x="66" y="76"/>
                    <a:pt x="65" y="76"/>
                  </a:cubicBezTo>
                  <a:cubicBezTo>
                    <a:pt x="64" y="77"/>
                    <a:pt x="63" y="77"/>
                    <a:pt x="62" y="77"/>
                  </a:cubicBezTo>
                  <a:cubicBezTo>
                    <a:pt x="61" y="77"/>
                    <a:pt x="60" y="77"/>
                    <a:pt x="60" y="77"/>
                  </a:cubicBezTo>
                  <a:cubicBezTo>
                    <a:pt x="55" y="77"/>
                    <a:pt x="50" y="77"/>
                    <a:pt x="46" y="78"/>
                  </a:cubicBezTo>
                  <a:cubicBezTo>
                    <a:pt x="47" y="77"/>
                    <a:pt x="49" y="77"/>
                    <a:pt x="51" y="77"/>
                  </a:cubicBezTo>
                  <a:cubicBezTo>
                    <a:pt x="59" y="76"/>
                    <a:pt x="68" y="75"/>
                    <a:pt x="77" y="76"/>
                  </a:cubicBezTo>
                  <a:cubicBezTo>
                    <a:pt x="78" y="76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3"/>
                    <a:pt x="78" y="73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5" y="72"/>
                    <a:pt x="85" y="73"/>
                    <a:pt x="86" y="73"/>
                  </a:cubicBezTo>
                  <a:cubicBezTo>
                    <a:pt x="87" y="73"/>
                    <a:pt x="88" y="72"/>
                    <a:pt x="88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9" y="70"/>
                    <a:pt x="90" y="69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9" y="68"/>
                    <a:pt x="89" y="68"/>
                    <a:pt x="89" y="67"/>
                  </a:cubicBezTo>
                  <a:cubicBezTo>
                    <a:pt x="90" y="64"/>
                    <a:pt x="90" y="61"/>
                    <a:pt x="91" y="58"/>
                  </a:cubicBezTo>
                  <a:cubicBezTo>
                    <a:pt x="91" y="64"/>
                    <a:pt x="91" y="70"/>
                    <a:pt x="93" y="76"/>
                  </a:cubicBezTo>
                  <a:cubicBezTo>
                    <a:pt x="93" y="76"/>
                    <a:pt x="94" y="77"/>
                    <a:pt x="95" y="77"/>
                  </a:cubicBezTo>
                  <a:close/>
                  <a:moveTo>
                    <a:pt x="12" y="71"/>
                  </a:moveTo>
                  <a:cubicBezTo>
                    <a:pt x="11" y="71"/>
                    <a:pt x="11" y="72"/>
                    <a:pt x="11" y="72"/>
                  </a:cubicBezTo>
                  <a:cubicBezTo>
                    <a:pt x="11" y="72"/>
                    <a:pt x="11" y="72"/>
                    <a:pt x="10" y="72"/>
                  </a:cubicBezTo>
                  <a:cubicBezTo>
                    <a:pt x="11" y="72"/>
                    <a:pt x="11" y="71"/>
                    <a:pt x="12" y="71"/>
                  </a:cubicBezTo>
                  <a:close/>
                  <a:moveTo>
                    <a:pt x="20" y="76"/>
                  </a:moveTo>
                  <a:cubicBezTo>
                    <a:pt x="17" y="77"/>
                    <a:pt x="15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1" y="79"/>
                    <a:pt x="10" y="79"/>
                    <a:pt x="10" y="78"/>
                  </a:cubicBezTo>
                  <a:cubicBezTo>
                    <a:pt x="9" y="78"/>
                    <a:pt x="9" y="77"/>
                    <a:pt x="9" y="77"/>
                  </a:cubicBezTo>
                  <a:cubicBezTo>
                    <a:pt x="12" y="76"/>
                    <a:pt x="16" y="76"/>
                    <a:pt x="20" y="76"/>
                  </a:cubicBezTo>
                  <a:close/>
                  <a:moveTo>
                    <a:pt x="82" y="84"/>
                  </a:moveTo>
                  <a:cubicBezTo>
                    <a:pt x="82" y="84"/>
                    <a:pt x="82" y="84"/>
                    <a:pt x="82" y="85"/>
                  </a:cubicBezTo>
                  <a:cubicBezTo>
                    <a:pt x="81" y="85"/>
                    <a:pt x="80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lose/>
                  <a:moveTo>
                    <a:pt x="86" y="84"/>
                  </a:moveTo>
                  <a:cubicBezTo>
                    <a:pt x="88" y="84"/>
                    <a:pt x="90" y="85"/>
                    <a:pt x="92" y="86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0" y="86"/>
                    <a:pt x="87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5"/>
                    <a:pt x="86" y="84"/>
                    <a:pt x="86" y="84"/>
                  </a:cubicBezTo>
                  <a:close/>
                  <a:moveTo>
                    <a:pt x="65" y="88"/>
                  </a:moveTo>
                  <a:cubicBezTo>
                    <a:pt x="69" y="88"/>
                    <a:pt x="73" y="88"/>
                    <a:pt x="77" y="88"/>
                  </a:cubicBezTo>
                  <a:cubicBezTo>
                    <a:pt x="73" y="89"/>
                    <a:pt x="68" y="89"/>
                    <a:pt x="64" y="89"/>
                  </a:cubicBezTo>
                  <a:cubicBezTo>
                    <a:pt x="64" y="89"/>
                    <a:pt x="65" y="88"/>
                    <a:pt x="65" y="88"/>
                  </a:cubicBezTo>
                  <a:close/>
                  <a:moveTo>
                    <a:pt x="27" y="91"/>
                  </a:moveTo>
                  <a:cubicBezTo>
                    <a:pt x="31" y="90"/>
                    <a:pt x="34" y="90"/>
                    <a:pt x="37" y="89"/>
                  </a:cubicBezTo>
                  <a:cubicBezTo>
                    <a:pt x="38" y="89"/>
                    <a:pt x="39" y="89"/>
                    <a:pt x="40" y="89"/>
                  </a:cubicBezTo>
                  <a:cubicBezTo>
                    <a:pt x="41" y="89"/>
                    <a:pt x="42" y="89"/>
                    <a:pt x="42" y="89"/>
                  </a:cubicBezTo>
                  <a:cubicBezTo>
                    <a:pt x="41" y="90"/>
                    <a:pt x="39" y="90"/>
                    <a:pt x="38" y="90"/>
                  </a:cubicBezTo>
                  <a:cubicBezTo>
                    <a:pt x="33" y="91"/>
                    <a:pt x="29" y="91"/>
                    <a:pt x="25" y="91"/>
                  </a:cubicBezTo>
                  <a:cubicBezTo>
                    <a:pt x="25" y="91"/>
                    <a:pt x="26" y="91"/>
                    <a:pt x="27" y="91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1" name="Freeform 170"/>
            <p:cNvSpPr>
              <a:spLocks noEditPoints="1" noChangeArrowheads="1"/>
            </p:cNvSpPr>
            <p:nvPr/>
          </p:nvSpPr>
          <p:spPr bwMode="auto">
            <a:xfrm>
              <a:off x="3083" y="1423"/>
              <a:ext cx="752" cy="459"/>
            </a:xfrm>
            <a:custGeom>
              <a:avLst/>
              <a:gdLst>
                <a:gd name="T0" fmla="*/ 1 w 519"/>
                <a:gd name="T1" fmla="*/ 163 h 317"/>
                <a:gd name="T2" fmla="*/ 36 w 519"/>
                <a:gd name="T3" fmla="*/ 164 h 317"/>
                <a:gd name="T4" fmla="*/ 68 w 519"/>
                <a:gd name="T5" fmla="*/ 166 h 317"/>
                <a:gd name="T6" fmla="*/ 124 w 519"/>
                <a:gd name="T7" fmla="*/ 210 h 317"/>
                <a:gd name="T8" fmla="*/ 177 w 519"/>
                <a:gd name="T9" fmla="*/ 256 h 317"/>
                <a:gd name="T10" fmla="*/ 247 w 519"/>
                <a:gd name="T11" fmla="*/ 300 h 317"/>
                <a:gd name="T12" fmla="*/ 517 w 519"/>
                <a:gd name="T13" fmla="*/ 34 h 317"/>
                <a:gd name="T14" fmla="*/ 436 w 519"/>
                <a:gd name="T15" fmla="*/ 47 h 317"/>
                <a:gd name="T16" fmla="*/ 471 w 519"/>
                <a:gd name="T17" fmla="*/ 20 h 317"/>
                <a:gd name="T18" fmla="*/ 451 w 519"/>
                <a:gd name="T19" fmla="*/ 8 h 317"/>
                <a:gd name="T20" fmla="*/ 152 w 519"/>
                <a:gd name="T21" fmla="*/ 69 h 317"/>
                <a:gd name="T22" fmla="*/ 236 w 519"/>
                <a:gd name="T23" fmla="*/ 50 h 317"/>
                <a:gd name="T24" fmla="*/ 266 w 519"/>
                <a:gd name="T25" fmla="*/ 39 h 317"/>
                <a:gd name="T26" fmla="*/ 279 w 519"/>
                <a:gd name="T27" fmla="*/ 55 h 317"/>
                <a:gd name="T28" fmla="*/ 35 w 519"/>
                <a:gd name="T29" fmla="*/ 152 h 317"/>
                <a:gd name="T30" fmla="*/ 216 w 519"/>
                <a:gd name="T31" fmla="*/ 82 h 317"/>
                <a:gd name="T32" fmla="*/ 261 w 519"/>
                <a:gd name="T33" fmla="*/ 61 h 317"/>
                <a:gd name="T34" fmla="*/ 403 w 519"/>
                <a:gd name="T35" fmla="*/ 38 h 317"/>
                <a:gd name="T36" fmla="*/ 298 w 519"/>
                <a:gd name="T37" fmla="*/ 80 h 317"/>
                <a:gd name="T38" fmla="*/ 128 w 519"/>
                <a:gd name="T39" fmla="*/ 127 h 317"/>
                <a:gd name="T40" fmla="*/ 286 w 519"/>
                <a:gd name="T41" fmla="*/ 103 h 317"/>
                <a:gd name="T42" fmla="*/ 344 w 519"/>
                <a:gd name="T43" fmla="*/ 94 h 317"/>
                <a:gd name="T44" fmla="*/ 363 w 519"/>
                <a:gd name="T45" fmla="*/ 87 h 317"/>
                <a:gd name="T46" fmla="*/ 228 w 519"/>
                <a:gd name="T47" fmla="*/ 133 h 317"/>
                <a:gd name="T48" fmla="*/ 75 w 519"/>
                <a:gd name="T49" fmla="*/ 151 h 317"/>
                <a:gd name="T50" fmla="*/ 49 w 519"/>
                <a:gd name="T51" fmla="*/ 164 h 317"/>
                <a:gd name="T52" fmla="*/ 124 w 519"/>
                <a:gd name="T53" fmla="*/ 185 h 317"/>
                <a:gd name="T54" fmla="*/ 128 w 519"/>
                <a:gd name="T55" fmla="*/ 204 h 317"/>
                <a:gd name="T56" fmla="*/ 184 w 519"/>
                <a:gd name="T57" fmla="*/ 141 h 317"/>
                <a:gd name="T58" fmla="*/ 144 w 519"/>
                <a:gd name="T59" fmla="*/ 175 h 317"/>
                <a:gd name="T60" fmla="*/ 205 w 519"/>
                <a:gd name="T61" fmla="*/ 169 h 317"/>
                <a:gd name="T62" fmla="*/ 215 w 519"/>
                <a:gd name="T63" fmla="*/ 168 h 317"/>
                <a:gd name="T64" fmla="*/ 249 w 519"/>
                <a:gd name="T65" fmla="*/ 133 h 317"/>
                <a:gd name="T66" fmla="*/ 140 w 519"/>
                <a:gd name="T67" fmla="*/ 210 h 317"/>
                <a:gd name="T68" fmla="*/ 145 w 519"/>
                <a:gd name="T69" fmla="*/ 200 h 317"/>
                <a:gd name="T70" fmla="*/ 185 w 519"/>
                <a:gd name="T71" fmla="*/ 197 h 317"/>
                <a:gd name="T72" fmla="*/ 191 w 519"/>
                <a:gd name="T73" fmla="*/ 207 h 317"/>
                <a:gd name="T74" fmla="*/ 237 w 519"/>
                <a:gd name="T75" fmla="*/ 201 h 317"/>
                <a:gd name="T76" fmla="*/ 202 w 519"/>
                <a:gd name="T77" fmla="*/ 185 h 317"/>
                <a:gd name="T78" fmla="*/ 323 w 519"/>
                <a:gd name="T79" fmla="*/ 112 h 317"/>
                <a:gd name="T80" fmla="*/ 255 w 519"/>
                <a:gd name="T81" fmla="*/ 201 h 317"/>
                <a:gd name="T82" fmla="*/ 282 w 519"/>
                <a:gd name="T83" fmla="*/ 177 h 317"/>
                <a:gd name="T84" fmla="*/ 170 w 519"/>
                <a:gd name="T85" fmla="*/ 238 h 317"/>
                <a:gd name="T86" fmla="*/ 177 w 519"/>
                <a:gd name="T87" fmla="*/ 236 h 317"/>
                <a:gd name="T88" fmla="*/ 194 w 519"/>
                <a:gd name="T89" fmla="*/ 223 h 317"/>
                <a:gd name="T90" fmla="*/ 208 w 519"/>
                <a:gd name="T91" fmla="*/ 240 h 317"/>
                <a:gd name="T92" fmla="*/ 217 w 519"/>
                <a:gd name="T93" fmla="*/ 275 h 317"/>
                <a:gd name="T94" fmla="*/ 220 w 519"/>
                <a:gd name="T95" fmla="*/ 230 h 317"/>
                <a:gd name="T96" fmla="*/ 330 w 519"/>
                <a:gd name="T97" fmla="*/ 150 h 317"/>
                <a:gd name="T98" fmla="*/ 208 w 519"/>
                <a:gd name="T99" fmla="*/ 277 h 317"/>
                <a:gd name="T100" fmla="*/ 223 w 519"/>
                <a:gd name="T101" fmla="*/ 300 h 317"/>
                <a:gd name="T102" fmla="*/ 371 w 519"/>
                <a:gd name="T103" fmla="*/ 112 h 317"/>
                <a:gd name="T104" fmla="*/ 236 w 519"/>
                <a:gd name="T105" fmla="*/ 251 h 317"/>
                <a:gd name="T106" fmla="*/ 390 w 519"/>
                <a:gd name="T107" fmla="*/ 130 h 317"/>
                <a:gd name="T108" fmla="*/ 257 w 519"/>
                <a:gd name="T109" fmla="*/ 286 h 317"/>
                <a:gd name="T110" fmla="*/ 264 w 519"/>
                <a:gd name="T111" fmla="*/ 28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317">
                  <a:moveTo>
                    <a:pt x="478" y="0"/>
                  </a:moveTo>
                  <a:cubicBezTo>
                    <a:pt x="379" y="0"/>
                    <a:pt x="211" y="15"/>
                    <a:pt x="80" y="98"/>
                  </a:cubicBezTo>
                  <a:cubicBezTo>
                    <a:pt x="39" y="116"/>
                    <a:pt x="2" y="136"/>
                    <a:pt x="2" y="156"/>
                  </a:cubicBezTo>
                  <a:cubicBezTo>
                    <a:pt x="2" y="157"/>
                    <a:pt x="2" y="158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2" y="162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0" y="164"/>
                    <a:pt x="0" y="165"/>
                    <a:pt x="0" y="165"/>
                  </a:cubicBezTo>
                  <a:cubicBezTo>
                    <a:pt x="0" y="166"/>
                    <a:pt x="0" y="167"/>
                    <a:pt x="1" y="168"/>
                  </a:cubicBezTo>
                  <a:cubicBezTo>
                    <a:pt x="2" y="169"/>
                    <a:pt x="5" y="169"/>
                    <a:pt x="6" y="168"/>
                  </a:cubicBezTo>
                  <a:cubicBezTo>
                    <a:pt x="9" y="165"/>
                    <a:pt x="13" y="161"/>
                    <a:pt x="16" y="158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7" y="160"/>
                    <a:pt x="17" y="161"/>
                    <a:pt x="18" y="161"/>
                  </a:cubicBezTo>
                  <a:cubicBezTo>
                    <a:pt x="24" y="163"/>
                    <a:pt x="30" y="164"/>
                    <a:pt x="36" y="164"/>
                  </a:cubicBezTo>
                  <a:cubicBezTo>
                    <a:pt x="31" y="168"/>
                    <a:pt x="26" y="172"/>
                    <a:pt x="21" y="174"/>
                  </a:cubicBezTo>
                  <a:cubicBezTo>
                    <a:pt x="20" y="175"/>
                    <a:pt x="19" y="176"/>
                    <a:pt x="19" y="178"/>
                  </a:cubicBezTo>
                  <a:cubicBezTo>
                    <a:pt x="19" y="178"/>
                    <a:pt x="19" y="179"/>
                    <a:pt x="19" y="179"/>
                  </a:cubicBezTo>
                  <a:cubicBezTo>
                    <a:pt x="20" y="181"/>
                    <a:pt x="22" y="182"/>
                    <a:pt x="24" y="181"/>
                  </a:cubicBezTo>
                  <a:cubicBezTo>
                    <a:pt x="39" y="175"/>
                    <a:pt x="55" y="169"/>
                    <a:pt x="70" y="163"/>
                  </a:cubicBezTo>
                  <a:cubicBezTo>
                    <a:pt x="70" y="163"/>
                    <a:pt x="70" y="164"/>
                    <a:pt x="70" y="164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5"/>
                    <a:pt x="69" y="166"/>
                    <a:pt x="68" y="166"/>
                  </a:cubicBezTo>
                  <a:cubicBezTo>
                    <a:pt x="68" y="167"/>
                    <a:pt x="68" y="168"/>
                    <a:pt x="68" y="168"/>
                  </a:cubicBezTo>
                  <a:cubicBezTo>
                    <a:pt x="68" y="169"/>
                    <a:pt x="68" y="170"/>
                    <a:pt x="68" y="170"/>
                  </a:cubicBezTo>
                  <a:cubicBezTo>
                    <a:pt x="69" y="171"/>
                    <a:pt x="70" y="172"/>
                    <a:pt x="71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3" y="173"/>
                    <a:pt x="74" y="173"/>
                    <a:pt x="75" y="173"/>
                  </a:cubicBezTo>
                  <a:cubicBezTo>
                    <a:pt x="80" y="178"/>
                    <a:pt x="88" y="184"/>
                    <a:pt x="100" y="192"/>
                  </a:cubicBezTo>
                  <a:cubicBezTo>
                    <a:pt x="108" y="199"/>
                    <a:pt x="108" y="199"/>
                    <a:pt x="108" y="199"/>
                  </a:cubicBezTo>
                  <a:cubicBezTo>
                    <a:pt x="112" y="203"/>
                    <a:pt x="118" y="207"/>
                    <a:pt x="124" y="210"/>
                  </a:cubicBezTo>
                  <a:cubicBezTo>
                    <a:pt x="124" y="211"/>
                    <a:pt x="124" y="211"/>
                    <a:pt x="125" y="212"/>
                  </a:cubicBezTo>
                  <a:cubicBezTo>
                    <a:pt x="126" y="213"/>
                    <a:pt x="127" y="213"/>
                    <a:pt x="128" y="212"/>
                  </a:cubicBezTo>
                  <a:cubicBezTo>
                    <a:pt x="135" y="216"/>
                    <a:pt x="141" y="218"/>
                    <a:pt x="147" y="221"/>
                  </a:cubicBezTo>
                  <a:cubicBezTo>
                    <a:pt x="153" y="228"/>
                    <a:pt x="158" y="236"/>
                    <a:pt x="164" y="242"/>
                  </a:cubicBezTo>
                  <a:cubicBezTo>
                    <a:pt x="166" y="244"/>
                    <a:pt x="168" y="246"/>
                    <a:pt x="170" y="248"/>
                  </a:cubicBezTo>
                  <a:cubicBezTo>
                    <a:pt x="170" y="250"/>
                    <a:pt x="170" y="252"/>
                    <a:pt x="170" y="253"/>
                  </a:cubicBezTo>
                  <a:cubicBezTo>
                    <a:pt x="170" y="255"/>
                    <a:pt x="172" y="257"/>
                    <a:pt x="174" y="256"/>
                  </a:cubicBezTo>
                  <a:cubicBezTo>
                    <a:pt x="175" y="256"/>
                    <a:pt x="176" y="256"/>
                    <a:pt x="177" y="256"/>
                  </a:cubicBezTo>
                  <a:cubicBezTo>
                    <a:pt x="179" y="257"/>
                    <a:pt x="180" y="259"/>
                    <a:pt x="182" y="261"/>
                  </a:cubicBezTo>
                  <a:cubicBezTo>
                    <a:pt x="188" y="266"/>
                    <a:pt x="193" y="271"/>
                    <a:pt x="198" y="277"/>
                  </a:cubicBezTo>
                  <a:cubicBezTo>
                    <a:pt x="201" y="287"/>
                    <a:pt x="204" y="297"/>
                    <a:pt x="212" y="302"/>
                  </a:cubicBezTo>
                  <a:cubicBezTo>
                    <a:pt x="212" y="306"/>
                    <a:pt x="212" y="310"/>
                    <a:pt x="213" y="314"/>
                  </a:cubicBezTo>
                  <a:cubicBezTo>
                    <a:pt x="214" y="315"/>
                    <a:pt x="216" y="317"/>
                    <a:pt x="218" y="316"/>
                  </a:cubicBezTo>
                  <a:cubicBezTo>
                    <a:pt x="228" y="314"/>
                    <a:pt x="233" y="308"/>
                    <a:pt x="239" y="301"/>
                  </a:cubicBezTo>
                  <a:cubicBezTo>
                    <a:pt x="239" y="301"/>
                    <a:pt x="240" y="300"/>
                    <a:pt x="241" y="299"/>
                  </a:cubicBezTo>
                  <a:cubicBezTo>
                    <a:pt x="243" y="299"/>
                    <a:pt x="245" y="300"/>
                    <a:pt x="247" y="300"/>
                  </a:cubicBezTo>
                  <a:cubicBezTo>
                    <a:pt x="248" y="300"/>
                    <a:pt x="250" y="299"/>
                    <a:pt x="252" y="298"/>
                  </a:cubicBezTo>
                  <a:cubicBezTo>
                    <a:pt x="251" y="300"/>
                    <a:pt x="250" y="302"/>
                    <a:pt x="250" y="303"/>
                  </a:cubicBezTo>
                  <a:cubicBezTo>
                    <a:pt x="249" y="304"/>
                    <a:pt x="249" y="304"/>
                    <a:pt x="249" y="304"/>
                  </a:cubicBezTo>
                  <a:cubicBezTo>
                    <a:pt x="249" y="306"/>
                    <a:pt x="250" y="307"/>
                    <a:pt x="251" y="307"/>
                  </a:cubicBezTo>
                  <a:cubicBezTo>
                    <a:pt x="252" y="308"/>
                    <a:pt x="254" y="308"/>
                    <a:pt x="255" y="307"/>
                  </a:cubicBezTo>
                  <a:cubicBezTo>
                    <a:pt x="284" y="280"/>
                    <a:pt x="309" y="247"/>
                    <a:pt x="334" y="216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407" y="127"/>
                    <a:pt x="454" y="82"/>
                    <a:pt x="517" y="34"/>
                  </a:cubicBezTo>
                  <a:cubicBezTo>
                    <a:pt x="519" y="33"/>
                    <a:pt x="519" y="31"/>
                    <a:pt x="518" y="29"/>
                  </a:cubicBezTo>
                  <a:cubicBezTo>
                    <a:pt x="518" y="28"/>
                    <a:pt x="516" y="27"/>
                    <a:pt x="515" y="27"/>
                  </a:cubicBezTo>
                  <a:cubicBezTo>
                    <a:pt x="501" y="30"/>
                    <a:pt x="486" y="35"/>
                    <a:pt x="471" y="41"/>
                  </a:cubicBezTo>
                  <a:cubicBezTo>
                    <a:pt x="471" y="41"/>
                    <a:pt x="471" y="40"/>
                    <a:pt x="470" y="39"/>
                  </a:cubicBezTo>
                  <a:cubicBezTo>
                    <a:pt x="469" y="38"/>
                    <a:pt x="467" y="38"/>
                    <a:pt x="466" y="39"/>
                  </a:cubicBezTo>
                  <a:cubicBezTo>
                    <a:pt x="460" y="43"/>
                    <a:pt x="455" y="48"/>
                    <a:pt x="449" y="52"/>
                  </a:cubicBezTo>
                  <a:cubicBezTo>
                    <a:pt x="426" y="65"/>
                    <a:pt x="404" y="80"/>
                    <a:pt x="386" y="92"/>
                  </a:cubicBezTo>
                  <a:cubicBezTo>
                    <a:pt x="401" y="75"/>
                    <a:pt x="418" y="58"/>
                    <a:pt x="436" y="47"/>
                  </a:cubicBezTo>
                  <a:cubicBezTo>
                    <a:pt x="442" y="43"/>
                    <a:pt x="448" y="40"/>
                    <a:pt x="454" y="38"/>
                  </a:cubicBezTo>
                  <a:cubicBezTo>
                    <a:pt x="455" y="37"/>
                    <a:pt x="456" y="36"/>
                    <a:pt x="456" y="34"/>
                  </a:cubicBezTo>
                  <a:cubicBezTo>
                    <a:pt x="456" y="34"/>
                    <a:pt x="455" y="33"/>
                    <a:pt x="455" y="33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61" y="31"/>
                    <a:pt x="467" y="29"/>
                    <a:pt x="472" y="26"/>
                  </a:cubicBezTo>
                  <a:cubicBezTo>
                    <a:pt x="474" y="26"/>
                    <a:pt x="475" y="25"/>
                    <a:pt x="475" y="23"/>
                  </a:cubicBezTo>
                  <a:cubicBezTo>
                    <a:pt x="475" y="23"/>
                    <a:pt x="475" y="23"/>
                    <a:pt x="474" y="22"/>
                  </a:cubicBezTo>
                  <a:cubicBezTo>
                    <a:pt x="474" y="21"/>
                    <a:pt x="472" y="19"/>
                    <a:pt x="471" y="20"/>
                  </a:cubicBezTo>
                  <a:cubicBezTo>
                    <a:pt x="447" y="22"/>
                    <a:pt x="424" y="26"/>
                    <a:pt x="401" y="31"/>
                  </a:cubicBezTo>
                  <a:cubicBezTo>
                    <a:pt x="401" y="31"/>
                    <a:pt x="400" y="31"/>
                    <a:pt x="400" y="31"/>
                  </a:cubicBezTo>
                  <a:cubicBezTo>
                    <a:pt x="416" y="28"/>
                    <a:pt x="434" y="25"/>
                    <a:pt x="446" y="15"/>
                  </a:cubicBezTo>
                  <a:cubicBezTo>
                    <a:pt x="447" y="14"/>
                    <a:pt x="447" y="13"/>
                    <a:pt x="447" y="12"/>
                  </a:cubicBezTo>
                  <a:cubicBezTo>
                    <a:pt x="447" y="12"/>
                    <a:pt x="447" y="12"/>
                    <a:pt x="447" y="11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48" y="11"/>
                    <a:pt x="448" y="10"/>
                    <a:pt x="449" y="10"/>
                  </a:cubicBezTo>
                  <a:cubicBezTo>
                    <a:pt x="450" y="10"/>
                    <a:pt x="450" y="9"/>
                    <a:pt x="451" y="8"/>
                  </a:cubicBezTo>
                  <a:cubicBezTo>
                    <a:pt x="460" y="8"/>
                    <a:pt x="469" y="7"/>
                    <a:pt x="478" y="7"/>
                  </a:cubicBezTo>
                  <a:cubicBezTo>
                    <a:pt x="480" y="7"/>
                    <a:pt x="481" y="6"/>
                    <a:pt x="481" y="4"/>
                  </a:cubicBezTo>
                  <a:cubicBezTo>
                    <a:pt x="481" y="2"/>
                    <a:pt x="480" y="0"/>
                    <a:pt x="478" y="0"/>
                  </a:cubicBezTo>
                  <a:close/>
                  <a:moveTo>
                    <a:pt x="260" y="32"/>
                  </a:moveTo>
                  <a:cubicBezTo>
                    <a:pt x="257" y="33"/>
                    <a:pt x="253" y="34"/>
                    <a:pt x="251" y="35"/>
                  </a:cubicBezTo>
                  <a:cubicBezTo>
                    <a:pt x="251" y="35"/>
                    <a:pt x="247" y="36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14" y="45"/>
                    <a:pt x="183" y="56"/>
                    <a:pt x="152" y="69"/>
                  </a:cubicBezTo>
                  <a:cubicBezTo>
                    <a:pt x="149" y="70"/>
                    <a:pt x="145" y="71"/>
                    <a:pt x="142" y="72"/>
                  </a:cubicBezTo>
                  <a:cubicBezTo>
                    <a:pt x="180" y="55"/>
                    <a:pt x="220" y="42"/>
                    <a:pt x="260" y="32"/>
                  </a:cubicBezTo>
                  <a:close/>
                  <a:moveTo>
                    <a:pt x="374" y="14"/>
                  </a:moveTo>
                  <a:cubicBezTo>
                    <a:pt x="355" y="19"/>
                    <a:pt x="336" y="24"/>
                    <a:pt x="317" y="30"/>
                  </a:cubicBezTo>
                  <a:cubicBezTo>
                    <a:pt x="293" y="35"/>
                    <a:pt x="269" y="41"/>
                    <a:pt x="246" y="47"/>
                  </a:cubicBezTo>
                  <a:cubicBezTo>
                    <a:pt x="246" y="48"/>
                    <a:pt x="245" y="48"/>
                    <a:pt x="244" y="48"/>
                  </a:cubicBezTo>
                  <a:cubicBezTo>
                    <a:pt x="242" y="49"/>
                    <a:pt x="240" y="49"/>
                    <a:pt x="238" y="50"/>
                  </a:cubicBezTo>
                  <a:cubicBezTo>
                    <a:pt x="237" y="50"/>
                    <a:pt x="237" y="50"/>
                    <a:pt x="236" y="50"/>
                  </a:cubicBezTo>
                  <a:cubicBezTo>
                    <a:pt x="227" y="53"/>
                    <a:pt x="218" y="56"/>
                    <a:pt x="210" y="59"/>
                  </a:cubicBezTo>
                  <a:cubicBezTo>
                    <a:pt x="170" y="73"/>
                    <a:pt x="135" y="88"/>
                    <a:pt x="105" y="104"/>
                  </a:cubicBezTo>
                  <a:cubicBezTo>
                    <a:pt x="103" y="105"/>
                    <a:pt x="89" y="111"/>
                    <a:pt x="89" y="111"/>
                  </a:cubicBezTo>
                  <a:cubicBezTo>
                    <a:pt x="83" y="113"/>
                    <a:pt x="77" y="116"/>
                    <a:pt x="70" y="118"/>
                  </a:cubicBezTo>
                  <a:cubicBezTo>
                    <a:pt x="97" y="102"/>
                    <a:pt x="125" y="87"/>
                    <a:pt x="154" y="75"/>
                  </a:cubicBezTo>
                  <a:cubicBezTo>
                    <a:pt x="173" y="69"/>
                    <a:pt x="191" y="62"/>
                    <a:pt x="210" y="56"/>
                  </a:cubicBezTo>
                  <a:cubicBezTo>
                    <a:pt x="210" y="56"/>
                    <a:pt x="232" y="49"/>
                    <a:pt x="244" y="45"/>
                  </a:cubicBezTo>
                  <a:cubicBezTo>
                    <a:pt x="246" y="44"/>
                    <a:pt x="266" y="39"/>
                    <a:pt x="266" y="39"/>
                  </a:cubicBezTo>
                  <a:cubicBezTo>
                    <a:pt x="288" y="32"/>
                    <a:pt x="316" y="24"/>
                    <a:pt x="343" y="19"/>
                  </a:cubicBezTo>
                  <a:cubicBezTo>
                    <a:pt x="353" y="17"/>
                    <a:pt x="364" y="16"/>
                    <a:pt x="374" y="14"/>
                  </a:cubicBezTo>
                  <a:close/>
                  <a:moveTo>
                    <a:pt x="434" y="32"/>
                  </a:moveTo>
                  <a:cubicBezTo>
                    <a:pt x="432" y="33"/>
                    <a:pt x="432" y="33"/>
                    <a:pt x="431" y="33"/>
                  </a:cubicBezTo>
                  <a:cubicBezTo>
                    <a:pt x="430" y="34"/>
                    <a:pt x="429" y="34"/>
                    <a:pt x="429" y="34"/>
                  </a:cubicBezTo>
                  <a:cubicBezTo>
                    <a:pt x="429" y="34"/>
                    <a:pt x="429" y="33"/>
                    <a:pt x="429" y="33"/>
                  </a:cubicBezTo>
                  <a:cubicBezTo>
                    <a:pt x="431" y="32"/>
                    <a:pt x="432" y="32"/>
                    <a:pt x="434" y="32"/>
                  </a:cubicBezTo>
                  <a:close/>
                  <a:moveTo>
                    <a:pt x="279" y="55"/>
                  </a:moveTo>
                  <a:cubicBezTo>
                    <a:pt x="279" y="55"/>
                    <a:pt x="279" y="56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9" y="56"/>
                    <a:pt x="279" y="55"/>
                    <a:pt x="279" y="55"/>
                  </a:cubicBezTo>
                  <a:close/>
                  <a:moveTo>
                    <a:pt x="46" y="122"/>
                  </a:moveTo>
                  <a:cubicBezTo>
                    <a:pt x="33" y="132"/>
                    <a:pt x="21" y="143"/>
                    <a:pt x="10" y="155"/>
                  </a:cubicBezTo>
                  <a:cubicBezTo>
                    <a:pt x="11" y="144"/>
                    <a:pt x="27" y="133"/>
                    <a:pt x="46" y="122"/>
                  </a:cubicBezTo>
                  <a:close/>
                  <a:moveTo>
                    <a:pt x="67" y="127"/>
                  </a:moveTo>
                  <a:cubicBezTo>
                    <a:pt x="55" y="135"/>
                    <a:pt x="45" y="144"/>
                    <a:pt x="35" y="152"/>
                  </a:cubicBezTo>
                  <a:cubicBezTo>
                    <a:pt x="35" y="153"/>
                    <a:pt x="34" y="154"/>
                    <a:pt x="34" y="155"/>
                  </a:cubicBezTo>
                  <a:cubicBezTo>
                    <a:pt x="34" y="155"/>
                    <a:pt x="34" y="156"/>
                    <a:pt x="35" y="157"/>
                  </a:cubicBezTo>
                  <a:cubicBezTo>
                    <a:pt x="35" y="157"/>
                    <a:pt x="36" y="157"/>
                    <a:pt x="36" y="157"/>
                  </a:cubicBezTo>
                  <a:cubicBezTo>
                    <a:pt x="32" y="157"/>
                    <a:pt x="29" y="157"/>
                    <a:pt x="25" y="156"/>
                  </a:cubicBezTo>
                  <a:cubicBezTo>
                    <a:pt x="32" y="145"/>
                    <a:pt x="49" y="135"/>
                    <a:pt x="67" y="127"/>
                  </a:cubicBezTo>
                  <a:close/>
                  <a:moveTo>
                    <a:pt x="261" y="61"/>
                  </a:moveTo>
                  <a:cubicBezTo>
                    <a:pt x="260" y="62"/>
                    <a:pt x="259" y="63"/>
                    <a:pt x="257" y="64"/>
                  </a:cubicBezTo>
                  <a:cubicBezTo>
                    <a:pt x="244" y="69"/>
                    <a:pt x="230" y="75"/>
                    <a:pt x="216" y="8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4"/>
                    <a:pt x="190" y="95"/>
                    <a:pt x="188" y="96"/>
                  </a:cubicBezTo>
                  <a:cubicBezTo>
                    <a:pt x="185" y="97"/>
                    <a:pt x="182" y="98"/>
                    <a:pt x="179" y="99"/>
                  </a:cubicBezTo>
                  <a:cubicBezTo>
                    <a:pt x="147" y="110"/>
                    <a:pt x="115" y="122"/>
                    <a:pt x="90" y="142"/>
                  </a:cubicBezTo>
                  <a:cubicBezTo>
                    <a:pt x="88" y="142"/>
                    <a:pt x="86" y="142"/>
                    <a:pt x="84" y="141"/>
                  </a:cubicBezTo>
                  <a:cubicBezTo>
                    <a:pt x="82" y="141"/>
                    <a:pt x="80" y="141"/>
                    <a:pt x="78" y="142"/>
                  </a:cubicBezTo>
                  <a:cubicBezTo>
                    <a:pt x="116" y="119"/>
                    <a:pt x="156" y="97"/>
                    <a:pt x="201" y="80"/>
                  </a:cubicBezTo>
                  <a:cubicBezTo>
                    <a:pt x="222" y="73"/>
                    <a:pt x="242" y="67"/>
                    <a:pt x="261" y="61"/>
                  </a:cubicBezTo>
                  <a:close/>
                  <a:moveTo>
                    <a:pt x="355" y="40"/>
                  </a:moveTo>
                  <a:cubicBezTo>
                    <a:pt x="353" y="42"/>
                    <a:pt x="350" y="43"/>
                    <a:pt x="348" y="45"/>
                  </a:cubicBezTo>
                  <a:cubicBezTo>
                    <a:pt x="319" y="54"/>
                    <a:pt x="290" y="66"/>
                    <a:pt x="262" y="78"/>
                  </a:cubicBezTo>
                  <a:cubicBezTo>
                    <a:pt x="229" y="88"/>
                    <a:pt x="198" y="101"/>
                    <a:pt x="167" y="114"/>
                  </a:cubicBezTo>
                  <a:cubicBezTo>
                    <a:pt x="175" y="110"/>
                    <a:pt x="183" y="106"/>
                    <a:pt x="191" y="102"/>
                  </a:cubicBezTo>
                  <a:cubicBezTo>
                    <a:pt x="215" y="93"/>
                    <a:pt x="240" y="84"/>
                    <a:pt x="260" y="70"/>
                  </a:cubicBezTo>
                  <a:cubicBezTo>
                    <a:pt x="293" y="57"/>
                    <a:pt x="325" y="48"/>
                    <a:pt x="355" y="40"/>
                  </a:cubicBezTo>
                  <a:close/>
                  <a:moveTo>
                    <a:pt x="403" y="38"/>
                  </a:moveTo>
                  <a:cubicBezTo>
                    <a:pt x="398" y="41"/>
                    <a:pt x="393" y="43"/>
                    <a:pt x="388" y="46"/>
                  </a:cubicBezTo>
                  <a:cubicBezTo>
                    <a:pt x="383" y="47"/>
                    <a:pt x="377" y="49"/>
                    <a:pt x="371" y="50"/>
                  </a:cubicBezTo>
                  <a:cubicBezTo>
                    <a:pt x="379" y="47"/>
                    <a:pt x="385" y="44"/>
                    <a:pt x="392" y="41"/>
                  </a:cubicBezTo>
                  <a:cubicBezTo>
                    <a:pt x="396" y="40"/>
                    <a:pt x="399" y="39"/>
                    <a:pt x="403" y="38"/>
                  </a:cubicBezTo>
                  <a:close/>
                  <a:moveTo>
                    <a:pt x="212" y="110"/>
                  </a:moveTo>
                  <a:cubicBezTo>
                    <a:pt x="240" y="98"/>
                    <a:pt x="240" y="98"/>
                    <a:pt x="240" y="98"/>
                  </a:cubicBezTo>
                  <a:cubicBezTo>
                    <a:pt x="260" y="90"/>
                    <a:pt x="281" y="83"/>
                    <a:pt x="302" y="76"/>
                  </a:cubicBezTo>
                  <a:cubicBezTo>
                    <a:pt x="301" y="78"/>
                    <a:pt x="299" y="79"/>
                    <a:pt x="298" y="80"/>
                  </a:cubicBezTo>
                  <a:cubicBezTo>
                    <a:pt x="297" y="80"/>
                    <a:pt x="297" y="80"/>
                    <a:pt x="297" y="81"/>
                  </a:cubicBezTo>
                  <a:cubicBezTo>
                    <a:pt x="294" y="81"/>
                    <a:pt x="291" y="82"/>
                    <a:pt x="288" y="83"/>
                  </a:cubicBezTo>
                  <a:cubicBezTo>
                    <a:pt x="254" y="96"/>
                    <a:pt x="220" y="108"/>
                    <a:pt x="186" y="121"/>
                  </a:cubicBezTo>
                  <a:cubicBezTo>
                    <a:pt x="195" y="118"/>
                    <a:pt x="203" y="114"/>
                    <a:pt x="212" y="110"/>
                  </a:cubicBezTo>
                  <a:close/>
                  <a:moveTo>
                    <a:pt x="128" y="127"/>
                  </a:moveTo>
                  <a:cubicBezTo>
                    <a:pt x="121" y="131"/>
                    <a:pt x="114" y="136"/>
                    <a:pt x="107" y="140"/>
                  </a:cubicBezTo>
                  <a:cubicBezTo>
                    <a:pt x="106" y="141"/>
                    <a:pt x="104" y="141"/>
                    <a:pt x="103" y="142"/>
                  </a:cubicBezTo>
                  <a:cubicBezTo>
                    <a:pt x="110" y="136"/>
                    <a:pt x="119" y="132"/>
                    <a:pt x="128" y="127"/>
                  </a:cubicBezTo>
                  <a:close/>
                  <a:moveTo>
                    <a:pt x="263" y="100"/>
                  </a:moveTo>
                  <a:cubicBezTo>
                    <a:pt x="250" y="108"/>
                    <a:pt x="237" y="116"/>
                    <a:pt x="224" y="125"/>
                  </a:cubicBezTo>
                  <a:cubicBezTo>
                    <a:pt x="212" y="128"/>
                    <a:pt x="200" y="130"/>
                    <a:pt x="187" y="133"/>
                  </a:cubicBezTo>
                  <a:cubicBezTo>
                    <a:pt x="183" y="133"/>
                    <a:pt x="179" y="133"/>
                    <a:pt x="175" y="133"/>
                  </a:cubicBezTo>
                  <a:cubicBezTo>
                    <a:pt x="204" y="122"/>
                    <a:pt x="234" y="111"/>
                    <a:pt x="263" y="100"/>
                  </a:cubicBezTo>
                  <a:close/>
                  <a:moveTo>
                    <a:pt x="351" y="68"/>
                  </a:moveTo>
                  <a:cubicBezTo>
                    <a:pt x="348" y="70"/>
                    <a:pt x="344" y="73"/>
                    <a:pt x="341" y="75"/>
                  </a:cubicBezTo>
                  <a:cubicBezTo>
                    <a:pt x="323" y="84"/>
                    <a:pt x="304" y="93"/>
                    <a:pt x="286" y="103"/>
                  </a:cubicBezTo>
                  <a:cubicBezTo>
                    <a:pt x="296" y="95"/>
                    <a:pt x="306" y="88"/>
                    <a:pt x="317" y="81"/>
                  </a:cubicBezTo>
                  <a:cubicBezTo>
                    <a:pt x="328" y="77"/>
                    <a:pt x="340" y="72"/>
                    <a:pt x="351" y="68"/>
                  </a:cubicBezTo>
                  <a:close/>
                  <a:moveTo>
                    <a:pt x="314" y="97"/>
                  </a:moveTo>
                  <a:cubicBezTo>
                    <a:pt x="311" y="99"/>
                    <a:pt x="308" y="102"/>
                    <a:pt x="305" y="104"/>
                  </a:cubicBezTo>
                  <a:cubicBezTo>
                    <a:pt x="300" y="105"/>
                    <a:pt x="296" y="107"/>
                    <a:pt x="291" y="108"/>
                  </a:cubicBezTo>
                  <a:cubicBezTo>
                    <a:pt x="299" y="104"/>
                    <a:pt x="306" y="100"/>
                    <a:pt x="314" y="97"/>
                  </a:cubicBezTo>
                  <a:close/>
                  <a:moveTo>
                    <a:pt x="379" y="65"/>
                  </a:moveTo>
                  <a:cubicBezTo>
                    <a:pt x="367" y="75"/>
                    <a:pt x="356" y="85"/>
                    <a:pt x="344" y="94"/>
                  </a:cubicBezTo>
                  <a:cubicBezTo>
                    <a:pt x="336" y="96"/>
                    <a:pt x="328" y="98"/>
                    <a:pt x="320" y="100"/>
                  </a:cubicBezTo>
                  <a:cubicBezTo>
                    <a:pt x="328" y="94"/>
                    <a:pt x="336" y="88"/>
                    <a:pt x="344" y="82"/>
                  </a:cubicBezTo>
                  <a:cubicBezTo>
                    <a:pt x="356" y="76"/>
                    <a:pt x="367" y="71"/>
                    <a:pt x="379" y="65"/>
                  </a:cubicBezTo>
                  <a:close/>
                  <a:moveTo>
                    <a:pt x="425" y="44"/>
                  </a:moveTo>
                  <a:cubicBezTo>
                    <a:pt x="421" y="47"/>
                    <a:pt x="416" y="50"/>
                    <a:pt x="412" y="53"/>
                  </a:cubicBezTo>
                  <a:cubicBezTo>
                    <a:pt x="410" y="54"/>
                    <a:pt x="409" y="55"/>
                    <a:pt x="407" y="56"/>
                  </a:cubicBezTo>
                  <a:cubicBezTo>
                    <a:pt x="405" y="58"/>
                    <a:pt x="403" y="59"/>
                    <a:pt x="400" y="61"/>
                  </a:cubicBezTo>
                  <a:cubicBezTo>
                    <a:pt x="388" y="70"/>
                    <a:pt x="376" y="78"/>
                    <a:pt x="363" y="87"/>
                  </a:cubicBezTo>
                  <a:cubicBezTo>
                    <a:pt x="371" y="81"/>
                    <a:pt x="378" y="75"/>
                    <a:pt x="386" y="69"/>
                  </a:cubicBezTo>
                  <a:cubicBezTo>
                    <a:pt x="386" y="69"/>
                    <a:pt x="396" y="61"/>
                    <a:pt x="405" y="53"/>
                  </a:cubicBezTo>
                  <a:cubicBezTo>
                    <a:pt x="410" y="51"/>
                    <a:pt x="415" y="48"/>
                    <a:pt x="425" y="44"/>
                  </a:cubicBezTo>
                  <a:close/>
                  <a:moveTo>
                    <a:pt x="254" y="114"/>
                  </a:moveTo>
                  <a:cubicBezTo>
                    <a:pt x="252" y="116"/>
                    <a:pt x="249" y="118"/>
                    <a:pt x="247" y="120"/>
                  </a:cubicBezTo>
                  <a:cubicBezTo>
                    <a:pt x="246" y="120"/>
                    <a:pt x="245" y="120"/>
                    <a:pt x="244" y="120"/>
                  </a:cubicBezTo>
                  <a:cubicBezTo>
                    <a:pt x="248" y="118"/>
                    <a:pt x="251" y="116"/>
                    <a:pt x="254" y="114"/>
                  </a:cubicBezTo>
                  <a:close/>
                  <a:moveTo>
                    <a:pt x="228" y="133"/>
                  </a:moveTo>
                  <a:cubicBezTo>
                    <a:pt x="227" y="134"/>
                    <a:pt x="226" y="135"/>
                    <a:pt x="224" y="136"/>
                  </a:cubicBezTo>
                  <a:cubicBezTo>
                    <a:pt x="223" y="136"/>
                    <a:pt x="223" y="136"/>
                    <a:pt x="222" y="135"/>
                  </a:cubicBezTo>
                  <a:cubicBezTo>
                    <a:pt x="222" y="135"/>
                    <a:pt x="222" y="135"/>
                    <a:pt x="223" y="134"/>
                  </a:cubicBezTo>
                  <a:cubicBezTo>
                    <a:pt x="225" y="134"/>
                    <a:pt x="227" y="133"/>
                    <a:pt x="228" y="133"/>
                  </a:cubicBezTo>
                  <a:close/>
                  <a:moveTo>
                    <a:pt x="84" y="149"/>
                  </a:moveTo>
                  <a:cubicBezTo>
                    <a:pt x="84" y="149"/>
                    <a:pt x="84" y="149"/>
                    <a:pt x="84" y="149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79" y="150"/>
                    <a:pt x="75" y="151"/>
                    <a:pt x="75" y="151"/>
                  </a:cubicBezTo>
                  <a:cubicBezTo>
                    <a:pt x="70" y="152"/>
                    <a:pt x="66" y="153"/>
                    <a:pt x="61" y="155"/>
                  </a:cubicBezTo>
                  <a:cubicBezTo>
                    <a:pt x="68" y="151"/>
                    <a:pt x="75" y="148"/>
                    <a:pt x="84" y="149"/>
                  </a:cubicBezTo>
                  <a:close/>
                  <a:moveTo>
                    <a:pt x="44" y="155"/>
                  </a:moveTo>
                  <a:cubicBezTo>
                    <a:pt x="44" y="155"/>
                    <a:pt x="44" y="155"/>
                    <a:pt x="44" y="155"/>
                  </a:cubicBezTo>
                  <a:cubicBezTo>
                    <a:pt x="44" y="156"/>
                    <a:pt x="44" y="157"/>
                    <a:pt x="44" y="157"/>
                  </a:cubicBezTo>
                  <a:cubicBezTo>
                    <a:pt x="43" y="157"/>
                    <a:pt x="41" y="157"/>
                    <a:pt x="40" y="157"/>
                  </a:cubicBezTo>
                  <a:cubicBezTo>
                    <a:pt x="40" y="157"/>
                    <a:pt x="43" y="156"/>
                    <a:pt x="44" y="155"/>
                  </a:cubicBezTo>
                  <a:close/>
                  <a:moveTo>
                    <a:pt x="49" y="164"/>
                  </a:moveTo>
                  <a:cubicBezTo>
                    <a:pt x="48" y="164"/>
                    <a:pt x="47" y="164"/>
                    <a:pt x="47" y="165"/>
                  </a:cubicBezTo>
                  <a:cubicBezTo>
                    <a:pt x="47" y="165"/>
                    <a:pt x="47" y="164"/>
                    <a:pt x="48" y="164"/>
                  </a:cubicBezTo>
                  <a:cubicBezTo>
                    <a:pt x="48" y="164"/>
                    <a:pt x="49" y="164"/>
                    <a:pt x="49" y="164"/>
                  </a:cubicBezTo>
                  <a:close/>
                  <a:moveTo>
                    <a:pt x="94" y="169"/>
                  </a:moveTo>
                  <a:cubicBezTo>
                    <a:pt x="98" y="167"/>
                    <a:pt x="102" y="165"/>
                    <a:pt x="106" y="164"/>
                  </a:cubicBezTo>
                  <a:cubicBezTo>
                    <a:pt x="108" y="165"/>
                    <a:pt x="111" y="166"/>
                    <a:pt x="113" y="168"/>
                  </a:cubicBezTo>
                  <a:cubicBezTo>
                    <a:pt x="114" y="169"/>
                    <a:pt x="115" y="170"/>
                    <a:pt x="116" y="172"/>
                  </a:cubicBezTo>
                  <a:cubicBezTo>
                    <a:pt x="120" y="179"/>
                    <a:pt x="124" y="185"/>
                    <a:pt x="124" y="185"/>
                  </a:cubicBezTo>
                  <a:cubicBezTo>
                    <a:pt x="124" y="186"/>
                    <a:pt x="125" y="186"/>
                    <a:pt x="125" y="186"/>
                  </a:cubicBezTo>
                  <a:cubicBezTo>
                    <a:pt x="123" y="189"/>
                    <a:pt x="121" y="191"/>
                    <a:pt x="119" y="194"/>
                  </a:cubicBezTo>
                  <a:cubicBezTo>
                    <a:pt x="119" y="195"/>
                    <a:pt x="119" y="196"/>
                    <a:pt x="119" y="196"/>
                  </a:cubicBezTo>
                  <a:cubicBezTo>
                    <a:pt x="119" y="197"/>
                    <a:pt x="119" y="198"/>
                    <a:pt x="119" y="198"/>
                  </a:cubicBezTo>
                  <a:cubicBezTo>
                    <a:pt x="120" y="199"/>
                    <a:pt x="122" y="200"/>
                    <a:pt x="123" y="200"/>
                  </a:cubicBezTo>
                  <a:cubicBezTo>
                    <a:pt x="126" y="199"/>
                    <a:pt x="129" y="198"/>
                    <a:pt x="132" y="197"/>
                  </a:cubicBezTo>
                  <a:cubicBezTo>
                    <a:pt x="132" y="198"/>
                    <a:pt x="132" y="198"/>
                    <a:pt x="133" y="199"/>
                  </a:cubicBezTo>
                  <a:cubicBezTo>
                    <a:pt x="131" y="201"/>
                    <a:pt x="129" y="202"/>
                    <a:pt x="128" y="204"/>
                  </a:cubicBezTo>
                  <a:cubicBezTo>
                    <a:pt x="122" y="201"/>
                    <a:pt x="117" y="198"/>
                    <a:pt x="113" y="194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99" y="183"/>
                    <a:pt x="88" y="175"/>
                    <a:pt x="82" y="170"/>
                  </a:cubicBezTo>
                  <a:cubicBezTo>
                    <a:pt x="84" y="169"/>
                    <a:pt x="87" y="167"/>
                    <a:pt x="89" y="166"/>
                  </a:cubicBezTo>
                  <a:cubicBezTo>
                    <a:pt x="89" y="167"/>
                    <a:pt x="89" y="168"/>
                    <a:pt x="90" y="169"/>
                  </a:cubicBezTo>
                  <a:cubicBezTo>
                    <a:pt x="91" y="170"/>
                    <a:pt x="93" y="170"/>
                    <a:pt x="94" y="169"/>
                  </a:cubicBezTo>
                  <a:close/>
                  <a:moveTo>
                    <a:pt x="167" y="142"/>
                  </a:moveTo>
                  <a:cubicBezTo>
                    <a:pt x="175" y="141"/>
                    <a:pt x="180" y="141"/>
                    <a:pt x="184" y="141"/>
                  </a:cubicBezTo>
                  <a:cubicBezTo>
                    <a:pt x="167" y="148"/>
                    <a:pt x="152" y="157"/>
                    <a:pt x="138" y="171"/>
                  </a:cubicBezTo>
                  <a:cubicBezTo>
                    <a:pt x="138" y="170"/>
                    <a:pt x="137" y="170"/>
                    <a:pt x="137" y="169"/>
                  </a:cubicBezTo>
                  <a:cubicBezTo>
                    <a:pt x="131" y="165"/>
                    <a:pt x="126" y="161"/>
                    <a:pt x="120" y="157"/>
                  </a:cubicBezTo>
                  <a:cubicBezTo>
                    <a:pt x="130" y="152"/>
                    <a:pt x="140" y="148"/>
                    <a:pt x="150" y="143"/>
                  </a:cubicBezTo>
                  <a:cubicBezTo>
                    <a:pt x="157" y="143"/>
                    <a:pt x="163" y="142"/>
                    <a:pt x="167" y="142"/>
                  </a:cubicBezTo>
                  <a:close/>
                  <a:moveTo>
                    <a:pt x="201" y="141"/>
                  </a:moveTo>
                  <a:cubicBezTo>
                    <a:pt x="185" y="153"/>
                    <a:pt x="168" y="167"/>
                    <a:pt x="153" y="180"/>
                  </a:cubicBezTo>
                  <a:cubicBezTo>
                    <a:pt x="150" y="179"/>
                    <a:pt x="147" y="177"/>
                    <a:pt x="144" y="175"/>
                  </a:cubicBezTo>
                  <a:cubicBezTo>
                    <a:pt x="160" y="159"/>
                    <a:pt x="180" y="149"/>
                    <a:pt x="201" y="141"/>
                  </a:cubicBezTo>
                  <a:close/>
                  <a:moveTo>
                    <a:pt x="213" y="141"/>
                  </a:moveTo>
                  <a:cubicBezTo>
                    <a:pt x="214" y="141"/>
                    <a:pt x="215" y="141"/>
                    <a:pt x="216" y="142"/>
                  </a:cubicBezTo>
                  <a:cubicBezTo>
                    <a:pt x="208" y="146"/>
                    <a:pt x="201" y="151"/>
                    <a:pt x="193" y="156"/>
                  </a:cubicBezTo>
                  <a:cubicBezTo>
                    <a:pt x="200" y="151"/>
                    <a:pt x="207" y="146"/>
                    <a:pt x="213" y="141"/>
                  </a:cubicBezTo>
                  <a:close/>
                  <a:moveTo>
                    <a:pt x="226" y="144"/>
                  </a:moveTo>
                  <a:cubicBezTo>
                    <a:pt x="226" y="144"/>
                    <a:pt x="227" y="144"/>
                    <a:pt x="227" y="144"/>
                  </a:cubicBezTo>
                  <a:cubicBezTo>
                    <a:pt x="220" y="151"/>
                    <a:pt x="213" y="160"/>
                    <a:pt x="205" y="169"/>
                  </a:cubicBezTo>
                  <a:cubicBezTo>
                    <a:pt x="204" y="169"/>
                    <a:pt x="203" y="169"/>
                    <a:pt x="202" y="169"/>
                  </a:cubicBezTo>
                  <a:cubicBezTo>
                    <a:pt x="197" y="170"/>
                    <a:pt x="191" y="170"/>
                    <a:pt x="187" y="171"/>
                  </a:cubicBezTo>
                  <a:cubicBezTo>
                    <a:pt x="196" y="164"/>
                    <a:pt x="206" y="157"/>
                    <a:pt x="216" y="150"/>
                  </a:cubicBezTo>
                  <a:cubicBezTo>
                    <a:pt x="216" y="150"/>
                    <a:pt x="220" y="148"/>
                    <a:pt x="223" y="145"/>
                  </a:cubicBezTo>
                  <a:cubicBezTo>
                    <a:pt x="224" y="145"/>
                    <a:pt x="225" y="144"/>
                    <a:pt x="226" y="144"/>
                  </a:cubicBezTo>
                  <a:close/>
                  <a:moveTo>
                    <a:pt x="235" y="147"/>
                  </a:moveTo>
                  <a:cubicBezTo>
                    <a:pt x="240" y="150"/>
                    <a:pt x="245" y="153"/>
                    <a:pt x="248" y="158"/>
                  </a:cubicBezTo>
                  <a:cubicBezTo>
                    <a:pt x="241" y="164"/>
                    <a:pt x="229" y="167"/>
                    <a:pt x="215" y="168"/>
                  </a:cubicBezTo>
                  <a:cubicBezTo>
                    <a:pt x="222" y="160"/>
                    <a:pt x="228" y="153"/>
                    <a:pt x="235" y="147"/>
                  </a:cubicBezTo>
                  <a:close/>
                  <a:moveTo>
                    <a:pt x="272" y="123"/>
                  </a:moveTo>
                  <a:cubicBezTo>
                    <a:pt x="277" y="122"/>
                    <a:pt x="283" y="121"/>
                    <a:pt x="288" y="120"/>
                  </a:cubicBezTo>
                  <a:cubicBezTo>
                    <a:pt x="276" y="132"/>
                    <a:pt x="265" y="146"/>
                    <a:pt x="256" y="160"/>
                  </a:cubicBezTo>
                  <a:cubicBezTo>
                    <a:pt x="256" y="159"/>
                    <a:pt x="257" y="159"/>
                    <a:pt x="257" y="158"/>
                  </a:cubicBezTo>
                  <a:cubicBezTo>
                    <a:pt x="257" y="158"/>
                    <a:pt x="256" y="157"/>
                    <a:pt x="256" y="157"/>
                  </a:cubicBezTo>
                  <a:cubicBezTo>
                    <a:pt x="252" y="150"/>
                    <a:pt x="247" y="145"/>
                    <a:pt x="240" y="142"/>
                  </a:cubicBezTo>
                  <a:cubicBezTo>
                    <a:pt x="243" y="138"/>
                    <a:pt x="247" y="135"/>
                    <a:pt x="249" y="133"/>
                  </a:cubicBezTo>
                  <a:cubicBezTo>
                    <a:pt x="252" y="131"/>
                    <a:pt x="254" y="129"/>
                    <a:pt x="256" y="127"/>
                  </a:cubicBezTo>
                  <a:cubicBezTo>
                    <a:pt x="261" y="126"/>
                    <a:pt x="267" y="124"/>
                    <a:pt x="272" y="123"/>
                  </a:cubicBezTo>
                  <a:close/>
                  <a:moveTo>
                    <a:pt x="135" y="187"/>
                  </a:moveTo>
                  <a:cubicBezTo>
                    <a:pt x="136" y="187"/>
                    <a:pt x="136" y="188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5" y="187"/>
                    <a:pt x="135" y="187"/>
                  </a:cubicBezTo>
                  <a:close/>
                  <a:moveTo>
                    <a:pt x="137" y="206"/>
                  </a:moveTo>
                  <a:cubicBezTo>
                    <a:pt x="138" y="207"/>
                    <a:pt x="139" y="209"/>
                    <a:pt x="140" y="210"/>
                  </a:cubicBezTo>
                  <a:cubicBezTo>
                    <a:pt x="138" y="209"/>
                    <a:pt x="137" y="209"/>
                    <a:pt x="135" y="208"/>
                  </a:cubicBezTo>
                  <a:cubicBezTo>
                    <a:pt x="136" y="207"/>
                    <a:pt x="136" y="207"/>
                    <a:pt x="137" y="206"/>
                  </a:cubicBezTo>
                  <a:close/>
                  <a:moveTo>
                    <a:pt x="147" y="198"/>
                  </a:moveTo>
                  <a:cubicBezTo>
                    <a:pt x="152" y="203"/>
                    <a:pt x="157" y="208"/>
                    <a:pt x="162" y="212"/>
                  </a:cubicBezTo>
                  <a:cubicBezTo>
                    <a:pt x="164" y="214"/>
                    <a:pt x="169" y="217"/>
                    <a:pt x="174" y="220"/>
                  </a:cubicBezTo>
                  <a:cubicBezTo>
                    <a:pt x="174" y="222"/>
                    <a:pt x="173" y="224"/>
                    <a:pt x="173" y="225"/>
                  </a:cubicBezTo>
                  <a:cubicBezTo>
                    <a:pt x="170" y="224"/>
                    <a:pt x="166" y="222"/>
                    <a:pt x="163" y="220"/>
                  </a:cubicBezTo>
                  <a:cubicBezTo>
                    <a:pt x="157" y="213"/>
                    <a:pt x="151" y="206"/>
                    <a:pt x="145" y="200"/>
                  </a:cubicBezTo>
                  <a:cubicBezTo>
                    <a:pt x="146" y="199"/>
                    <a:pt x="146" y="199"/>
                    <a:pt x="147" y="198"/>
                  </a:cubicBezTo>
                  <a:close/>
                  <a:moveTo>
                    <a:pt x="160" y="193"/>
                  </a:moveTo>
                  <a:cubicBezTo>
                    <a:pt x="167" y="196"/>
                    <a:pt x="175" y="200"/>
                    <a:pt x="182" y="203"/>
                  </a:cubicBezTo>
                  <a:cubicBezTo>
                    <a:pt x="181" y="205"/>
                    <a:pt x="181" y="206"/>
                    <a:pt x="180" y="207"/>
                  </a:cubicBezTo>
                  <a:cubicBezTo>
                    <a:pt x="173" y="203"/>
                    <a:pt x="166" y="198"/>
                    <a:pt x="160" y="193"/>
                  </a:cubicBezTo>
                  <a:close/>
                  <a:moveTo>
                    <a:pt x="170" y="181"/>
                  </a:moveTo>
                  <a:cubicBezTo>
                    <a:pt x="174" y="184"/>
                    <a:pt x="181" y="187"/>
                    <a:pt x="190" y="190"/>
                  </a:cubicBezTo>
                  <a:cubicBezTo>
                    <a:pt x="189" y="192"/>
                    <a:pt x="187" y="195"/>
                    <a:pt x="185" y="197"/>
                  </a:cubicBezTo>
                  <a:cubicBezTo>
                    <a:pt x="178" y="194"/>
                    <a:pt x="170" y="190"/>
                    <a:pt x="162" y="186"/>
                  </a:cubicBezTo>
                  <a:cubicBezTo>
                    <a:pt x="165" y="184"/>
                    <a:pt x="167" y="183"/>
                    <a:pt x="170" y="181"/>
                  </a:cubicBezTo>
                  <a:close/>
                  <a:moveTo>
                    <a:pt x="199" y="177"/>
                  </a:moveTo>
                  <a:cubicBezTo>
                    <a:pt x="198" y="179"/>
                    <a:pt x="196" y="181"/>
                    <a:pt x="194" y="183"/>
                  </a:cubicBezTo>
                  <a:cubicBezTo>
                    <a:pt x="189" y="182"/>
                    <a:pt x="184" y="180"/>
                    <a:pt x="180" y="179"/>
                  </a:cubicBezTo>
                  <a:cubicBezTo>
                    <a:pt x="186" y="178"/>
                    <a:pt x="192" y="177"/>
                    <a:pt x="199" y="177"/>
                  </a:cubicBezTo>
                  <a:close/>
                  <a:moveTo>
                    <a:pt x="188" y="206"/>
                  </a:moveTo>
                  <a:cubicBezTo>
                    <a:pt x="189" y="207"/>
                    <a:pt x="190" y="207"/>
                    <a:pt x="191" y="207"/>
                  </a:cubicBezTo>
                  <a:cubicBezTo>
                    <a:pt x="200" y="212"/>
                    <a:pt x="210" y="216"/>
                    <a:pt x="219" y="221"/>
                  </a:cubicBezTo>
                  <a:cubicBezTo>
                    <a:pt x="219" y="221"/>
                    <a:pt x="218" y="222"/>
                    <a:pt x="217" y="222"/>
                  </a:cubicBezTo>
                  <a:cubicBezTo>
                    <a:pt x="207" y="222"/>
                    <a:pt x="196" y="217"/>
                    <a:pt x="186" y="211"/>
                  </a:cubicBezTo>
                  <a:cubicBezTo>
                    <a:pt x="187" y="209"/>
                    <a:pt x="187" y="208"/>
                    <a:pt x="188" y="206"/>
                  </a:cubicBezTo>
                  <a:close/>
                  <a:moveTo>
                    <a:pt x="197" y="191"/>
                  </a:moveTo>
                  <a:cubicBezTo>
                    <a:pt x="208" y="194"/>
                    <a:pt x="220" y="195"/>
                    <a:pt x="231" y="197"/>
                  </a:cubicBezTo>
                  <a:cubicBezTo>
                    <a:pt x="233" y="197"/>
                    <a:pt x="235" y="198"/>
                    <a:pt x="237" y="198"/>
                  </a:cubicBezTo>
                  <a:cubicBezTo>
                    <a:pt x="237" y="199"/>
                    <a:pt x="237" y="200"/>
                    <a:pt x="237" y="201"/>
                  </a:cubicBezTo>
                  <a:cubicBezTo>
                    <a:pt x="233" y="206"/>
                    <a:pt x="228" y="211"/>
                    <a:pt x="224" y="215"/>
                  </a:cubicBezTo>
                  <a:cubicBezTo>
                    <a:pt x="214" y="210"/>
                    <a:pt x="204" y="205"/>
                    <a:pt x="194" y="201"/>
                  </a:cubicBezTo>
                  <a:cubicBezTo>
                    <a:pt x="193" y="201"/>
                    <a:pt x="193" y="200"/>
                    <a:pt x="192" y="200"/>
                  </a:cubicBezTo>
                  <a:cubicBezTo>
                    <a:pt x="194" y="197"/>
                    <a:pt x="195" y="194"/>
                    <a:pt x="197" y="191"/>
                  </a:cubicBezTo>
                  <a:close/>
                  <a:moveTo>
                    <a:pt x="255" y="161"/>
                  </a:moveTo>
                  <a:cubicBezTo>
                    <a:pt x="249" y="171"/>
                    <a:pt x="244" y="181"/>
                    <a:pt x="240" y="191"/>
                  </a:cubicBezTo>
                  <a:cubicBezTo>
                    <a:pt x="238" y="191"/>
                    <a:pt x="235" y="191"/>
                    <a:pt x="232" y="190"/>
                  </a:cubicBezTo>
                  <a:cubicBezTo>
                    <a:pt x="224" y="189"/>
                    <a:pt x="213" y="187"/>
                    <a:pt x="202" y="185"/>
                  </a:cubicBezTo>
                  <a:cubicBezTo>
                    <a:pt x="204" y="182"/>
                    <a:pt x="206" y="179"/>
                    <a:pt x="209" y="176"/>
                  </a:cubicBezTo>
                  <a:cubicBezTo>
                    <a:pt x="227" y="174"/>
                    <a:pt x="246" y="172"/>
                    <a:pt x="255" y="161"/>
                  </a:cubicBezTo>
                  <a:close/>
                  <a:moveTo>
                    <a:pt x="323" y="112"/>
                  </a:moveTo>
                  <a:cubicBezTo>
                    <a:pt x="307" y="125"/>
                    <a:pt x="292" y="139"/>
                    <a:pt x="277" y="153"/>
                  </a:cubicBezTo>
                  <a:cubicBezTo>
                    <a:pt x="269" y="161"/>
                    <a:pt x="261" y="172"/>
                    <a:pt x="252" y="183"/>
                  </a:cubicBezTo>
                  <a:cubicBezTo>
                    <a:pt x="251" y="184"/>
                    <a:pt x="251" y="184"/>
                    <a:pt x="250" y="185"/>
                  </a:cubicBezTo>
                  <a:cubicBezTo>
                    <a:pt x="261" y="160"/>
                    <a:pt x="280" y="138"/>
                    <a:pt x="301" y="117"/>
                  </a:cubicBezTo>
                  <a:cubicBezTo>
                    <a:pt x="308" y="115"/>
                    <a:pt x="316" y="114"/>
                    <a:pt x="323" y="112"/>
                  </a:cubicBezTo>
                  <a:close/>
                  <a:moveTo>
                    <a:pt x="233" y="216"/>
                  </a:moveTo>
                  <a:cubicBezTo>
                    <a:pt x="233" y="217"/>
                    <a:pt x="233" y="218"/>
                    <a:pt x="233" y="220"/>
                  </a:cubicBezTo>
                  <a:cubicBezTo>
                    <a:pt x="232" y="219"/>
                    <a:pt x="231" y="219"/>
                    <a:pt x="231" y="219"/>
                  </a:cubicBezTo>
                  <a:cubicBezTo>
                    <a:pt x="231" y="218"/>
                    <a:pt x="232" y="217"/>
                    <a:pt x="233" y="216"/>
                  </a:cubicBezTo>
                  <a:close/>
                  <a:moveTo>
                    <a:pt x="257" y="187"/>
                  </a:moveTo>
                  <a:cubicBezTo>
                    <a:pt x="266" y="176"/>
                    <a:pt x="275" y="165"/>
                    <a:pt x="282" y="158"/>
                  </a:cubicBezTo>
                  <a:cubicBezTo>
                    <a:pt x="292" y="148"/>
                    <a:pt x="303" y="139"/>
                    <a:pt x="314" y="129"/>
                  </a:cubicBezTo>
                  <a:cubicBezTo>
                    <a:pt x="292" y="151"/>
                    <a:pt x="273" y="177"/>
                    <a:pt x="255" y="201"/>
                  </a:cubicBezTo>
                  <a:cubicBezTo>
                    <a:pt x="250" y="208"/>
                    <a:pt x="245" y="214"/>
                    <a:pt x="240" y="221"/>
                  </a:cubicBezTo>
                  <a:cubicBezTo>
                    <a:pt x="240" y="215"/>
                    <a:pt x="241" y="210"/>
                    <a:pt x="243" y="205"/>
                  </a:cubicBezTo>
                  <a:cubicBezTo>
                    <a:pt x="248" y="199"/>
                    <a:pt x="253" y="193"/>
                    <a:pt x="257" y="187"/>
                  </a:cubicBezTo>
                  <a:close/>
                  <a:moveTo>
                    <a:pt x="320" y="133"/>
                  </a:moveTo>
                  <a:cubicBezTo>
                    <a:pt x="321" y="132"/>
                    <a:pt x="323" y="130"/>
                    <a:pt x="324" y="129"/>
                  </a:cubicBezTo>
                  <a:cubicBezTo>
                    <a:pt x="314" y="140"/>
                    <a:pt x="304" y="151"/>
                    <a:pt x="294" y="164"/>
                  </a:cubicBezTo>
                  <a:cubicBezTo>
                    <a:pt x="294" y="164"/>
                    <a:pt x="285" y="174"/>
                    <a:pt x="284" y="174"/>
                  </a:cubicBezTo>
                  <a:cubicBezTo>
                    <a:pt x="284" y="175"/>
                    <a:pt x="283" y="176"/>
                    <a:pt x="282" y="177"/>
                  </a:cubicBezTo>
                  <a:cubicBezTo>
                    <a:pt x="294" y="162"/>
                    <a:pt x="306" y="147"/>
                    <a:pt x="320" y="133"/>
                  </a:cubicBezTo>
                  <a:close/>
                  <a:moveTo>
                    <a:pt x="388" y="79"/>
                  </a:moveTo>
                  <a:cubicBezTo>
                    <a:pt x="380" y="89"/>
                    <a:pt x="371" y="99"/>
                    <a:pt x="364" y="109"/>
                  </a:cubicBezTo>
                  <a:cubicBezTo>
                    <a:pt x="350" y="118"/>
                    <a:pt x="338" y="128"/>
                    <a:pt x="325" y="138"/>
                  </a:cubicBezTo>
                  <a:cubicBezTo>
                    <a:pt x="346" y="115"/>
                    <a:pt x="367" y="96"/>
                    <a:pt x="388" y="79"/>
                  </a:cubicBezTo>
                  <a:close/>
                  <a:moveTo>
                    <a:pt x="169" y="238"/>
                  </a:moveTo>
                  <a:cubicBezTo>
                    <a:pt x="169" y="237"/>
                    <a:pt x="168" y="236"/>
                    <a:pt x="168" y="236"/>
                  </a:cubicBezTo>
                  <a:cubicBezTo>
                    <a:pt x="168" y="237"/>
                    <a:pt x="169" y="238"/>
                    <a:pt x="170" y="238"/>
                  </a:cubicBezTo>
                  <a:cubicBezTo>
                    <a:pt x="170" y="238"/>
                    <a:pt x="170" y="239"/>
                    <a:pt x="170" y="239"/>
                  </a:cubicBezTo>
                  <a:cubicBezTo>
                    <a:pt x="170" y="238"/>
                    <a:pt x="169" y="238"/>
                    <a:pt x="169" y="238"/>
                  </a:cubicBezTo>
                  <a:close/>
                  <a:moveTo>
                    <a:pt x="177" y="236"/>
                  </a:moveTo>
                  <a:cubicBezTo>
                    <a:pt x="181" y="239"/>
                    <a:pt x="185" y="242"/>
                    <a:pt x="187" y="245"/>
                  </a:cubicBezTo>
                  <a:cubicBezTo>
                    <a:pt x="187" y="245"/>
                    <a:pt x="188" y="245"/>
                    <a:pt x="188" y="245"/>
                  </a:cubicBezTo>
                  <a:cubicBezTo>
                    <a:pt x="187" y="245"/>
                    <a:pt x="187" y="245"/>
                    <a:pt x="186" y="246"/>
                  </a:cubicBezTo>
                  <a:cubicBezTo>
                    <a:pt x="183" y="243"/>
                    <a:pt x="180" y="240"/>
                    <a:pt x="177" y="236"/>
                  </a:cubicBezTo>
                  <a:cubicBezTo>
                    <a:pt x="177" y="236"/>
                    <a:pt x="177" y="236"/>
                    <a:pt x="177" y="236"/>
                  </a:cubicBezTo>
                  <a:close/>
                  <a:moveTo>
                    <a:pt x="181" y="224"/>
                  </a:moveTo>
                  <a:cubicBezTo>
                    <a:pt x="181" y="224"/>
                    <a:pt x="181" y="224"/>
                    <a:pt x="181" y="224"/>
                  </a:cubicBezTo>
                  <a:cubicBezTo>
                    <a:pt x="187" y="228"/>
                    <a:pt x="194" y="232"/>
                    <a:pt x="202" y="236"/>
                  </a:cubicBezTo>
                  <a:cubicBezTo>
                    <a:pt x="199" y="238"/>
                    <a:pt x="196" y="240"/>
                    <a:pt x="194" y="242"/>
                  </a:cubicBezTo>
                  <a:cubicBezTo>
                    <a:pt x="193" y="241"/>
                    <a:pt x="193" y="240"/>
                    <a:pt x="193" y="240"/>
                  </a:cubicBezTo>
                  <a:cubicBezTo>
                    <a:pt x="189" y="236"/>
                    <a:pt x="184" y="232"/>
                    <a:pt x="179" y="229"/>
                  </a:cubicBezTo>
                  <a:cubicBezTo>
                    <a:pt x="179" y="227"/>
                    <a:pt x="180" y="225"/>
                    <a:pt x="181" y="224"/>
                  </a:cubicBezTo>
                  <a:close/>
                  <a:moveTo>
                    <a:pt x="194" y="223"/>
                  </a:moveTo>
                  <a:cubicBezTo>
                    <a:pt x="199" y="226"/>
                    <a:pt x="205" y="228"/>
                    <a:pt x="211" y="229"/>
                  </a:cubicBezTo>
                  <a:cubicBezTo>
                    <a:pt x="210" y="230"/>
                    <a:pt x="209" y="231"/>
                    <a:pt x="207" y="232"/>
                  </a:cubicBezTo>
                  <a:cubicBezTo>
                    <a:pt x="203" y="229"/>
                    <a:pt x="198" y="226"/>
                    <a:pt x="194" y="223"/>
                  </a:cubicBezTo>
                  <a:close/>
                  <a:moveTo>
                    <a:pt x="191" y="251"/>
                  </a:moveTo>
                  <a:cubicBezTo>
                    <a:pt x="191" y="251"/>
                    <a:pt x="191" y="251"/>
                    <a:pt x="192" y="251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1" y="251"/>
                    <a:pt x="191" y="251"/>
                    <a:pt x="191" y="251"/>
                  </a:cubicBezTo>
                  <a:close/>
                  <a:moveTo>
                    <a:pt x="208" y="240"/>
                  </a:moveTo>
                  <a:cubicBezTo>
                    <a:pt x="212" y="243"/>
                    <a:pt x="215" y="245"/>
                    <a:pt x="219" y="248"/>
                  </a:cubicBezTo>
                  <a:cubicBezTo>
                    <a:pt x="218" y="249"/>
                    <a:pt x="217" y="249"/>
                    <a:pt x="216" y="250"/>
                  </a:cubicBezTo>
                  <a:cubicBezTo>
                    <a:pt x="216" y="251"/>
                    <a:pt x="216" y="252"/>
                    <a:pt x="216" y="253"/>
                  </a:cubicBezTo>
                  <a:cubicBezTo>
                    <a:pt x="216" y="254"/>
                    <a:pt x="216" y="255"/>
                    <a:pt x="217" y="255"/>
                  </a:cubicBezTo>
                  <a:cubicBezTo>
                    <a:pt x="218" y="257"/>
                    <a:pt x="221" y="256"/>
                    <a:pt x="222" y="255"/>
                  </a:cubicBezTo>
                  <a:cubicBezTo>
                    <a:pt x="223" y="254"/>
                    <a:pt x="223" y="253"/>
                    <a:pt x="224" y="252"/>
                  </a:cubicBezTo>
                  <a:cubicBezTo>
                    <a:pt x="225" y="252"/>
                    <a:pt x="226" y="253"/>
                    <a:pt x="227" y="254"/>
                  </a:cubicBezTo>
                  <a:cubicBezTo>
                    <a:pt x="223" y="261"/>
                    <a:pt x="219" y="268"/>
                    <a:pt x="217" y="275"/>
                  </a:cubicBezTo>
                  <a:cubicBezTo>
                    <a:pt x="212" y="271"/>
                    <a:pt x="207" y="267"/>
                    <a:pt x="202" y="262"/>
                  </a:cubicBezTo>
                  <a:cubicBezTo>
                    <a:pt x="201" y="257"/>
                    <a:pt x="200" y="252"/>
                    <a:pt x="198" y="248"/>
                  </a:cubicBezTo>
                  <a:cubicBezTo>
                    <a:pt x="201" y="245"/>
                    <a:pt x="205" y="243"/>
                    <a:pt x="208" y="240"/>
                  </a:cubicBezTo>
                  <a:close/>
                  <a:moveTo>
                    <a:pt x="232" y="228"/>
                  </a:moveTo>
                  <a:cubicBezTo>
                    <a:pt x="232" y="229"/>
                    <a:pt x="232" y="230"/>
                    <a:pt x="232" y="231"/>
                  </a:cubicBezTo>
                  <a:cubicBezTo>
                    <a:pt x="229" y="234"/>
                    <a:pt x="226" y="238"/>
                    <a:pt x="223" y="242"/>
                  </a:cubicBezTo>
                  <a:cubicBezTo>
                    <a:pt x="220" y="240"/>
                    <a:pt x="217" y="238"/>
                    <a:pt x="214" y="235"/>
                  </a:cubicBezTo>
                  <a:cubicBezTo>
                    <a:pt x="216" y="234"/>
                    <a:pt x="218" y="232"/>
                    <a:pt x="220" y="230"/>
                  </a:cubicBezTo>
                  <a:cubicBezTo>
                    <a:pt x="224" y="230"/>
                    <a:pt x="228" y="229"/>
                    <a:pt x="232" y="228"/>
                  </a:cubicBezTo>
                  <a:close/>
                  <a:moveTo>
                    <a:pt x="232" y="242"/>
                  </a:moveTo>
                  <a:cubicBezTo>
                    <a:pt x="232" y="242"/>
                    <a:pt x="232" y="243"/>
                    <a:pt x="232" y="243"/>
                  </a:cubicBezTo>
                  <a:cubicBezTo>
                    <a:pt x="232" y="245"/>
                    <a:pt x="231" y="246"/>
                    <a:pt x="230" y="247"/>
                  </a:cubicBezTo>
                  <a:cubicBezTo>
                    <a:pt x="230" y="247"/>
                    <a:pt x="229" y="247"/>
                    <a:pt x="229" y="246"/>
                  </a:cubicBezTo>
                  <a:cubicBezTo>
                    <a:pt x="230" y="245"/>
                    <a:pt x="231" y="243"/>
                    <a:pt x="232" y="242"/>
                  </a:cubicBezTo>
                  <a:close/>
                  <a:moveTo>
                    <a:pt x="347" y="130"/>
                  </a:moveTo>
                  <a:cubicBezTo>
                    <a:pt x="341" y="137"/>
                    <a:pt x="336" y="144"/>
                    <a:pt x="330" y="150"/>
                  </a:cubicBezTo>
                  <a:cubicBezTo>
                    <a:pt x="326" y="156"/>
                    <a:pt x="321" y="163"/>
                    <a:pt x="314" y="171"/>
                  </a:cubicBezTo>
                  <a:cubicBezTo>
                    <a:pt x="295" y="198"/>
                    <a:pt x="265" y="237"/>
                    <a:pt x="241" y="243"/>
                  </a:cubicBezTo>
                  <a:cubicBezTo>
                    <a:pt x="256" y="219"/>
                    <a:pt x="275" y="196"/>
                    <a:pt x="290" y="179"/>
                  </a:cubicBezTo>
                  <a:cubicBezTo>
                    <a:pt x="307" y="162"/>
                    <a:pt x="326" y="146"/>
                    <a:pt x="347" y="130"/>
                  </a:cubicBezTo>
                  <a:close/>
                  <a:moveTo>
                    <a:pt x="208" y="277"/>
                  </a:moveTo>
                  <a:cubicBezTo>
                    <a:pt x="210" y="279"/>
                    <a:pt x="213" y="281"/>
                    <a:pt x="215" y="282"/>
                  </a:cubicBezTo>
                  <a:cubicBezTo>
                    <a:pt x="215" y="283"/>
                    <a:pt x="214" y="284"/>
                    <a:pt x="214" y="285"/>
                  </a:cubicBezTo>
                  <a:cubicBezTo>
                    <a:pt x="212" y="282"/>
                    <a:pt x="210" y="279"/>
                    <a:pt x="208" y="277"/>
                  </a:cubicBezTo>
                  <a:close/>
                  <a:moveTo>
                    <a:pt x="221" y="287"/>
                  </a:moveTo>
                  <a:cubicBezTo>
                    <a:pt x="225" y="291"/>
                    <a:pt x="230" y="294"/>
                    <a:pt x="234" y="296"/>
                  </a:cubicBezTo>
                  <a:cubicBezTo>
                    <a:pt x="234" y="296"/>
                    <a:pt x="233" y="296"/>
                    <a:pt x="233" y="296"/>
                  </a:cubicBezTo>
                  <a:cubicBezTo>
                    <a:pt x="229" y="302"/>
                    <a:pt x="225" y="306"/>
                    <a:pt x="220" y="308"/>
                  </a:cubicBezTo>
                  <a:cubicBezTo>
                    <a:pt x="220" y="307"/>
                    <a:pt x="219" y="306"/>
                    <a:pt x="219" y="305"/>
                  </a:cubicBezTo>
                  <a:cubicBezTo>
                    <a:pt x="220" y="305"/>
                    <a:pt x="222" y="305"/>
                    <a:pt x="222" y="304"/>
                  </a:cubicBezTo>
                  <a:cubicBezTo>
                    <a:pt x="223" y="303"/>
                    <a:pt x="223" y="302"/>
                    <a:pt x="223" y="302"/>
                  </a:cubicBezTo>
                  <a:cubicBezTo>
                    <a:pt x="223" y="301"/>
                    <a:pt x="223" y="301"/>
                    <a:pt x="223" y="300"/>
                  </a:cubicBezTo>
                  <a:cubicBezTo>
                    <a:pt x="222" y="298"/>
                    <a:pt x="221" y="296"/>
                    <a:pt x="219" y="293"/>
                  </a:cubicBezTo>
                  <a:cubicBezTo>
                    <a:pt x="220" y="291"/>
                    <a:pt x="220" y="289"/>
                    <a:pt x="221" y="287"/>
                  </a:cubicBezTo>
                  <a:close/>
                  <a:moveTo>
                    <a:pt x="232" y="258"/>
                  </a:moveTo>
                  <a:cubicBezTo>
                    <a:pt x="240" y="265"/>
                    <a:pt x="246" y="272"/>
                    <a:pt x="249" y="279"/>
                  </a:cubicBezTo>
                  <a:cubicBezTo>
                    <a:pt x="245" y="283"/>
                    <a:pt x="242" y="287"/>
                    <a:pt x="239" y="291"/>
                  </a:cubicBezTo>
                  <a:cubicBezTo>
                    <a:pt x="234" y="288"/>
                    <a:pt x="229" y="285"/>
                    <a:pt x="223" y="280"/>
                  </a:cubicBezTo>
                  <a:cubicBezTo>
                    <a:pt x="225" y="273"/>
                    <a:pt x="228" y="266"/>
                    <a:pt x="232" y="258"/>
                  </a:cubicBezTo>
                  <a:close/>
                  <a:moveTo>
                    <a:pt x="371" y="112"/>
                  </a:moveTo>
                  <a:cubicBezTo>
                    <a:pt x="385" y="102"/>
                    <a:pt x="405" y="87"/>
                    <a:pt x="427" y="74"/>
                  </a:cubicBezTo>
                  <a:cubicBezTo>
                    <a:pt x="408" y="93"/>
                    <a:pt x="391" y="114"/>
                    <a:pt x="374" y="136"/>
                  </a:cubicBezTo>
                  <a:cubicBezTo>
                    <a:pt x="358" y="155"/>
                    <a:pt x="344" y="173"/>
                    <a:pt x="329" y="189"/>
                  </a:cubicBezTo>
                  <a:cubicBezTo>
                    <a:pt x="313" y="205"/>
                    <a:pt x="298" y="222"/>
                    <a:pt x="284" y="239"/>
                  </a:cubicBezTo>
                  <a:cubicBezTo>
                    <a:pt x="274" y="251"/>
                    <a:pt x="264" y="262"/>
                    <a:pt x="254" y="273"/>
                  </a:cubicBezTo>
                  <a:cubicBezTo>
                    <a:pt x="250" y="266"/>
                    <a:pt x="244" y="259"/>
                    <a:pt x="236" y="252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65" y="249"/>
                    <a:pt x="297" y="206"/>
                    <a:pt x="320" y="175"/>
                  </a:cubicBezTo>
                  <a:cubicBezTo>
                    <a:pt x="326" y="167"/>
                    <a:pt x="332" y="160"/>
                    <a:pt x="336" y="155"/>
                  </a:cubicBezTo>
                  <a:cubicBezTo>
                    <a:pt x="343" y="146"/>
                    <a:pt x="351" y="136"/>
                    <a:pt x="359" y="126"/>
                  </a:cubicBezTo>
                  <a:cubicBezTo>
                    <a:pt x="362" y="122"/>
                    <a:pt x="365" y="118"/>
                    <a:pt x="369" y="114"/>
                  </a:cubicBezTo>
                  <a:cubicBezTo>
                    <a:pt x="369" y="113"/>
                    <a:pt x="370" y="112"/>
                    <a:pt x="371" y="112"/>
                  </a:cubicBezTo>
                  <a:close/>
                  <a:moveTo>
                    <a:pt x="379" y="140"/>
                  </a:moveTo>
                  <a:cubicBezTo>
                    <a:pt x="402" y="112"/>
                    <a:pt x="426" y="83"/>
                    <a:pt x="452" y="60"/>
                  </a:cubicBezTo>
                  <a:cubicBezTo>
                    <a:pt x="434" y="84"/>
                    <a:pt x="412" y="107"/>
                    <a:pt x="390" y="130"/>
                  </a:cubicBezTo>
                  <a:cubicBezTo>
                    <a:pt x="390" y="130"/>
                    <a:pt x="377" y="144"/>
                    <a:pt x="369" y="153"/>
                  </a:cubicBezTo>
                  <a:cubicBezTo>
                    <a:pt x="372" y="149"/>
                    <a:pt x="375" y="145"/>
                    <a:pt x="379" y="140"/>
                  </a:cubicBezTo>
                  <a:close/>
                  <a:moveTo>
                    <a:pt x="500" y="38"/>
                  </a:moveTo>
                  <a:cubicBezTo>
                    <a:pt x="473" y="59"/>
                    <a:pt x="449" y="80"/>
                    <a:pt x="427" y="101"/>
                  </a:cubicBezTo>
                  <a:cubicBezTo>
                    <a:pt x="441" y="85"/>
                    <a:pt x="454" y="69"/>
                    <a:pt x="465" y="52"/>
                  </a:cubicBezTo>
                  <a:cubicBezTo>
                    <a:pt x="477" y="46"/>
                    <a:pt x="489" y="42"/>
                    <a:pt x="500" y="38"/>
                  </a:cubicBezTo>
                  <a:close/>
                  <a:moveTo>
                    <a:pt x="265" y="272"/>
                  </a:moveTo>
                  <a:cubicBezTo>
                    <a:pt x="262" y="277"/>
                    <a:pt x="259" y="281"/>
                    <a:pt x="257" y="286"/>
                  </a:cubicBezTo>
                  <a:cubicBezTo>
                    <a:pt x="257" y="286"/>
                    <a:pt x="257" y="286"/>
                    <a:pt x="257" y="285"/>
                  </a:cubicBezTo>
                  <a:cubicBezTo>
                    <a:pt x="257" y="284"/>
                    <a:pt x="257" y="282"/>
                    <a:pt x="257" y="281"/>
                  </a:cubicBezTo>
                  <a:cubicBezTo>
                    <a:pt x="259" y="278"/>
                    <a:pt x="262" y="275"/>
                    <a:pt x="265" y="272"/>
                  </a:cubicBezTo>
                  <a:close/>
                  <a:moveTo>
                    <a:pt x="339" y="194"/>
                  </a:moveTo>
                  <a:cubicBezTo>
                    <a:pt x="339" y="194"/>
                    <a:pt x="354" y="179"/>
                    <a:pt x="361" y="172"/>
                  </a:cubicBezTo>
                  <a:cubicBezTo>
                    <a:pt x="360" y="173"/>
                    <a:pt x="359" y="174"/>
                    <a:pt x="358" y="175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08" y="237"/>
                    <a:pt x="287" y="264"/>
                    <a:pt x="264" y="288"/>
                  </a:cubicBezTo>
                  <a:cubicBezTo>
                    <a:pt x="281" y="254"/>
                    <a:pt x="312" y="222"/>
                    <a:pt x="339" y="194"/>
                  </a:cubicBezTo>
                  <a:close/>
                  <a:moveTo>
                    <a:pt x="250" y="289"/>
                  </a:moveTo>
                  <a:cubicBezTo>
                    <a:pt x="250" y="289"/>
                    <a:pt x="250" y="290"/>
                    <a:pt x="249" y="290"/>
                  </a:cubicBezTo>
                  <a:cubicBezTo>
                    <a:pt x="249" y="292"/>
                    <a:pt x="248" y="293"/>
                    <a:pt x="246" y="293"/>
                  </a:cubicBezTo>
                  <a:cubicBezTo>
                    <a:pt x="246" y="293"/>
                    <a:pt x="246" y="293"/>
                    <a:pt x="246" y="293"/>
                  </a:cubicBezTo>
                  <a:cubicBezTo>
                    <a:pt x="247" y="292"/>
                    <a:pt x="248" y="290"/>
                    <a:pt x="250" y="28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2" name="Freeform 171"/>
            <p:cNvSpPr>
              <a:spLocks noEditPoints="1" noChangeArrowheads="1"/>
            </p:cNvSpPr>
            <p:nvPr/>
          </p:nvSpPr>
          <p:spPr bwMode="auto">
            <a:xfrm>
              <a:off x="3350" y="1426"/>
              <a:ext cx="609" cy="629"/>
            </a:xfrm>
            <a:custGeom>
              <a:avLst/>
              <a:gdLst>
                <a:gd name="T0" fmla="*/ 280 w 421"/>
                <a:gd name="T1" fmla="*/ 49 h 435"/>
                <a:gd name="T2" fmla="*/ 261 w 421"/>
                <a:gd name="T3" fmla="*/ 36 h 435"/>
                <a:gd name="T4" fmla="*/ 132 w 421"/>
                <a:gd name="T5" fmla="*/ 127 h 435"/>
                <a:gd name="T6" fmla="*/ 74 w 421"/>
                <a:gd name="T7" fmla="*/ 118 h 435"/>
                <a:gd name="T8" fmla="*/ 6 w 421"/>
                <a:gd name="T9" fmla="*/ 289 h 435"/>
                <a:gd name="T10" fmla="*/ 80 w 421"/>
                <a:gd name="T11" fmla="*/ 289 h 435"/>
                <a:gd name="T12" fmla="*/ 152 w 421"/>
                <a:gd name="T13" fmla="*/ 310 h 435"/>
                <a:gd name="T14" fmla="*/ 189 w 421"/>
                <a:gd name="T15" fmla="*/ 326 h 435"/>
                <a:gd name="T16" fmla="*/ 317 w 421"/>
                <a:gd name="T17" fmla="*/ 431 h 435"/>
                <a:gd name="T18" fmla="*/ 348 w 421"/>
                <a:gd name="T19" fmla="*/ 410 h 435"/>
                <a:gd name="T20" fmla="*/ 359 w 421"/>
                <a:gd name="T21" fmla="*/ 378 h 435"/>
                <a:gd name="T22" fmla="*/ 407 w 421"/>
                <a:gd name="T23" fmla="*/ 65 h 435"/>
                <a:gd name="T24" fmla="*/ 354 w 421"/>
                <a:gd name="T25" fmla="*/ 63 h 435"/>
                <a:gd name="T26" fmla="*/ 402 w 421"/>
                <a:gd name="T27" fmla="*/ 26 h 435"/>
                <a:gd name="T28" fmla="*/ 270 w 421"/>
                <a:gd name="T29" fmla="*/ 0 h 435"/>
                <a:gd name="T30" fmla="*/ 120 w 421"/>
                <a:gd name="T31" fmla="*/ 107 h 435"/>
                <a:gd name="T32" fmla="*/ 126 w 421"/>
                <a:gd name="T33" fmla="*/ 111 h 435"/>
                <a:gd name="T34" fmla="*/ 178 w 421"/>
                <a:gd name="T35" fmla="*/ 109 h 435"/>
                <a:gd name="T36" fmla="*/ 297 w 421"/>
                <a:gd name="T37" fmla="*/ 35 h 435"/>
                <a:gd name="T38" fmla="*/ 309 w 421"/>
                <a:gd name="T39" fmla="*/ 35 h 435"/>
                <a:gd name="T40" fmla="*/ 297 w 421"/>
                <a:gd name="T41" fmla="*/ 47 h 435"/>
                <a:gd name="T42" fmla="*/ 366 w 421"/>
                <a:gd name="T43" fmla="*/ 27 h 435"/>
                <a:gd name="T44" fmla="*/ 313 w 421"/>
                <a:gd name="T45" fmla="*/ 60 h 435"/>
                <a:gd name="T46" fmla="*/ 260 w 421"/>
                <a:gd name="T47" fmla="*/ 69 h 435"/>
                <a:gd name="T48" fmla="*/ 305 w 421"/>
                <a:gd name="T49" fmla="*/ 74 h 435"/>
                <a:gd name="T50" fmla="*/ 410 w 421"/>
                <a:gd name="T51" fmla="*/ 71 h 435"/>
                <a:gd name="T52" fmla="*/ 127 w 421"/>
                <a:gd name="T53" fmla="*/ 167 h 435"/>
                <a:gd name="T54" fmla="*/ 175 w 421"/>
                <a:gd name="T55" fmla="*/ 123 h 435"/>
                <a:gd name="T56" fmla="*/ 86 w 421"/>
                <a:gd name="T57" fmla="*/ 280 h 435"/>
                <a:gd name="T58" fmla="*/ 272 w 421"/>
                <a:gd name="T59" fmla="*/ 78 h 435"/>
                <a:gd name="T60" fmla="*/ 333 w 421"/>
                <a:gd name="T61" fmla="*/ 76 h 435"/>
                <a:gd name="T62" fmla="*/ 304 w 421"/>
                <a:gd name="T63" fmla="*/ 83 h 435"/>
                <a:gd name="T64" fmla="*/ 174 w 421"/>
                <a:gd name="T65" fmla="*/ 204 h 435"/>
                <a:gd name="T66" fmla="*/ 124 w 421"/>
                <a:gd name="T67" fmla="*/ 279 h 435"/>
                <a:gd name="T68" fmla="*/ 128 w 421"/>
                <a:gd name="T69" fmla="*/ 298 h 435"/>
                <a:gd name="T70" fmla="*/ 209 w 421"/>
                <a:gd name="T71" fmla="*/ 208 h 435"/>
                <a:gd name="T72" fmla="*/ 272 w 421"/>
                <a:gd name="T73" fmla="*/ 145 h 435"/>
                <a:gd name="T74" fmla="*/ 179 w 421"/>
                <a:gd name="T75" fmla="*/ 275 h 435"/>
                <a:gd name="T76" fmla="*/ 213 w 421"/>
                <a:gd name="T77" fmla="*/ 240 h 435"/>
                <a:gd name="T78" fmla="*/ 206 w 421"/>
                <a:gd name="T79" fmla="*/ 270 h 435"/>
                <a:gd name="T80" fmla="*/ 216 w 421"/>
                <a:gd name="T81" fmla="*/ 267 h 435"/>
                <a:gd name="T82" fmla="*/ 312 w 421"/>
                <a:gd name="T83" fmla="*/ 84 h 435"/>
                <a:gd name="T84" fmla="*/ 226 w 421"/>
                <a:gd name="T85" fmla="*/ 275 h 435"/>
                <a:gd name="T86" fmla="*/ 194 w 421"/>
                <a:gd name="T87" fmla="*/ 323 h 435"/>
                <a:gd name="T88" fmla="*/ 224 w 421"/>
                <a:gd name="T89" fmla="*/ 288 h 435"/>
                <a:gd name="T90" fmla="*/ 220 w 421"/>
                <a:gd name="T91" fmla="*/ 285 h 435"/>
                <a:gd name="T92" fmla="*/ 275 w 421"/>
                <a:gd name="T93" fmla="*/ 200 h 435"/>
                <a:gd name="T94" fmla="*/ 265 w 421"/>
                <a:gd name="T95" fmla="*/ 251 h 435"/>
                <a:gd name="T96" fmla="*/ 329 w 421"/>
                <a:gd name="T97" fmla="*/ 87 h 435"/>
                <a:gd name="T98" fmla="*/ 296 w 421"/>
                <a:gd name="T99" fmla="*/ 168 h 435"/>
                <a:gd name="T100" fmla="*/ 247 w 421"/>
                <a:gd name="T101" fmla="*/ 330 h 435"/>
                <a:gd name="T102" fmla="*/ 277 w 421"/>
                <a:gd name="T103" fmla="*/ 352 h 435"/>
                <a:gd name="T104" fmla="*/ 270 w 421"/>
                <a:gd name="T105" fmla="*/ 311 h 435"/>
                <a:gd name="T106" fmla="*/ 320 w 421"/>
                <a:gd name="T107" fmla="*/ 252 h 435"/>
                <a:gd name="T108" fmla="*/ 337 w 421"/>
                <a:gd name="T109" fmla="*/ 216 h 435"/>
                <a:gd name="T110" fmla="*/ 320 w 421"/>
                <a:gd name="T111" fmla="*/ 368 h 435"/>
                <a:gd name="T112" fmla="*/ 324 w 421"/>
                <a:gd name="T113" fmla="*/ 360 h 435"/>
                <a:gd name="T114" fmla="*/ 372 w 421"/>
                <a:gd name="T115" fmla="*/ 228 h 435"/>
                <a:gd name="T116" fmla="*/ 316 w 421"/>
                <a:gd name="T117" fmla="*/ 396 h 435"/>
                <a:gd name="T118" fmla="*/ 413 w 421"/>
                <a:gd name="T119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1" h="435">
                  <a:moveTo>
                    <a:pt x="266" y="3"/>
                  </a:moveTo>
                  <a:cubicBezTo>
                    <a:pt x="266" y="3"/>
                    <a:pt x="266" y="4"/>
                    <a:pt x="266" y="4"/>
                  </a:cubicBezTo>
                  <a:cubicBezTo>
                    <a:pt x="266" y="5"/>
                    <a:pt x="266" y="6"/>
                    <a:pt x="267" y="7"/>
                  </a:cubicBezTo>
                  <a:cubicBezTo>
                    <a:pt x="281" y="18"/>
                    <a:pt x="297" y="24"/>
                    <a:pt x="313" y="28"/>
                  </a:cubicBezTo>
                  <a:cubicBezTo>
                    <a:pt x="302" y="27"/>
                    <a:pt x="291" y="28"/>
                    <a:pt x="280" y="31"/>
                  </a:cubicBezTo>
                  <a:cubicBezTo>
                    <a:pt x="278" y="32"/>
                    <a:pt x="277" y="33"/>
                    <a:pt x="277" y="34"/>
                  </a:cubicBezTo>
                  <a:cubicBezTo>
                    <a:pt x="277" y="34"/>
                    <a:pt x="277" y="35"/>
                    <a:pt x="277" y="35"/>
                  </a:cubicBezTo>
                  <a:cubicBezTo>
                    <a:pt x="277" y="36"/>
                    <a:pt x="278" y="37"/>
                    <a:pt x="279" y="38"/>
                  </a:cubicBezTo>
                  <a:cubicBezTo>
                    <a:pt x="282" y="40"/>
                    <a:pt x="286" y="42"/>
                    <a:pt x="289" y="43"/>
                  </a:cubicBezTo>
                  <a:cubicBezTo>
                    <a:pt x="287" y="45"/>
                    <a:pt x="286" y="47"/>
                    <a:pt x="284" y="48"/>
                  </a:cubicBezTo>
                  <a:cubicBezTo>
                    <a:pt x="283" y="48"/>
                    <a:pt x="281" y="48"/>
                    <a:pt x="280" y="4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7"/>
                  </a:cubicBezTo>
                  <a:cubicBezTo>
                    <a:pt x="280" y="45"/>
                    <a:pt x="278" y="44"/>
                    <a:pt x="276" y="44"/>
                  </a:cubicBezTo>
                  <a:cubicBezTo>
                    <a:pt x="271" y="45"/>
                    <a:pt x="265" y="47"/>
                    <a:pt x="259" y="49"/>
                  </a:cubicBezTo>
                  <a:cubicBezTo>
                    <a:pt x="261" y="48"/>
                    <a:pt x="262" y="47"/>
                    <a:pt x="263" y="46"/>
                  </a:cubicBezTo>
                  <a:cubicBezTo>
                    <a:pt x="264" y="45"/>
                    <a:pt x="264" y="44"/>
                    <a:pt x="264" y="43"/>
                  </a:cubicBezTo>
                  <a:cubicBezTo>
                    <a:pt x="264" y="42"/>
                    <a:pt x="264" y="41"/>
                    <a:pt x="263" y="41"/>
                  </a:cubicBezTo>
                  <a:cubicBezTo>
                    <a:pt x="262" y="39"/>
                    <a:pt x="260" y="39"/>
                    <a:pt x="258" y="40"/>
                  </a:cubicBezTo>
                  <a:cubicBezTo>
                    <a:pt x="256" y="43"/>
                    <a:pt x="253" y="45"/>
                    <a:pt x="250" y="48"/>
                  </a:cubicBezTo>
                  <a:cubicBezTo>
                    <a:pt x="254" y="44"/>
                    <a:pt x="257" y="40"/>
                    <a:pt x="261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4" y="33"/>
                    <a:pt x="264" y="32"/>
                    <a:pt x="264" y="31"/>
                  </a:cubicBezTo>
                  <a:cubicBezTo>
                    <a:pt x="264" y="31"/>
                    <a:pt x="264" y="30"/>
                    <a:pt x="263" y="29"/>
                  </a:cubicBezTo>
                  <a:cubicBezTo>
                    <a:pt x="262" y="28"/>
                    <a:pt x="261" y="28"/>
                    <a:pt x="259" y="28"/>
                  </a:cubicBezTo>
                  <a:cubicBezTo>
                    <a:pt x="217" y="44"/>
                    <a:pt x="184" y="87"/>
                    <a:pt x="155" y="128"/>
                  </a:cubicBezTo>
                  <a:cubicBezTo>
                    <a:pt x="138" y="142"/>
                    <a:pt x="120" y="159"/>
                    <a:pt x="105" y="176"/>
                  </a:cubicBezTo>
                  <a:cubicBezTo>
                    <a:pt x="89" y="192"/>
                    <a:pt x="72" y="208"/>
                    <a:pt x="57" y="225"/>
                  </a:cubicBezTo>
                  <a:cubicBezTo>
                    <a:pt x="61" y="218"/>
                    <a:pt x="64" y="211"/>
                    <a:pt x="68" y="204"/>
                  </a:cubicBezTo>
                  <a:cubicBezTo>
                    <a:pt x="73" y="194"/>
                    <a:pt x="78" y="185"/>
                    <a:pt x="83" y="175"/>
                  </a:cubicBezTo>
                  <a:cubicBezTo>
                    <a:pt x="94" y="163"/>
                    <a:pt x="107" y="151"/>
                    <a:pt x="118" y="141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41" y="118"/>
                    <a:pt x="152" y="109"/>
                    <a:pt x="163" y="100"/>
                  </a:cubicBezTo>
                  <a:cubicBezTo>
                    <a:pt x="189" y="78"/>
                    <a:pt x="215" y="56"/>
                    <a:pt x="228" y="30"/>
                  </a:cubicBezTo>
                  <a:cubicBezTo>
                    <a:pt x="229" y="30"/>
                    <a:pt x="229" y="29"/>
                    <a:pt x="229" y="29"/>
                  </a:cubicBezTo>
                  <a:cubicBezTo>
                    <a:pt x="229" y="28"/>
                    <a:pt x="228" y="27"/>
                    <a:pt x="228" y="27"/>
                  </a:cubicBezTo>
                  <a:cubicBezTo>
                    <a:pt x="227" y="25"/>
                    <a:pt x="226" y="25"/>
                    <a:pt x="224" y="25"/>
                  </a:cubicBezTo>
                  <a:cubicBezTo>
                    <a:pt x="202" y="31"/>
                    <a:pt x="181" y="47"/>
                    <a:pt x="160" y="65"/>
                  </a:cubicBezTo>
                  <a:cubicBezTo>
                    <a:pt x="164" y="60"/>
                    <a:pt x="168" y="55"/>
                    <a:pt x="171" y="50"/>
                  </a:cubicBezTo>
                  <a:cubicBezTo>
                    <a:pt x="172" y="49"/>
                    <a:pt x="172" y="48"/>
                    <a:pt x="172" y="48"/>
                  </a:cubicBezTo>
                  <a:cubicBezTo>
                    <a:pt x="172" y="47"/>
                    <a:pt x="172" y="46"/>
                    <a:pt x="171" y="46"/>
                  </a:cubicBezTo>
                  <a:cubicBezTo>
                    <a:pt x="170" y="45"/>
                    <a:pt x="169" y="44"/>
                    <a:pt x="168" y="44"/>
                  </a:cubicBezTo>
                  <a:cubicBezTo>
                    <a:pt x="136" y="51"/>
                    <a:pt x="102" y="88"/>
                    <a:pt x="74" y="11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31" y="162"/>
                    <a:pt x="0" y="193"/>
                    <a:pt x="2" y="221"/>
                  </a:cubicBezTo>
                  <a:cubicBezTo>
                    <a:pt x="2" y="223"/>
                    <a:pt x="4" y="225"/>
                    <a:pt x="6" y="225"/>
                  </a:cubicBezTo>
                  <a:cubicBezTo>
                    <a:pt x="31" y="223"/>
                    <a:pt x="55" y="193"/>
                    <a:pt x="74" y="169"/>
                  </a:cubicBezTo>
                  <a:cubicBezTo>
                    <a:pt x="79" y="163"/>
                    <a:pt x="84" y="157"/>
                    <a:pt x="88" y="152"/>
                  </a:cubicBezTo>
                  <a:cubicBezTo>
                    <a:pt x="88" y="152"/>
                    <a:pt x="87" y="153"/>
                    <a:pt x="87" y="154"/>
                  </a:cubicBezTo>
                  <a:cubicBezTo>
                    <a:pt x="83" y="159"/>
                    <a:pt x="80" y="165"/>
                    <a:pt x="77" y="171"/>
                  </a:cubicBezTo>
                  <a:cubicBezTo>
                    <a:pt x="51" y="199"/>
                    <a:pt x="27" y="230"/>
                    <a:pt x="24" y="263"/>
                  </a:cubicBezTo>
                  <a:cubicBezTo>
                    <a:pt x="18" y="270"/>
                    <a:pt x="12" y="278"/>
                    <a:pt x="6" y="287"/>
                  </a:cubicBezTo>
                  <a:cubicBezTo>
                    <a:pt x="6" y="287"/>
                    <a:pt x="6" y="288"/>
                    <a:pt x="6" y="289"/>
                  </a:cubicBezTo>
                  <a:cubicBezTo>
                    <a:pt x="6" y="290"/>
                    <a:pt x="6" y="291"/>
                    <a:pt x="7" y="291"/>
                  </a:cubicBezTo>
                  <a:cubicBezTo>
                    <a:pt x="8" y="293"/>
                    <a:pt x="10" y="292"/>
                    <a:pt x="12" y="291"/>
                  </a:cubicBezTo>
                  <a:cubicBezTo>
                    <a:pt x="18" y="285"/>
                    <a:pt x="23" y="279"/>
                    <a:pt x="29" y="272"/>
                  </a:cubicBezTo>
                  <a:cubicBezTo>
                    <a:pt x="43" y="276"/>
                    <a:pt x="60" y="264"/>
                    <a:pt x="76" y="247"/>
                  </a:cubicBezTo>
                  <a:cubicBezTo>
                    <a:pt x="76" y="248"/>
                    <a:pt x="76" y="249"/>
                    <a:pt x="76" y="251"/>
                  </a:cubicBezTo>
                  <a:cubicBezTo>
                    <a:pt x="76" y="252"/>
                    <a:pt x="77" y="253"/>
                    <a:pt x="79" y="253"/>
                  </a:cubicBezTo>
                  <a:cubicBezTo>
                    <a:pt x="80" y="254"/>
                    <a:pt x="82" y="253"/>
                    <a:pt x="82" y="252"/>
                  </a:cubicBezTo>
                  <a:cubicBezTo>
                    <a:pt x="87" y="246"/>
                    <a:pt x="91" y="240"/>
                    <a:pt x="96" y="235"/>
                  </a:cubicBezTo>
                  <a:cubicBezTo>
                    <a:pt x="86" y="252"/>
                    <a:pt x="79" y="269"/>
                    <a:pt x="79" y="286"/>
                  </a:cubicBezTo>
                  <a:cubicBezTo>
                    <a:pt x="79" y="286"/>
                    <a:pt x="79" y="286"/>
                    <a:pt x="79" y="286"/>
                  </a:cubicBezTo>
                  <a:cubicBezTo>
                    <a:pt x="79" y="288"/>
                    <a:pt x="79" y="289"/>
                    <a:pt x="80" y="289"/>
                  </a:cubicBezTo>
                  <a:cubicBezTo>
                    <a:pt x="81" y="290"/>
                    <a:pt x="83" y="290"/>
                    <a:pt x="84" y="290"/>
                  </a:cubicBezTo>
                  <a:cubicBezTo>
                    <a:pt x="86" y="288"/>
                    <a:pt x="88" y="287"/>
                    <a:pt x="90" y="286"/>
                  </a:cubicBezTo>
                  <a:cubicBezTo>
                    <a:pt x="88" y="292"/>
                    <a:pt x="86" y="298"/>
                    <a:pt x="84" y="304"/>
                  </a:cubicBezTo>
                  <a:cubicBezTo>
                    <a:pt x="84" y="304"/>
                    <a:pt x="84" y="304"/>
                    <a:pt x="84" y="305"/>
                  </a:cubicBezTo>
                  <a:cubicBezTo>
                    <a:pt x="84" y="306"/>
                    <a:pt x="84" y="306"/>
                    <a:pt x="85" y="307"/>
                  </a:cubicBezTo>
                  <a:cubicBezTo>
                    <a:pt x="85" y="307"/>
                    <a:pt x="84" y="308"/>
                    <a:pt x="84" y="309"/>
                  </a:cubicBezTo>
                  <a:cubicBezTo>
                    <a:pt x="84" y="309"/>
                    <a:pt x="84" y="309"/>
                    <a:pt x="84" y="309"/>
                  </a:cubicBezTo>
                  <a:cubicBezTo>
                    <a:pt x="84" y="310"/>
                    <a:pt x="85" y="312"/>
                    <a:pt x="87" y="312"/>
                  </a:cubicBezTo>
                  <a:cubicBezTo>
                    <a:pt x="102" y="316"/>
                    <a:pt x="120" y="314"/>
                    <a:pt x="137" y="311"/>
                  </a:cubicBezTo>
                  <a:cubicBezTo>
                    <a:pt x="142" y="311"/>
                    <a:pt x="147" y="310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2"/>
                    <a:pt x="153" y="313"/>
                    <a:pt x="154" y="313"/>
                  </a:cubicBezTo>
                  <a:cubicBezTo>
                    <a:pt x="156" y="314"/>
                    <a:pt x="157" y="314"/>
                    <a:pt x="158" y="312"/>
                  </a:cubicBezTo>
                  <a:cubicBezTo>
                    <a:pt x="159" y="311"/>
                    <a:pt x="160" y="310"/>
                    <a:pt x="161" y="309"/>
                  </a:cubicBezTo>
                  <a:cubicBezTo>
                    <a:pt x="166" y="309"/>
                    <a:pt x="171" y="309"/>
                    <a:pt x="176" y="309"/>
                  </a:cubicBezTo>
                  <a:cubicBezTo>
                    <a:pt x="177" y="309"/>
                    <a:pt x="179" y="310"/>
                    <a:pt x="181" y="310"/>
                  </a:cubicBezTo>
                  <a:cubicBezTo>
                    <a:pt x="183" y="310"/>
                    <a:pt x="185" y="311"/>
                    <a:pt x="187" y="311"/>
                  </a:cubicBezTo>
                  <a:cubicBezTo>
                    <a:pt x="187" y="313"/>
                    <a:pt x="187" y="315"/>
                    <a:pt x="187" y="315"/>
                  </a:cubicBezTo>
                  <a:cubicBezTo>
                    <a:pt x="187" y="317"/>
                    <a:pt x="187" y="319"/>
                    <a:pt x="187" y="320"/>
                  </a:cubicBezTo>
                  <a:cubicBezTo>
                    <a:pt x="187" y="321"/>
                    <a:pt x="187" y="322"/>
                    <a:pt x="187" y="322"/>
                  </a:cubicBezTo>
                  <a:cubicBezTo>
                    <a:pt x="187" y="323"/>
                    <a:pt x="187" y="323"/>
                    <a:pt x="187" y="323"/>
                  </a:cubicBezTo>
                  <a:cubicBezTo>
                    <a:pt x="187" y="324"/>
                    <a:pt x="188" y="326"/>
                    <a:pt x="189" y="326"/>
                  </a:cubicBezTo>
                  <a:cubicBezTo>
                    <a:pt x="191" y="327"/>
                    <a:pt x="193" y="326"/>
                    <a:pt x="193" y="325"/>
                  </a:cubicBezTo>
                  <a:cubicBezTo>
                    <a:pt x="196" y="321"/>
                    <a:pt x="199" y="317"/>
                    <a:pt x="202" y="313"/>
                  </a:cubicBezTo>
                  <a:cubicBezTo>
                    <a:pt x="203" y="314"/>
                    <a:pt x="205" y="314"/>
                    <a:pt x="207" y="314"/>
                  </a:cubicBezTo>
                  <a:cubicBezTo>
                    <a:pt x="238" y="343"/>
                    <a:pt x="280" y="380"/>
                    <a:pt x="308" y="399"/>
                  </a:cubicBezTo>
                  <a:cubicBezTo>
                    <a:pt x="308" y="400"/>
                    <a:pt x="308" y="401"/>
                    <a:pt x="308" y="402"/>
                  </a:cubicBezTo>
                  <a:cubicBezTo>
                    <a:pt x="308" y="404"/>
                    <a:pt x="310" y="406"/>
                    <a:pt x="312" y="406"/>
                  </a:cubicBezTo>
                  <a:cubicBezTo>
                    <a:pt x="313" y="406"/>
                    <a:pt x="314" y="405"/>
                    <a:pt x="315" y="403"/>
                  </a:cubicBezTo>
                  <a:cubicBezTo>
                    <a:pt x="317" y="405"/>
                    <a:pt x="319" y="406"/>
                    <a:pt x="320" y="407"/>
                  </a:cubicBezTo>
                  <a:cubicBezTo>
                    <a:pt x="319" y="415"/>
                    <a:pt x="317" y="423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2"/>
                    <a:pt x="317" y="432"/>
                    <a:pt x="317" y="432"/>
                  </a:cubicBezTo>
                  <a:cubicBezTo>
                    <a:pt x="317" y="434"/>
                    <a:pt x="318" y="435"/>
                    <a:pt x="320" y="435"/>
                  </a:cubicBezTo>
                  <a:cubicBezTo>
                    <a:pt x="322" y="435"/>
                    <a:pt x="323" y="434"/>
                    <a:pt x="324" y="432"/>
                  </a:cubicBezTo>
                  <a:cubicBezTo>
                    <a:pt x="324" y="425"/>
                    <a:pt x="326" y="418"/>
                    <a:pt x="327" y="410"/>
                  </a:cubicBezTo>
                  <a:cubicBezTo>
                    <a:pt x="330" y="411"/>
                    <a:pt x="332" y="412"/>
                    <a:pt x="334" y="412"/>
                  </a:cubicBezTo>
                  <a:cubicBezTo>
                    <a:pt x="337" y="412"/>
                    <a:pt x="338" y="411"/>
                    <a:pt x="339" y="410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0" y="411"/>
                    <a:pt x="341" y="412"/>
                    <a:pt x="342" y="413"/>
                  </a:cubicBezTo>
                  <a:cubicBezTo>
                    <a:pt x="343" y="414"/>
                    <a:pt x="345" y="414"/>
                    <a:pt x="347" y="413"/>
                  </a:cubicBezTo>
                  <a:cubicBezTo>
                    <a:pt x="348" y="412"/>
                    <a:pt x="348" y="411"/>
                    <a:pt x="348" y="410"/>
                  </a:cubicBezTo>
                  <a:cubicBezTo>
                    <a:pt x="348" y="409"/>
                    <a:pt x="348" y="409"/>
                    <a:pt x="347" y="408"/>
                  </a:cubicBezTo>
                  <a:cubicBezTo>
                    <a:pt x="347" y="408"/>
                    <a:pt x="345" y="405"/>
                    <a:pt x="343" y="403"/>
                  </a:cubicBezTo>
                  <a:cubicBezTo>
                    <a:pt x="343" y="401"/>
                    <a:pt x="344" y="400"/>
                    <a:pt x="344" y="399"/>
                  </a:cubicBezTo>
                  <a:cubicBezTo>
                    <a:pt x="344" y="399"/>
                    <a:pt x="344" y="398"/>
                    <a:pt x="344" y="398"/>
                  </a:cubicBezTo>
                  <a:cubicBezTo>
                    <a:pt x="343" y="392"/>
                    <a:pt x="340" y="385"/>
                    <a:pt x="335" y="377"/>
                  </a:cubicBezTo>
                  <a:cubicBezTo>
                    <a:pt x="337" y="370"/>
                    <a:pt x="338" y="363"/>
                    <a:pt x="340" y="356"/>
                  </a:cubicBezTo>
                  <a:cubicBezTo>
                    <a:pt x="344" y="344"/>
                    <a:pt x="348" y="331"/>
                    <a:pt x="352" y="319"/>
                  </a:cubicBezTo>
                  <a:cubicBezTo>
                    <a:pt x="351" y="329"/>
                    <a:pt x="350" y="339"/>
                    <a:pt x="350" y="349"/>
                  </a:cubicBezTo>
                  <a:cubicBezTo>
                    <a:pt x="350" y="358"/>
                    <a:pt x="350" y="368"/>
                    <a:pt x="352" y="376"/>
                  </a:cubicBezTo>
                  <a:cubicBezTo>
                    <a:pt x="353" y="377"/>
                    <a:pt x="354" y="379"/>
                    <a:pt x="355" y="379"/>
                  </a:cubicBezTo>
                  <a:cubicBezTo>
                    <a:pt x="356" y="379"/>
                    <a:pt x="358" y="379"/>
                    <a:pt x="359" y="378"/>
                  </a:cubicBezTo>
                  <a:cubicBezTo>
                    <a:pt x="375" y="357"/>
                    <a:pt x="381" y="326"/>
                    <a:pt x="386" y="298"/>
                  </a:cubicBezTo>
                  <a:cubicBezTo>
                    <a:pt x="387" y="288"/>
                    <a:pt x="389" y="278"/>
                    <a:pt x="391" y="270"/>
                  </a:cubicBezTo>
                  <a:cubicBezTo>
                    <a:pt x="401" y="235"/>
                    <a:pt x="401" y="235"/>
                    <a:pt x="401" y="235"/>
                  </a:cubicBezTo>
                  <a:cubicBezTo>
                    <a:pt x="410" y="200"/>
                    <a:pt x="420" y="163"/>
                    <a:pt x="421" y="127"/>
                  </a:cubicBezTo>
                  <a:cubicBezTo>
                    <a:pt x="421" y="125"/>
                    <a:pt x="420" y="124"/>
                    <a:pt x="419" y="123"/>
                  </a:cubicBezTo>
                  <a:cubicBezTo>
                    <a:pt x="418" y="123"/>
                    <a:pt x="416" y="123"/>
                    <a:pt x="415" y="124"/>
                  </a:cubicBezTo>
                  <a:cubicBezTo>
                    <a:pt x="415" y="125"/>
                    <a:pt x="414" y="125"/>
                    <a:pt x="414" y="126"/>
                  </a:cubicBezTo>
                  <a:cubicBezTo>
                    <a:pt x="417" y="112"/>
                    <a:pt x="420" y="99"/>
                    <a:pt x="420" y="88"/>
                  </a:cubicBezTo>
                  <a:cubicBezTo>
                    <a:pt x="420" y="80"/>
                    <a:pt x="418" y="72"/>
                    <a:pt x="416" y="65"/>
                  </a:cubicBezTo>
                  <a:cubicBezTo>
                    <a:pt x="415" y="64"/>
                    <a:pt x="413" y="63"/>
                    <a:pt x="411" y="63"/>
                  </a:cubicBezTo>
                  <a:cubicBezTo>
                    <a:pt x="411" y="63"/>
                    <a:pt x="409" y="64"/>
                    <a:pt x="407" y="65"/>
                  </a:cubicBezTo>
                  <a:cubicBezTo>
                    <a:pt x="407" y="64"/>
                    <a:pt x="406" y="62"/>
                    <a:pt x="405" y="62"/>
                  </a:cubicBezTo>
                  <a:cubicBezTo>
                    <a:pt x="403" y="61"/>
                    <a:pt x="401" y="62"/>
                    <a:pt x="400" y="64"/>
                  </a:cubicBezTo>
                  <a:cubicBezTo>
                    <a:pt x="400" y="65"/>
                    <a:pt x="399" y="67"/>
                    <a:pt x="398" y="68"/>
                  </a:cubicBezTo>
                  <a:cubicBezTo>
                    <a:pt x="395" y="69"/>
                    <a:pt x="392" y="71"/>
                    <a:pt x="390" y="72"/>
                  </a:cubicBezTo>
                  <a:cubicBezTo>
                    <a:pt x="386" y="71"/>
                    <a:pt x="382" y="70"/>
                    <a:pt x="378" y="69"/>
                  </a:cubicBezTo>
                  <a:cubicBezTo>
                    <a:pt x="379" y="65"/>
                    <a:pt x="380" y="61"/>
                    <a:pt x="381" y="57"/>
                  </a:cubicBezTo>
                  <a:cubicBezTo>
                    <a:pt x="381" y="57"/>
                    <a:pt x="381" y="56"/>
                    <a:pt x="381" y="56"/>
                  </a:cubicBezTo>
                  <a:cubicBezTo>
                    <a:pt x="381" y="54"/>
                    <a:pt x="380" y="53"/>
                    <a:pt x="378" y="53"/>
                  </a:cubicBezTo>
                  <a:cubicBezTo>
                    <a:pt x="377" y="52"/>
                    <a:pt x="375" y="53"/>
                    <a:pt x="374" y="55"/>
                  </a:cubicBezTo>
                  <a:cubicBezTo>
                    <a:pt x="373" y="59"/>
                    <a:pt x="372" y="63"/>
                    <a:pt x="370" y="68"/>
                  </a:cubicBezTo>
                  <a:cubicBezTo>
                    <a:pt x="365" y="66"/>
                    <a:pt x="359" y="65"/>
                    <a:pt x="354" y="63"/>
                  </a:cubicBezTo>
                  <a:cubicBezTo>
                    <a:pt x="355" y="59"/>
                    <a:pt x="356" y="55"/>
                    <a:pt x="358" y="51"/>
                  </a:cubicBezTo>
                  <a:cubicBezTo>
                    <a:pt x="362" y="50"/>
                    <a:pt x="366" y="49"/>
                    <a:pt x="371" y="47"/>
                  </a:cubicBezTo>
                  <a:cubicBezTo>
                    <a:pt x="375" y="48"/>
                    <a:pt x="380" y="49"/>
                    <a:pt x="384" y="49"/>
                  </a:cubicBezTo>
                  <a:cubicBezTo>
                    <a:pt x="386" y="49"/>
                    <a:pt x="387" y="47"/>
                    <a:pt x="388" y="46"/>
                  </a:cubicBezTo>
                  <a:cubicBezTo>
                    <a:pt x="388" y="46"/>
                    <a:pt x="388" y="45"/>
                    <a:pt x="388" y="45"/>
                  </a:cubicBezTo>
                  <a:cubicBezTo>
                    <a:pt x="388" y="44"/>
                    <a:pt x="387" y="43"/>
                    <a:pt x="386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92" y="39"/>
                    <a:pt x="398" y="36"/>
                    <a:pt x="403" y="32"/>
                  </a:cubicBezTo>
                  <a:cubicBezTo>
                    <a:pt x="404" y="32"/>
                    <a:pt x="405" y="31"/>
                    <a:pt x="405" y="29"/>
                  </a:cubicBezTo>
                  <a:cubicBezTo>
                    <a:pt x="405" y="29"/>
                    <a:pt x="405" y="29"/>
                    <a:pt x="405" y="28"/>
                  </a:cubicBezTo>
                  <a:cubicBezTo>
                    <a:pt x="404" y="27"/>
                    <a:pt x="403" y="26"/>
                    <a:pt x="402" y="26"/>
                  </a:cubicBezTo>
                  <a:cubicBezTo>
                    <a:pt x="391" y="25"/>
                    <a:pt x="380" y="23"/>
                    <a:pt x="368" y="20"/>
                  </a:cubicBezTo>
                  <a:cubicBezTo>
                    <a:pt x="369" y="20"/>
                    <a:pt x="369" y="19"/>
                    <a:pt x="369" y="19"/>
                  </a:cubicBezTo>
                  <a:cubicBezTo>
                    <a:pt x="369" y="18"/>
                    <a:pt x="369" y="18"/>
                    <a:pt x="369" y="18"/>
                  </a:cubicBezTo>
                  <a:cubicBezTo>
                    <a:pt x="369" y="16"/>
                    <a:pt x="368" y="15"/>
                    <a:pt x="367" y="14"/>
                  </a:cubicBezTo>
                  <a:cubicBezTo>
                    <a:pt x="365" y="14"/>
                    <a:pt x="363" y="14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7"/>
                    <a:pt x="362" y="18"/>
                    <a:pt x="361" y="19"/>
                  </a:cubicBezTo>
                  <a:cubicBezTo>
                    <a:pt x="354" y="17"/>
                    <a:pt x="347" y="15"/>
                    <a:pt x="339" y="13"/>
                  </a:cubicBezTo>
                  <a:cubicBezTo>
                    <a:pt x="316" y="7"/>
                    <a:pt x="292" y="1"/>
                    <a:pt x="270" y="0"/>
                  </a:cubicBezTo>
                  <a:cubicBezTo>
                    <a:pt x="268" y="0"/>
                    <a:pt x="267" y="1"/>
                    <a:pt x="266" y="3"/>
                  </a:cubicBezTo>
                  <a:close/>
                  <a:moveTo>
                    <a:pt x="283" y="9"/>
                  </a:moveTo>
                  <a:cubicBezTo>
                    <a:pt x="297" y="10"/>
                    <a:pt x="311" y="14"/>
                    <a:pt x="327" y="17"/>
                  </a:cubicBezTo>
                  <a:cubicBezTo>
                    <a:pt x="325" y="19"/>
                    <a:pt x="324" y="21"/>
                    <a:pt x="323" y="23"/>
                  </a:cubicBezTo>
                  <a:cubicBezTo>
                    <a:pt x="309" y="20"/>
                    <a:pt x="295" y="16"/>
                    <a:pt x="283" y="9"/>
                  </a:cubicBezTo>
                  <a:close/>
                  <a:moveTo>
                    <a:pt x="57" y="146"/>
                  </a:moveTo>
                  <a:cubicBezTo>
                    <a:pt x="60" y="143"/>
                    <a:pt x="60" y="143"/>
                    <a:pt x="60" y="14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102" y="98"/>
                    <a:pt x="132" y="66"/>
                    <a:pt x="159" y="54"/>
                  </a:cubicBezTo>
                  <a:cubicBezTo>
                    <a:pt x="150" y="68"/>
                    <a:pt x="139" y="82"/>
                    <a:pt x="129" y="95"/>
                  </a:cubicBezTo>
                  <a:cubicBezTo>
                    <a:pt x="126" y="99"/>
                    <a:pt x="123" y="103"/>
                    <a:pt x="120" y="107"/>
                  </a:cubicBezTo>
                  <a:cubicBezTo>
                    <a:pt x="118" y="109"/>
                    <a:pt x="116" y="111"/>
                    <a:pt x="115" y="113"/>
                  </a:cubicBezTo>
                  <a:cubicBezTo>
                    <a:pt x="105" y="124"/>
                    <a:pt x="96" y="134"/>
                    <a:pt x="88" y="142"/>
                  </a:cubicBezTo>
                  <a:cubicBezTo>
                    <a:pt x="82" y="148"/>
                    <a:pt x="75" y="156"/>
                    <a:pt x="68" y="165"/>
                  </a:cubicBezTo>
                  <a:cubicBezTo>
                    <a:pt x="51" y="186"/>
                    <a:pt x="30" y="213"/>
                    <a:pt x="9" y="217"/>
                  </a:cubicBezTo>
                  <a:cubicBezTo>
                    <a:pt x="10" y="192"/>
                    <a:pt x="39" y="164"/>
                    <a:pt x="57" y="146"/>
                  </a:cubicBezTo>
                  <a:close/>
                  <a:moveTo>
                    <a:pt x="217" y="35"/>
                  </a:moveTo>
                  <a:cubicBezTo>
                    <a:pt x="203" y="56"/>
                    <a:pt x="181" y="76"/>
                    <a:pt x="158" y="94"/>
                  </a:cubicBezTo>
                  <a:cubicBezTo>
                    <a:pt x="147" y="104"/>
                    <a:pt x="137" y="113"/>
                    <a:pt x="127" y="122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08" y="140"/>
                    <a:pt x="103" y="145"/>
                    <a:pt x="97" y="150"/>
                  </a:cubicBezTo>
                  <a:cubicBezTo>
                    <a:pt x="106" y="137"/>
                    <a:pt x="116" y="124"/>
                    <a:pt x="126" y="111"/>
                  </a:cubicBezTo>
                  <a:cubicBezTo>
                    <a:pt x="153" y="81"/>
                    <a:pt x="185" y="48"/>
                    <a:pt x="217" y="35"/>
                  </a:cubicBezTo>
                  <a:close/>
                  <a:moveTo>
                    <a:pt x="63" y="198"/>
                  </a:moveTo>
                  <a:cubicBezTo>
                    <a:pt x="62" y="199"/>
                    <a:pt x="62" y="200"/>
                    <a:pt x="61" y="201"/>
                  </a:cubicBezTo>
                  <a:cubicBezTo>
                    <a:pt x="53" y="218"/>
                    <a:pt x="44" y="236"/>
                    <a:pt x="34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8" y="234"/>
                    <a:pt x="49" y="215"/>
                    <a:pt x="63" y="198"/>
                  </a:cubicBezTo>
                  <a:close/>
                  <a:moveTo>
                    <a:pt x="245" y="43"/>
                  </a:moveTo>
                  <a:cubicBezTo>
                    <a:pt x="233" y="56"/>
                    <a:pt x="220" y="70"/>
                    <a:pt x="208" y="84"/>
                  </a:cubicBezTo>
                  <a:cubicBezTo>
                    <a:pt x="206" y="86"/>
                    <a:pt x="203" y="88"/>
                    <a:pt x="201" y="90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10"/>
                    <a:pt x="177" y="110"/>
                  </a:cubicBezTo>
                  <a:cubicBezTo>
                    <a:pt x="197" y="83"/>
                    <a:pt x="220" y="57"/>
                    <a:pt x="245" y="43"/>
                  </a:cubicBezTo>
                  <a:close/>
                  <a:moveTo>
                    <a:pt x="333" y="20"/>
                  </a:moveTo>
                  <a:cubicBezTo>
                    <a:pt x="333" y="20"/>
                    <a:pt x="333" y="19"/>
                    <a:pt x="333" y="19"/>
                  </a:cubicBezTo>
                  <a:cubicBezTo>
                    <a:pt x="335" y="19"/>
                    <a:pt x="336" y="20"/>
                    <a:pt x="338" y="20"/>
                  </a:cubicBezTo>
                  <a:cubicBezTo>
                    <a:pt x="345" y="22"/>
                    <a:pt x="352" y="24"/>
                    <a:pt x="359" y="25"/>
                  </a:cubicBezTo>
                  <a:cubicBezTo>
                    <a:pt x="358" y="27"/>
                    <a:pt x="358" y="29"/>
                    <a:pt x="357" y="31"/>
                  </a:cubicBezTo>
                  <a:cubicBezTo>
                    <a:pt x="350" y="29"/>
                    <a:pt x="343" y="28"/>
                    <a:pt x="336" y="26"/>
                  </a:cubicBezTo>
                  <a:cubicBezTo>
                    <a:pt x="334" y="26"/>
                    <a:pt x="332" y="25"/>
                    <a:pt x="331" y="25"/>
                  </a:cubicBezTo>
                  <a:cubicBezTo>
                    <a:pt x="331" y="24"/>
                    <a:pt x="333" y="20"/>
                    <a:pt x="333" y="20"/>
                  </a:cubicBezTo>
                  <a:close/>
                  <a:moveTo>
                    <a:pt x="297" y="35"/>
                  </a:moveTo>
                  <a:cubicBezTo>
                    <a:pt x="296" y="36"/>
                    <a:pt x="295" y="37"/>
                    <a:pt x="294" y="38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3" y="36"/>
                    <a:pt x="295" y="35"/>
                    <a:pt x="297" y="35"/>
                  </a:cubicBezTo>
                  <a:close/>
                  <a:moveTo>
                    <a:pt x="309" y="35"/>
                  </a:moveTo>
                  <a:cubicBezTo>
                    <a:pt x="307" y="38"/>
                    <a:pt x="306" y="40"/>
                    <a:pt x="304" y="43"/>
                  </a:cubicBezTo>
                  <a:cubicBezTo>
                    <a:pt x="303" y="43"/>
                    <a:pt x="302" y="42"/>
                    <a:pt x="301" y="42"/>
                  </a:cubicBezTo>
                  <a:cubicBezTo>
                    <a:pt x="302" y="41"/>
                    <a:pt x="302" y="40"/>
                    <a:pt x="303" y="40"/>
                  </a:cubicBezTo>
                  <a:cubicBezTo>
                    <a:pt x="303" y="39"/>
                    <a:pt x="304" y="38"/>
                    <a:pt x="304" y="38"/>
                  </a:cubicBezTo>
                  <a:cubicBezTo>
                    <a:pt x="304" y="37"/>
                    <a:pt x="303" y="36"/>
                    <a:pt x="302" y="35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4" y="35"/>
                    <a:pt x="307" y="35"/>
                    <a:pt x="309" y="35"/>
                  </a:cubicBezTo>
                  <a:close/>
                  <a:moveTo>
                    <a:pt x="277" y="51"/>
                  </a:moveTo>
                  <a:cubicBezTo>
                    <a:pt x="278" y="51"/>
                    <a:pt x="278" y="51"/>
                    <a:pt x="278" y="51"/>
                  </a:cubicBezTo>
                  <a:cubicBezTo>
                    <a:pt x="275" y="54"/>
                    <a:pt x="271" y="58"/>
                    <a:pt x="268" y="61"/>
                  </a:cubicBezTo>
                  <a:cubicBezTo>
                    <a:pt x="259" y="62"/>
                    <a:pt x="251" y="63"/>
                    <a:pt x="244" y="66"/>
                  </a:cubicBezTo>
                  <a:cubicBezTo>
                    <a:pt x="255" y="59"/>
                    <a:pt x="266" y="53"/>
                    <a:pt x="277" y="51"/>
                  </a:cubicBezTo>
                  <a:close/>
                  <a:moveTo>
                    <a:pt x="297" y="47"/>
                  </a:moveTo>
                  <a:cubicBezTo>
                    <a:pt x="298" y="48"/>
                    <a:pt x="299" y="49"/>
                    <a:pt x="300" y="49"/>
                  </a:cubicBezTo>
                  <a:cubicBezTo>
                    <a:pt x="298" y="52"/>
                    <a:pt x="296" y="55"/>
                    <a:pt x="294" y="58"/>
                  </a:cubicBezTo>
                  <a:cubicBezTo>
                    <a:pt x="292" y="59"/>
                    <a:pt x="289" y="60"/>
                    <a:pt x="286" y="61"/>
                  </a:cubicBezTo>
                  <a:cubicBezTo>
                    <a:pt x="286" y="61"/>
                    <a:pt x="286" y="61"/>
                    <a:pt x="285" y="61"/>
                  </a:cubicBezTo>
                  <a:cubicBezTo>
                    <a:pt x="289" y="57"/>
                    <a:pt x="293" y="52"/>
                    <a:pt x="297" y="47"/>
                  </a:cubicBezTo>
                  <a:close/>
                  <a:moveTo>
                    <a:pt x="325" y="37"/>
                  </a:moveTo>
                  <a:cubicBezTo>
                    <a:pt x="328" y="38"/>
                    <a:pt x="332" y="38"/>
                    <a:pt x="335" y="39"/>
                  </a:cubicBezTo>
                  <a:cubicBezTo>
                    <a:pt x="333" y="43"/>
                    <a:pt x="330" y="46"/>
                    <a:pt x="327" y="49"/>
                  </a:cubicBezTo>
                  <a:cubicBezTo>
                    <a:pt x="325" y="50"/>
                    <a:pt x="323" y="50"/>
                    <a:pt x="320" y="51"/>
                  </a:cubicBezTo>
                  <a:cubicBezTo>
                    <a:pt x="320" y="50"/>
                    <a:pt x="319" y="50"/>
                    <a:pt x="318" y="50"/>
                  </a:cubicBezTo>
                  <a:cubicBezTo>
                    <a:pt x="321" y="43"/>
                    <a:pt x="322" y="42"/>
                    <a:pt x="325" y="37"/>
                  </a:cubicBezTo>
                  <a:close/>
                  <a:moveTo>
                    <a:pt x="366" y="27"/>
                  </a:moveTo>
                  <a:cubicBezTo>
                    <a:pt x="374" y="29"/>
                    <a:pt x="383" y="30"/>
                    <a:pt x="391" y="32"/>
                  </a:cubicBezTo>
                  <a:cubicBezTo>
                    <a:pt x="387" y="34"/>
                    <a:pt x="382" y="36"/>
                    <a:pt x="377" y="38"/>
                  </a:cubicBezTo>
                  <a:cubicBezTo>
                    <a:pt x="373" y="36"/>
                    <a:pt x="368" y="34"/>
                    <a:pt x="364" y="33"/>
                  </a:cubicBezTo>
                  <a:cubicBezTo>
                    <a:pt x="365" y="31"/>
                    <a:pt x="365" y="29"/>
                    <a:pt x="366" y="27"/>
                  </a:cubicBezTo>
                  <a:close/>
                  <a:moveTo>
                    <a:pt x="343" y="41"/>
                  </a:moveTo>
                  <a:cubicBezTo>
                    <a:pt x="343" y="41"/>
                    <a:pt x="343" y="41"/>
                    <a:pt x="344" y="41"/>
                  </a:cubicBezTo>
                  <a:cubicBezTo>
                    <a:pt x="346" y="42"/>
                    <a:pt x="349" y="43"/>
                    <a:pt x="352" y="44"/>
                  </a:cubicBezTo>
                  <a:cubicBezTo>
                    <a:pt x="352" y="44"/>
                    <a:pt x="352" y="44"/>
                    <a:pt x="352" y="45"/>
                  </a:cubicBezTo>
                  <a:cubicBezTo>
                    <a:pt x="348" y="45"/>
                    <a:pt x="344" y="46"/>
                    <a:pt x="340" y="47"/>
                  </a:cubicBezTo>
                  <a:cubicBezTo>
                    <a:pt x="341" y="45"/>
                    <a:pt x="342" y="43"/>
                    <a:pt x="343" y="41"/>
                  </a:cubicBezTo>
                  <a:close/>
                  <a:moveTo>
                    <a:pt x="320" y="58"/>
                  </a:moveTo>
                  <a:cubicBezTo>
                    <a:pt x="320" y="58"/>
                    <a:pt x="320" y="58"/>
                    <a:pt x="320" y="58"/>
                  </a:cubicBezTo>
                  <a:cubicBezTo>
                    <a:pt x="319" y="61"/>
                    <a:pt x="317" y="63"/>
                    <a:pt x="315" y="65"/>
                  </a:cubicBezTo>
                  <a:cubicBezTo>
                    <a:pt x="314" y="65"/>
                    <a:pt x="312" y="65"/>
                    <a:pt x="310" y="64"/>
                  </a:cubicBezTo>
                  <a:cubicBezTo>
                    <a:pt x="311" y="63"/>
                    <a:pt x="312" y="62"/>
                    <a:pt x="313" y="60"/>
                  </a:cubicBezTo>
                  <a:cubicBezTo>
                    <a:pt x="315" y="59"/>
                    <a:pt x="317" y="59"/>
                    <a:pt x="320" y="58"/>
                  </a:cubicBezTo>
                  <a:close/>
                  <a:moveTo>
                    <a:pt x="339" y="54"/>
                  </a:moveTo>
                  <a:cubicBezTo>
                    <a:pt x="342" y="54"/>
                    <a:pt x="346" y="53"/>
                    <a:pt x="349" y="52"/>
                  </a:cubicBezTo>
                  <a:cubicBezTo>
                    <a:pt x="348" y="55"/>
                    <a:pt x="347" y="58"/>
                    <a:pt x="346" y="61"/>
                  </a:cubicBezTo>
                  <a:cubicBezTo>
                    <a:pt x="343" y="60"/>
                    <a:pt x="340" y="58"/>
                    <a:pt x="337" y="57"/>
                  </a:cubicBezTo>
                  <a:cubicBezTo>
                    <a:pt x="337" y="56"/>
                    <a:pt x="337" y="56"/>
                    <a:pt x="337" y="55"/>
                  </a:cubicBezTo>
                  <a:cubicBezTo>
                    <a:pt x="338" y="55"/>
                    <a:pt x="338" y="55"/>
                    <a:pt x="339" y="54"/>
                  </a:cubicBezTo>
                  <a:close/>
                  <a:moveTo>
                    <a:pt x="260" y="69"/>
                  </a:moveTo>
                  <a:cubicBezTo>
                    <a:pt x="260" y="69"/>
                    <a:pt x="260" y="69"/>
                    <a:pt x="260" y="69"/>
                  </a:cubicBezTo>
                  <a:cubicBezTo>
                    <a:pt x="259" y="69"/>
                    <a:pt x="258" y="69"/>
                    <a:pt x="257" y="69"/>
                  </a:cubicBezTo>
                  <a:cubicBezTo>
                    <a:pt x="258" y="69"/>
                    <a:pt x="259" y="69"/>
                    <a:pt x="260" y="69"/>
                  </a:cubicBezTo>
                  <a:close/>
                  <a:moveTo>
                    <a:pt x="288" y="69"/>
                  </a:moveTo>
                  <a:cubicBezTo>
                    <a:pt x="287" y="70"/>
                    <a:pt x="286" y="71"/>
                    <a:pt x="285" y="72"/>
                  </a:cubicBezTo>
                  <a:cubicBezTo>
                    <a:pt x="284" y="72"/>
                    <a:pt x="283" y="72"/>
                    <a:pt x="282" y="72"/>
                  </a:cubicBezTo>
                  <a:cubicBezTo>
                    <a:pt x="284" y="71"/>
                    <a:pt x="286" y="70"/>
                    <a:pt x="288" y="69"/>
                  </a:cubicBezTo>
                  <a:close/>
                  <a:moveTo>
                    <a:pt x="335" y="64"/>
                  </a:moveTo>
                  <a:cubicBezTo>
                    <a:pt x="338" y="65"/>
                    <a:pt x="341" y="66"/>
                    <a:pt x="344" y="67"/>
                  </a:cubicBezTo>
                  <a:cubicBezTo>
                    <a:pt x="344" y="68"/>
                    <a:pt x="343" y="70"/>
                    <a:pt x="343" y="71"/>
                  </a:cubicBezTo>
                  <a:cubicBezTo>
                    <a:pt x="340" y="70"/>
                    <a:pt x="338" y="70"/>
                    <a:pt x="335" y="69"/>
                  </a:cubicBezTo>
                  <a:cubicBezTo>
                    <a:pt x="335" y="69"/>
                    <a:pt x="335" y="69"/>
                    <a:pt x="334" y="69"/>
                  </a:cubicBezTo>
                  <a:cubicBezTo>
                    <a:pt x="335" y="67"/>
                    <a:pt x="335" y="66"/>
                    <a:pt x="335" y="64"/>
                  </a:cubicBezTo>
                  <a:close/>
                  <a:moveTo>
                    <a:pt x="305" y="74"/>
                  </a:moveTo>
                  <a:cubicBezTo>
                    <a:pt x="305" y="74"/>
                    <a:pt x="307" y="71"/>
                    <a:pt x="307" y="71"/>
                  </a:cubicBezTo>
                  <a:cubicBezTo>
                    <a:pt x="308" y="71"/>
                    <a:pt x="310" y="72"/>
                    <a:pt x="311" y="72"/>
                  </a:cubicBezTo>
                  <a:cubicBezTo>
                    <a:pt x="310" y="73"/>
                    <a:pt x="309" y="75"/>
                    <a:pt x="308" y="76"/>
                  </a:cubicBezTo>
                  <a:cubicBezTo>
                    <a:pt x="307" y="76"/>
                    <a:pt x="305" y="76"/>
                    <a:pt x="304" y="76"/>
                  </a:cubicBezTo>
                  <a:cubicBezTo>
                    <a:pt x="305" y="75"/>
                    <a:pt x="305" y="75"/>
                    <a:pt x="305" y="74"/>
                  </a:cubicBezTo>
                  <a:close/>
                  <a:moveTo>
                    <a:pt x="351" y="70"/>
                  </a:moveTo>
                  <a:cubicBezTo>
                    <a:pt x="357" y="71"/>
                    <a:pt x="363" y="73"/>
                    <a:pt x="368" y="74"/>
                  </a:cubicBezTo>
                  <a:cubicBezTo>
                    <a:pt x="368" y="75"/>
                    <a:pt x="368" y="75"/>
                    <a:pt x="368" y="75"/>
                  </a:cubicBezTo>
                  <a:cubicBezTo>
                    <a:pt x="362" y="74"/>
                    <a:pt x="356" y="73"/>
                    <a:pt x="351" y="72"/>
                  </a:cubicBezTo>
                  <a:cubicBezTo>
                    <a:pt x="351" y="71"/>
                    <a:pt x="351" y="70"/>
                    <a:pt x="351" y="70"/>
                  </a:cubicBezTo>
                  <a:close/>
                  <a:moveTo>
                    <a:pt x="410" y="71"/>
                  </a:moveTo>
                  <a:cubicBezTo>
                    <a:pt x="410" y="72"/>
                    <a:pt x="411" y="73"/>
                    <a:pt x="411" y="74"/>
                  </a:cubicBezTo>
                  <a:cubicBezTo>
                    <a:pt x="409" y="74"/>
                    <a:pt x="407" y="74"/>
                    <a:pt x="405" y="74"/>
                  </a:cubicBezTo>
                  <a:cubicBezTo>
                    <a:pt x="405" y="74"/>
                    <a:pt x="405" y="73"/>
                    <a:pt x="405" y="73"/>
                  </a:cubicBezTo>
                  <a:cubicBezTo>
                    <a:pt x="406" y="73"/>
                    <a:pt x="408" y="72"/>
                    <a:pt x="410" y="71"/>
                  </a:cubicBezTo>
                  <a:close/>
                  <a:moveTo>
                    <a:pt x="85" y="205"/>
                  </a:moveTo>
                  <a:cubicBezTo>
                    <a:pt x="80" y="216"/>
                    <a:pt x="77" y="226"/>
                    <a:pt x="76" y="236"/>
                  </a:cubicBezTo>
                  <a:cubicBezTo>
                    <a:pt x="61" y="254"/>
                    <a:pt x="45" y="267"/>
                    <a:pt x="33" y="265"/>
                  </a:cubicBezTo>
                  <a:cubicBezTo>
                    <a:pt x="35" y="262"/>
                    <a:pt x="37" y="259"/>
                    <a:pt x="39" y="256"/>
                  </a:cubicBezTo>
                  <a:cubicBezTo>
                    <a:pt x="54" y="238"/>
                    <a:pt x="69" y="222"/>
                    <a:pt x="85" y="205"/>
                  </a:cubicBezTo>
                  <a:close/>
                  <a:moveTo>
                    <a:pt x="129" y="164"/>
                  </a:moveTo>
                  <a:cubicBezTo>
                    <a:pt x="128" y="165"/>
                    <a:pt x="127" y="167"/>
                    <a:pt x="127" y="167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09" y="193"/>
                    <a:pt x="97" y="210"/>
                    <a:pt x="85" y="226"/>
                  </a:cubicBezTo>
                  <a:cubicBezTo>
                    <a:pt x="89" y="211"/>
                    <a:pt x="98" y="196"/>
                    <a:pt x="110" y="181"/>
                  </a:cubicBezTo>
                  <a:cubicBezTo>
                    <a:pt x="116" y="176"/>
                    <a:pt x="122" y="170"/>
                    <a:pt x="129" y="164"/>
                  </a:cubicBezTo>
                  <a:close/>
                  <a:moveTo>
                    <a:pt x="175" y="123"/>
                  </a:moveTo>
                  <a:cubicBezTo>
                    <a:pt x="167" y="133"/>
                    <a:pt x="159" y="143"/>
                    <a:pt x="152" y="154"/>
                  </a:cubicBezTo>
                  <a:cubicBezTo>
                    <a:pt x="136" y="172"/>
                    <a:pt x="120" y="192"/>
                    <a:pt x="104" y="212"/>
                  </a:cubicBezTo>
                  <a:cubicBezTo>
                    <a:pt x="111" y="203"/>
                    <a:pt x="117" y="194"/>
                    <a:pt x="122" y="186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54" y="142"/>
                    <a:pt x="154" y="142"/>
                  </a:cubicBezTo>
                  <a:cubicBezTo>
                    <a:pt x="161" y="135"/>
                    <a:pt x="168" y="129"/>
                    <a:pt x="175" y="123"/>
                  </a:cubicBezTo>
                  <a:close/>
                  <a:moveTo>
                    <a:pt x="86" y="235"/>
                  </a:moveTo>
                  <a:cubicBezTo>
                    <a:pt x="85" y="237"/>
                    <a:pt x="84" y="238"/>
                    <a:pt x="83" y="240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4" y="238"/>
                    <a:pt x="85" y="236"/>
                    <a:pt x="86" y="235"/>
                  </a:cubicBezTo>
                  <a:close/>
                  <a:moveTo>
                    <a:pt x="230" y="80"/>
                  </a:moveTo>
                  <a:cubicBezTo>
                    <a:pt x="238" y="78"/>
                    <a:pt x="245" y="77"/>
                    <a:pt x="253" y="77"/>
                  </a:cubicBezTo>
                  <a:cubicBezTo>
                    <a:pt x="225" y="108"/>
                    <a:pt x="201" y="144"/>
                    <a:pt x="178" y="179"/>
                  </a:cubicBezTo>
                  <a:cubicBezTo>
                    <a:pt x="175" y="182"/>
                    <a:pt x="172" y="186"/>
                    <a:pt x="169" y="189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29" y="230"/>
                    <a:pt x="110" y="250"/>
                    <a:pt x="97" y="273"/>
                  </a:cubicBezTo>
                  <a:cubicBezTo>
                    <a:pt x="93" y="276"/>
                    <a:pt x="90" y="278"/>
                    <a:pt x="86" y="280"/>
                  </a:cubicBezTo>
                  <a:cubicBezTo>
                    <a:pt x="89" y="252"/>
                    <a:pt x="111" y="222"/>
                    <a:pt x="130" y="19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8" y="171"/>
                    <a:pt x="153" y="164"/>
                    <a:pt x="157" y="158"/>
                  </a:cubicBezTo>
                  <a:cubicBezTo>
                    <a:pt x="181" y="130"/>
                    <a:pt x="205" y="104"/>
                    <a:pt x="228" y="80"/>
                  </a:cubicBezTo>
                  <a:cubicBezTo>
                    <a:pt x="229" y="80"/>
                    <a:pt x="229" y="80"/>
                    <a:pt x="230" y="80"/>
                  </a:cubicBezTo>
                  <a:close/>
                  <a:moveTo>
                    <a:pt x="273" y="77"/>
                  </a:moveTo>
                  <a:cubicBezTo>
                    <a:pt x="276" y="78"/>
                    <a:pt x="279" y="78"/>
                    <a:pt x="281" y="79"/>
                  </a:cubicBezTo>
                  <a:cubicBezTo>
                    <a:pt x="280" y="80"/>
                    <a:pt x="279" y="82"/>
                    <a:pt x="278" y="84"/>
                  </a:cubicBezTo>
                  <a:cubicBezTo>
                    <a:pt x="277" y="83"/>
                    <a:pt x="276" y="83"/>
                    <a:pt x="275" y="83"/>
                  </a:cubicBezTo>
                  <a:cubicBezTo>
                    <a:pt x="272" y="84"/>
                    <a:pt x="269" y="85"/>
                    <a:pt x="266" y="87"/>
                  </a:cubicBezTo>
                  <a:cubicBezTo>
                    <a:pt x="268" y="84"/>
                    <a:pt x="270" y="81"/>
                    <a:pt x="272" y="78"/>
                  </a:cubicBezTo>
                  <a:cubicBezTo>
                    <a:pt x="273" y="78"/>
                    <a:pt x="273" y="78"/>
                    <a:pt x="273" y="77"/>
                  </a:cubicBezTo>
                  <a:close/>
                  <a:moveTo>
                    <a:pt x="317" y="75"/>
                  </a:moveTo>
                  <a:cubicBezTo>
                    <a:pt x="317" y="76"/>
                    <a:pt x="316" y="77"/>
                    <a:pt x="316" y="78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16" y="77"/>
                    <a:pt x="317" y="76"/>
                    <a:pt x="317" y="75"/>
                  </a:cubicBezTo>
                  <a:close/>
                  <a:moveTo>
                    <a:pt x="325" y="78"/>
                  </a:moveTo>
                  <a:cubicBezTo>
                    <a:pt x="325" y="78"/>
                    <a:pt x="324" y="79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4" y="79"/>
                    <a:pt x="325" y="78"/>
                    <a:pt x="325" y="78"/>
                  </a:cubicBezTo>
                  <a:close/>
                  <a:moveTo>
                    <a:pt x="333" y="76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6" y="76"/>
                    <a:pt x="338" y="77"/>
                    <a:pt x="341" y="77"/>
                  </a:cubicBezTo>
                  <a:cubicBezTo>
                    <a:pt x="341" y="79"/>
                    <a:pt x="340" y="80"/>
                    <a:pt x="340" y="81"/>
                  </a:cubicBezTo>
                  <a:cubicBezTo>
                    <a:pt x="337" y="81"/>
                    <a:pt x="334" y="81"/>
                    <a:pt x="331" y="80"/>
                  </a:cubicBezTo>
                  <a:cubicBezTo>
                    <a:pt x="332" y="79"/>
                    <a:pt x="332" y="77"/>
                    <a:pt x="333" y="76"/>
                  </a:cubicBezTo>
                  <a:close/>
                  <a:moveTo>
                    <a:pt x="348" y="79"/>
                  </a:moveTo>
                  <a:cubicBezTo>
                    <a:pt x="351" y="79"/>
                    <a:pt x="354" y="80"/>
                    <a:pt x="356" y="80"/>
                  </a:cubicBezTo>
                  <a:cubicBezTo>
                    <a:pt x="353" y="81"/>
                    <a:pt x="351" y="81"/>
                    <a:pt x="348" y="81"/>
                  </a:cubicBezTo>
                  <a:cubicBezTo>
                    <a:pt x="348" y="80"/>
                    <a:pt x="348" y="79"/>
                    <a:pt x="348" y="79"/>
                  </a:cubicBezTo>
                  <a:close/>
                  <a:moveTo>
                    <a:pt x="301" y="82"/>
                  </a:moveTo>
                  <a:cubicBezTo>
                    <a:pt x="302" y="82"/>
                    <a:pt x="302" y="82"/>
                    <a:pt x="302" y="82"/>
                  </a:cubicBezTo>
                  <a:cubicBezTo>
                    <a:pt x="302" y="82"/>
                    <a:pt x="304" y="83"/>
                    <a:pt x="304" y="83"/>
                  </a:cubicBezTo>
                  <a:cubicBezTo>
                    <a:pt x="303" y="85"/>
                    <a:pt x="302" y="87"/>
                    <a:pt x="300" y="89"/>
                  </a:cubicBezTo>
                  <a:cubicBezTo>
                    <a:pt x="301" y="87"/>
                    <a:pt x="301" y="84"/>
                    <a:pt x="301" y="82"/>
                  </a:cubicBezTo>
                  <a:close/>
                  <a:moveTo>
                    <a:pt x="153" y="216"/>
                  </a:moveTo>
                  <a:cubicBezTo>
                    <a:pt x="153" y="216"/>
                    <a:pt x="153" y="216"/>
                    <a:pt x="153" y="216"/>
                  </a:cubicBezTo>
                  <a:cubicBezTo>
                    <a:pt x="151" y="218"/>
                    <a:pt x="150" y="221"/>
                    <a:pt x="148" y="224"/>
                  </a:cubicBezTo>
                  <a:cubicBezTo>
                    <a:pt x="138" y="235"/>
                    <a:pt x="127" y="247"/>
                    <a:pt x="116" y="257"/>
                  </a:cubicBezTo>
                  <a:cubicBezTo>
                    <a:pt x="127" y="243"/>
                    <a:pt x="140" y="229"/>
                    <a:pt x="153" y="216"/>
                  </a:cubicBezTo>
                  <a:close/>
                  <a:moveTo>
                    <a:pt x="183" y="194"/>
                  </a:moveTo>
                  <a:cubicBezTo>
                    <a:pt x="178" y="201"/>
                    <a:pt x="173" y="209"/>
                    <a:pt x="173" y="209"/>
                  </a:cubicBezTo>
                  <a:cubicBezTo>
                    <a:pt x="164" y="223"/>
                    <a:pt x="154" y="238"/>
                    <a:pt x="143" y="251"/>
                  </a:cubicBezTo>
                  <a:cubicBezTo>
                    <a:pt x="152" y="235"/>
                    <a:pt x="163" y="219"/>
                    <a:pt x="174" y="204"/>
                  </a:cubicBezTo>
                  <a:cubicBezTo>
                    <a:pt x="178" y="200"/>
                    <a:pt x="180" y="197"/>
                    <a:pt x="183" y="194"/>
                  </a:cubicBezTo>
                  <a:close/>
                  <a:moveTo>
                    <a:pt x="117" y="266"/>
                  </a:moveTo>
                  <a:cubicBezTo>
                    <a:pt x="110" y="274"/>
                    <a:pt x="103" y="282"/>
                    <a:pt x="96" y="290"/>
                  </a:cubicBezTo>
                  <a:cubicBezTo>
                    <a:pt x="98" y="286"/>
                    <a:pt x="100" y="282"/>
                    <a:pt x="102" y="278"/>
                  </a:cubicBezTo>
                  <a:cubicBezTo>
                    <a:pt x="107" y="274"/>
                    <a:pt x="112" y="270"/>
                    <a:pt x="117" y="266"/>
                  </a:cubicBezTo>
                  <a:close/>
                  <a:moveTo>
                    <a:pt x="132" y="258"/>
                  </a:moveTo>
                  <a:cubicBezTo>
                    <a:pt x="130" y="261"/>
                    <a:pt x="129" y="264"/>
                    <a:pt x="128" y="267"/>
                  </a:cubicBezTo>
                  <a:cubicBezTo>
                    <a:pt x="125" y="270"/>
                    <a:pt x="122" y="272"/>
                    <a:pt x="119" y="274"/>
                  </a:cubicBezTo>
                  <a:cubicBezTo>
                    <a:pt x="124" y="269"/>
                    <a:pt x="128" y="263"/>
                    <a:pt x="132" y="258"/>
                  </a:cubicBezTo>
                  <a:close/>
                  <a:moveTo>
                    <a:pt x="116" y="284"/>
                  </a:moveTo>
                  <a:cubicBezTo>
                    <a:pt x="119" y="283"/>
                    <a:pt x="121" y="281"/>
                    <a:pt x="124" y="279"/>
                  </a:cubicBezTo>
                  <a:cubicBezTo>
                    <a:pt x="122" y="286"/>
                    <a:pt x="121" y="292"/>
                    <a:pt x="121" y="298"/>
                  </a:cubicBezTo>
                  <a:cubicBezTo>
                    <a:pt x="111" y="299"/>
                    <a:pt x="102" y="300"/>
                    <a:pt x="94" y="303"/>
                  </a:cubicBezTo>
                  <a:cubicBezTo>
                    <a:pt x="100" y="296"/>
                    <a:pt x="106" y="290"/>
                    <a:pt x="112" y="283"/>
                  </a:cubicBezTo>
                  <a:cubicBezTo>
                    <a:pt x="113" y="284"/>
                    <a:pt x="114" y="285"/>
                    <a:pt x="116" y="284"/>
                  </a:cubicBezTo>
                  <a:close/>
                  <a:moveTo>
                    <a:pt x="179" y="213"/>
                  </a:moveTo>
                  <a:cubicBezTo>
                    <a:pt x="193" y="191"/>
                    <a:pt x="193" y="191"/>
                    <a:pt x="193" y="191"/>
                  </a:cubicBezTo>
                  <a:cubicBezTo>
                    <a:pt x="196" y="186"/>
                    <a:pt x="200" y="181"/>
                    <a:pt x="203" y="176"/>
                  </a:cubicBezTo>
                  <a:cubicBezTo>
                    <a:pt x="198" y="189"/>
                    <a:pt x="194" y="203"/>
                    <a:pt x="190" y="219"/>
                  </a:cubicBezTo>
                  <a:cubicBezTo>
                    <a:pt x="179" y="235"/>
                    <a:pt x="168" y="253"/>
                    <a:pt x="160" y="271"/>
                  </a:cubicBezTo>
                  <a:cubicBezTo>
                    <a:pt x="152" y="282"/>
                    <a:pt x="143" y="292"/>
                    <a:pt x="135" y="298"/>
                  </a:cubicBezTo>
                  <a:cubicBezTo>
                    <a:pt x="133" y="298"/>
                    <a:pt x="130" y="298"/>
                    <a:pt x="128" y="298"/>
                  </a:cubicBezTo>
                  <a:cubicBezTo>
                    <a:pt x="128" y="290"/>
                    <a:pt x="130" y="281"/>
                    <a:pt x="134" y="271"/>
                  </a:cubicBezTo>
                  <a:cubicBezTo>
                    <a:pt x="150" y="256"/>
                    <a:pt x="166" y="233"/>
                    <a:pt x="179" y="213"/>
                  </a:cubicBezTo>
                  <a:close/>
                  <a:moveTo>
                    <a:pt x="273" y="92"/>
                  </a:moveTo>
                  <a:cubicBezTo>
                    <a:pt x="272" y="93"/>
                    <a:pt x="270" y="95"/>
                    <a:pt x="269" y="97"/>
                  </a:cubicBezTo>
                  <a:cubicBezTo>
                    <a:pt x="253" y="122"/>
                    <a:pt x="236" y="148"/>
                    <a:pt x="220" y="174"/>
                  </a:cubicBezTo>
                  <a:cubicBezTo>
                    <a:pt x="215" y="181"/>
                    <a:pt x="209" y="191"/>
                    <a:pt x="203" y="200"/>
                  </a:cubicBezTo>
                  <a:cubicBezTo>
                    <a:pt x="209" y="178"/>
                    <a:pt x="217" y="159"/>
                    <a:pt x="225" y="142"/>
                  </a:cubicBezTo>
                  <a:cubicBezTo>
                    <a:pt x="233" y="131"/>
                    <a:pt x="241" y="120"/>
                    <a:pt x="249" y="110"/>
                  </a:cubicBezTo>
                  <a:cubicBezTo>
                    <a:pt x="250" y="108"/>
                    <a:pt x="251" y="107"/>
                    <a:pt x="252" y="105"/>
                  </a:cubicBezTo>
                  <a:cubicBezTo>
                    <a:pt x="258" y="99"/>
                    <a:pt x="265" y="95"/>
                    <a:pt x="273" y="92"/>
                  </a:cubicBezTo>
                  <a:close/>
                  <a:moveTo>
                    <a:pt x="209" y="208"/>
                  </a:moveTo>
                  <a:cubicBezTo>
                    <a:pt x="230" y="177"/>
                    <a:pt x="250" y="144"/>
                    <a:pt x="269" y="113"/>
                  </a:cubicBezTo>
                  <a:cubicBezTo>
                    <a:pt x="271" y="109"/>
                    <a:pt x="274" y="105"/>
                    <a:pt x="276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5" y="104"/>
                    <a:pt x="274" y="106"/>
                    <a:pt x="273" y="108"/>
                  </a:cubicBezTo>
                  <a:cubicBezTo>
                    <a:pt x="266" y="122"/>
                    <a:pt x="259" y="136"/>
                    <a:pt x="253" y="150"/>
                  </a:cubicBezTo>
                  <a:cubicBezTo>
                    <a:pt x="253" y="150"/>
                    <a:pt x="252" y="151"/>
                    <a:pt x="252" y="152"/>
                  </a:cubicBezTo>
                  <a:cubicBezTo>
                    <a:pt x="237" y="174"/>
                    <a:pt x="219" y="196"/>
                    <a:pt x="206" y="213"/>
                  </a:cubicBezTo>
                  <a:cubicBezTo>
                    <a:pt x="207" y="211"/>
                    <a:pt x="209" y="208"/>
                    <a:pt x="209" y="208"/>
                  </a:cubicBezTo>
                  <a:close/>
                  <a:moveTo>
                    <a:pt x="290" y="104"/>
                  </a:moveTo>
                  <a:cubicBezTo>
                    <a:pt x="289" y="108"/>
                    <a:pt x="288" y="112"/>
                    <a:pt x="286" y="116"/>
                  </a:cubicBezTo>
                  <a:cubicBezTo>
                    <a:pt x="281" y="126"/>
                    <a:pt x="277" y="136"/>
                    <a:pt x="272" y="145"/>
                  </a:cubicBezTo>
                  <a:cubicBezTo>
                    <a:pt x="273" y="142"/>
                    <a:pt x="273" y="138"/>
                    <a:pt x="274" y="134"/>
                  </a:cubicBezTo>
                  <a:cubicBezTo>
                    <a:pt x="279" y="124"/>
                    <a:pt x="285" y="114"/>
                    <a:pt x="290" y="104"/>
                  </a:cubicBezTo>
                  <a:close/>
                  <a:moveTo>
                    <a:pt x="154" y="290"/>
                  </a:moveTo>
                  <a:cubicBezTo>
                    <a:pt x="153" y="293"/>
                    <a:pt x="153" y="296"/>
                    <a:pt x="152" y="299"/>
                  </a:cubicBezTo>
                  <a:cubicBezTo>
                    <a:pt x="150" y="299"/>
                    <a:pt x="148" y="299"/>
                    <a:pt x="145" y="299"/>
                  </a:cubicBezTo>
                  <a:cubicBezTo>
                    <a:pt x="148" y="296"/>
                    <a:pt x="151" y="293"/>
                    <a:pt x="154" y="290"/>
                  </a:cubicBezTo>
                  <a:close/>
                  <a:moveTo>
                    <a:pt x="191" y="244"/>
                  </a:moveTo>
                  <a:cubicBezTo>
                    <a:pt x="194" y="238"/>
                    <a:pt x="202" y="229"/>
                    <a:pt x="210" y="219"/>
                  </a:cubicBezTo>
                  <a:cubicBezTo>
                    <a:pt x="218" y="209"/>
                    <a:pt x="225" y="200"/>
                    <a:pt x="233" y="191"/>
                  </a:cubicBezTo>
                  <a:cubicBezTo>
                    <a:pt x="230" y="196"/>
                    <a:pt x="227" y="201"/>
                    <a:pt x="225" y="207"/>
                  </a:cubicBezTo>
                  <a:cubicBezTo>
                    <a:pt x="211" y="231"/>
                    <a:pt x="195" y="254"/>
                    <a:pt x="179" y="275"/>
                  </a:cubicBezTo>
                  <a:cubicBezTo>
                    <a:pt x="177" y="274"/>
                    <a:pt x="175" y="273"/>
                    <a:pt x="173" y="272"/>
                  </a:cubicBezTo>
                  <a:cubicBezTo>
                    <a:pt x="172" y="271"/>
                    <a:pt x="170" y="272"/>
                    <a:pt x="169" y="273"/>
                  </a:cubicBezTo>
                  <a:cubicBezTo>
                    <a:pt x="168" y="274"/>
                    <a:pt x="168" y="275"/>
                    <a:pt x="168" y="275"/>
                  </a:cubicBezTo>
                  <a:cubicBezTo>
                    <a:pt x="168" y="276"/>
                    <a:pt x="168" y="277"/>
                    <a:pt x="169" y="278"/>
                  </a:cubicBezTo>
                  <a:cubicBezTo>
                    <a:pt x="170" y="279"/>
                    <a:pt x="171" y="280"/>
                    <a:pt x="174" y="282"/>
                  </a:cubicBezTo>
                  <a:cubicBezTo>
                    <a:pt x="169" y="288"/>
                    <a:pt x="164" y="294"/>
                    <a:pt x="160" y="299"/>
                  </a:cubicBezTo>
                  <a:cubicBezTo>
                    <a:pt x="161" y="291"/>
                    <a:pt x="163" y="283"/>
                    <a:pt x="167" y="274"/>
                  </a:cubicBezTo>
                  <a:cubicBezTo>
                    <a:pt x="173" y="265"/>
                    <a:pt x="180" y="255"/>
                    <a:pt x="186" y="245"/>
                  </a:cubicBezTo>
                  <a:cubicBezTo>
                    <a:pt x="186" y="245"/>
                    <a:pt x="186" y="245"/>
                    <a:pt x="186" y="245"/>
                  </a:cubicBezTo>
                  <a:cubicBezTo>
                    <a:pt x="188" y="246"/>
                    <a:pt x="190" y="246"/>
                    <a:pt x="191" y="244"/>
                  </a:cubicBezTo>
                  <a:close/>
                  <a:moveTo>
                    <a:pt x="213" y="240"/>
                  </a:moveTo>
                  <a:cubicBezTo>
                    <a:pt x="210" y="247"/>
                    <a:pt x="209" y="253"/>
                    <a:pt x="208" y="260"/>
                  </a:cubicBezTo>
                  <a:cubicBezTo>
                    <a:pt x="205" y="258"/>
                    <a:pt x="203" y="256"/>
                    <a:pt x="202" y="255"/>
                  </a:cubicBezTo>
                  <a:cubicBezTo>
                    <a:pt x="206" y="250"/>
                    <a:pt x="209" y="245"/>
                    <a:pt x="213" y="240"/>
                  </a:cubicBezTo>
                  <a:close/>
                  <a:moveTo>
                    <a:pt x="179" y="287"/>
                  </a:moveTo>
                  <a:cubicBezTo>
                    <a:pt x="183" y="292"/>
                    <a:pt x="190" y="298"/>
                    <a:pt x="197" y="305"/>
                  </a:cubicBezTo>
                  <a:cubicBezTo>
                    <a:pt x="193" y="305"/>
                    <a:pt x="188" y="304"/>
                    <a:pt x="183" y="303"/>
                  </a:cubicBezTo>
                  <a:cubicBezTo>
                    <a:pt x="181" y="303"/>
                    <a:pt x="179" y="302"/>
                    <a:pt x="177" y="302"/>
                  </a:cubicBezTo>
                  <a:cubicBezTo>
                    <a:pt x="174" y="302"/>
                    <a:pt x="171" y="301"/>
                    <a:pt x="167" y="301"/>
                  </a:cubicBezTo>
                  <a:cubicBezTo>
                    <a:pt x="171" y="296"/>
                    <a:pt x="175" y="292"/>
                    <a:pt x="179" y="287"/>
                  </a:cubicBezTo>
                  <a:close/>
                  <a:moveTo>
                    <a:pt x="198" y="261"/>
                  </a:moveTo>
                  <a:cubicBezTo>
                    <a:pt x="201" y="264"/>
                    <a:pt x="204" y="267"/>
                    <a:pt x="206" y="270"/>
                  </a:cubicBezTo>
                  <a:cubicBezTo>
                    <a:pt x="206" y="273"/>
                    <a:pt x="206" y="276"/>
                    <a:pt x="206" y="278"/>
                  </a:cubicBezTo>
                  <a:cubicBezTo>
                    <a:pt x="206" y="281"/>
                    <a:pt x="206" y="284"/>
                    <a:pt x="206" y="286"/>
                  </a:cubicBezTo>
                  <a:cubicBezTo>
                    <a:pt x="206" y="288"/>
                    <a:pt x="207" y="289"/>
                    <a:pt x="209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8" y="291"/>
                    <a:pt x="207" y="293"/>
                    <a:pt x="206" y="295"/>
                  </a:cubicBezTo>
                  <a:cubicBezTo>
                    <a:pt x="199" y="289"/>
                    <a:pt x="192" y="284"/>
                    <a:pt x="185" y="279"/>
                  </a:cubicBezTo>
                  <a:cubicBezTo>
                    <a:pt x="189" y="273"/>
                    <a:pt x="194" y="267"/>
                    <a:pt x="198" y="261"/>
                  </a:cubicBezTo>
                  <a:close/>
                  <a:moveTo>
                    <a:pt x="264" y="152"/>
                  </a:moveTo>
                  <a:cubicBezTo>
                    <a:pt x="264" y="157"/>
                    <a:pt x="263" y="162"/>
                    <a:pt x="263" y="166"/>
                  </a:cubicBezTo>
                  <a:cubicBezTo>
                    <a:pt x="261" y="172"/>
                    <a:pt x="258" y="177"/>
                    <a:pt x="256" y="182"/>
                  </a:cubicBezTo>
                  <a:cubicBezTo>
                    <a:pt x="244" y="211"/>
                    <a:pt x="231" y="240"/>
                    <a:pt x="216" y="267"/>
                  </a:cubicBezTo>
                  <a:cubicBezTo>
                    <a:pt x="215" y="266"/>
                    <a:pt x="215" y="266"/>
                    <a:pt x="214" y="265"/>
                  </a:cubicBezTo>
                  <a:cubicBezTo>
                    <a:pt x="216" y="248"/>
                    <a:pt x="223" y="228"/>
                    <a:pt x="231" y="210"/>
                  </a:cubicBezTo>
                  <a:cubicBezTo>
                    <a:pt x="243" y="191"/>
                    <a:pt x="254" y="172"/>
                    <a:pt x="264" y="152"/>
                  </a:cubicBezTo>
                  <a:close/>
                  <a:moveTo>
                    <a:pt x="312" y="84"/>
                  </a:moveTo>
                  <a:cubicBezTo>
                    <a:pt x="312" y="84"/>
                    <a:pt x="312" y="84"/>
                    <a:pt x="313" y="84"/>
                  </a:cubicBezTo>
                  <a:cubicBezTo>
                    <a:pt x="302" y="106"/>
                    <a:pt x="292" y="127"/>
                    <a:pt x="282" y="148"/>
                  </a:cubicBezTo>
                  <a:cubicBezTo>
                    <a:pt x="278" y="157"/>
                    <a:pt x="273" y="167"/>
                    <a:pt x="269" y="176"/>
                  </a:cubicBezTo>
                  <a:cubicBezTo>
                    <a:pt x="269" y="175"/>
                    <a:pt x="269" y="174"/>
                    <a:pt x="269" y="173"/>
                  </a:cubicBezTo>
                  <a:cubicBezTo>
                    <a:pt x="271" y="170"/>
                    <a:pt x="272" y="167"/>
                    <a:pt x="274" y="164"/>
                  </a:cubicBezTo>
                  <a:cubicBezTo>
                    <a:pt x="280" y="149"/>
                    <a:pt x="287" y="134"/>
                    <a:pt x="293" y="119"/>
                  </a:cubicBezTo>
                  <a:cubicBezTo>
                    <a:pt x="299" y="107"/>
                    <a:pt x="305" y="95"/>
                    <a:pt x="312" y="84"/>
                  </a:cubicBezTo>
                  <a:close/>
                  <a:moveTo>
                    <a:pt x="322" y="86"/>
                  </a:moveTo>
                  <a:cubicBezTo>
                    <a:pt x="322" y="86"/>
                    <a:pt x="322" y="86"/>
                    <a:pt x="322" y="86"/>
                  </a:cubicBezTo>
                  <a:cubicBezTo>
                    <a:pt x="320" y="90"/>
                    <a:pt x="319" y="95"/>
                    <a:pt x="317" y="99"/>
                  </a:cubicBezTo>
                  <a:cubicBezTo>
                    <a:pt x="318" y="95"/>
                    <a:pt x="320" y="90"/>
                    <a:pt x="322" y="86"/>
                  </a:cubicBezTo>
                  <a:close/>
                  <a:moveTo>
                    <a:pt x="262" y="191"/>
                  </a:moveTo>
                  <a:cubicBezTo>
                    <a:pt x="262" y="191"/>
                    <a:pt x="262" y="191"/>
                    <a:pt x="262" y="191"/>
                  </a:cubicBezTo>
                  <a:cubicBezTo>
                    <a:pt x="261" y="192"/>
                    <a:pt x="261" y="193"/>
                    <a:pt x="260" y="194"/>
                  </a:cubicBezTo>
                  <a:cubicBezTo>
                    <a:pt x="261" y="193"/>
                    <a:pt x="261" y="192"/>
                    <a:pt x="262" y="191"/>
                  </a:cubicBezTo>
                  <a:close/>
                  <a:moveTo>
                    <a:pt x="227" y="273"/>
                  </a:moveTo>
                  <a:cubicBezTo>
                    <a:pt x="227" y="274"/>
                    <a:pt x="227" y="275"/>
                    <a:pt x="227" y="276"/>
                  </a:cubicBezTo>
                  <a:cubicBezTo>
                    <a:pt x="227" y="276"/>
                    <a:pt x="226" y="275"/>
                    <a:pt x="226" y="275"/>
                  </a:cubicBezTo>
                  <a:cubicBezTo>
                    <a:pt x="226" y="274"/>
                    <a:pt x="227" y="274"/>
                    <a:pt x="227" y="273"/>
                  </a:cubicBezTo>
                  <a:close/>
                  <a:moveTo>
                    <a:pt x="122" y="306"/>
                  </a:moveTo>
                  <a:cubicBezTo>
                    <a:pt x="122" y="306"/>
                    <a:pt x="122" y="306"/>
                    <a:pt x="122" y="306"/>
                  </a:cubicBezTo>
                  <a:cubicBezTo>
                    <a:pt x="116" y="307"/>
                    <a:pt x="111" y="307"/>
                    <a:pt x="106" y="307"/>
                  </a:cubicBezTo>
                  <a:cubicBezTo>
                    <a:pt x="111" y="306"/>
                    <a:pt x="116" y="306"/>
                    <a:pt x="122" y="306"/>
                  </a:cubicBezTo>
                  <a:close/>
                  <a:moveTo>
                    <a:pt x="194" y="312"/>
                  </a:move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lose/>
                  <a:moveTo>
                    <a:pt x="194" y="323"/>
                  </a:moveTo>
                  <a:cubicBezTo>
                    <a:pt x="194" y="323"/>
                    <a:pt x="194" y="323"/>
                    <a:pt x="194" y="323"/>
                  </a:cubicBezTo>
                  <a:cubicBezTo>
                    <a:pt x="194" y="323"/>
                    <a:pt x="194" y="323"/>
                    <a:pt x="194" y="324"/>
                  </a:cubicBezTo>
                  <a:cubicBezTo>
                    <a:pt x="194" y="323"/>
                    <a:pt x="194" y="323"/>
                    <a:pt x="194" y="323"/>
                  </a:cubicBezTo>
                  <a:close/>
                  <a:moveTo>
                    <a:pt x="220" y="317"/>
                  </a:moveTo>
                  <a:cubicBezTo>
                    <a:pt x="220" y="317"/>
                    <a:pt x="220" y="317"/>
                    <a:pt x="220" y="317"/>
                  </a:cubicBezTo>
                  <a:cubicBezTo>
                    <a:pt x="226" y="322"/>
                    <a:pt x="233" y="328"/>
                    <a:pt x="239" y="333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85" y="366"/>
                    <a:pt x="297" y="375"/>
                    <a:pt x="309" y="384"/>
                  </a:cubicBezTo>
                  <a:cubicBezTo>
                    <a:pt x="309" y="386"/>
                    <a:pt x="309" y="388"/>
                    <a:pt x="309" y="391"/>
                  </a:cubicBezTo>
                  <a:cubicBezTo>
                    <a:pt x="284" y="373"/>
                    <a:pt x="249" y="343"/>
                    <a:pt x="220" y="317"/>
                  </a:cubicBezTo>
                  <a:close/>
                  <a:moveTo>
                    <a:pt x="220" y="285"/>
                  </a:moveTo>
                  <a:cubicBezTo>
                    <a:pt x="221" y="286"/>
                    <a:pt x="223" y="287"/>
                    <a:pt x="224" y="288"/>
                  </a:cubicBezTo>
                  <a:cubicBezTo>
                    <a:pt x="225" y="290"/>
                    <a:pt x="226" y="291"/>
                    <a:pt x="227" y="292"/>
                  </a:cubicBezTo>
                  <a:cubicBezTo>
                    <a:pt x="228" y="296"/>
                    <a:pt x="229" y="299"/>
                    <a:pt x="230" y="301"/>
                  </a:cubicBezTo>
                  <a:cubicBezTo>
                    <a:pt x="231" y="303"/>
                    <a:pt x="232" y="303"/>
                    <a:pt x="233" y="304"/>
                  </a:cubicBezTo>
                  <a:cubicBezTo>
                    <a:pt x="234" y="304"/>
                    <a:pt x="235" y="303"/>
                    <a:pt x="236" y="302"/>
                  </a:cubicBezTo>
                  <a:cubicBezTo>
                    <a:pt x="236" y="302"/>
                    <a:pt x="236" y="302"/>
                    <a:pt x="236" y="302"/>
                  </a:cubicBezTo>
                  <a:cubicBezTo>
                    <a:pt x="241" y="307"/>
                    <a:pt x="245" y="311"/>
                    <a:pt x="249" y="315"/>
                  </a:cubicBezTo>
                  <a:cubicBezTo>
                    <a:pt x="249" y="316"/>
                    <a:pt x="249" y="317"/>
                    <a:pt x="249" y="318"/>
                  </a:cubicBezTo>
                  <a:cubicBezTo>
                    <a:pt x="241" y="315"/>
                    <a:pt x="233" y="312"/>
                    <a:pt x="223" y="310"/>
                  </a:cubicBezTo>
                  <a:cubicBezTo>
                    <a:pt x="222" y="309"/>
                    <a:pt x="221" y="308"/>
                    <a:pt x="220" y="307"/>
                  </a:cubicBezTo>
                  <a:cubicBezTo>
                    <a:pt x="217" y="305"/>
                    <a:pt x="214" y="302"/>
                    <a:pt x="211" y="299"/>
                  </a:cubicBezTo>
                  <a:cubicBezTo>
                    <a:pt x="214" y="294"/>
                    <a:pt x="217" y="290"/>
                    <a:pt x="220" y="285"/>
                  </a:cubicBezTo>
                  <a:close/>
                  <a:moveTo>
                    <a:pt x="262" y="207"/>
                  </a:moveTo>
                  <a:cubicBezTo>
                    <a:pt x="262" y="216"/>
                    <a:pt x="263" y="225"/>
                    <a:pt x="263" y="233"/>
                  </a:cubicBezTo>
                  <a:cubicBezTo>
                    <a:pt x="256" y="252"/>
                    <a:pt x="248" y="269"/>
                    <a:pt x="239" y="285"/>
                  </a:cubicBezTo>
                  <a:cubicBezTo>
                    <a:pt x="237" y="284"/>
                    <a:pt x="235" y="282"/>
                    <a:pt x="234" y="281"/>
                  </a:cubicBezTo>
                  <a:cubicBezTo>
                    <a:pt x="234" y="272"/>
                    <a:pt x="236" y="262"/>
                    <a:pt x="239" y="252"/>
                  </a:cubicBezTo>
                  <a:cubicBezTo>
                    <a:pt x="247" y="237"/>
                    <a:pt x="254" y="222"/>
                    <a:pt x="262" y="207"/>
                  </a:cubicBezTo>
                  <a:close/>
                  <a:moveTo>
                    <a:pt x="288" y="151"/>
                  </a:moveTo>
                  <a:cubicBezTo>
                    <a:pt x="293" y="142"/>
                    <a:pt x="297" y="132"/>
                    <a:pt x="302" y="123"/>
                  </a:cubicBezTo>
                  <a:cubicBezTo>
                    <a:pt x="299" y="132"/>
                    <a:pt x="296" y="142"/>
                    <a:pt x="294" y="152"/>
                  </a:cubicBezTo>
                  <a:cubicBezTo>
                    <a:pt x="293" y="152"/>
                    <a:pt x="292" y="155"/>
                    <a:pt x="292" y="155"/>
                  </a:cubicBezTo>
                  <a:cubicBezTo>
                    <a:pt x="286" y="169"/>
                    <a:pt x="281" y="185"/>
                    <a:pt x="275" y="200"/>
                  </a:cubicBezTo>
                  <a:cubicBezTo>
                    <a:pt x="273" y="206"/>
                    <a:pt x="271" y="211"/>
                    <a:pt x="269" y="217"/>
                  </a:cubicBezTo>
                  <a:cubicBezTo>
                    <a:pt x="269" y="210"/>
                    <a:pt x="269" y="203"/>
                    <a:pt x="269" y="196"/>
                  </a:cubicBezTo>
                  <a:cubicBezTo>
                    <a:pt x="269" y="195"/>
                    <a:pt x="269" y="194"/>
                    <a:pt x="269" y="193"/>
                  </a:cubicBezTo>
                  <a:cubicBezTo>
                    <a:pt x="275" y="179"/>
                    <a:pt x="282" y="165"/>
                    <a:pt x="288" y="151"/>
                  </a:cubicBezTo>
                  <a:close/>
                  <a:moveTo>
                    <a:pt x="240" y="296"/>
                  </a:moveTo>
                  <a:cubicBezTo>
                    <a:pt x="244" y="298"/>
                    <a:pt x="248" y="301"/>
                    <a:pt x="251" y="304"/>
                  </a:cubicBezTo>
                  <a:cubicBezTo>
                    <a:pt x="251" y="305"/>
                    <a:pt x="251" y="306"/>
                    <a:pt x="251" y="307"/>
                  </a:cubicBezTo>
                  <a:cubicBezTo>
                    <a:pt x="247" y="303"/>
                    <a:pt x="244" y="300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lose/>
                  <a:moveTo>
                    <a:pt x="265" y="249"/>
                  </a:moveTo>
                  <a:cubicBezTo>
                    <a:pt x="265" y="249"/>
                    <a:pt x="265" y="250"/>
                    <a:pt x="265" y="251"/>
                  </a:cubicBezTo>
                  <a:cubicBezTo>
                    <a:pt x="260" y="266"/>
                    <a:pt x="256" y="281"/>
                    <a:pt x="253" y="297"/>
                  </a:cubicBezTo>
                  <a:cubicBezTo>
                    <a:pt x="250" y="294"/>
                    <a:pt x="247" y="292"/>
                    <a:pt x="244" y="290"/>
                  </a:cubicBezTo>
                  <a:cubicBezTo>
                    <a:pt x="252" y="277"/>
                    <a:pt x="259" y="263"/>
                    <a:pt x="265" y="249"/>
                  </a:cubicBezTo>
                  <a:close/>
                  <a:moveTo>
                    <a:pt x="267" y="268"/>
                  </a:moveTo>
                  <a:cubicBezTo>
                    <a:pt x="268" y="270"/>
                    <a:pt x="268" y="272"/>
                    <a:pt x="268" y="273"/>
                  </a:cubicBezTo>
                  <a:cubicBezTo>
                    <a:pt x="269" y="278"/>
                    <a:pt x="270" y="283"/>
                    <a:pt x="271" y="288"/>
                  </a:cubicBezTo>
                  <a:cubicBezTo>
                    <a:pt x="269" y="294"/>
                    <a:pt x="267" y="300"/>
                    <a:pt x="264" y="306"/>
                  </a:cubicBezTo>
                  <a:cubicBezTo>
                    <a:pt x="262" y="305"/>
                    <a:pt x="261" y="303"/>
                    <a:pt x="259" y="302"/>
                  </a:cubicBezTo>
                  <a:cubicBezTo>
                    <a:pt x="261" y="290"/>
                    <a:pt x="264" y="279"/>
                    <a:pt x="267" y="268"/>
                  </a:cubicBezTo>
                  <a:close/>
                  <a:moveTo>
                    <a:pt x="310" y="133"/>
                  </a:moveTo>
                  <a:cubicBezTo>
                    <a:pt x="317" y="118"/>
                    <a:pt x="324" y="103"/>
                    <a:pt x="329" y="87"/>
                  </a:cubicBezTo>
                  <a:cubicBezTo>
                    <a:pt x="332" y="88"/>
                    <a:pt x="335" y="88"/>
                    <a:pt x="338" y="88"/>
                  </a:cubicBezTo>
                  <a:cubicBezTo>
                    <a:pt x="337" y="90"/>
                    <a:pt x="336" y="93"/>
                    <a:pt x="335" y="96"/>
                  </a:cubicBezTo>
                  <a:cubicBezTo>
                    <a:pt x="335" y="97"/>
                    <a:pt x="334" y="99"/>
                    <a:pt x="334" y="100"/>
                  </a:cubicBezTo>
                  <a:cubicBezTo>
                    <a:pt x="321" y="137"/>
                    <a:pt x="309" y="175"/>
                    <a:pt x="295" y="212"/>
                  </a:cubicBezTo>
                  <a:cubicBezTo>
                    <a:pt x="291" y="222"/>
                    <a:pt x="288" y="234"/>
                    <a:pt x="284" y="247"/>
                  </a:cubicBezTo>
                  <a:cubicBezTo>
                    <a:pt x="281" y="256"/>
                    <a:pt x="279" y="266"/>
                    <a:pt x="276" y="275"/>
                  </a:cubicBezTo>
                  <a:cubicBezTo>
                    <a:pt x="276" y="274"/>
                    <a:pt x="275" y="273"/>
                    <a:pt x="275" y="272"/>
                  </a:cubicBezTo>
                  <a:cubicBezTo>
                    <a:pt x="274" y="266"/>
                    <a:pt x="273" y="259"/>
                    <a:pt x="272" y="251"/>
                  </a:cubicBezTo>
                  <a:cubicBezTo>
                    <a:pt x="274" y="245"/>
                    <a:pt x="276" y="239"/>
                    <a:pt x="278" y="232"/>
                  </a:cubicBezTo>
                  <a:cubicBezTo>
                    <a:pt x="285" y="208"/>
                    <a:pt x="285" y="208"/>
                    <a:pt x="285" y="20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8" y="164"/>
                    <a:pt x="299" y="159"/>
                    <a:pt x="300" y="154"/>
                  </a:cubicBezTo>
                  <a:cubicBezTo>
                    <a:pt x="303" y="147"/>
                    <a:pt x="310" y="133"/>
                    <a:pt x="310" y="133"/>
                  </a:cubicBezTo>
                  <a:close/>
                  <a:moveTo>
                    <a:pt x="257" y="310"/>
                  </a:moveTo>
                  <a:cubicBezTo>
                    <a:pt x="258" y="310"/>
                    <a:pt x="260" y="311"/>
                    <a:pt x="261" y="312"/>
                  </a:cubicBezTo>
                  <a:cubicBezTo>
                    <a:pt x="260" y="313"/>
                    <a:pt x="260" y="314"/>
                    <a:pt x="259" y="315"/>
                  </a:cubicBezTo>
                  <a:cubicBezTo>
                    <a:pt x="258" y="314"/>
                    <a:pt x="258" y="314"/>
                    <a:pt x="257" y="313"/>
                  </a:cubicBezTo>
                  <a:cubicBezTo>
                    <a:pt x="257" y="312"/>
                    <a:pt x="257" y="311"/>
                    <a:pt x="257" y="310"/>
                  </a:cubicBezTo>
                  <a:close/>
                  <a:moveTo>
                    <a:pt x="243" y="327"/>
                  </a:moveTo>
                  <a:cubicBezTo>
                    <a:pt x="241" y="325"/>
                    <a:pt x="238" y="323"/>
                    <a:pt x="235" y="320"/>
                  </a:cubicBezTo>
                  <a:cubicBezTo>
                    <a:pt x="239" y="322"/>
                    <a:pt x="244" y="323"/>
                    <a:pt x="248" y="325"/>
                  </a:cubicBezTo>
                  <a:cubicBezTo>
                    <a:pt x="248" y="327"/>
                    <a:pt x="247" y="328"/>
                    <a:pt x="247" y="330"/>
                  </a:cubicBezTo>
                  <a:cubicBezTo>
                    <a:pt x="246" y="330"/>
                    <a:pt x="243" y="327"/>
                    <a:pt x="243" y="327"/>
                  </a:cubicBezTo>
                  <a:close/>
                  <a:moveTo>
                    <a:pt x="259" y="329"/>
                  </a:moveTo>
                  <a:cubicBezTo>
                    <a:pt x="264" y="331"/>
                    <a:pt x="269" y="334"/>
                    <a:pt x="274" y="336"/>
                  </a:cubicBezTo>
                  <a:cubicBezTo>
                    <a:pt x="278" y="340"/>
                    <a:pt x="283" y="343"/>
                    <a:pt x="287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7" y="347"/>
                    <a:pt x="288" y="348"/>
                    <a:pt x="290" y="349"/>
                  </a:cubicBezTo>
                  <a:cubicBezTo>
                    <a:pt x="290" y="349"/>
                    <a:pt x="291" y="349"/>
                    <a:pt x="292" y="348"/>
                  </a:cubicBezTo>
                  <a:cubicBezTo>
                    <a:pt x="294" y="349"/>
                    <a:pt x="297" y="350"/>
                    <a:pt x="299" y="351"/>
                  </a:cubicBezTo>
                  <a:cubicBezTo>
                    <a:pt x="302" y="357"/>
                    <a:pt x="306" y="362"/>
                    <a:pt x="309" y="368"/>
                  </a:cubicBezTo>
                  <a:cubicBezTo>
                    <a:pt x="309" y="370"/>
                    <a:pt x="309" y="373"/>
                    <a:pt x="309" y="375"/>
                  </a:cubicBezTo>
                  <a:cubicBezTo>
                    <a:pt x="298" y="367"/>
                    <a:pt x="288" y="359"/>
                    <a:pt x="277" y="352"/>
                  </a:cubicBezTo>
                  <a:cubicBezTo>
                    <a:pt x="277" y="352"/>
                    <a:pt x="264" y="342"/>
                    <a:pt x="254" y="335"/>
                  </a:cubicBezTo>
                  <a:cubicBezTo>
                    <a:pt x="256" y="333"/>
                    <a:pt x="257" y="331"/>
                    <a:pt x="259" y="329"/>
                  </a:cubicBezTo>
                  <a:close/>
                  <a:moveTo>
                    <a:pt x="266" y="317"/>
                  </a:moveTo>
                  <a:cubicBezTo>
                    <a:pt x="273" y="323"/>
                    <a:pt x="280" y="329"/>
                    <a:pt x="287" y="335"/>
                  </a:cubicBezTo>
                  <a:cubicBezTo>
                    <a:pt x="286" y="335"/>
                    <a:pt x="286" y="335"/>
                    <a:pt x="286" y="334"/>
                  </a:cubicBezTo>
                  <a:cubicBezTo>
                    <a:pt x="283" y="333"/>
                    <a:pt x="280" y="332"/>
                    <a:pt x="277" y="330"/>
                  </a:cubicBezTo>
                  <a:cubicBezTo>
                    <a:pt x="273" y="327"/>
                    <a:pt x="269" y="324"/>
                    <a:pt x="265" y="320"/>
                  </a:cubicBezTo>
                  <a:cubicBezTo>
                    <a:pt x="265" y="319"/>
                    <a:pt x="266" y="318"/>
                    <a:pt x="266" y="317"/>
                  </a:cubicBezTo>
                  <a:close/>
                  <a:moveTo>
                    <a:pt x="275" y="299"/>
                  </a:moveTo>
                  <a:cubicBezTo>
                    <a:pt x="277" y="307"/>
                    <a:pt x="280" y="315"/>
                    <a:pt x="284" y="323"/>
                  </a:cubicBezTo>
                  <a:cubicBezTo>
                    <a:pt x="279" y="319"/>
                    <a:pt x="274" y="315"/>
                    <a:pt x="270" y="311"/>
                  </a:cubicBezTo>
                  <a:cubicBezTo>
                    <a:pt x="271" y="307"/>
                    <a:pt x="273" y="303"/>
                    <a:pt x="275" y="299"/>
                  </a:cubicBezTo>
                  <a:close/>
                  <a:moveTo>
                    <a:pt x="291" y="249"/>
                  </a:moveTo>
                  <a:cubicBezTo>
                    <a:pt x="294" y="236"/>
                    <a:pt x="298" y="224"/>
                    <a:pt x="302" y="214"/>
                  </a:cubicBezTo>
                  <a:cubicBezTo>
                    <a:pt x="305" y="204"/>
                    <a:pt x="309" y="194"/>
                    <a:pt x="312" y="184"/>
                  </a:cubicBezTo>
                  <a:cubicBezTo>
                    <a:pt x="302" y="230"/>
                    <a:pt x="295" y="275"/>
                    <a:pt x="290" y="319"/>
                  </a:cubicBezTo>
                  <a:cubicBezTo>
                    <a:pt x="285" y="310"/>
                    <a:pt x="282" y="299"/>
                    <a:pt x="279" y="288"/>
                  </a:cubicBezTo>
                  <a:cubicBezTo>
                    <a:pt x="283" y="275"/>
                    <a:pt x="287" y="262"/>
                    <a:pt x="291" y="249"/>
                  </a:cubicBezTo>
                  <a:close/>
                  <a:moveTo>
                    <a:pt x="365" y="86"/>
                  </a:moveTo>
                  <a:cubicBezTo>
                    <a:pt x="360" y="104"/>
                    <a:pt x="355" y="122"/>
                    <a:pt x="350" y="139"/>
                  </a:cubicBezTo>
                  <a:cubicBezTo>
                    <a:pt x="344" y="164"/>
                    <a:pt x="337" y="190"/>
                    <a:pt x="330" y="214"/>
                  </a:cubicBezTo>
                  <a:cubicBezTo>
                    <a:pt x="326" y="225"/>
                    <a:pt x="324" y="238"/>
                    <a:pt x="320" y="252"/>
                  </a:cubicBezTo>
                  <a:cubicBezTo>
                    <a:pt x="314" y="279"/>
                    <a:pt x="307" y="309"/>
                    <a:pt x="296" y="330"/>
                  </a:cubicBezTo>
                  <a:cubicBezTo>
                    <a:pt x="303" y="254"/>
                    <a:pt x="319" y="173"/>
                    <a:pt x="342" y="98"/>
                  </a:cubicBezTo>
                  <a:cubicBezTo>
                    <a:pt x="343" y="95"/>
                    <a:pt x="344" y="91"/>
                    <a:pt x="345" y="88"/>
                  </a:cubicBezTo>
                  <a:cubicBezTo>
                    <a:pt x="352" y="88"/>
                    <a:pt x="359" y="87"/>
                    <a:pt x="365" y="86"/>
                  </a:cubicBezTo>
                  <a:close/>
                  <a:moveTo>
                    <a:pt x="377" y="83"/>
                  </a:moveTo>
                  <a:cubicBezTo>
                    <a:pt x="382" y="84"/>
                    <a:pt x="387" y="84"/>
                    <a:pt x="392" y="84"/>
                  </a:cubicBezTo>
                  <a:cubicBezTo>
                    <a:pt x="377" y="119"/>
                    <a:pt x="363" y="155"/>
                    <a:pt x="350" y="190"/>
                  </a:cubicBezTo>
                  <a:cubicBezTo>
                    <a:pt x="357" y="155"/>
                    <a:pt x="366" y="120"/>
                    <a:pt x="374" y="84"/>
                  </a:cubicBezTo>
                  <a:cubicBezTo>
                    <a:pt x="375" y="84"/>
                    <a:pt x="376" y="83"/>
                    <a:pt x="377" y="83"/>
                  </a:cubicBezTo>
                  <a:close/>
                  <a:moveTo>
                    <a:pt x="327" y="253"/>
                  </a:moveTo>
                  <a:cubicBezTo>
                    <a:pt x="330" y="240"/>
                    <a:pt x="333" y="227"/>
                    <a:pt x="337" y="216"/>
                  </a:cubicBezTo>
                  <a:cubicBezTo>
                    <a:pt x="338" y="212"/>
                    <a:pt x="339" y="206"/>
                    <a:pt x="341" y="201"/>
                  </a:cubicBezTo>
                  <a:cubicBezTo>
                    <a:pt x="338" y="217"/>
                    <a:pt x="335" y="233"/>
                    <a:pt x="332" y="248"/>
                  </a:cubicBezTo>
                  <a:cubicBezTo>
                    <a:pt x="322" y="281"/>
                    <a:pt x="315" y="314"/>
                    <a:pt x="311" y="347"/>
                  </a:cubicBezTo>
                  <a:cubicBezTo>
                    <a:pt x="310" y="347"/>
                    <a:pt x="309" y="346"/>
                    <a:pt x="308" y="346"/>
                  </a:cubicBezTo>
                  <a:cubicBezTo>
                    <a:pt x="305" y="343"/>
                    <a:pt x="303" y="340"/>
                    <a:pt x="300" y="338"/>
                  </a:cubicBezTo>
                  <a:cubicBezTo>
                    <a:pt x="313" y="315"/>
                    <a:pt x="321" y="283"/>
                    <a:pt x="327" y="253"/>
                  </a:cubicBezTo>
                  <a:close/>
                  <a:moveTo>
                    <a:pt x="320" y="368"/>
                  </a:moveTo>
                  <a:cubicBezTo>
                    <a:pt x="323" y="372"/>
                    <a:pt x="325" y="375"/>
                    <a:pt x="327" y="378"/>
                  </a:cubicBezTo>
                  <a:cubicBezTo>
                    <a:pt x="327" y="379"/>
                    <a:pt x="327" y="379"/>
                    <a:pt x="327" y="380"/>
                  </a:cubicBezTo>
                  <a:cubicBezTo>
                    <a:pt x="324" y="377"/>
                    <a:pt x="322" y="374"/>
                    <a:pt x="320" y="370"/>
                  </a:cubicBezTo>
                  <a:cubicBezTo>
                    <a:pt x="320" y="370"/>
                    <a:pt x="320" y="369"/>
                    <a:pt x="320" y="368"/>
                  </a:cubicBezTo>
                  <a:close/>
                  <a:moveTo>
                    <a:pt x="391" y="104"/>
                  </a:moveTo>
                  <a:cubicBezTo>
                    <a:pt x="383" y="141"/>
                    <a:pt x="375" y="177"/>
                    <a:pt x="368" y="213"/>
                  </a:cubicBezTo>
                  <a:cubicBezTo>
                    <a:pt x="353" y="285"/>
                    <a:pt x="353" y="285"/>
                    <a:pt x="353" y="285"/>
                  </a:cubicBezTo>
                  <a:cubicBezTo>
                    <a:pt x="349" y="303"/>
                    <a:pt x="343" y="323"/>
                    <a:pt x="337" y="342"/>
                  </a:cubicBezTo>
                  <a:cubicBezTo>
                    <a:pt x="336" y="346"/>
                    <a:pt x="335" y="350"/>
                    <a:pt x="334" y="355"/>
                  </a:cubicBezTo>
                  <a:cubicBezTo>
                    <a:pt x="332" y="359"/>
                    <a:pt x="331" y="364"/>
                    <a:pt x="329" y="369"/>
                  </a:cubicBezTo>
                  <a:cubicBezTo>
                    <a:pt x="327" y="366"/>
                    <a:pt x="324" y="363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2" y="359"/>
                    <a:pt x="323" y="359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6" y="360"/>
                    <a:pt x="328" y="359"/>
                    <a:pt x="329" y="357"/>
                  </a:cubicBezTo>
                  <a:cubicBezTo>
                    <a:pt x="329" y="357"/>
                    <a:pt x="329" y="357"/>
                    <a:pt x="329" y="356"/>
                  </a:cubicBezTo>
                  <a:cubicBezTo>
                    <a:pt x="329" y="355"/>
                    <a:pt x="328" y="353"/>
                    <a:pt x="326" y="353"/>
                  </a:cubicBezTo>
                  <a:cubicBezTo>
                    <a:pt x="325" y="352"/>
                    <a:pt x="324" y="352"/>
                    <a:pt x="322" y="351"/>
                  </a:cubicBezTo>
                  <a:cubicBezTo>
                    <a:pt x="327" y="318"/>
                    <a:pt x="332" y="284"/>
                    <a:pt x="339" y="249"/>
                  </a:cubicBezTo>
                  <a:cubicBezTo>
                    <a:pt x="353" y="201"/>
                    <a:pt x="371" y="152"/>
                    <a:pt x="391" y="104"/>
                  </a:cubicBezTo>
                  <a:close/>
                  <a:moveTo>
                    <a:pt x="412" y="82"/>
                  </a:moveTo>
                  <a:cubicBezTo>
                    <a:pt x="412" y="84"/>
                    <a:pt x="412" y="86"/>
                    <a:pt x="412" y="88"/>
                  </a:cubicBezTo>
                  <a:cubicBezTo>
                    <a:pt x="412" y="104"/>
                    <a:pt x="407" y="123"/>
                    <a:pt x="401" y="143"/>
                  </a:cubicBezTo>
                  <a:cubicBezTo>
                    <a:pt x="388" y="165"/>
                    <a:pt x="379" y="198"/>
                    <a:pt x="372" y="228"/>
                  </a:cubicBezTo>
                  <a:cubicBezTo>
                    <a:pt x="373" y="220"/>
                    <a:pt x="374" y="215"/>
                    <a:pt x="374" y="215"/>
                  </a:cubicBezTo>
                  <a:cubicBezTo>
                    <a:pt x="383" y="172"/>
                    <a:pt x="393" y="127"/>
                    <a:pt x="403" y="84"/>
                  </a:cubicBezTo>
                  <a:cubicBezTo>
                    <a:pt x="406" y="83"/>
                    <a:pt x="409" y="83"/>
                    <a:pt x="412" y="82"/>
                  </a:cubicBezTo>
                  <a:close/>
                  <a:moveTo>
                    <a:pt x="318" y="381"/>
                  </a:moveTo>
                  <a:cubicBezTo>
                    <a:pt x="320" y="382"/>
                    <a:pt x="321" y="384"/>
                    <a:pt x="322" y="386"/>
                  </a:cubicBezTo>
                  <a:cubicBezTo>
                    <a:pt x="321" y="385"/>
                    <a:pt x="319" y="384"/>
                    <a:pt x="318" y="383"/>
                  </a:cubicBezTo>
                  <a:cubicBezTo>
                    <a:pt x="318" y="382"/>
                    <a:pt x="318" y="381"/>
                    <a:pt x="318" y="381"/>
                  </a:cubicBezTo>
                  <a:close/>
                  <a:moveTo>
                    <a:pt x="317" y="391"/>
                  </a:moveTo>
                  <a:cubicBezTo>
                    <a:pt x="319" y="392"/>
                    <a:pt x="321" y="394"/>
                    <a:pt x="323" y="396"/>
                  </a:cubicBezTo>
                  <a:cubicBezTo>
                    <a:pt x="323" y="397"/>
                    <a:pt x="322" y="398"/>
                    <a:pt x="322" y="400"/>
                  </a:cubicBezTo>
                  <a:cubicBezTo>
                    <a:pt x="320" y="399"/>
                    <a:pt x="318" y="398"/>
                    <a:pt x="316" y="396"/>
                  </a:cubicBezTo>
                  <a:cubicBezTo>
                    <a:pt x="317" y="394"/>
                    <a:pt x="317" y="393"/>
                    <a:pt x="317" y="391"/>
                  </a:cubicBezTo>
                  <a:close/>
                  <a:moveTo>
                    <a:pt x="333" y="386"/>
                  </a:moveTo>
                  <a:cubicBezTo>
                    <a:pt x="333" y="388"/>
                    <a:pt x="334" y="390"/>
                    <a:pt x="335" y="391"/>
                  </a:cubicBezTo>
                  <a:cubicBezTo>
                    <a:pt x="334" y="390"/>
                    <a:pt x="333" y="389"/>
                    <a:pt x="332" y="388"/>
                  </a:cubicBezTo>
                  <a:cubicBezTo>
                    <a:pt x="332" y="387"/>
                    <a:pt x="332" y="387"/>
                    <a:pt x="333" y="386"/>
                  </a:cubicBezTo>
                  <a:close/>
                  <a:moveTo>
                    <a:pt x="329" y="401"/>
                  </a:moveTo>
                  <a:cubicBezTo>
                    <a:pt x="331" y="402"/>
                    <a:pt x="332" y="404"/>
                    <a:pt x="334" y="405"/>
                  </a:cubicBezTo>
                  <a:cubicBezTo>
                    <a:pt x="332" y="405"/>
                    <a:pt x="331" y="404"/>
                    <a:pt x="328" y="403"/>
                  </a:cubicBezTo>
                  <a:cubicBezTo>
                    <a:pt x="329" y="403"/>
                    <a:pt x="329" y="403"/>
                    <a:pt x="329" y="402"/>
                  </a:cubicBezTo>
                  <a:cubicBezTo>
                    <a:pt x="329" y="402"/>
                    <a:pt x="329" y="401"/>
                    <a:pt x="329" y="401"/>
                  </a:cubicBezTo>
                  <a:close/>
                  <a:moveTo>
                    <a:pt x="413" y="137"/>
                  </a:moveTo>
                  <a:cubicBezTo>
                    <a:pt x="411" y="169"/>
                    <a:pt x="402" y="202"/>
                    <a:pt x="394" y="233"/>
                  </a:cubicBezTo>
                  <a:cubicBezTo>
                    <a:pt x="384" y="268"/>
                    <a:pt x="384" y="268"/>
                    <a:pt x="384" y="268"/>
                  </a:cubicBezTo>
                  <a:cubicBezTo>
                    <a:pt x="382" y="277"/>
                    <a:pt x="381" y="287"/>
                    <a:pt x="379" y="297"/>
                  </a:cubicBezTo>
                  <a:cubicBezTo>
                    <a:pt x="375" y="321"/>
                    <a:pt x="370" y="348"/>
                    <a:pt x="358" y="366"/>
                  </a:cubicBezTo>
                  <a:cubicBezTo>
                    <a:pt x="357" y="361"/>
                    <a:pt x="357" y="355"/>
                    <a:pt x="357" y="349"/>
                  </a:cubicBezTo>
                  <a:cubicBezTo>
                    <a:pt x="357" y="319"/>
                    <a:pt x="366" y="284"/>
                    <a:pt x="375" y="253"/>
                  </a:cubicBezTo>
                  <a:cubicBezTo>
                    <a:pt x="378" y="240"/>
                    <a:pt x="381" y="228"/>
                    <a:pt x="384" y="217"/>
                  </a:cubicBezTo>
                  <a:cubicBezTo>
                    <a:pt x="386" y="206"/>
                    <a:pt x="392" y="191"/>
                    <a:pt x="397" y="176"/>
                  </a:cubicBezTo>
                  <a:cubicBezTo>
                    <a:pt x="401" y="166"/>
                    <a:pt x="404" y="156"/>
                    <a:pt x="408" y="146"/>
                  </a:cubicBezTo>
                  <a:cubicBezTo>
                    <a:pt x="409" y="143"/>
                    <a:pt x="411" y="140"/>
                    <a:pt x="413" y="13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3" name="Freeform 172"/>
            <p:cNvSpPr>
              <a:spLocks noEditPoints="1" noChangeArrowheads="1"/>
            </p:cNvSpPr>
            <p:nvPr/>
          </p:nvSpPr>
          <p:spPr bwMode="auto">
            <a:xfrm>
              <a:off x="3714" y="1445"/>
              <a:ext cx="514" cy="746"/>
            </a:xfrm>
            <a:custGeom>
              <a:avLst/>
              <a:gdLst>
                <a:gd name="T0" fmla="*/ 47 w 355"/>
                <a:gd name="T1" fmla="*/ 161 h 516"/>
                <a:gd name="T2" fmla="*/ 45 w 355"/>
                <a:gd name="T3" fmla="*/ 246 h 516"/>
                <a:gd name="T4" fmla="*/ 63 w 355"/>
                <a:gd name="T5" fmla="*/ 341 h 516"/>
                <a:gd name="T6" fmla="*/ 95 w 355"/>
                <a:gd name="T7" fmla="*/ 329 h 516"/>
                <a:gd name="T8" fmla="*/ 105 w 355"/>
                <a:gd name="T9" fmla="*/ 345 h 516"/>
                <a:gd name="T10" fmla="*/ 125 w 355"/>
                <a:gd name="T11" fmla="*/ 273 h 516"/>
                <a:gd name="T12" fmla="*/ 131 w 355"/>
                <a:gd name="T13" fmla="*/ 352 h 516"/>
                <a:gd name="T14" fmla="*/ 136 w 355"/>
                <a:gd name="T15" fmla="*/ 367 h 516"/>
                <a:gd name="T16" fmla="*/ 328 w 355"/>
                <a:gd name="T17" fmla="*/ 508 h 516"/>
                <a:gd name="T18" fmla="*/ 333 w 355"/>
                <a:gd name="T19" fmla="*/ 382 h 516"/>
                <a:gd name="T20" fmla="*/ 247 w 355"/>
                <a:gd name="T21" fmla="*/ 91 h 516"/>
                <a:gd name="T22" fmla="*/ 218 w 355"/>
                <a:gd name="T23" fmla="*/ 62 h 516"/>
                <a:gd name="T24" fmla="*/ 187 w 355"/>
                <a:gd name="T25" fmla="*/ 25 h 516"/>
                <a:gd name="T26" fmla="*/ 163 w 355"/>
                <a:gd name="T27" fmla="*/ 35 h 516"/>
                <a:gd name="T28" fmla="*/ 136 w 355"/>
                <a:gd name="T29" fmla="*/ 112 h 516"/>
                <a:gd name="T30" fmla="*/ 130 w 355"/>
                <a:gd name="T31" fmla="*/ 35 h 516"/>
                <a:gd name="T32" fmla="*/ 100 w 355"/>
                <a:gd name="T33" fmla="*/ 56 h 516"/>
                <a:gd name="T34" fmla="*/ 107 w 355"/>
                <a:gd name="T35" fmla="*/ 69 h 516"/>
                <a:gd name="T36" fmla="*/ 93 w 355"/>
                <a:gd name="T37" fmla="*/ 149 h 516"/>
                <a:gd name="T38" fmla="*/ 85 w 355"/>
                <a:gd name="T39" fmla="*/ 186 h 516"/>
                <a:gd name="T40" fmla="*/ 120 w 355"/>
                <a:gd name="T41" fmla="*/ 80 h 516"/>
                <a:gd name="T42" fmla="*/ 155 w 355"/>
                <a:gd name="T43" fmla="*/ 47 h 516"/>
                <a:gd name="T44" fmla="*/ 184 w 355"/>
                <a:gd name="T45" fmla="*/ 51 h 516"/>
                <a:gd name="T46" fmla="*/ 201 w 355"/>
                <a:gd name="T47" fmla="*/ 38 h 516"/>
                <a:gd name="T48" fmla="*/ 134 w 355"/>
                <a:gd name="T49" fmla="*/ 192 h 516"/>
                <a:gd name="T50" fmla="*/ 146 w 355"/>
                <a:gd name="T51" fmla="*/ 121 h 516"/>
                <a:gd name="T52" fmla="*/ 187 w 355"/>
                <a:gd name="T53" fmla="*/ 117 h 516"/>
                <a:gd name="T54" fmla="*/ 157 w 355"/>
                <a:gd name="T55" fmla="*/ 149 h 516"/>
                <a:gd name="T56" fmla="*/ 125 w 355"/>
                <a:gd name="T57" fmla="*/ 210 h 516"/>
                <a:gd name="T58" fmla="*/ 149 w 355"/>
                <a:gd name="T59" fmla="*/ 230 h 516"/>
                <a:gd name="T60" fmla="*/ 154 w 355"/>
                <a:gd name="T61" fmla="*/ 233 h 516"/>
                <a:gd name="T62" fmla="*/ 156 w 355"/>
                <a:gd name="T63" fmla="*/ 257 h 516"/>
                <a:gd name="T64" fmla="*/ 161 w 355"/>
                <a:gd name="T65" fmla="*/ 328 h 516"/>
                <a:gd name="T66" fmla="*/ 178 w 355"/>
                <a:gd name="T67" fmla="*/ 199 h 516"/>
                <a:gd name="T68" fmla="*/ 182 w 355"/>
                <a:gd name="T69" fmla="*/ 191 h 516"/>
                <a:gd name="T70" fmla="*/ 196 w 355"/>
                <a:gd name="T71" fmla="*/ 131 h 516"/>
                <a:gd name="T72" fmla="*/ 198 w 355"/>
                <a:gd name="T73" fmla="*/ 70 h 516"/>
                <a:gd name="T74" fmla="*/ 170 w 355"/>
                <a:gd name="T75" fmla="*/ 369 h 516"/>
                <a:gd name="T76" fmla="*/ 170 w 355"/>
                <a:gd name="T77" fmla="*/ 375 h 516"/>
                <a:gd name="T78" fmla="*/ 192 w 355"/>
                <a:gd name="T79" fmla="*/ 261 h 516"/>
                <a:gd name="T80" fmla="*/ 218 w 355"/>
                <a:gd name="T81" fmla="*/ 259 h 516"/>
                <a:gd name="T82" fmla="*/ 202 w 355"/>
                <a:gd name="T83" fmla="*/ 247 h 516"/>
                <a:gd name="T84" fmla="*/ 214 w 355"/>
                <a:gd name="T85" fmla="*/ 131 h 516"/>
                <a:gd name="T86" fmla="*/ 215 w 355"/>
                <a:gd name="T87" fmla="*/ 400 h 516"/>
                <a:gd name="T88" fmla="*/ 231 w 355"/>
                <a:gd name="T89" fmla="*/ 236 h 516"/>
                <a:gd name="T90" fmla="*/ 235 w 355"/>
                <a:gd name="T91" fmla="*/ 216 h 516"/>
                <a:gd name="T92" fmla="*/ 257 w 355"/>
                <a:gd name="T93" fmla="*/ 433 h 516"/>
                <a:gd name="T94" fmla="*/ 267 w 355"/>
                <a:gd name="T95" fmla="*/ 433 h 516"/>
                <a:gd name="T96" fmla="*/ 228 w 355"/>
                <a:gd name="T97" fmla="*/ 78 h 516"/>
                <a:gd name="T98" fmla="*/ 247 w 355"/>
                <a:gd name="T99" fmla="*/ 107 h 516"/>
                <a:gd name="T100" fmla="*/ 270 w 355"/>
                <a:gd name="T101" fmla="*/ 212 h 516"/>
                <a:gd name="T102" fmla="*/ 269 w 355"/>
                <a:gd name="T103" fmla="*/ 442 h 516"/>
                <a:gd name="T104" fmla="*/ 282 w 355"/>
                <a:gd name="T105" fmla="*/ 358 h 516"/>
                <a:gd name="T106" fmla="*/ 277 w 355"/>
                <a:gd name="T107" fmla="*/ 292 h 516"/>
                <a:gd name="T108" fmla="*/ 296 w 355"/>
                <a:gd name="T109" fmla="*/ 433 h 516"/>
                <a:gd name="T110" fmla="*/ 269 w 355"/>
                <a:gd name="T111" fmla="*/ 158 h 516"/>
                <a:gd name="T112" fmla="*/ 269 w 355"/>
                <a:gd name="T113" fmla="*/ 123 h 516"/>
                <a:gd name="T114" fmla="*/ 336 w 355"/>
                <a:gd name="T115" fmla="*/ 456 h 516"/>
                <a:gd name="T116" fmla="*/ 114 w 355"/>
                <a:gd name="T117" fmla="*/ 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516"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6"/>
                    <a:pt x="114" y="9"/>
                    <a:pt x="114" y="13"/>
                  </a:cubicBezTo>
                  <a:cubicBezTo>
                    <a:pt x="114" y="21"/>
                    <a:pt x="115" y="28"/>
                    <a:pt x="115" y="36"/>
                  </a:cubicBezTo>
                  <a:cubicBezTo>
                    <a:pt x="111" y="39"/>
                    <a:pt x="107" y="44"/>
                    <a:pt x="104" y="51"/>
                  </a:cubicBezTo>
                  <a:cubicBezTo>
                    <a:pt x="104" y="50"/>
                    <a:pt x="104" y="50"/>
                    <a:pt x="103" y="49"/>
                  </a:cubicBezTo>
                  <a:cubicBezTo>
                    <a:pt x="103" y="49"/>
                    <a:pt x="102" y="48"/>
                    <a:pt x="101" y="48"/>
                  </a:cubicBezTo>
                  <a:cubicBezTo>
                    <a:pt x="101" y="48"/>
                    <a:pt x="100" y="48"/>
                    <a:pt x="99" y="49"/>
                  </a:cubicBezTo>
                  <a:cubicBezTo>
                    <a:pt x="74" y="77"/>
                    <a:pt x="59" y="121"/>
                    <a:pt x="47" y="161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16" y="246"/>
                    <a:pt x="0" y="289"/>
                    <a:pt x="3" y="327"/>
                  </a:cubicBezTo>
                  <a:cubicBezTo>
                    <a:pt x="3" y="329"/>
                    <a:pt x="5" y="330"/>
                    <a:pt x="6" y="330"/>
                  </a:cubicBezTo>
                  <a:cubicBezTo>
                    <a:pt x="7" y="330"/>
                    <a:pt x="8" y="329"/>
                    <a:pt x="9" y="327"/>
                  </a:cubicBezTo>
                  <a:cubicBezTo>
                    <a:pt x="10" y="306"/>
                    <a:pt x="21" y="285"/>
                    <a:pt x="31" y="264"/>
                  </a:cubicBezTo>
                  <a:cubicBezTo>
                    <a:pt x="37" y="253"/>
                    <a:pt x="42" y="243"/>
                    <a:pt x="46" y="233"/>
                  </a:cubicBezTo>
                  <a:cubicBezTo>
                    <a:pt x="52" y="218"/>
                    <a:pt x="57" y="202"/>
                    <a:pt x="63" y="185"/>
                  </a:cubicBezTo>
                  <a:cubicBezTo>
                    <a:pt x="65" y="180"/>
                    <a:pt x="67" y="174"/>
                    <a:pt x="69" y="168"/>
                  </a:cubicBezTo>
                  <a:cubicBezTo>
                    <a:pt x="61" y="192"/>
                    <a:pt x="54" y="216"/>
                    <a:pt x="47" y="240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2" y="257"/>
                    <a:pt x="38" y="269"/>
                    <a:pt x="38" y="281"/>
                  </a:cubicBezTo>
                  <a:cubicBezTo>
                    <a:pt x="38" y="284"/>
                    <a:pt x="39" y="287"/>
                    <a:pt x="39" y="290"/>
                  </a:cubicBezTo>
                  <a:cubicBezTo>
                    <a:pt x="39" y="291"/>
                    <a:pt x="40" y="292"/>
                    <a:pt x="42" y="292"/>
                  </a:cubicBezTo>
                  <a:cubicBezTo>
                    <a:pt x="43" y="292"/>
                    <a:pt x="44" y="291"/>
                    <a:pt x="44" y="290"/>
                  </a:cubicBezTo>
                  <a:cubicBezTo>
                    <a:pt x="49" y="275"/>
                    <a:pt x="53" y="259"/>
                    <a:pt x="57" y="243"/>
                  </a:cubicBezTo>
                  <a:cubicBezTo>
                    <a:pt x="60" y="235"/>
                    <a:pt x="62" y="226"/>
                    <a:pt x="64" y="217"/>
                  </a:cubicBezTo>
                  <a:cubicBezTo>
                    <a:pt x="60" y="236"/>
                    <a:pt x="58" y="256"/>
                    <a:pt x="58" y="275"/>
                  </a:cubicBezTo>
                  <a:cubicBezTo>
                    <a:pt x="58" y="290"/>
                    <a:pt x="60" y="304"/>
                    <a:pt x="63" y="318"/>
                  </a:cubicBezTo>
                  <a:cubicBezTo>
                    <a:pt x="62" y="325"/>
                    <a:pt x="61" y="331"/>
                    <a:pt x="61" y="338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9"/>
                    <a:pt x="62" y="340"/>
                    <a:pt x="63" y="341"/>
                  </a:cubicBezTo>
                  <a:cubicBezTo>
                    <a:pt x="64" y="341"/>
                    <a:pt x="66" y="340"/>
                    <a:pt x="66" y="339"/>
                  </a:cubicBezTo>
                  <a:cubicBezTo>
                    <a:pt x="67" y="336"/>
                    <a:pt x="68" y="333"/>
                    <a:pt x="68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0"/>
                    <a:pt x="71" y="329"/>
                    <a:pt x="71" y="327"/>
                  </a:cubicBezTo>
                  <a:cubicBezTo>
                    <a:pt x="71" y="327"/>
                    <a:pt x="71" y="327"/>
                    <a:pt x="71" y="327"/>
                  </a:cubicBezTo>
                  <a:cubicBezTo>
                    <a:pt x="70" y="326"/>
                    <a:pt x="70" y="325"/>
                    <a:pt x="70" y="324"/>
                  </a:cubicBezTo>
                  <a:cubicBezTo>
                    <a:pt x="74" y="311"/>
                    <a:pt x="78" y="298"/>
                    <a:pt x="82" y="285"/>
                  </a:cubicBezTo>
                  <a:cubicBezTo>
                    <a:pt x="83" y="302"/>
                    <a:pt x="84" y="320"/>
                    <a:pt x="85" y="339"/>
                  </a:cubicBezTo>
                  <a:cubicBezTo>
                    <a:pt x="85" y="340"/>
                    <a:pt x="86" y="341"/>
                    <a:pt x="87" y="341"/>
                  </a:cubicBezTo>
                  <a:cubicBezTo>
                    <a:pt x="88" y="341"/>
                    <a:pt x="89" y="341"/>
                    <a:pt x="90" y="340"/>
                  </a:cubicBezTo>
                  <a:cubicBezTo>
                    <a:pt x="92" y="336"/>
                    <a:pt x="94" y="332"/>
                    <a:pt x="95" y="329"/>
                  </a:cubicBezTo>
                  <a:cubicBezTo>
                    <a:pt x="93" y="341"/>
                    <a:pt x="90" y="354"/>
                    <a:pt x="87" y="367"/>
                  </a:cubicBezTo>
                  <a:cubicBezTo>
                    <a:pt x="87" y="367"/>
                    <a:pt x="87" y="367"/>
                    <a:pt x="87" y="367"/>
                  </a:cubicBezTo>
                  <a:cubicBezTo>
                    <a:pt x="87" y="369"/>
                    <a:pt x="88" y="370"/>
                    <a:pt x="89" y="370"/>
                  </a:cubicBezTo>
                  <a:cubicBezTo>
                    <a:pt x="90" y="370"/>
                    <a:pt x="92" y="370"/>
                    <a:pt x="92" y="368"/>
                  </a:cubicBezTo>
                  <a:cubicBezTo>
                    <a:pt x="98" y="348"/>
                    <a:pt x="102" y="327"/>
                    <a:pt x="106" y="307"/>
                  </a:cubicBezTo>
                  <a:cubicBezTo>
                    <a:pt x="112" y="283"/>
                    <a:pt x="118" y="260"/>
                    <a:pt x="125" y="236"/>
                  </a:cubicBezTo>
                  <a:cubicBezTo>
                    <a:pt x="125" y="241"/>
                    <a:pt x="124" y="245"/>
                    <a:pt x="124" y="250"/>
                  </a:cubicBezTo>
                  <a:cubicBezTo>
                    <a:pt x="124" y="251"/>
                    <a:pt x="125" y="251"/>
                    <a:pt x="125" y="252"/>
                  </a:cubicBezTo>
                  <a:cubicBezTo>
                    <a:pt x="124" y="255"/>
                    <a:pt x="120" y="272"/>
                    <a:pt x="120" y="272"/>
                  </a:cubicBezTo>
                  <a:cubicBezTo>
                    <a:pt x="114" y="293"/>
                    <a:pt x="109" y="317"/>
                    <a:pt x="105" y="342"/>
                  </a:cubicBezTo>
                  <a:cubicBezTo>
                    <a:pt x="105" y="343"/>
                    <a:pt x="105" y="344"/>
                    <a:pt x="105" y="345"/>
                  </a:cubicBezTo>
                  <a:cubicBezTo>
                    <a:pt x="104" y="351"/>
                    <a:pt x="103" y="356"/>
                    <a:pt x="103" y="362"/>
                  </a:cubicBezTo>
                  <a:cubicBezTo>
                    <a:pt x="102" y="370"/>
                    <a:pt x="101" y="378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8"/>
                    <a:pt x="102" y="389"/>
                    <a:pt x="103" y="389"/>
                  </a:cubicBezTo>
                  <a:cubicBezTo>
                    <a:pt x="105" y="389"/>
                    <a:pt x="106" y="388"/>
                    <a:pt x="106" y="387"/>
                  </a:cubicBezTo>
                  <a:cubicBezTo>
                    <a:pt x="106" y="387"/>
                    <a:pt x="106" y="387"/>
                    <a:pt x="106" y="387"/>
                  </a:cubicBezTo>
                  <a:cubicBezTo>
                    <a:pt x="106" y="378"/>
                    <a:pt x="107" y="370"/>
                    <a:pt x="108" y="362"/>
                  </a:cubicBezTo>
                  <a:cubicBezTo>
                    <a:pt x="109" y="357"/>
                    <a:pt x="109" y="351"/>
                    <a:pt x="110" y="345"/>
                  </a:cubicBezTo>
                  <a:cubicBezTo>
                    <a:pt x="110" y="345"/>
                    <a:pt x="110" y="344"/>
                    <a:pt x="111" y="343"/>
                  </a:cubicBezTo>
                  <a:cubicBezTo>
                    <a:pt x="114" y="319"/>
                    <a:pt x="119" y="296"/>
                    <a:pt x="125" y="273"/>
                  </a:cubicBezTo>
                  <a:cubicBezTo>
                    <a:pt x="125" y="288"/>
                    <a:pt x="126" y="302"/>
                    <a:pt x="128" y="317"/>
                  </a:cubicBezTo>
                  <a:cubicBezTo>
                    <a:pt x="128" y="318"/>
                    <a:pt x="129" y="319"/>
                    <a:pt x="131" y="319"/>
                  </a:cubicBezTo>
                  <a:cubicBezTo>
                    <a:pt x="132" y="319"/>
                    <a:pt x="133" y="318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3" y="314"/>
                    <a:pt x="133" y="312"/>
                    <a:pt x="133" y="309"/>
                  </a:cubicBezTo>
                  <a:cubicBezTo>
                    <a:pt x="133" y="296"/>
                    <a:pt x="134" y="282"/>
                    <a:pt x="134" y="267"/>
                  </a:cubicBezTo>
                  <a:cubicBezTo>
                    <a:pt x="135" y="269"/>
                    <a:pt x="135" y="271"/>
                    <a:pt x="136" y="272"/>
                  </a:cubicBezTo>
                  <a:cubicBezTo>
                    <a:pt x="136" y="273"/>
                    <a:pt x="137" y="273"/>
                    <a:pt x="137" y="273"/>
                  </a:cubicBezTo>
                  <a:cubicBezTo>
                    <a:pt x="135" y="292"/>
                    <a:pt x="134" y="311"/>
                    <a:pt x="133" y="33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5"/>
                    <a:pt x="131" y="348"/>
                    <a:pt x="131" y="352"/>
                  </a:cubicBezTo>
                  <a:cubicBezTo>
                    <a:pt x="131" y="353"/>
                    <a:pt x="132" y="354"/>
                    <a:pt x="132" y="355"/>
                  </a:cubicBezTo>
                  <a:cubicBezTo>
                    <a:pt x="130" y="354"/>
                    <a:pt x="129" y="354"/>
                    <a:pt x="127" y="353"/>
                  </a:cubicBezTo>
                  <a:cubicBezTo>
                    <a:pt x="127" y="353"/>
                    <a:pt x="127" y="353"/>
                    <a:pt x="127" y="352"/>
                  </a:cubicBezTo>
                  <a:cubicBezTo>
                    <a:pt x="126" y="352"/>
                    <a:pt x="124" y="352"/>
                    <a:pt x="123" y="353"/>
                  </a:cubicBezTo>
                  <a:cubicBezTo>
                    <a:pt x="123" y="354"/>
                    <a:pt x="123" y="354"/>
                    <a:pt x="123" y="355"/>
                  </a:cubicBezTo>
                  <a:cubicBezTo>
                    <a:pt x="123" y="356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7" y="359"/>
                    <a:pt x="130" y="360"/>
                    <a:pt x="133" y="362"/>
                  </a:cubicBezTo>
                  <a:cubicBezTo>
                    <a:pt x="133" y="363"/>
                    <a:pt x="133" y="364"/>
                    <a:pt x="134" y="365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138" y="367"/>
                    <a:pt x="138" y="366"/>
                    <a:pt x="139" y="365"/>
                  </a:cubicBezTo>
                  <a:cubicBezTo>
                    <a:pt x="148" y="370"/>
                    <a:pt x="157" y="375"/>
                    <a:pt x="166" y="381"/>
                  </a:cubicBezTo>
                  <a:cubicBezTo>
                    <a:pt x="172" y="401"/>
                    <a:pt x="200" y="419"/>
                    <a:pt x="221" y="433"/>
                  </a:cubicBezTo>
                  <a:cubicBezTo>
                    <a:pt x="229" y="438"/>
                    <a:pt x="235" y="442"/>
                    <a:pt x="240" y="446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70" y="474"/>
                    <a:pt x="286" y="488"/>
                    <a:pt x="306" y="495"/>
                  </a:cubicBezTo>
                  <a:cubicBezTo>
                    <a:pt x="307" y="495"/>
                    <a:pt x="308" y="495"/>
                    <a:pt x="309" y="494"/>
                  </a:cubicBezTo>
                  <a:cubicBezTo>
                    <a:pt x="309" y="494"/>
                    <a:pt x="309" y="493"/>
                    <a:pt x="309" y="492"/>
                  </a:cubicBezTo>
                  <a:cubicBezTo>
                    <a:pt x="309" y="492"/>
                    <a:pt x="309" y="491"/>
                    <a:pt x="309" y="491"/>
                  </a:cubicBezTo>
                  <a:cubicBezTo>
                    <a:pt x="306" y="487"/>
                    <a:pt x="302" y="483"/>
                    <a:pt x="299" y="479"/>
                  </a:cubicBezTo>
                  <a:cubicBezTo>
                    <a:pt x="309" y="488"/>
                    <a:pt x="319" y="498"/>
                    <a:pt x="328" y="508"/>
                  </a:cubicBezTo>
                  <a:cubicBezTo>
                    <a:pt x="329" y="508"/>
                    <a:pt x="330" y="509"/>
                    <a:pt x="331" y="509"/>
                  </a:cubicBezTo>
                  <a:cubicBezTo>
                    <a:pt x="332" y="508"/>
                    <a:pt x="332" y="508"/>
                    <a:pt x="333" y="507"/>
                  </a:cubicBezTo>
                  <a:cubicBezTo>
                    <a:pt x="334" y="504"/>
                    <a:pt x="334" y="502"/>
                    <a:pt x="335" y="499"/>
                  </a:cubicBezTo>
                  <a:cubicBezTo>
                    <a:pt x="340" y="505"/>
                    <a:pt x="345" y="510"/>
                    <a:pt x="351" y="516"/>
                  </a:cubicBezTo>
                  <a:cubicBezTo>
                    <a:pt x="352" y="516"/>
                    <a:pt x="353" y="516"/>
                    <a:pt x="354" y="516"/>
                  </a:cubicBezTo>
                  <a:cubicBezTo>
                    <a:pt x="355" y="515"/>
                    <a:pt x="355" y="514"/>
                    <a:pt x="355" y="514"/>
                  </a:cubicBezTo>
                  <a:cubicBezTo>
                    <a:pt x="355" y="513"/>
                    <a:pt x="355" y="513"/>
                    <a:pt x="355" y="512"/>
                  </a:cubicBezTo>
                  <a:cubicBezTo>
                    <a:pt x="350" y="505"/>
                    <a:pt x="344" y="498"/>
                    <a:pt x="337" y="491"/>
                  </a:cubicBezTo>
                  <a:cubicBezTo>
                    <a:pt x="340" y="480"/>
                    <a:pt x="341" y="468"/>
                    <a:pt x="341" y="456"/>
                  </a:cubicBezTo>
                  <a:cubicBezTo>
                    <a:pt x="341" y="432"/>
                    <a:pt x="337" y="407"/>
                    <a:pt x="334" y="386"/>
                  </a:cubicBezTo>
                  <a:cubicBezTo>
                    <a:pt x="333" y="382"/>
                    <a:pt x="333" y="382"/>
                    <a:pt x="333" y="382"/>
                  </a:cubicBezTo>
                  <a:cubicBezTo>
                    <a:pt x="326" y="335"/>
                    <a:pt x="315" y="289"/>
                    <a:pt x="303" y="244"/>
                  </a:cubicBezTo>
                  <a:cubicBezTo>
                    <a:pt x="298" y="222"/>
                    <a:pt x="292" y="200"/>
                    <a:pt x="287" y="178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79" y="141"/>
                    <a:pt x="274" y="120"/>
                    <a:pt x="266" y="99"/>
                  </a:cubicBezTo>
                  <a:cubicBezTo>
                    <a:pt x="265" y="93"/>
                    <a:pt x="263" y="86"/>
                    <a:pt x="260" y="80"/>
                  </a:cubicBezTo>
                  <a:cubicBezTo>
                    <a:pt x="259" y="79"/>
                    <a:pt x="258" y="78"/>
                    <a:pt x="257" y="79"/>
                  </a:cubicBezTo>
                  <a:cubicBezTo>
                    <a:pt x="256" y="79"/>
                    <a:pt x="255" y="80"/>
                    <a:pt x="255" y="81"/>
                  </a:cubicBezTo>
                  <a:cubicBezTo>
                    <a:pt x="255" y="81"/>
                    <a:pt x="255" y="81"/>
                    <a:pt x="255" y="82"/>
                  </a:cubicBezTo>
                  <a:cubicBezTo>
                    <a:pt x="255" y="85"/>
                    <a:pt x="256" y="89"/>
                    <a:pt x="256" y="93"/>
                  </a:cubicBezTo>
                  <a:cubicBezTo>
                    <a:pt x="255" y="98"/>
                    <a:pt x="254" y="103"/>
                    <a:pt x="253" y="109"/>
                  </a:cubicBezTo>
                  <a:cubicBezTo>
                    <a:pt x="251" y="103"/>
                    <a:pt x="249" y="97"/>
                    <a:pt x="247" y="91"/>
                  </a:cubicBezTo>
                  <a:cubicBezTo>
                    <a:pt x="246" y="90"/>
                    <a:pt x="245" y="89"/>
                    <a:pt x="244" y="89"/>
                  </a:cubicBezTo>
                  <a:cubicBezTo>
                    <a:pt x="242" y="90"/>
                    <a:pt x="241" y="91"/>
                    <a:pt x="241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100"/>
                    <a:pt x="242" y="105"/>
                    <a:pt x="242" y="110"/>
                  </a:cubicBezTo>
                  <a:cubicBezTo>
                    <a:pt x="238" y="93"/>
                    <a:pt x="234" y="76"/>
                    <a:pt x="228" y="59"/>
                  </a:cubicBezTo>
                  <a:cubicBezTo>
                    <a:pt x="227" y="57"/>
                    <a:pt x="226" y="57"/>
                    <a:pt x="225" y="57"/>
                  </a:cubicBezTo>
                  <a:cubicBezTo>
                    <a:pt x="223" y="57"/>
                    <a:pt x="222" y="58"/>
                    <a:pt x="222" y="60"/>
                  </a:cubicBezTo>
                  <a:cubicBezTo>
                    <a:pt x="222" y="60"/>
                    <a:pt x="223" y="62"/>
                    <a:pt x="223" y="63"/>
                  </a:cubicBezTo>
                  <a:cubicBezTo>
                    <a:pt x="223" y="63"/>
                    <a:pt x="222" y="63"/>
                    <a:pt x="222" y="63"/>
                  </a:cubicBezTo>
                  <a:cubicBezTo>
                    <a:pt x="222" y="61"/>
                    <a:pt x="221" y="61"/>
                    <a:pt x="220" y="61"/>
                  </a:cubicBezTo>
                  <a:cubicBezTo>
                    <a:pt x="219" y="61"/>
                    <a:pt x="218" y="61"/>
                    <a:pt x="218" y="62"/>
                  </a:cubicBezTo>
                  <a:cubicBezTo>
                    <a:pt x="215" y="56"/>
                    <a:pt x="212" y="49"/>
                    <a:pt x="209" y="42"/>
                  </a:cubicBezTo>
                  <a:cubicBezTo>
                    <a:pt x="208" y="42"/>
                    <a:pt x="208" y="41"/>
                    <a:pt x="207" y="41"/>
                  </a:cubicBezTo>
                  <a:cubicBezTo>
                    <a:pt x="207" y="36"/>
                    <a:pt x="206" y="31"/>
                    <a:pt x="206" y="25"/>
                  </a:cubicBezTo>
                  <a:cubicBezTo>
                    <a:pt x="206" y="24"/>
                    <a:pt x="205" y="23"/>
                    <a:pt x="204" y="23"/>
                  </a:cubicBezTo>
                  <a:cubicBezTo>
                    <a:pt x="202" y="23"/>
                    <a:pt x="201" y="23"/>
                    <a:pt x="201" y="24"/>
                  </a:cubicBezTo>
                  <a:cubicBezTo>
                    <a:pt x="195" y="37"/>
                    <a:pt x="192" y="52"/>
                    <a:pt x="190" y="68"/>
                  </a:cubicBezTo>
                  <a:cubicBezTo>
                    <a:pt x="189" y="72"/>
                    <a:pt x="188" y="76"/>
                    <a:pt x="187" y="80"/>
                  </a:cubicBezTo>
                  <a:cubicBezTo>
                    <a:pt x="188" y="62"/>
                    <a:pt x="190" y="44"/>
                    <a:pt x="193" y="27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5"/>
                    <a:pt x="192" y="24"/>
                    <a:pt x="191" y="24"/>
                  </a:cubicBezTo>
                  <a:cubicBezTo>
                    <a:pt x="189" y="23"/>
                    <a:pt x="188" y="24"/>
                    <a:pt x="187" y="25"/>
                  </a:cubicBezTo>
                  <a:cubicBezTo>
                    <a:pt x="184" y="35"/>
                    <a:pt x="180" y="45"/>
                    <a:pt x="177" y="56"/>
                  </a:cubicBezTo>
                  <a:cubicBezTo>
                    <a:pt x="177" y="43"/>
                    <a:pt x="177" y="30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6" y="16"/>
                    <a:pt x="175" y="15"/>
                    <a:pt x="174" y="15"/>
                  </a:cubicBezTo>
                  <a:cubicBezTo>
                    <a:pt x="172" y="15"/>
                    <a:pt x="171" y="16"/>
                    <a:pt x="171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24"/>
                    <a:pt x="171" y="31"/>
                    <a:pt x="171" y="37"/>
                  </a:cubicBezTo>
                  <a:cubicBezTo>
                    <a:pt x="171" y="43"/>
                    <a:pt x="171" y="50"/>
                    <a:pt x="171" y="57"/>
                  </a:cubicBezTo>
                  <a:cubicBezTo>
                    <a:pt x="169" y="49"/>
                    <a:pt x="167" y="41"/>
                    <a:pt x="163" y="35"/>
                  </a:cubicBezTo>
                  <a:cubicBezTo>
                    <a:pt x="163" y="33"/>
                    <a:pt x="163" y="31"/>
                    <a:pt x="163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7"/>
                    <a:pt x="162" y="26"/>
                    <a:pt x="161" y="26"/>
                  </a:cubicBezTo>
                  <a:cubicBezTo>
                    <a:pt x="159" y="26"/>
                    <a:pt x="158" y="27"/>
                    <a:pt x="158" y="28"/>
                  </a:cubicBezTo>
                  <a:cubicBezTo>
                    <a:pt x="158" y="28"/>
                    <a:pt x="158" y="29"/>
                    <a:pt x="158" y="30"/>
                  </a:cubicBezTo>
                  <a:cubicBezTo>
                    <a:pt x="157" y="30"/>
                    <a:pt x="157" y="29"/>
                    <a:pt x="157" y="30"/>
                  </a:cubicBezTo>
                  <a:cubicBezTo>
                    <a:pt x="156" y="30"/>
                    <a:pt x="155" y="30"/>
                    <a:pt x="155" y="31"/>
                  </a:cubicBezTo>
                  <a:cubicBezTo>
                    <a:pt x="154" y="34"/>
                    <a:pt x="153" y="37"/>
                    <a:pt x="152" y="41"/>
                  </a:cubicBezTo>
                  <a:cubicBezTo>
                    <a:pt x="151" y="41"/>
                    <a:pt x="150" y="41"/>
                    <a:pt x="149" y="42"/>
                  </a:cubicBezTo>
                  <a:cubicBezTo>
                    <a:pt x="141" y="57"/>
                    <a:pt x="140" y="76"/>
                    <a:pt x="138" y="94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6"/>
                    <a:pt x="135" y="119"/>
                    <a:pt x="134" y="122"/>
                  </a:cubicBezTo>
                  <a:cubicBezTo>
                    <a:pt x="134" y="123"/>
                    <a:pt x="134" y="124"/>
                    <a:pt x="134" y="124"/>
                  </a:cubicBezTo>
                  <a:cubicBezTo>
                    <a:pt x="132" y="110"/>
                    <a:pt x="130" y="96"/>
                    <a:pt x="128" y="82"/>
                  </a:cubicBezTo>
                  <a:cubicBezTo>
                    <a:pt x="126" y="73"/>
                    <a:pt x="125" y="65"/>
                    <a:pt x="123" y="57"/>
                  </a:cubicBezTo>
                  <a:cubicBezTo>
                    <a:pt x="124" y="55"/>
                    <a:pt x="124" y="54"/>
                    <a:pt x="125" y="52"/>
                  </a:cubicBezTo>
                  <a:cubicBezTo>
                    <a:pt x="125" y="52"/>
                    <a:pt x="125" y="52"/>
                    <a:pt x="125" y="51"/>
                  </a:cubicBezTo>
                  <a:cubicBezTo>
                    <a:pt x="125" y="50"/>
                    <a:pt x="124" y="49"/>
                    <a:pt x="124" y="49"/>
                  </a:cubicBezTo>
                  <a:cubicBezTo>
                    <a:pt x="123" y="49"/>
                    <a:pt x="123" y="49"/>
                    <a:pt x="122" y="49"/>
                  </a:cubicBezTo>
                  <a:cubicBezTo>
                    <a:pt x="122" y="45"/>
                    <a:pt x="121" y="42"/>
                    <a:pt x="121" y="39"/>
                  </a:cubicBezTo>
                  <a:cubicBezTo>
                    <a:pt x="123" y="38"/>
                    <a:pt x="125" y="37"/>
                    <a:pt x="128" y="38"/>
                  </a:cubicBezTo>
                  <a:cubicBezTo>
                    <a:pt x="129" y="38"/>
                    <a:pt x="130" y="37"/>
                    <a:pt x="130" y="35"/>
                  </a:cubicBezTo>
                  <a:cubicBezTo>
                    <a:pt x="131" y="34"/>
                    <a:pt x="129" y="32"/>
                    <a:pt x="128" y="32"/>
                  </a:cubicBezTo>
                  <a:cubicBezTo>
                    <a:pt x="125" y="32"/>
                    <a:pt x="123" y="33"/>
                    <a:pt x="121" y="33"/>
                  </a:cubicBezTo>
                  <a:cubicBezTo>
                    <a:pt x="120" y="25"/>
                    <a:pt x="120" y="17"/>
                    <a:pt x="120" y="9"/>
                  </a:cubicBezTo>
                  <a:cubicBezTo>
                    <a:pt x="120" y="7"/>
                    <a:pt x="120" y="5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1"/>
                    <a:pt x="119" y="0"/>
                    <a:pt x="117" y="0"/>
                  </a:cubicBezTo>
                  <a:cubicBezTo>
                    <a:pt x="116" y="0"/>
                    <a:pt x="114" y="1"/>
                    <a:pt x="114" y="2"/>
                  </a:cubicBezTo>
                  <a:close/>
                  <a:moveTo>
                    <a:pt x="35" y="211"/>
                  </a:moveTo>
                  <a:cubicBezTo>
                    <a:pt x="41" y="196"/>
                    <a:pt x="41" y="196"/>
                    <a:pt x="41" y="196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64" y="125"/>
                    <a:pt x="77" y="83"/>
                    <a:pt x="100" y="56"/>
                  </a:cubicBezTo>
                  <a:cubicBezTo>
                    <a:pt x="100" y="57"/>
                    <a:pt x="101" y="57"/>
                    <a:pt x="101" y="58"/>
                  </a:cubicBezTo>
                  <a:cubicBezTo>
                    <a:pt x="96" y="70"/>
                    <a:pt x="93" y="84"/>
                    <a:pt x="91" y="95"/>
                  </a:cubicBezTo>
                  <a:cubicBezTo>
                    <a:pt x="91" y="95"/>
                    <a:pt x="90" y="99"/>
                    <a:pt x="89" y="103"/>
                  </a:cubicBezTo>
                  <a:cubicBezTo>
                    <a:pt x="77" y="129"/>
                    <a:pt x="67" y="157"/>
                    <a:pt x="58" y="184"/>
                  </a:cubicBezTo>
                  <a:cubicBezTo>
                    <a:pt x="52" y="200"/>
                    <a:pt x="47" y="216"/>
                    <a:pt x="41" y="231"/>
                  </a:cubicBezTo>
                  <a:cubicBezTo>
                    <a:pt x="37" y="241"/>
                    <a:pt x="32" y="251"/>
                    <a:pt x="27" y="261"/>
                  </a:cubicBezTo>
                  <a:cubicBezTo>
                    <a:pt x="20" y="274"/>
                    <a:pt x="14" y="287"/>
                    <a:pt x="9" y="301"/>
                  </a:cubicBezTo>
                  <a:cubicBezTo>
                    <a:pt x="13" y="271"/>
                    <a:pt x="25" y="239"/>
                    <a:pt x="35" y="211"/>
                  </a:cubicBezTo>
                  <a:close/>
                  <a:moveTo>
                    <a:pt x="116" y="43"/>
                  </a:moveTo>
                  <a:cubicBezTo>
                    <a:pt x="116" y="47"/>
                    <a:pt x="117" y="50"/>
                    <a:pt x="117" y="54"/>
                  </a:cubicBezTo>
                  <a:cubicBezTo>
                    <a:pt x="114" y="59"/>
                    <a:pt x="110" y="64"/>
                    <a:pt x="107" y="69"/>
                  </a:cubicBezTo>
                  <a:cubicBezTo>
                    <a:pt x="107" y="65"/>
                    <a:pt x="107" y="62"/>
                    <a:pt x="106" y="58"/>
                  </a:cubicBezTo>
                  <a:cubicBezTo>
                    <a:pt x="109" y="52"/>
                    <a:pt x="112" y="46"/>
                    <a:pt x="116" y="43"/>
                  </a:cubicBezTo>
                  <a:close/>
                  <a:moveTo>
                    <a:pt x="77" y="160"/>
                  </a:moveTo>
                  <a:cubicBezTo>
                    <a:pt x="77" y="160"/>
                    <a:pt x="80" y="151"/>
                    <a:pt x="82" y="145"/>
                  </a:cubicBezTo>
                  <a:cubicBezTo>
                    <a:pt x="81" y="147"/>
                    <a:pt x="80" y="150"/>
                    <a:pt x="80" y="152"/>
                  </a:cubicBezTo>
                  <a:cubicBezTo>
                    <a:pt x="79" y="156"/>
                    <a:pt x="78" y="159"/>
                    <a:pt x="77" y="163"/>
                  </a:cubicBezTo>
                  <a:cubicBezTo>
                    <a:pt x="76" y="165"/>
                    <a:pt x="76" y="166"/>
                    <a:pt x="75" y="168"/>
                  </a:cubicBezTo>
                  <a:cubicBezTo>
                    <a:pt x="74" y="171"/>
                    <a:pt x="73" y="173"/>
                    <a:pt x="72" y="176"/>
                  </a:cubicBezTo>
                  <a:cubicBezTo>
                    <a:pt x="74" y="171"/>
                    <a:pt x="75" y="165"/>
                    <a:pt x="77" y="160"/>
                  </a:cubicBezTo>
                  <a:close/>
                  <a:moveTo>
                    <a:pt x="115" y="66"/>
                  </a:moveTo>
                  <a:cubicBezTo>
                    <a:pt x="107" y="94"/>
                    <a:pt x="100" y="122"/>
                    <a:pt x="93" y="149"/>
                  </a:cubicBezTo>
                  <a:cubicBezTo>
                    <a:pt x="94" y="142"/>
                    <a:pt x="95" y="135"/>
                    <a:pt x="95" y="128"/>
                  </a:cubicBezTo>
                  <a:cubicBezTo>
                    <a:pt x="101" y="111"/>
                    <a:pt x="105" y="94"/>
                    <a:pt x="107" y="80"/>
                  </a:cubicBezTo>
                  <a:cubicBezTo>
                    <a:pt x="110" y="75"/>
                    <a:pt x="112" y="70"/>
                    <a:pt x="115" y="66"/>
                  </a:cubicBezTo>
                  <a:close/>
                  <a:moveTo>
                    <a:pt x="50" y="248"/>
                  </a:move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3" y="239"/>
                    <a:pt x="53" y="237"/>
                  </a:cubicBezTo>
                  <a:cubicBezTo>
                    <a:pt x="53" y="239"/>
                    <a:pt x="53" y="240"/>
                    <a:pt x="52" y="242"/>
                  </a:cubicBezTo>
                  <a:cubicBezTo>
                    <a:pt x="50" y="251"/>
                    <a:pt x="47" y="260"/>
                    <a:pt x="45" y="270"/>
                  </a:cubicBezTo>
                  <a:cubicBezTo>
                    <a:pt x="46" y="263"/>
                    <a:pt x="48" y="255"/>
                    <a:pt x="50" y="248"/>
                  </a:cubicBezTo>
                  <a:close/>
                  <a:moveTo>
                    <a:pt x="88" y="149"/>
                  </a:moveTo>
                  <a:cubicBezTo>
                    <a:pt x="87" y="161"/>
                    <a:pt x="86" y="174"/>
                    <a:pt x="85" y="186"/>
                  </a:cubicBezTo>
                  <a:cubicBezTo>
                    <a:pt x="76" y="225"/>
                    <a:pt x="70" y="263"/>
                    <a:pt x="65" y="301"/>
                  </a:cubicBezTo>
                  <a:cubicBezTo>
                    <a:pt x="64" y="292"/>
                    <a:pt x="63" y="284"/>
                    <a:pt x="63" y="275"/>
                  </a:cubicBezTo>
                  <a:cubicBezTo>
                    <a:pt x="63" y="239"/>
                    <a:pt x="72" y="202"/>
                    <a:pt x="82" y="165"/>
                  </a:cubicBezTo>
                  <a:cubicBezTo>
                    <a:pt x="84" y="160"/>
                    <a:pt x="86" y="155"/>
                    <a:pt x="88" y="149"/>
                  </a:cubicBezTo>
                  <a:close/>
                  <a:moveTo>
                    <a:pt x="83" y="223"/>
                  </a:moveTo>
                  <a:cubicBezTo>
                    <a:pt x="82" y="235"/>
                    <a:pt x="82" y="249"/>
                    <a:pt x="82" y="262"/>
                  </a:cubicBezTo>
                  <a:cubicBezTo>
                    <a:pt x="82" y="265"/>
                    <a:pt x="82" y="267"/>
                    <a:pt x="82" y="270"/>
                  </a:cubicBezTo>
                  <a:cubicBezTo>
                    <a:pt x="78" y="282"/>
                    <a:pt x="73" y="294"/>
                    <a:pt x="70" y="307"/>
                  </a:cubicBezTo>
                  <a:cubicBezTo>
                    <a:pt x="73" y="279"/>
                    <a:pt x="78" y="251"/>
                    <a:pt x="83" y="223"/>
                  </a:cubicBezTo>
                  <a:close/>
                  <a:moveTo>
                    <a:pt x="119" y="72"/>
                  </a:moveTo>
                  <a:cubicBezTo>
                    <a:pt x="119" y="75"/>
                    <a:pt x="119" y="78"/>
                    <a:pt x="120" y="80"/>
                  </a:cubicBezTo>
                  <a:cubicBezTo>
                    <a:pt x="122" y="98"/>
                    <a:pt x="124" y="115"/>
                    <a:pt x="125" y="133"/>
                  </a:cubicBezTo>
                  <a:cubicBezTo>
                    <a:pt x="125" y="139"/>
                    <a:pt x="125" y="146"/>
                    <a:pt x="125" y="153"/>
                  </a:cubicBezTo>
                  <a:cubicBezTo>
                    <a:pt x="117" y="177"/>
                    <a:pt x="108" y="201"/>
                    <a:pt x="99" y="224"/>
                  </a:cubicBezTo>
                  <a:cubicBezTo>
                    <a:pt x="95" y="235"/>
                    <a:pt x="91" y="245"/>
                    <a:pt x="87" y="255"/>
                  </a:cubicBezTo>
                  <a:cubicBezTo>
                    <a:pt x="88" y="232"/>
                    <a:pt x="89" y="209"/>
                    <a:pt x="90" y="187"/>
                  </a:cubicBezTo>
                  <a:cubicBezTo>
                    <a:pt x="98" y="149"/>
                    <a:pt x="108" y="111"/>
                    <a:pt x="119" y="72"/>
                  </a:cubicBezTo>
                  <a:close/>
                  <a:moveTo>
                    <a:pt x="155" y="47"/>
                  </a:moveTo>
                  <a:cubicBezTo>
                    <a:pt x="155" y="49"/>
                    <a:pt x="155" y="51"/>
                    <a:pt x="155" y="53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1"/>
                    <a:pt x="155" y="50"/>
                    <a:pt x="155" y="49"/>
                  </a:cubicBezTo>
                  <a:cubicBezTo>
                    <a:pt x="155" y="48"/>
                    <a:pt x="155" y="48"/>
                    <a:pt x="155" y="47"/>
                  </a:cubicBezTo>
                  <a:close/>
                  <a:moveTo>
                    <a:pt x="155" y="78"/>
                  </a:moveTo>
                  <a:cubicBezTo>
                    <a:pt x="155" y="79"/>
                    <a:pt x="155" y="80"/>
                    <a:pt x="155" y="81"/>
                  </a:cubicBezTo>
                  <a:cubicBezTo>
                    <a:pt x="155" y="81"/>
                    <a:pt x="155" y="82"/>
                    <a:pt x="155" y="83"/>
                  </a:cubicBezTo>
                  <a:cubicBezTo>
                    <a:pt x="155" y="81"/>
                    <a:pt x="155" y="80"/>
                    <a:pt x="155" y="78"/>
                  </a:cubicBezTo>
                  <a:close/>
                  <a:moveTo>
                    <a:pt x="162" y="46"/>
                  </a:moveTo>
                  <a:cubicBezTo>
                    <a:pt x="165" y="52"/>
                    <a:pt x="167" y="60"/>
                    <a:pt x="168" y="68"/>
                  </a:cubicBezTo>
                  <a:cubicBezTo>
                    <a:pt x="167" y="68"/>
                    <a:pt x="166" y="69"/>
                    <a:pt x="166" y="70"/>
                  </a:cubicBezTo>
                  <a:cubicBezTo>
                    <a:pt x="165" y="76"/>
                    <a:pt x="164" y="83"/>
                    <a:pt x="163" y="89"/>
                  </a:cubicBezTo>
                  <a:cubicBezTo>
                    <a:pt x="162" y="84"/>
                    <a:pt x="161" y="80"/>
                    <a:pt x="160" y="75"/>
                  </a:cubicBezTo>
                  <a:cubicBezTo>
                    <a:pt x="161" y="65"/>
                    <a:pt x="162" y="55"/>
                    <a:pt x="162" y="46"/>
                  </a:cubicBezTo>
                  <a:close/>
                  <a:moveTo>
                    <a:pt x="184" y="51"/>
                  </a:moveTo>
                  <a:cubicBezTo>
                    <a:pt x="183" y="62"/>
                    <a:pt x="182" y="74"/>
                    <a:pt x="182" y="86"/>
                  </a:cubicBezTo>
                  <a:cubicBezTo>
                    <a:pt x="182" y="84"/>
                    <a:pt x="182" y="81"/>
                    <a:pt x="181" y="78"/>
                  </a:cubicBezTo>
                  <a:cubicBezTo>
                    <a:pt x="181" y="77"/>
                    <a:pt x="180" y="76"/>
                    <a:pt x="179" y="76"/>
                  </a:cubicBezTo>
                  <a:cubicBezTo>
                    <a:pt x="178" y="76"/>
                    <a:pt x="178" y="76"/>
                    <a:pt x="177" y="76"/>
                  </a:cubicBezTo>
                  <a:cubicBezTo>
                    <a:pt x="179" y="67"/>
                    <a:pt x="182" y="59"/>
                    <a:pt x="184" y="51"/>
                  </a:cubicBezTo>
                  <a:close/>
                  <a:moveTo>
                    <a:pt x="201" y="38"/>
                  </a:moveTo>
                  <a:cubicBezTo>
                    <a:pt x="202" y="41"/>
                    <a:pt x="202" y="43"/>
                    <a:pt x="202" y="46"/>
                  </a:cubicBezTo>
                  <a:cubicBezTo>
                    <a:pt x="201" y="48"/>
                    <a:pt x="200" y="50"/>
                    <a:pt x="199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8" y="52"/>
                    <a:pt x="198" y="51"/>
                  </a:cubicBezTo>
                  <a:cubicBezTo>
                    <a:pt x="199" y="47"/>
                    <a:pt x="200" y="42"/>
                    <a:pt x="201" y="38"/>
                  </a:cubicBezTo>
                  <a:close/>
                  <a:moveTo>
                    <a:pt x="104" y="226"/>
                  </a:moveTo>
                  <a:cubicBezTo>
                    <a:pt x="111" y="207"/>
                    <a:pt x="119" y="18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9"/>
                    <a:pt x="126" y="170"/>
                    <a:pt x="126" y="171"/>
                  </a:cubicBezTo>
                  <a:cubicBezTo>
                    <a:pt x="122" y="188"/>
                    <a:pt x="118" y="204"/>
                    <a:pt x="114" y="222"/>
                  </a:cubicBezTo>
                  <a:cubicBezTo>
                    <a:pt x="111" y="234"/>
                    <a:pt x="108" y="247"/>
                    <a:pt x="106" y="262"/>
                  </a:cubicBezTo>
                  <a:cubicBezTo>
                    <a:pt x="102" y="285"/>
                    <a:pt x="98" y="309"/>
                    <a:pt x="90" y="328"/>
                  </a:cubicBezTo>
                  <a:cubicBezTo>
                    <a:pt x="88" y="309"/>
                    <a:pt x="88" y="290"/>
                    <a:pt x="88" y="271"/>
                  </a:cubicBezTo>
                  <a:cubicBezTo>
                    <a:pt x="93" y="256"/>
                    <a:pt x="98" y="241"/>
                    <a:pt x="104" y="226"/>
                  </a:cubicBezTo>
                  <a:close/>
                  <a:moveTo>
                    <a:pt x="135" y="169"/>
                  </a:moveTo>
                  <a:cubicBezTo>
                    <a:pt x="135" y="177"/>
                    <a:pt x="134" y="185"/>
                    <a:pt x="134" y="192"/>
                  </a:cubicBezTo>
                  <a:cubicBezTo>
                    <a:pt x="134" y="192"/>
                    <a:pt x="134" y="193"/>
                    <a:pt x="133" y="193"/>
                  </a:cubicBezTo>
                  <a:cubicBezTo>
                    <a:pt x="134" y="190"/>
                    <a:pt x="134" y="186"/>
                    <a:pt x="134" y="183"/>
                  </a:cubicBezTo>
                  <a:cubicBezTo>
                    <a:pt x="134" y="179"/>
                    <a:pt x="135" y="175"/>
                    <a:pt x="135" y="171"/>
                  </a:cubicBezTo>
                  <a:cubicBezTo>
                    <a:pt x="135" y="170"/>
                    <a:pt x="135" y="170"/>
                    <a:pt x="135" y="169"/>
                  </a:cubicBezTo>
                  <a:close/>
                  <a:moveTo>
                    <a:pt x="146" y="121"/>
                  </a:moveTo>
                  <a:cubicBezTo>
                    <a:pt x="146" y="132"/>
                    <a:pt x="146" y="143"/>
                    <a:pt x="146" y="155"/>
                  </a:cubicBezTo>
                  <a:cubicBezTo>
                    <a:pt x="146" y="156"/>
                    <a:pt x="146" y="157"/>
                    <a:pt x="146" y="159"/>
                  </a:cubicBezTo>
                  <a:cubicBezTo>
                    <a:pt x="144" y="164"/>
                    <a:pt x="142" y="169"/>
                    <a:pt x="140" y="174"/>
                  </a:cubicBezTo>
                  <a:cubicBezTo>
                    <a:pt x="141" y="169"/>
                    <a:pt x="141" y="164"/>
                    <a:pt x="141" y="158"/>
                  </a:cubicBezTo>
                  <a:cubicBezTo>
                    <a:pt x="141" y="153"/>
                    <a:pt x="142" y="147"/>
                    <a:pt x="142" y="141"/>
                  </a:cubicBezTo>
                  <a:cubicBezTo>
                    <a:pt x="144" y="135"/>
                    <a:pt x="145" y="128"/>
                    <a:pt x="146" y="121"/>
                  </a:cubicBezTo>
                  <a:close/>
                  <a:moveTo>
                    <a:pt x="157" y="117"/>
                  </a:moveTo>
                  <a:cubicBezTo>
                    <a:pt x="157" y="119"/>
                    <a:pt x="157" y="120"/>
                    <a:pt x="157" y="122"/>
                  </a:cubicBezTo>
                  <a:cubicBezTo>
                    <a:pt x="157" y="124"/>
                    <a:pt x="156" y="125"/>
                    <a:pt x="156" y="127"/>
                  </a:cubicBezTo>
                  <a:cubicBezTo>
                    <a:pt x="156" y="124"/>
                    <a:pt x="157" y="120"/>
                    <a:pt x="157" y="117"/>
                  </a:cubicBezTo>
                  <a:close/>
                  <a:moveTo>
                    <a:pt x="177" y="94"/>
                  </a:moveTo>
                  <a:cubicBezTo>
                    <a:pt x="177" y="97"/>
                    <a:pt x="177" y="100"/>
                    <a:pt x="177" y="103"/>
                  </a:cubicBezTo>
                  <a:cubicBezTo>
                    <a:pt x="177" y="110"/>
                    <a:pt x="177" y="117"/>
                    <a:pt x="176" y="124"/>
                  </a:cubicBezTo>
                  <a:cubicBezTo>
                    <a:pt x="177" y="114"/>
                    <a:pt x="177" y="104"/>
                    <a:pt x="177" y="94"/>
                  </a:cubicBezTo>
                  <a:close/>
                  <a:moveTo>
                    <a:pt x="187" y="117"/>
                  </a:move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lose/>
                  <a:moveTo>
                    <a:pt x="142" y="185"/>
                  </a:moveTo>
                  <a:cubicBezTo>
                    <a:pt x="141" y="189"/>
                    <a:pt x="140" y="193"/>
                    <a:pt x="139" y="196"/>
                  </a:cubicBezTo>
                  <a:cubicBezTo>
                    <a:pt x="139" y="195"/>
                    <a:pt x="139" y="194"/>
                    <a:pt x="139" y="193"/>
                  </a:cubicBezTo>
                  <a:cubicBezTo>
                    <a:pt x="140" y="190"/>
                    <a:pt x="142" y="185"/>
                    <a:pt x="142" y="185"/>
                  </a:cubicBezTo>
                  <a:close/>
                  <a:moveTo>
                    <a:pt x="159" y="145"/>
                  </a:moveTo>
                  <a:cubicBezTo>
                    <a:pt x="159" y="146"/>
                    <a:pt x="159" y="147"/>
                    <a:pt x="159" y="148"/>
                  </a:cubicBezTo>
                  <a:cubicBezTo>
                    <a:pt x="157" y="161"/>
                    <a:pt x="156" y="175"/>
                    <a:pt x="154" y="188"/>
                  </a:cubicBezTo>
                  <a:cubicBezTo>
                    <a:pt x="154" y="188"/>
                    <a:pt x="154" y="190"/>
                    <a:pt x="154" y="190"/>
                  </a:cubicBezTo>
                  <a:cubicBezTo>
                    <a:pt x="153" y="183"/>
                    <a:pt x="153" y="176"/>
                    <a:pt x="153" y="169"/>
                  </a:cubicBezTo>
                  <a:cubicBezTo>
                    <a:pt x="154" y="162"/>
                    <a:pt x="156" y="156"/>
                    <a:pt x="157" y="149"/>
                  </a:cubicBezTo>
                  <a:cubicBezTo>
                    <a:pt x="158" y="148"/>
                    <a:pt x="158" y="146"/>
                    <a:pt x="159" y="145"/>
                  </a:cubicBezTo>
                  <a:close/>
                  <a:moveTo>
                    <a:pt x="166" y="134"/>
                  </a:moveTo>
                  <a:cubicBezTo>
                    <a:pt x="167" y="134"/>
                    <a:pt x="167" y="135"/>
                    <a:pt x="167" y="136"/>
                  </a:cubicBezTo>
                  <a:cubicBezTo>
                    <a:pt x="166" y="143"/>
                    <a:pt x="165" y="149"/>
                    <a:pt x="165" y="155"/>
                  </a:cubicBezTo>
                  <a:cubicBezTo>
                    <a:pt x="165" y="153"/>
                    <a:pt x="164" y="151"/>
                    <a:pt x="164" y="148"/>
                  </a:cubicBezTo>
                  <a:cubicBezTo>
                    <a:pt x="165" y="143"/>
                    <a:pt x="166" y="138"/>
                    <a:pt x="166" y="134"/>
                  </a:cubicBezTo>
                  <a:close/>
                  <a:moveTo>
                    <a:pt x="125" y="210"/>
                  </a:moveTo>
                  <a:cubicBezTo>
                    <a:pt x="125" y="212"/>
                    <a:pt x="125" y="215"/>
                    <a:pt x="125" y="217"/>
                  </a:cubicBezTo>
                  <a:cubicBezTo>
                    <a:pt x="125" y="217"/>
                    <a:pt x="125" y="218"/>
                    <a:pt x="125" y="218"/>
                  </a:cubicBezTo>
                  <a:cubicBezTo>
                    <a:pt x="123" y="224"/>
                    <a:pt x="121" y="229"/>
                    <a:pt x="120" y="234"/>
                  </a:cubicBezTo>
                  <a:cubicBezTo>
                    <a:pt x="121" y="226"/>
                    <a:pt x="123" y="218"/>
                    <a:pt x="125" y="210"/>
                  </a:cubicBezTo>
                  <a:close/>
                  <a:moveTo>
                    <a:pt x="139" y="219"/>
                  </a:moveTo>
                  <a:cubicBezTo>
                    <a:pt x="141" y="214"/>
                    <a:pt x="142" y="209"/>
                    <a:pt x="143" y="205"/>
                  </a:cubicBezTo>
                  <a:cubicBezTo>
                    <a:pt x="142" y="215"/>
                    <a:pt x="141" y="232"/>
                    <a:pt x="141" y="232"/>
                  </a:cubicBezTo>
                  <a:cubicBezTo>
                    <a:pt x="140" y="242"/>
                    <a:pt x="139" y="252"/>
                    <a:pt x="138" y="262"/>
                  </a:cubicBezTo>
                  <a:cubicBezTo>
                    <a:pt x="137" y="259"/>
                    <a:pt x="136" y="255"/>
                    <a:pt x="135" y="251"/>
                  </a:cubicBezTo>
                  <a:cubicBezTo>
                    <a:pt x="135" y="244"/>
                    <a:pt x="136" y="238"/>
                    <a:pt x="136" y="231"/>
                  </a:cubicBezTo>
                  <a:cubicBezTo>
                    <a:pt x="137" y="227"/>
                    <a:pt x="138" y="223"/>
                    <a:pt x="139" y="219"/>
                  </a:cubicBezTo>
                  <a:close/>
                  <a:moveTo>
                    <a:pt x="146" y="233"/>
                  </a:moveTo>
                  <a:cubicBezTo>
                    <a:pt x="146" y="233"/>
                    <a:pt x="148" y="214"/>
                    <a:pt x="149" y="204"/>
                  </a:cubicBezTo>
                  <a:cubicBezTo>
                    <a:pt x="149" y="208"/>
                    <a:pt x="150" y="212"/>
                    <a:pt x="150" y="216"/>
                  </a:cubicBezTo>
                  <a:cubicBezTo>
                    <a:pt x="150" y="222"/>
                    <a:pt x="149" y="230"/>
                    <a:pt x="149" y="230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6"/>
                    <a:pt x="144" y="257"/>
                    <a:pt x="144" y="258"/>
                  </a:cubicBezTo>
                  <a:cubicBezTo>
                    <a:pt x="144" y="258"/>
                    <a:pt x="144" y="258"/>
                    <a:pt x="144" y="259"/>
                  </a:cubicBezTo>
                  <a:cubicBezTo>
                    <a:pt x="144" y="250"/>
                    <a:pt x="145" y="241"/>
                    <a:pt x="146" y="233"/>
                  </a:cubicBezTo>
                  <a:close/>
                  <a:moveTo>
                    <a:pt x="159" y="188"/>
                  </a:moveTo>
                  <a:cubicBezTo>
                    <a:pt x="160" y="186"/>
                    <a:pt x="160" y="183"/>
                    <a:pt x="160" y="181"/>
                  </a:cubicBezTo>
                  <a:cubicBezTo>
                    <a:pt x="160" y="194"/>
                    <a:pt x="159" y="208"/>
                    <a:pt x="157" y="220"/>
                  </a:cubicBezTo>
                  <a:cubicBezTo>
                    <a:pt x="157" y="218"/>
                    <a:pt x="156" y="216"/>
                    <a:pt x="156" y="214"/>
                  </a:cubicBezTo>
                  <a:cubicBezTo>
                    <a:pt x="158" y="202"/>
                    <a:pt x="159" y="188"/>
                    <a:pt x="159" y="188"/>
                  </a:cubicBezTo>
                  <a:close/>
                  <a:moveTo>
                    <a:pt x="154" y="232"/>
                  </a:moveTo>
                  <a:cubicBezTo>
                    <a:pt x="154" y="232"/>
                    <a:pt x="154" y="233"/>
                    <a:pt x="154" y="233"/>
                  </a:cubicBezTo>
                  <a:cubicBezTo>
                    <a:pt x="154" y="235"/>
                    <a:pt x="153" y="237"/>
                    <a:pt x="153" y="238"/>
                  </a:cubicBezTo>
                  <a:cubicBezTo>
                    <a:pt x="153" y="235"/>
                    <a:pt x="154" y="232"/>
                    <a:pt x="154" y="232"/>
                  </a:cubicBezTo>
                  <a:close/>
                  <a:moveTo>
                    <a:pt x="150" y="258"/>
                  </a:moveTo>
                  <a:cubicBezTo>
                    <a:pt x="149" y="260"/>
                    <a:pt x="149" y="262"/>
                    <a:pt x="148" y="265"/>
                  </a:cubicBezTo>
                  <a:cubicBezTo>
                    <a:pt x="149" y="263"/>
                    <a:pt x="149" y="261"/>
                    <a:pt x="149" y="259"/>
                  </a:cubicBezTo>
                  <a:cubicBezTo>
                    <a:pt x="150" y="259"/>
                    <a:pt x="150" y="258"/>
                    <a:pt x="150" y="258"/>
                  </a:cubicBezTo>
                  <a:close/>
                  <a:moveTo>
                    <a:pt x="156" y="257"/>
                  </a:moveTo>
                  <a:cubicBezTo>
                    <a:pt x="154" y="288"/>
                    <a:pt x="151" y="320"/>
                    <a:pt x="144" y="350"/>
                  </a:cubicBezTo>
                  <a:cubicBezTo>
                    <a:pt x="143" y="342"/>
                    <a:pt x="142" y="335"/>
                    <a:pt x="142" y="327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45" y="303"/>
                    <a:pt x="150" y="280"/>
                    <a:pt x="156" y="257"/>
                  </a:cubicBezTo>
                  <a:close/>
                  <a:moveTo>
                    <a:pt x="139" y="354"/>
                  </a:moveTo>
                  <a:cubicBezTo>
                    <a:pt x="139" y="356"/>
                    <a:pt x="140" y="357"/>
                    <a:pt x="140" y="359"/>
                  </a:cubicBezTo>
                  <a:cubicBezTo>
                    <a:pt x="140" y="359"/>
                    <a:pt x="139" y="359"/>
                    <a:pt x="139" y="358"/>
                  </a:cubicBezTo>
                  <a:cubicBezTo>
                    <a:pt x="139" y="357"/>
                    <a:pt x="139" y="355"/>
                    <a:pt x="139" y="354"/>
                  </a:cubicBezTo>
                  <a:close/>
                  <a:moveTo>
                    <a:pt x="156" y="311"/>
                  </a:moveTo>
                  <a:cubicBezTo>
                    <a:pt x="155" y="329"/>
                    <a:pt x="155" y="347"/>
                    <a:pt x="155" y="364"/>
                  </a:cubicBezTo>
                  <a:cubicBezTo>
                    <a:pt x="152" y="363"/>
                    <a:pt x="149" y="362"/>
                    <a:pt x="146" y="361"/>
                  </a:cubicBezTo>
                  <a:cubicBezTo>
                    <a:pt x="151" y="345"/>
                    <a:pt x="154" y="328"/>
                    <a:pt x="156" y="311"/>
                  </a:cubicBezTo>
                  <a:close/>
                  <a:moveTo>
                    <a:pt x="169" y="201"/>
                  </a:moveTo>
                  <a:cubicBezTo>
                    <a:pt x="169" y="219"/>
                    <a:pt x="168" y="236"/>
                    <a:pt x="168" y="254"/>
                  </a:cubicBezTo>
                  <a:cubicBezTo>
                    <a:pt x="166" y="278"/>
                    <a:pt x="164" y="303"/>
                    <a:pt x="161" y="328"/>
                  </a:cubicBezTo>
                  <a:cubicBezTo>
                    <a:pt x="162" y="287"/>
                    <a:pt x="165" y="246"/>
                    <a:pt x="168" y="206"/>
                  </a:cubicBezTo>
                  <a:cubicBezTo>
                    <a:pt x="168" y="205"/>
                    <a:pt x="169" y="203"/>
                    <a:pt x="169" y="201"/>
                  </a:cubicBezTo>
                  <a:close/>
                  <a:moveTo>
                    <a:pt x="168" y="308"/>
                  </a:moveTo>
                  <a:cubicBezTo>
                    <a:pt x="169" y="327"/>
                    <a:pt x="169" y="345"/>
                    <a:pt x="171" y="363"/>
                  </a:cubicBezTo>
                  <a:cubicBezTo>
                    <a:pt x="170" y="363"/>
                    <a:pt x="169" y="363"/>
                    <a:pt x="169" y="363"/>
                  </a:cubicBezTo>
                  <a:cubicBezTo>
                    <a:pt x="167" y="362"/>
                    <a:pt x="166" y="363"/>
                    <a:pt x="165" y="365"/>
                  </a:cubicBezTo>
                  <a:cubicBezTo>
                    <a:pt x="165" y="365"/>
                    <a:pt x="165" y="366"/>
                    <a:pt x="165" y="367"/>
                  </a:cubicBezTo>
                  <a:cubicBezTo>
                    <a:pt x="163" y="367"/>
                    <a:pt x="161" y="366"/>
                    <a:pt x="160" y="366"/>
                  </a:cubicBezTo>
                  <a:cubicBezTo>
                    <a:pt x="164" y="347"/>
                    <a:pt x="166" y="327"/>
                    <a:pt x="168" y="308"/>
                  </a:cubicBezTo>
                  <a:close/>
                  <a:moveTo>
                    <a:pt x="176" y="228"/>
                  </a:moveTo>
                  <a:cubicBezTo>
                    <a:pt x="176" y="218"/>
                    <a:pt x="177" y="209"/>
                    <a:pt x="178" y="199"/>
                  </a:cubicBezTo>
                  <a:cubicBezTo>
                    <a:pt x="179" y="204"/>
                    <a:pt x="179" y="208"/>
                    <a:pt x="179" y="208"/>
                  </a:cubicBezTo>
                  <a:cubicBezTo>
                    <a:pt x="181" y="219"/>
                    <a:pt x="182" y="230"/>
                    <a:pt x="185" y="241"/>
                  </a:cubicBezTo>
                  <a:cubicBezTo>
                    <a:pt x="185" y="244"/>
                    <a:pt x="185" y="248"/>
                    <a:pt x="185" y="251"/>
                  </a:cubicBezTo>
                  <a:cubicBezTo>
                    <a:pt x="185" y="286"/>
                    <a:pt x="183" y="321"/>
                    <a:pt x="175" y="354"/>
                  </a:cubicBezTo>
                  <a:cubicBezTo>
                    <a:pt x="174" y="329"/>
                    <a:pt x="173" y="303"/>
                    <a:pt x="173" y="278"/>
                  </a:cubicBezTo>
                  <a:cubicBezTo>
                    <a:pt x="173" y="270"/>
                    <a:pt x="173" y="262"/>
                    <a:pt x="174" y="254"/>
                  </a:cubicBezTo>
                  <a:cubicBezTo>
                    <a:pt x="174" y="245"/>
                    <a:pt x="175" y="236"/>
                    <a:pt x="176" y="228"/>
                  </a:cubicBezTo>
                  <a:close/>
                  <a:moveTo>
                    <a:pt x="182" y="152"/>
                  </a:moveTo>
                  <a:cubicBezTo>
                    <a:pt x="183" y="162"/>
                    <a:pt x="183" y="171"/>
                    <a:pt x="183" y="180"/>
                  </a:cubicBezTo>
                  <a:cubicBezTo>
                    <a:pt x="184" y="189"/>
                    <a:pt x="184" y="198"/>
                    <a:pt x="184" y="206"/>
                  </a:cubicBezTo>
                  <a:cubicBezTo>
                    <a:pt x="184" y="204"/>
                    <a:pt x="182" y="191"/>
                    <a:pt x="182" y="191"/>
                  </a:cubicBezTo>
                  <a:cubicBezTo>
                    <a:pt x="182" y="191"/>
                    <a:pt x="181" y="185"/>
                    <a:pt x="180" y="178"/>
                  </a:cubicBezTo>
                  <a:cubicBezTo>
                    <a:pt x="181" y="170"/>
                    <a:pt x="181" y="161"/>
                    <a:pt x="182" y="152"/>
                  </a:cubicBezTo>
                  <a:close/>
                  <a:moveTo>
                    <a:pt x="189" y="180"/>
                  </a:moveTo>
                  <a:cubicBezTo>
                    <a:pt x="188" y="168"/>
                    <a:pt x="188" y="156"/>
                    <a:pt x="187" y="143"/>
                  </a:cubicBezTo>
                  <a:cubicBezTo>
                    <a:pt x="188" y="160"/>
                    <a:pt x="190" y="178"/>
                    <a:pt x="192" y="194"/>
                  </a:cubicBezTo>
                  <a:cubicBezTo>
                    <a:pt x="192" y="204"/>
                    <a:pt x="193" y="214"/>
                    <a:pt x="193" y="222"/>
                  </a:cubicBezTo>
                  <a:cubicBezTo>
                    <a:pt x="193" y="230"/>
                    <a:pt x="192" y="238"/>
                    <a:pt x="192" y="246"/>
                  </a:cubicBezTo>
                  <a:cubicBezTo>
                    <a:pt x="192" y="244"/>
                    <a:pt x="191" y="242"/>
                    <a:pt x="190" y="240"/>
                  </a:cubicBezTo>
                  <a:cubicBezTo>
                    <a:pt x="190" y="220"/>
                    <a:pt x="190" y="200"/>
                    <a:pt x="189" y="180"/>
                  </a:cubicBezTo>
                  <a:close/>
                  <a:moveTo>
                    <a:pt x="193" y="96"/>
                  </a:moveTo>
                  <a:cubicBezTo>
                    <a:pt x="194" y="108"/>
                    <a:pt x="195" y="119"/>
                    <a:pt x="196" y="131"/>
                  </a:cubicBezTo>
                  <a:cubicBezTo>
                    <a:pt x="196" y="137"/>
                    <a:pt x="196" y="143"/>
                    <a:pt x="197" y="149"/>
                  </a:cubicBezTo>
                  <a:cubicBezTo>
                    <a:pt x="196" y="156"/>
                    <a:pt x="196" y="162"/>
                    <a:pt x="196" y="169"/>
                  </a:cubicBezTo>
                  <a:cubicBezTo>
                    <a:pt x="194" y="149"/>
                    <a:pt x="193" y="128"/>
                    <a:pt x="193" y="108"/>
                  </a:cubicBezTo>
                  <a:cubicBezTo>
                    <a:pt x="193" y="105"/>
                    <a:pt x="193" y="103"/>
                    <a:pt x="193" y="100"/>
                  </a:cubicBezTo>
                  <a:cubicBezTo>
                    <a:pt x="193" y="99"/>
                    <a:pt x="193" y="98"/>
                    <a:pt x="193" y="96"/>
                  </a:cubicBezTo>
                  <a:close/>
                  <a:moveTo>
                    <a:pt x="203" y="57"/>
                  </a:moveTo>
                  <a:cubicBezTo>
                    <a:pt x="203" y="58"/>
                    <a:pt x="203" y="60"/>
                    <a:pt x="203" y="61"/>
                  </a:cubicBezTo>
                  <a:cubicBezTo>
                    <a:pt x="202" y="62"/>
                    <a:pt x="201" y="62"/>
                    <a:pt x="201" y="63"/>
                  </a:cubicBezTo>
                  <a:cubicBezTo>
                    <a:pt x="201" y="78"/>
                    <a:pt x="200" y="93"/>
                    <a:pt x="199" y="108"/>
                  </a:cubicBezTo>
                  <a:cubicBezTo>
                    <a:pt x="199" y="96"/>
                    <a:pt x="198" y="85"/>
                    <a:pt x="198" y="73"/>
                  </a:cubicBezTo>
                  <a:cubicBezTo>
                    <a:pt x="198" y="72"/>
                    <a:pt x="198" y="71"/>
                    <a:pt x="198" y="70"/>
                  </a:cubicBezTo>
                  <a:cubicBezTo>
                    <a:pt x="199" y="66"/>
                    <a:pt x="201" y="61"/>
                    <a:pt x="203" y="57"/>
                  </a:cubicBezTo>
                  <a:close/>
                  <a:moveTo>
                    <a:pt x="208" y="53"/>
                  </a:moveTo>
                  <a:cubicBezTo>
                    <a:pt x="211" y="60"/>
                    <a:pt x="214" y="66"/>
                    <a:pt x="216" y="73"/>
                  </a:cubicBezTo>
                  <a:cubicBezTo>
                    <a:pt x="216" y="79"/>
                    <a:pt x="215" y="86"/>
                    <a:pt x="215" y="92"/>
                  </a:cubicBezTo>
                  <a:cubicBezTo>
                    <a:pt x="214" y="84"/>
                    <a:pt x="212" y="75"/>
                    <a:pt x="209" y="67"/>
                  </a:cubicBezTo>
                  <a:cubicBezTo>
                    <a:pt x="208" y="62"/>
                    <a:pt x="208" y="58"/>
                    <a:pt x="208" y="53"/>
                  </a:cubicBezTo>
                  <a:close/>
                  <a:moveTo>
                    <a:pt x="170" y="369"/>
                  </a:moveTo>
                  <a:cubicBezTo>
                    <a:pt x="170" y="369"/>
                    <a:pt x="171" y="369"/>
                    <a:pt x="171" y="369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71" y="369"/>
                    <a:pt x="170" y="369"/>
                    <a:pt x="170" y="369"/>
                  </a:cubicBezTo>
                  <a:cubicBezTo>
                    <a:pt x="170" y="369"/>
                    <a:pt x="170" y="369"/>
                    <a:pt x="170" y="369"/>
                  </a:cubicBezTo>
                  <a:close/>
                  <a:moveTo>
                    <a:pt x="161" y="372"/>
                  </a:moveTo>
                  <a:cubicBezTo>
                    <a:pt x="162" y="372"/>
                    <a:pt x="163" y="372"/>
                    <a:pt x="164" y="373"/>
                  </a:cubicBezTo>
                  <a:cubicBezTo>
                    <a:pt x="164" y="373"/>
                    <a:pt x="165" y="373"/>
                    <a:pt x="165" y="374"/>
                  </a:cubicBezTo>
                  <a:cubicBezTo>
                    <a:pt x="163" y="373"/>
                    <a:pt x="162" y="372"/>
                    <a:pt x="161" y="372"/>
                  </a:cubicBezTo>
                  <a:close/>
                  <a:moveTo>
                    <a:pt x="258" y="456"/>
                  </a:moveTo>
                  <a:cubicBezTo>
                    <a:pt x="243" y="442"/>
                    <a:pt x="243" y="442"/>
                    <a:pt x="243" y="442"/>
                  </a:cubicBezTo>
                  <a:cubicBezTo>
                    <a:pt x="238" y="438"/>
                    <a:pt x="232" y="434"/>
                    <a:pt x="224" y="428"/>
                  </a:cubicBezTo>
                  <a:cubicBezTo>
                    <a:pt x="206" y="416"/>
                    <a:pt x="183" y="401"/>
                    <a:pt x="174" y="386"/>
                  </a:cubicBezTo>
                  <a:cubicBezTo>
                    <a:pt x="230" y="420"/>
                    <a:pt x="271" y="453"/>
                    <a:pt x="297" y="485"/>
                  </a:cubicBezTo>
                  <a:cubicBezTo>
                    <a:pt x="283" y="478"/>
                    <a:pt x="270" y="467"/>
                    <a:pt x="258" y="456"/>
                  </a:cubicBezTo>
                  <a:close/>
                  <a:moveTo>
                    <a:pt x="170" y="375"/>
                  </a:moveTo>
                  <a:cubicBezTo>
                    <a:pt x="171" y="375"/>
                    <a:pt x="172" y="375"/>
                    <a:pt x="173" y="375"/>
                  </a:cubicBezTo>
                  <a:cubicBezTo>
                    <a:pt x="173" y="376"/>
                    <a:pt x="173" y="376"/>
                    <a:pt x="174" y="376"/>
                  </a:cubicBezTo>
                  <a:cubicBezTo>
                    <a:pt x="174" y="376"/>
                    <a:pt x="174" y="376"/>
                    <a:pt x="174" y="376"/>
                  </a:cubicBezTo>
                  <a:cubicBezTo>
                    <a:pt x="174" y="376"/>
                    <a:pt x="175" y="376"/>
                    <a:pt x="175" y="376"/>
                  </a:cubicBezTo>
                  <a:cubicBezTo>
                    <a:pt x="186" y="380"/>
                    <a:pt x="196" y="386"/>
                    <a:pt x="205" y="392"/>
                  </a:cubicBezTo>
                  <a:cubicBezTo>
                    <a:pt x="205" y="395"/>
                    <a:pt x="206" y="398"/>
                    <a:pt x="207" y="400"/>
                  </a:cubicBezTo>
                  <a:cubicBezTo>
                    <a:pt x="196" y="393"/>
                    <a:pt x="183" y="385"/>
                    <a:pt x="171" y="377"/>
                  </a:cubicBezTo>
                  <a:cubicBezTo>
                    <a:pt x="170" y="376"/>
                    <a:pt x="170" y="375"/>
                    <a:pt x="170" y="375"/>
                  </a:cubicBezTo>
                  <a:close/>
                  <a:moveTo>
                    <a:pt x="191" y="257"/>
                  </a:moveTo>
                  <a:cubicBezTo>
                    <a:pt x="191" y="258"/>
                    <a:pt x="191" y="258"/>
                    <a:pt x="192" y="259"/>
                  </a:cubicBezTo>
                  <a:cubicBezTo>
                    <a:pt x="192" y="260"/>
                    <a:pt x="192" y="261"/>
                    <a:pt x="192" y="261"/>
                  </a:cubicBezTo>
                  <a:cubicBezTo>
                    <a:pt x="191" y="274"/>
                    <a:pt x="191" y="288"/>
                    <a:pt x="191" y="302"/>
                  </a:cubicBezTo>
                  <a:cubicBezTo>
                    <a:pt x="191" y="328"/>
                    <a:pt x="193" y="354"/>
                    <a:pt x="201" y="376"/>
                  </a:cubicBezTo>
                  <a:cubicBezTo>
                    <a:pt x="201" y="377"/>
                    <a:pt x="201" y="377"/>
                    <a:pt x="202" y="378"/>
                  </a:cubicBezTo>
                  <a:cubicBezTo>
                    <a:pt x="202" y="378"/>
                    <a:pt x="202" y="379"/>
                    <a:pt x="202" y="379"/>
                  </a:cubicBezTo>
                  <a:cubicBezTo>
                    <a:pt x="194" y="374"/>
                    <a:pt x="186" y="369"/>
                    <a:pt x="178" y="366"/>
                  </a:cubicBezTo>
                  <a:cubicBezTo>
                    <a:pt x="187" y="331"/>
                    <a:pt x="190" y="294"/>
                    <a:pt x="191" y="257"/>
                  </a:cubicBezTo>
                  <a:close/>
                  <a:moveTo>
                    <a:pt x="202" y="144"/>
                  </a:moveTo>
                  <a:cubicBezTo>
                    <a:pt x="204" y="127"/>
                    <a:pt x="205" y="110"/>
                    <a:pt x="205" y="94"/>
                  </a:cubicBezTo>
                  <a:cubicBezTo>
                    <a:pt x="206" y="107"/>
                    <a:pt x="208" y="119"/>
                    <a:pt x="209" y="132"/>
                  </a:cubicBezTo>
                  <a:cubicBezTo>
                    <a:pt x="212" y="167"/>
                    <a:pt x="215" y="204"/>
                    <a:pt x="217" y="241"/>
                  </a:cubicBezTo>
                  <a:cubicBezTo>
                    <a:pt x="218" y="259"/>
                    <a:pt x="218" y="259"/>
                    <a:pt x="218" y="259"/>
                  </a:cubicBezTo>
                  <a:cubicBezTo>
                    <a:pt x="219" y="274"/>
                    <a:pt x="219" y="289"/>
                    <a:pt x="220" y="305"/>
                  </a:cubicBezTo>
                  <a:cubicBezTo>
                    <a:pt x="219" y="314"/>
                    <a:pt x="219" y="323"/>
                    <a:pt x="219" y="332"/>
                  </a:cubicBezTo>
                  <a:cubicBezTo>
                    <a:pt x="219" y="336"/>
                    <a:pt x="219" y="339"/>
                    <a:pt x="219" y="343"/>
                  </a:cubicBezTo>
                  <a:cubicBezTo>
                    <a:pt x="218" y="358"/>
                    <a:pt x="217" y="374"/>
                    <a:pt x="213" y="388"/>
                  </a:cubicBezTo>
                  <a:cubicBezTo>
                    <a:pt x="212" y="386"/>
                    <a:pt x="210" y="385"/>
                    <a:pt x="208" y="384"/>
                  </a:cubicBezTo>
                  <a:cubicBezTo>
                    <a:pt x="207" y="378"/>
                    <a:pt x="206" y="372"/>
                    <a:pt x="205" y="365"/>
                  </a:cubicBezTo>
                  <a:cubicBezTo>
                    <a:pt x="202" y="344"/>
                    <a:pt x="201" y="322"/>
                    <a:pt x="201" y="300"/>
                  </a:cubicBezTo>
                  <a:cubicBezTo>
                    <a:pt x="201" y="290"/>
                    <a:pt x="202" y="280"/>
                    <a:pt x="202" y="270"/>
                  </a:cubicBezTo>
                  <a:cubicBezTo>
                    <a:pt x="203" y="270"/>
                    <a:pt x="203" y="269"/>
                    <a:pt x="203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1"/>
                    <a:pt x="203" y="255"/>
                    <a:pt x="202" y="247"/>
                  </a:cubicBezTo>
                  <a:cubicBezTo>
                    <a:pt x="202" y="246"/>
                    <a:pt x="202" y="244"/>
                    <a:pt x="203" y="243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89"/>
                    <a:pt x="204" y="189"/>
                    <a:pt x="204" y="188"/>
                  </a:cubicBezTo>
                  <a:cubicBezTo>
                    <a:pt x="204" y="175"/>
                    <a:pt x="203" y="162"/>
                    <a:pt x="202" y="149"/>
                  </a:cubicBezTo>
                  <a:cubicBezTo>
                    <a:pt x="202" y="147"/>
                    <a:pt x="202" y="146"/>
                    <a:pt x="202" y="144"/>
                  </a:cubicBezTo>
                  <a:close/>
                  <a:moveTo>
                    <a:pt x="214" y="131"/>
                  </a:moveTo>
                  <a:cubicBezTo>
                    <a:pt x="213" y="124"/>
                    <a:pt x="213" y="117"/>
                    <a:pt x="212" y="109"/>
                  </a:cubicBezTo>
                  <a:cubicBezTo>
                    <a:pt x="212" y="110"/>
                    <a:pt x="212" y="111"/>
                    <a:pt x="212" y="111"/>
                  </a:cubicBezTo>
                  <a:cubicBezTo>
                    <a:pt x="213" y="114"/>
                    <a:pt x="214" y="117"/>
                    <a:pt x="214" y="119"/>
                  </a:cubicBezTo>
                  <a:cubicBezTo>
                    <a:pt x="214" y="126"/>
                    <a:pt x="214" y="133"/>
                    <a:pt x="215" y="139"/>
                  </a:cubicBezTo>
                  <a:cubicBezTo>
                    <a:pt x="214" y="137"/>
                    <a:pt x="214" y="134"/>
                    <a:pt x="214" y="131"/>
                  </a:cubicBezTo>
                  <a:close/>
                  <a:moveTo>
                    <a:pt x="219" y="118"/>
                  </a:moveTo>
                  <a:cubicBezTo>
                    <a:pt x="219" y="107"/>
                    <a:pt x="220" y="96"/>
                    <a:pt x="221" y="85"/>
                  </a:cubicBezTo>
                  <a:cubicBezTo>
                    <a:pt x="221" y="87"/>
                    <a:pt x="222" y="90"/>
                    <a:pt x="223" y="92"/>
                  </a:cubicBezTo>
                  <a:cubicBezTo>
                    <a:pt x="224" y="109"/>
                    <a:pt x="224" y="126"/>
                    <a:pt x="225" y="143"/>
                  </a:cubicBezTo>
                  <a:cubicBezTo>
                    <a:pt x="223" y="135"/>
                    <a:pt x="221" y="127"/>
                    <a:pt x="219" y="119"/>
                  </a:cubicBezTo>
                  <a:cubicBezTo>
                    <a:pt x="219" y="119"/>
                    <a:pt x="219" y="118"/>
                    <a:pt x="219" y="118"/>
                  </a:cubicBezTo>
                  <a:close/>
                  <a:moveTo>
                    <a:pt x="221" y="373"/>
                  </a:moveTo>
                  <a:cubicBezTo>
                    <a:pt x="223" y="382"/>
                    <a:pt x="224" y="391"/>
                    <a:pt x="227" y="399"/>
                  </a:cubicBezTo>
                  <a:cubicBezTo>
                    <a:pt x="224" y="396"/>
                    <a:pt x="221" y="394"/>
                    <a:pt x="218" y="391"/>
                  </a:cubicBezTo>
                  <a:cubicBezTo>
                    <a:pt x="219" y="385"/>
                    <a:pt x="220" y="379"/>
                    <a:pt x="221" y="373"/>
                  </a:cubicBezTo>
                  <a:close/>
                  <a:moveTo>
                    <a:pt x="215" y="400"/>
                  </a:moveTo>
                  <a:cubicBezTo>
                    <a:pt x="225" y="408"/>
                    <a:pt x="233" y="416"/>
                    <a:pt x="242" y="426"/>
                  </a:cubicBezTo>
                  <a:cubicBezTo>
                    <a:pt x="233" y="419"/>
                    <a:pt x="224" y="412"/>
                    <a:pt x="214" y="405"/>
                  </a:cubicBezTo>
                  <a:cubicBezTo>
                    <a:pt x="215" y="404"/>
                    <a:pt x="215" y="402"/>
                    <a:pt x="215" y="400"/>
                  </a:cubicBezTo>
                  <a:close/>
                  <a:moveTo>
                    <a:pt x="225" y="292"/>
                  </a:moveTo>
                  <a:cubicBezTo>
                    <a:pt x="226" y="281"/>
                    <a:pt x="226" y="270"/>
                    <a:pt x="226" y="260"/>
                  </a:cubicBezTo>
                  <a:cubicBezTo>
                    <a:pt x="226" y="257"/>
                    <a:pt x="226" y="254"/>
                    <a:pt x="226" y="251"/>
                  </a:cubicBezTo>
                  <a:cubicBezTo>
                    <a:pt x="225" y="233"/>
                    <a:pt x="224" y="216"/>
                    <a:pt x="223" y="199"/>
                  </a:cubicBezTo>
                  <a:cubicBezTo>
                    <a:pt x="222" y="182"/>
                    <a:pt x="221" y="164"/>
                    <a:pt x="220" y="147"/>
                  </a:cubicBezTo>
                  <a:cubicBezTo>
                    <a:pt x="221" y="151"/>
                    <a:pt x="222" y="154"/>
                    <a:pt x="222" y="158"/>
                  </a:cubicBezTo>
                  <a:cubicBezTo>
                    <a:pt x="224" y="163"/>
                    <a:pt x="225" y="169"/>
                    <a:pt x="226" y="175"/>
                  </a:cubicBezTo>
                  <a:cubicBezTo>
                    <a:pt x="228" y="195"/>
                    <a:pt x="229" y="216"/>
                    <a:pt x="231" y="236"/>
                  </a:cubicBezTo>
                  <a:cubicBezTo>
                    <a:pt x="233" y="252"/>
                    <a:pt x="234" y="268"/>
                    <a:pt x="236" y="285"/>
                  </a:cubicBezTo>
                  <a:cubicBezTo>
                    <a:pt x="238" y="311"/>
                    <a:pt x="240" y="338"/>
                    <a:pt x="244" y="364"/>
                  </a:cubicBezTo>
                  <a:cubicBezTo>
                    <a:pt x="243" y="380"/>
                    <a:pt x="240" y="394"/>
                    <a:pt x="236" y="406"/>
                  </a:cubicBezTo>
                  <a:cubicBezTo>
                    <a:pt x="236" y="406"/>
                    <a:pt x="235" y="406"/>
                    <a:pt x="235" y="406"/>
                  </a:cubicBezTo>
                  <a:cubicBezTo>
                    <a:pt x="228" y="389"/>
                    <a:pt x="225" y="367"/>
                    <a:pt x="224" y="343"/>
                  </a:cubicBezTo>
                  <a:cubicBezTo>
                    <a:pt x="225" y="335"/>
                    <a:pt x="225" y="326"/>
                    <a:pt x="225" y="318"/>
                  </a:cubicBezTo>
                  <a:cubicBezTo>
                    <a:pt x="225" y="314"/>
                    <a:pt x="225" y="309"/>
                    <a:pt x="225" y="305"/>
                  </a:cubicBezTo>
                  <a:cubicBezTo>
                    <a:pt x="225" y="301"/>
                    <a:pt x="225" y="296"/>
                    <a:pt x="225" y="292"/>
                  </a:cubicBezTo>
                  <a:close/>
                  <a:moveTo>
                    <a:pt x="241" y="284"/>
                  </a:moveTo>
                  <a:cubicBezTo>
                    <a:pt x="240" y="267"/>
                    <a:pt x="238" y="251"/>
                    <a:pt x="237" y="236"/>
                  </a:cubicBezTo>
                  <a:cubicBezTo>
                    <a:pt x="236" y="229"/>
                    <a:pt x="235" y="222"/>
                    <a:pt x="235" y="216"/>
                  </a:cubicBezTo>
                  <a:cubicBezTo>
                    <a:pt x="236" y="224"/>
                    <a:pt x="238" y="233"/>
                    <a:pt x="239" y="241"/>
                  </a:cubicBezTo>
                  <a:cubicBezTo>
                    <a:pt x="241" y="263"/>
                    <a:pt x="246" y="298"/>
                    <a:pt x="246" y="333"/>
                  </a:cubicBezTo>
                  <a:cubicBezTo>
                    <a:pt x="246" y="333"/>
                    <a:pt x="246" y="334"/>
                    <a:pt x="246" y="334"/>
                  </a:cubicBezTo>
                  <a:cubicBezTo>
                    <a:pt x="244" y="318"/>
                    <a:pt x="242" y="301"/>
                    <a:pt x="241" y="284"/>
                  </a:cubicBezTo>
                  <a:close/>
                  <a:moveTo>
                    <a:pt x="257" y="433"/>
                  </a:moveTo>
                  <a:cubicBezTo>
                    <a:pt x="257" y="433"/>
                    <a:pt x="250" y="426"/>
                    <a:pt x="250" y="426"/>
                  </a:cubicBezTo>
                  <a:cubicBezTo>
                    <a:pt x="249" y="425"/>
                    <a:pt x="247" y="423"/>
                    <a:pt x="246" y="422"/>
                  </a:cubicBezTo>
                  <a:cubicBezTo>
                    <a:pt x="252" y="427"/>
                    <a:pt x="258" y="432"/>
                    <a:pt x="258" y="432"/>
                  </a:cubicBezTo>
                  <a:cubicBezTo>
                    <a:pt x="258" y="432"/>
                    <a:pt x="260" y="434"/>
                    <a:pt x="262" y="435"/>
                  </a:cubicBezTo>
                  <a:cubicBezTo>
                    <a:pt x="262" y="437"/>
                    <a:pt x="263" y="438"/>
                    <a:pt x="263" y="440"/>
                  </a:cubicBezTo>
                  <a:cubicBezTo>
                    <a:pt x="261" y="437"/>
                    <a:pt x="259" y="435"/>
                    <a:pt x="257" y="433"/>
                  </a:cubicBezTo>
                  <a:close/>
                  <a:moveTo>
                    <a:pt x="247" y="383"/>
                  </a:moveTo>
                  <a:cubicBezTo>
                    <a:pt x="250" y="397"/>
                    <a:pt x="254" y="412"/>
                    <a:pt x="258" y="425"/>
                  </a:cubicBezTo>
                  <a:cubicBezTo>
                    <a:pt x="253" y="421"/>
                    <a:pt x="241" y="411"/>
                    <a:pt x="241" y="411"/>
                  </a:cubicBezTo>
                  <a:cubicBezTo>
                    <a:pt x="241" y="411"/>
                    <a:pt x="241" y="410"/>
                    <a:pt x="240" y="410"/>
                  </a:cubicBezTo>
                  <a:cubicBezTo>
                    <a:pt x="243" y="402"/>
                    <a:pt x="246" y="392"/>
                    <a:pt x="247" y="383"/>
                  </a:cubicBezTo>
                  <a:close/>
                  <a:moveTo>
                    <a:pt x="229" y="115"/>
                  </a:moveTo>
                  <a:cubicBezTo>
                    <a:pt x="235" y="140"/>
                    <a:pt x="241" y="166"/>
                    <a:pt x="245" y="192"/>
                  </a:cubicBezTo>
                  <a:cubicBezTo>
                    <a:pt x="248" y="225"/>
                    <a:pt x="252" y="258"/>
                    <a:pt x="258" y="290"/>
                  </a:cubicBezTo>
                  <a:cubicBezTo>
                    <a:pt x="261" y="307"/>
                    <a:pt x="263" y="325"/>
                    <a:pt x="266" y="342"/>
                  </a:cubicBezTo>
                  <a:cubicBezTo>
                    <a:pt x="268" y="358"/>
                    <a:pt x="270" y="375"/>
                    <a:pt x="273" y="391"/>
                  </a:cubicBezTo>
                  <a:cubicBezTo>
                    <a:pt x="273" y="407"/>
                    <a:pt x="271" y="421"/>
                    <a:pt x="267" y="433"/>
                  </a:cubicBezTo>
                  <a:cubicBezTo>
                    <a:pt x="267" y="432"/>
                    <a:pt x="267" y="432"/>
                    <a:pt x="266" y="432"/>
                  </a:cubicBezTo>
                  <a:cubicBezTo>
                    <a:pt x="258" y="411"/>
                    <a:pt x="253" y="388"/>
                    <a:pt x="250" y="365"/>
                  </a:cubicBezTo>
                  <a:cubicBezTo>
                    <a:pt x="251" y="355"/>
                    <a:pt x="251" y="344"/>
                    <a:pt x="251" y="333"/>
                  </a:cubicBezTo>
                  <a:cubicBezTo>
                    <a:pt x="251" y="298"/>
                    <a:pt x="247" y="263"/>
                    <a:pt x="244" y="241"/>
                  </a:cubicBezTo>
                  <a:cubicBezTo>
                    <a:pt x="241" y="218"/>
                    <a:pt x="237" y="196"/>
                    <a:pt x="232" y="174"/>
                  </a:cubicBezTo>
                  <a:cubicBezTo>
                    <a:pt x="231" y="154"/>
                    <a:pt x="230" y="134"/>
                    <a:pt x="229" y="115"/>
                  </a:cubicBezTo>
                  <a:close/>
                  <a:moveTo>
                    <a:pt x="228" y="78"/>
                  </a:moveTo>
                  <a:cubicBezTo>
                    <a:pt x="233" y="96"/>
                    <a:pt x="237" y="114"/>
                    <a:pt x="240" y="132"/>
                  </a:cubicBezTo>
                  <a:cubicBezTo>
                    <a:pt x="237" y="120"/>
                    <a:pt x="234" y="108"/>
                    <a:pt x="230" y="97"/>
                  </a:cubicBezTo>
                  <a:cubicBezTo>
                    <a:pt x="230" y="94"/>
                    <a:pt x="229" y="91"/>
                    <a:pt x="228" y="89"/>
                  </a:cubicBezTo>
                  <a:cubicBezTo>
                    <a:pt x="228" y="85"/>
                    <a:pt x="228" y="82"/>
                    <a:pt x="228" y="78"/>
                  </a:cubicBezTo>
                  <a:close/>
                  <a:moveTo>
                    <a:pt x="247" y="107"/>
                  </a:moveTo>
                  <a:cubicBezTo>
                    <a:pt x="249" y="113"/>
                    <a:pt x="251" y="118"/>
                    <a:pt x="252" y="123"/>
                  </a:cubicBezTo>
                  <a:cubicBezTo>
                    <a:pt x="252" y="124"/>
                    <a:pt x="252" y="125"/>
                    <a:pt x="252" y="126"/>
                  </a:cubicBezTo>
                  <a:cubicBezTo>
                    <a:pt x="252" y="152"/>
                    <a:pt x="258" y="182"/>
                    <a:pt x="265" y="210"/>
                  </a:cubicBezTo>
                  <a:cubicBezTo>
                    <a:pt x="265" y="220"/>
                    <a:pt x="266" y="230"/>
                    <a:pt x="267" y="240"/>
                  </a:cubicBezTo>
                  <a:cubicBezTo>
                    <a:pt x="264" y="230"/>
                    <a:pt x="262" y="220"/>
                    <a:pt x="261" y="212"/>
                  </a:cubicBezTo>
                  <a:cubicBezTo>
                    <a:pt x="259" y="203"/>
                    <a:pt x="257" y="194"/>
                    <a:pt x="256" y="189"/>
                  </a:cubicBezTo>
                  <a:cubicBezTo>
                    <a:pt x="256" y="189"/>
                    <a:pt x="254" y="183"/>
                    <a:pt x="253" y="180"/>
                  </a:cubicBezTo>
                  <a:cubicBezTo>
                    <a:pt x="253" y="179"/>
                    <a:pt x="253" y="178"/>
                    <a:pt x="253" y="177"/>
                  </a:cubicBezTo>
                  <a:cubicBezTo>
                    <a:pt x="251" y="166"/>
                    <a:pt x="249" y="154"/>
                    <a:pt x="248" y="143"/>
                  </a:cubicBezTo>
                  <a:cubicBezTo>
                    <a:pt x="247" y="131"/>
                    <a:pt x="247" y="119"/>
                    <a:pt x="247" y="107"/>
                  </a:cubicBezTo>
                  <a:close/>
                  <a:moveTo>
                    <a:pt x="258" y="109"/>
                  </a:moveTo>
                  <a:cubicBezTo>
                    <a:pt x="260" y="118"/>
                    <a:pt x="262" y="128"/>
                    <a:pt x="264" y="137"/>
                  </a:cubicBezTo>
                  <a:cubicBezTo>
                    <a:pt x="264" y="140"/>
                    <a:pt x="263" y="143"/>
                    <a:pt x="263" y="146"/>
                  </a:cubicBezTo>
                  <a:cubicBezTo>
                    <a:pt x="262" y="138"/>
                    <a:pt x="260" y="130"/>
                    <a:pt x="257" y="123"/>
                  </a:cubicBezTo>
                  <a:cubicBezTo>
                    <a:pt x="258" y="118"/>
                    <a:pt x="258" y="114"/>
                    <a:pt x="258" y="109"/>
                  </a:cubicBezTo>
                  <a:close/>
                  <a:moveTo>
                    <a:pt x="259" y="149"/>
                  </a:moveTo>
                  <a:cubicBezTo>
                    <a:pt x="260" y="156"/>
                    <a:pt x="262" y="164"/>
                    <a:pt x="263" y="171"/>
                  </a:cubicBezTo>
                  <a:cubicBezTo>
                    <a:pt x="263" y="174"/>
                    <a:pt x="264" y="177"/>
                    <a:pt x="264" y="180"/>
                  </a:cubicBezTo>
                  <a:cubicBezTo>
                    <a:pt x="262" y="170"/>
                    <a:pt x="260" y="159"/>
                    <a:pt x="259" y="149"/>
                  </a:cubicBezTo>
                  <a:close/>
                  <a:moveTo>
                    <a:pt x="270" y="208"/>
                  </a:moveTo>
                  <a:cubicBezTo>
                    <a:pt x="270" y="209"/>
                    <a:pt x="270" y="211"/>
                    <a:pt x="270" y="212"/>
                  </a:cubicBezTo>
                  <a:cubicBezTo>
                    <a:pt x="270" y="211"/>
                    <a:pt x="270" y="210"/>
                    <a:pt x="270" y="209"/>
                  </a:cubicBezTo>
                  <a:cubicBezTo>
                    <a:pt x="270" y="209"/>
                    <a:pt x="270" y="208"/>
                    <a:pt x="270" y="208"/>
                  </a:cubicBezTo>
                  <a:close/>
                  <a:moveTo>
                    <a:pt x="269" y="442"/>
                  </a:moveTo>
                  <a:cubicBezTo>
                    <a:pt x="269" y="442"/>
                    <a:pt x="269" y="442"/>
                    <a:pt x="270" y="441"/>
                  </a:cubicBezTo>
                  <a:cubicBezTo>
                    <a:pt x="273" y="443"/>
                    <a:pt x="275" y="445"/>
                    <a:pt x="275" y="445"/>
                  </a:cubicBezTo>
                  <a:cubicBezTo>
                    <a:pt x="293" y="459"/>
                    <a:pt x="312" y="474"/>
                    <a:pt x="329" y="490"/>
                  </a:cubicBezTo>
                  <a:cubicBezTo>
                    <a:pt x="330" y="491"/>
                    <a:pt x="330" y="493"/>
                    <a:pt x="331" y="494"/>
                  </a:cubicBezTo>
                  <a:cubicBezTo>
                    <a:pt x="331" y="496"/>
                    <a:pt x="330" y="498"/>
                    <a:pt x="329" y="501"/>
                  </a:cubicBezTo>
                  <a:cubicBezTo>
                    <a:pt x="317" y="488"/>
                    <a:pt x="304" y="476"/>
                    <a:pt x="291" y="464"/>
                  </a:cubicBezTo>
                  <a:cubicBezTo>
                    <a:pt x="283" y="458"/>
                    <a:pt x="275" y="451"/>
                    <a:pt x="268" y="444"/>
                  </a:cubicBezTo>
                  <a:cubicBezTo>
                    <a:pt x="268" y="443"/>
                    <a:pt x="269" y="443"/>
                    <a:pt x="269" y="442"/>
                  </a:cubicBezTo>
                  <a:close/>
                  <a:moveTo>
                    <a:pt x="277" y="412"/>
                  </a:moveTo>
                  <a:cubicBezTo>
                    <a:pt x="279" y="424"/>
                    <a:pt x="283" y="436"/>
                    <a:pt x="286" y="447"/>
                  </a:cubicBezTo>
                  <a:cubicBezTo>
                    <a:pt x="284" y="445"/>
                    <a:pt x="281" y="443"/>
                    <a:pt x="278" y="441"/>
                  </a:cubicBezTo>
                  <a:cubicBezTo>
                    <a:pt x="278" y="441"/>
                    <a:pt x="275" y="438"/>
                    <a:pt x="272" y="436"/>
                  </a:cubicBezTo>
                  <a:cubicBezTo>
                    <a:pt x="274" y="429"/>
                    <a:pt x="276" y="421"/>
                    <a:pt x="277" y="412"/>
                  </a:cubicBezTo>
                  <a:close/>
                  <a:moveTo>
                    <a:pt x="278" y="390"/>
                  </a:moveTo>
                  <a:cubicBezTo>
                    <a:pt x="278" y="358"/>
                    <a:pt x="272" y="322"/>
                    <a:pt x="266" y="290"/>
                  </a:cubicBezTo>
                  <a:cubicBezTo>
                    <a:pt x="264" y="278"/>
                    <a:pt x="262" y="266"/>
                    <a:pt x="261" y="256"/>
                  </a:cubicBezTo>
                  <a:cubicBezTo>
                    <a:pt x="264" y="268"/>
                    <a:pt x="267" y="281"/>
                    <a:pt x="270" y="294"/>
                  </a:cubicBezTo>
                  <a:cubicBezTo>
                    <a:pt x="272" y="298"/>
                    <a:pt x="273" y="303"/>
                    <a:pt x="274" y="307"/>
                  </a:cubicBezTo>
                  <a:cubicBezTo>
                    <a:pt x="276" y="324"/>
                    <a:pt x="279" y="341"/>
                    <a:pt x="282" y="358"/>
                  </a:cubicBezTo>
                  <a:cubicBezTo>
                    <a:pt x="284" y="365"/>
                    <a:pt x="285" y="372"/>
                    <a:pt x="287" y="379"/>
                  </a:cubicBezTo>
                  <a:cubicBezTo>
                    <a:pt x="288" y="392"/>
                    <a:pt x="289" y="405"/>
                    <a:pt x="292" y="417"/>
                  </a:cubicBezTo>
                  <a:cubicBezTo>
                    <a:pt x="292" y="425"/>
                    <a:pt x="291" y="433"/>
                    <a:pt x="290" y="440"/>
                  </a:cubicBezTo>
                  <a:cubicBezTo>
                    <a:pt x="285" y="424"/>
                    <a:pt x="281" y="408"/>
                    <a:pt x="278" y="391"/>
                  </a:cubicBezTo>
                  <a:cubicBezTo>
                    <a:pt x="278" y="391"/>
                    <a:pt x="278" y="390"/>
                    <a:pt x="278" y="390"/>
                  </a:cubicBezTo>
                  <a:close/>
                  <a:moveTo>
                    <a:pt x="272" y="242"/>
                  </a:moveTo>
                  <a:cubicBezTo>
                    <a:pt x="275" y="256"/>
                    <a:pt x="278" y="269"/>
                    <a:pt x="280" y="280"/>
                  </a:cubicBezTo>
                  <a:cubicBezTo>
                    <a:pt x="280" y="282"/>
                    <a:pt x="280" y="284"/>
                    <a:pt x="281" y="286"/>
                  </a:cubicBezTo>
                  <a:cubicBezTo>
                    <a:pt x="278" y="281"/>
                    <a:pt x="276" y="275"/>
                    <a:pt x="275" y="269"/>
                  </a:cubicBezTo>
                  <a:cubicBezTo>
                    <a:pt x="274" y="260"/>
                    <a:pt x="273" y="251"/>
                    <a:pt x="272" y="242"/>
                  </a:cubicBezTo>
                  <a:close/>
                  <a:moveTo>
                    <a:pt x="277" y="292"/>
                  </a:moveTo>
                  <a:cubicBezTo>
                    <a:pt x="279" y="295"/>
                    <a:pt x="280" y="298"/>
                    <a:pt x="282" y="301"/>
                  </a:cubicBezTo>
                  <a:cubicBezTo>
                    <a:pt x="283" y="308"/>
                    <a:pt x="283" y="315"/>
                    <a:pt x="283" y="322"/>
                  </a:cubicBezTo>
                  <a:cubicBezTo>
                    <a:pt x="282" y="317"/>
                    <a:pt x="280" y="311"/>
                    <a:pt x="279" y="306"/>
                  </a:cubicBezTo>
                  <a:cubicBezTo>
                    <a:pt x="278" y="301"/>
                    <a:pt x="278" y="297"/>
                    <a:pt x="277" y="292"/>
                  </a:cubicBezTo>
                  <a:close/>
                  <a:moveTo>
                    <a:pt x="296" y="433"/>
                  </a:moveTo>
                  <a:cubicBezTo>
                    <a:pt x="299" y="442"/>
                    <a:pt x="303" y="451"/>
                    <a:pt x="307" y="458"/>
                  </a:cubicBezTo>
                  <a:cubicBezTo>
                    <a:pt x="308" y="459"/>
                    <a:pt x="308" y="460"/>
                    <a:pt x="309" y="460"/>
                  </a:cubicBezTo>
                  <a:cubicBezTo>
                    <a:pt x="310" y="460"/>
                    <a:pt x="310" y="459"/>
                    <a:pt x="311" y="459"/>
                  </a:cubicBezTo>
                  <a:cubicBezTo>
                    <a:pt x="313" y="464"/>
                    <a:pt x="315" y="468"/>
                    <a:pt x="318" y="473"/>
                  </a:cubicBezTo>
                  <a:cubicBezTo>
                    <a:pt x="310" y="466"/>
                    <a:pt x="301" y="459"/>
                    <a:pt x="293" y="453"/>
                  </a:cubicBezTo>
                  <a:cubicBezTo>
                    <a:pt x="295" y="446"/>
                    <a:pt x="296" y="440"/>
                    <a:pt x="296" y="433"/>
                  </a:cubicBezTo>
                  <a:close/>
                  <a:moveTo>
                    <a:pt x="289" y="334"/>
                  </a:moveTo>
                  <a:cubicBezTo>
                    <a:pt x="289" y="326"/>
                    <a:pt x="288" y="318"/>
                    <a:pt x="288" y="311"/>
                  </a:cubicBezTo>
                  <a:cubicBezTo>
                    <a:pt x="289" y="312"/>
                    <a:pt x="290" y="313"/>
                    <a:pt x="291" y="314"/>
                  </a:cubicBezTo>
                  <a:cubicBezTo>
                    <a:pt x="292" y="318"/>
                    <a:pt x="293" y="322"/>
                    <a:pt x="294" y="325"/>
                  </a:cubicBezTo>
                  <a:cubicBezTo>
                    <a:pt x="304" y="355"/>
                    <a:pt x="315" y="393"/>
                    <a:pt x="315" y="423"/>
                  </a:cubicBezTo>
                  <a:cubicBezTo>
                    <a:pt x="315" y="432"/>
                    <a:pt x="314" y="440"/>
                    <a:pt x="311" y="447"/>
                  </a:cubicBezTo>
                  <a:cubicBezTo>
                    <a:pt x="306" y="433"/>
                    <a:pt x="301" y="418"/>
                    <a:pt x="297" y="402"/>
                  </a:cubicBezTo>
                  <a:cubicBezTo>
                    <a:pt x="296" y="385"/>
                    <a:pt x="293" y="368"/>
                    <a:pt x="290" y="351"/>
                  </a:cubicBezTo>
                  <a:cubicBezTo>
                    <a:pt x="290" y="345"/>
                    <a:pt x="289" y="340"/>
                    <a:pt x="289" y="334"/>
                  </a:cubicBezTo>
                  <a:close/>
                  <a:moveTo>
                    <a:pt x="268" y="167"/>
                  </a:moveTo>
                  <a:cubicBezTo>
                    <a:pt x="268" y="167"/>
                    <a:pt x="269" y="163"/>
                    <a:pt x="269" y="158"/>
                  </a:cubicBezTo>
                  <a:cubicBezTo>
                    <a:pt x="271" y="170"/>
                    <a:pt x="274" y="181"/>
                    <a:pt x="278" y="193"/>
                  </a:cubicBezTo>
                  <a:cubicBezTo>
                    <a:pt x="280" y="203"/>
                    <a:pt x="284" y="214"/>
                    <a:pt x="288" y="226"/>
                  </a:cubicBezTo>
                  <a:cubicBezTo>
                    <a:pt x="297" y="251"/>
                    <a:pt x="307" y="278"/>
                    <a:pt x="307" y="302"/>
                  </a:cubicBezTo>
                  <a:cubicBezTo>
                    <a:pt x="307" y="308"/>
                    <a:pt x="306" y="313"/>
                    <a:pt x="305" y="318"/>
                  </a:cubicBezTo>
                  <a:cubicBezTo>
                    <a:pt x="302" y="317"/>
                    <a:pt x="299" y="315"/>
                    <a:pt x="296" y="312"/>
                  </a:cubicBezTo>
                  <a:cubicBezTo>
                    <a:pt x="293" y="303"/>
                    <a:pt x="291" y="295"/>
                    <a:pt x="289" y="289"/>
                  </a:cubicBezTo>
                  <a:cubicBezTo>
                    <a:pt x="285" y="267"/>
                    <a:pt x="281" y="245"/>
                    <a:pt x="278" y="222"/>
                  </a:cubicBezTo>
                  <a:cubicBezTo>
                    <a:pt x="275" y="205"/>
                    <a:pt x="272" y="188"/>
                    <a:pt x="269" y="170"/>
                  </a:cubicBezTo>
                  <a:cubicBezTo>
                    <a:pt x="269" y="169"/>
                    <a:pt x="268" y="168"/>
                    <a:pt x="268" y="167"/>
                  </a:cubicBezTo>
                  <a:close/>
                  <a:moveTo>
                    <a:pt x="269" y="133"/>
                  </a:moveTo>
                  <a:cubicBezTo>
                    <a:pt x="269" y="129"/>
                    <a:pt x="269" y="126"/>
                    <a:pt x="269" y="123"/>
                  </a:cubicBezTo>
                  <a:cubicBezTo>
                    <a:pt x="273" y="136"/>
                    <a:pt x="276" y="150"/>
                    <a:pt x="279" y="164"/>
                  </a:cubicBezTo>
                  <a:cubicBezTo>
                    <a:pt x="282" y="179"/>
                    <a:pt x="282" y="179"/>
                    <a:pt x="282" y="179"/>
                  </a:cubicBezTo>
                  <a:cubicBezTo>
                    <a:pt x="285" y="193"/>
                    <a:pt x="289" y="207"/>
                    <a:pt x="292" y="221"/>
                  </a:cubicBezTo>
                  <a:cubicBezTo>
                    <a:pt x="288" y="210"/>
                    <a:pt x="285" y="201"/>
                    <a:pt x="283" y="192"/>
                  </a:cubicBezTo>
                  <a:cubicBezTo>
                    <a:pt x="278" y="173"/>
                    <a:pt x="273" y="154"/>
                    <a:pt x="269" y="136"/>
                  </a:cubicBezTo>
                  <a:cubicBezTo>
                    <a:pt x="269" y="135"/>
                    <a:pt x="269" y="134"/>
                    <a:pt x="269" y="133"/>
                  </a:cubicBezTo>
                  <a:close/>
                  <a:moveTo>
                    <a:pt x="309" y="323"/>
                  </a:moveTo>
                  <a:cubicBezTo>
                    <a:pt x="311" y="317"/>
                    <a:pt x="312" y="310"/>
                    <a:pt x="312" y="304"/>
                  </a:cubicBezTo>
                  <a:cubicBezTo>
                    <a:pt x="318" y="330"/>
                    <a:pt x="324" y="356"/>
                    <a:pt x="328" y="383"/>
                  </a:cubicBezTo>
                  <a:cubicBezTo>
                    <a:pt x="329" y="387"/>
                    <a:pt x="329" y="387"/>
                    <a:pt x="329" y="387"/>
                  </a:cubicBezTo>
                  <a:cubicBezTo>
                    <a:pt x="332" y="408"/>
                    <a:pt x="336" y="432"/>
                    <a:pt x="336" y="456"/>
                  </a:cubicBezTo>
                  <a:cubicBezTo>
                    <a:pt x="336" y="467"/>
                    <a:pt x="335" y="477"/>
                    <a:pt x="333" y="487"/>
                  </a:cubicBezTo>
                  <a:cubicBezTo>
                    <a:pt x="325" y="476"/>
                    <a:pt x="319" y="465"/>
                    <a:pt x="314" y="454"/>
                  </a:cubicBezTo>
                  <a:cubicBezTo>
                    <a:pt x="319" y="445"/>
                    <a:pt x="320" y="434"/>
                    <a:pt x="320" y="423"/>
                  </a:cubicBezTo>
                  <a:cubicBezTo>
                    <a:pt x="320" y="392"/>
                    <a:pt x="309" y="354"/>
                    <a:pt x="299" y="324"/>
                  </a:cubicBezTo>
                  <a:cubicBezTo>
                    <a:pt x="299" y="323"/>
                    <a:pt x="299" y="322"/>
                    <a:pt x="298" y="321"/>
                  </a:cubicBezTo>
                  <a:cubicBezTo>
                    <a:pt x="301" y="322"/>
                    <a:pt x="304" y="324"/>
                    <a:pt x="306" y="324"/>
                  </a:cubicBezTo>
                  <a:cubicBezTo>
                    <a:pt x="308" y="325"/>
                    <a:pt x="309" y="324"/>
                    <a:pt x="309" y="323"/>
                  </a:cubicBezTo>
                  <a:close/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lose/>
                  <a:moveTo>
                    <a:pt x="177" y="18"/>
                  </a:move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4" name="Freeform 173"/>
            <p:cNvSpPr>
              <a:spLocks noEditPoints="1" noChangeArrowheads="1"/>
            </p:cNvSpPr>
            <p:nvPr/>
          </p:nvSpPr>
          <p:spPr bwMode="auto">
            <a:xfrm>
              <a:off x="3994" y="1510"/>
              <a:ext cx="523" cy="775"/>
            </a:xfrm>
            <a:custGeom>
              <a:avLst/>
              <a:gdLst>
                <a:gd name="T0" fmla="*/ 96 w 361"/>
                <a:gd name="T1" fmla="*/ 372 h 536"/>
                <a:gd name="T2" fmla="*/ 47 w 361"/>
                <a:gd name="T3" fmla="*/ 266 h 536"/>
                <a:gd name="T4" fmla="*/ 44 w 361"/>
                <a:gd name="T5" fmla="*/ 136 h 536"/>
                <a:gd name="T6" fmla="*/ 19 w 361"/>
                <a:gd name="T7" fmla="*/ 223 h 536"/>
                <a:gd name="T8" fmla="*/ 11 w 361"/>
                <a:gd name="T9" fmla="*/ 325 h 536"/>
                <a:gd name="T10" fmla="*/ 34 w 361"/>
                <a:gd name="T11" fmla="*/ 240 h 536"/>
                <a:gd name="T12" fmla="*/ 96 w 361"/>
                <a:gd name="T13" fmla="*/ 286 h 536"/>
                <a:gd name="T14" fmla="*/ 121 w 361"/>
                <a:gd name="T15" fmla="*/ 426 h 536"/>
                <a:gd name="T16" fmla="*/ 132 w 361"/>
                <a:gd name="T17" fmla="*/ 471 h 536"/>
                <a:gd name="T18" fmla="*/ 209 w 361"/>
                <a:gd name="T19" fmla="*/ 460 h 536"/>
                <a:gd name="T20" fmla="*/ 338 w 361"/>
                <a:gd name="T21" fmla="*/ 499 h 536"/>
                <a:gd name="T22" fmla="*/ 341 w 361"/>
                <a:gd name="T23" fmla="*/ 504 h 536"/>
                <a:gd name="T24" fmla="*/ 361 w 361"/>
                <a:gd name="T25" fmla="*/ 481 h 536"/>
                <a:gd name="T26" fmla="*/ 321 w 361"/>
                <a:gd name="T27" fmla="*/ 336 h 536"/>
                <a:gd name="T28" fmla="*/ 29 w 361"/>
                <a:gd name="T29" fmla="*/ 19 h 536"/>
                <a:gd name="T30" fmla="*/ 34 w 361"/>
                <a:gd name="T31" fmla="*/ 34 h 536"/>
                <a:gd name="T32" fmla="*/ 52 w 361"/>
                <a:gd name="T33" fmla="*/ 64 h 536"/>
                <a:gd name="T34" fmla="*/ 86 w 361"/>
                <a:gd name="T35" fmla="*/ 146 h 536"/>
                <a:gd name="T36" fmla="*/ 144 w 361"/>
                <a:gd name="T37" fmla="*/ 196 h 536"/>
                <a:gd name="T38" fmla="*/ 84 w 361"/>
                <a:gd name="T39" fmla="*/ 117 h 536"/>
                <a:gd name="T40" fmla="*/ 90 w 361"/>
                <a:gd name="T41" fmla="*/ 180 h 536"/>
                <a:gd name="T42" fmla="*/ 135 w 361"/>
                <a:gd name="T43" fmla="*/ 237 h 536"/>
                <a:gd name="T44" fmla="*/ 153 w 361"/>
                <a:gd name="T45" fmla="*/ 144 h 536"/>
                <a:gd name="T46" fmla="*/ 126 w 361"/>
                <a:gd name="T47" fmla="*/ 82 h 536"/>
                <a:gd name="T48" fmla="*/ 139 w 361"/>
                <a:gd name="T49" fmla="*/ 173 h 536"/>
                <a:gd name="T50" fmla="*/ 169 w 361"/>
                <a:gd name="T51" fmla="*/ 204 h 536"/>
                <a:gd name="T52" fmla="*/ 147 w 361"/>
                <a:gd name="T53" fmla="*/ 255 h 536"/>
                <a:gd name="T54" fmla="*/ 169 w 361"/>
                <a:gd name="T55" fmla="*/ 225 h 536"/>
                <a:gd name="T56" fmla="*/ 120 w 361"/>
                <a:gd name="T57" fmla="*/ 295 h 536"/>
                <a:gd name="T58" fmla="*/ 151 w 361"/>
                <a:gd name="T59" fmla="*/ 278 h 536"/>
                <a:gd name="T60" fmla="*/ 195 w 361"/>
                <a:gd name="T61" fmla="*/ 263 h 536"/>
                <a:gd name="T62" fmla="*/ 136 w 361"/>
                <a:gd name="T63" fmla="*/ 329 h 536"/>
                <a:gd name="T64" fmla="*/ 157 w 361"/>
                <a:gd name="T65" fmla="*/ 339 h 536"/>
                <a:gd name="T66" fmla="*/ 173 w 361"/>
                <a:gd name="T67" fmla="*/ 297 h 536"/>
                <a:gd name="T68" fmla="*/ 166 w 361"/>
                <a:gd name="T69" fmla="*/ 305 h 536"/>
                <a:gd name="T70" fmla="*/ 130 w 361"/>
                <a:gd name="T71" fmla="*/ 398 h 536"/>
                <a:gd name="T72" fmla="*/ 219 w 361"/>
                <a:gd name="T73" fmla="*/ 425 h 536"/>
                <a:gd name="T74" fmla="*/ 154 w 361"/>
                <a:gd name="T75" fmla="*/ 402 h 536"/>
                <a:gd name="T76" fmla="*/ 165 w 361"/>
                <a:gd name="T77" fmla="*/ 353 h 536"/>
                <a:gd name="T78" fmla="*/ 232 w 361"/>
                <a:gd name="T79" fmla="*/ 389 h 536"/>
                <a:gd name="T80" fmla="*/ 234 w 361"/>
                <a:gd name="T81" fmla="*/ 382 h 536"/>
                <a:gd name="T82" fmla="*/ 189 w 361"/>
                <a:gd name="T83" fmla="*/ 353 h 536"/>
                <a:gd name="T84" fmla="*/ 243 w 361"/>
                <a:gd name="T85" fmla="*/ 348 h 536"/>
                <a:gd name="T86" fmla="*/ 214 w 361"/>
                <a:gd name="T87" fmla="*/ 277 h 536"/>
                <a:gd name="T88" fmla="*/ 295 w 361"/>
                <a:gd name="T89" fmla="*/ 382 h 536"/>
                <a:gd name="T90" fmla="*/ 246 w 361"/>
                <a:gd name="T91" fmla="*/ 279 h 536"/>
                <a:gd name="T92" fmla="*/ 191 w 361"/>
                <a:gd name="T93" fmla="*/ 207 h 536"/>
                <a:gd name="T94" fmla="*/ 207 w 361"/>
                <a:gd name="T95" fmla="*/ 199 h 536"/>
                <a:gd name="T96" fmla="*/ 230 w 361"/>
                <a:gd name="T97" fmla="*/ 234 h 536"/>
                <a:gd name="T98" fmla="*/ 252 w 361"/>
                <a:gd name="T99" fmla="*/ 276 h 536"/>
                <a:gd name="T100" fmla="*/ 295 w 361"/>
                <a:gd name="T101" fmla="*/ 332 h 536"/>
                <a:gd name="T102" fmla="*/ 293 w 361"/>
                <a:gd name="T103" fmla="*/ 341 h 536"/>
                <a:gd name="T104" fmla="*/ 273 w 361"/>
                <a:gd name="T105" fmla="*/ 392 h 536"/>
                <a:gd name="T106" fmla="*/ 306 w 361"/>
                <a:gd name="T107" fmla="*/ 405 h 536"/>
                <a:gd name="T108" fmla="*/ 274 w 361"/>
                <a:gd name="T109" fmla="*/ 416 h 536"/>
                <a:gd name="T110" fmla="*/ 156 w 361"/>
                <a:gd name="T111" fmla="*/ 442 h 536"/>
                <a:gd name="T112" fmla="*/ 241 w 361"/>
                <a:gd name="T113" fmla="*/ 446 h 536"/>
                <a:gd name="T114" fmla="*/ 259 w 361"/>
                <a:gd name="T115" fmla="*/ 441 h 536"/>
                <a:gd name="T116" fmla="*/ 322 w 361"/>
                <a:gd name="T117" fmla="*/ 495 h 536"/>
                <a:gd name="T118" fmla="*/ 310 w 361"/>
                <a:gd name="T119" fmla="*/ 422 h 536"/>
                <a:gd name="T120" fmla="*/ 342 w 361"/>
                <a:gd name="T121" fmla="*/ 48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" h="536">
                  <a:moveTo>
                    <a:pt x="11" y="1"/>
                  </a:move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6" y="16"/>
                    <a:pt x="21" y="26"/>
                    <a:pt x="27" y="36"/>
                  </a:cubicBezTo>
                  <a:cubicBezTo>
                    <a:pt x="30" y="49"/>
                    <a:pt x="37" y="64"/>
                    <a:pt x="46" y="79"/>
                  </a:cubicBezTo>
                  <a:cubicBezTo>
                    <a:pt x="50" y="110"/>
                    <a:pt x="65" y="143"/>
                    <a:pt x="79" y="173"/>
                  </a:cubicBezTo>
                  <a:cubicBezTo>
                    <a:pt x="81" y="176"/>
                    <a:pt x="82" y="178"/>
                    <a:pt x="83" y="181"/>
                  </a:cubicBezTo>
                  <a:cubicBezTo>
                    <a:pt x="82" y="188"/>
                    <a:pt x="82" y="194"/>
                    <a:pt x="82" y="201"/>
                  </a:cubicBezTo>
                  <a:cubicBezTo>
                    <a:pt x="82" y="229"/>
                    <a:pt x="86" y="258"/>
                    <a:pt x="89" y="287"/>
                  </a:cubicBezTo>
                  <a:cubicBezTo>
                    <a:pt x="93" y="315"/>
                    <a:pt x="97" y="344"/>
                    <a:pt x="97" y="371"/>
                  </a:cubicBezTo>
                  <a:cubicBezTo>
                    <a:pt x="97" y="371"/>
                    <a:pt x="96" y="372"/>
                    <a:pt x="96" y="372"/>
                  </a:cubicBezTo>
                  <a:cubicBezTo>
                    <a:pt x="93" y="363"/>
                    <a:pt x="90" y="354"/>
                    <a:pt x="86" y="344"/>
                  </a:cubicBezTo>
                  <a:cubicBezTo>
                    <a:pt x="87" y="342"/>
                    <a:pt x="87" y="339"/>
                    <a:pt x="87" y="336"/>
                  </a:cubicBezTo>
                  <a:cubicBezTo>
                    <a:pt x="87" y="302"/>
                    <a:pt x="78" y="264"/>
                    <a:pt x="69" y="228"/>
                  </a:cubicBezTo>
                  <a:cubicBezTo>
                    <a:pt x="64" y="209"/>
                    <a:pt x="60" y="190"/>
                    <a:pt x="57" y="174"/>
                  </a:cubicBezTo>
                  <a:cubicBezTo>
                    <a:pt x="57" y="172"/>
                    <a:pt x="55" y="171"/>
                    <a:pt x="53" y="171"/>
                  </a:cubicBezTo>
                  <a:cubicBezTo>
                    <a:pt x="52" y="171"/>
                    <a:pt x="50" y="173"/>
                    <a:pt x="50" y="175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227"/>
                    <a:pt x="62" y="291"/>
                    <a:pt x="79" y="345"/>
                  </a:cubicBezTo>
                  <a:cubicBezTo>
                    <a:pt x="79" y="352"/>
                    <a:pt x="78" y="359"/>
                    <a:pt x="77" y="365"/>
                  </a:cubicBezTo>
                  <a:cubicBezTo>
                    <a:pt x="60" y="347"/>
                    <a:pt x="54" y="310"/>
                    <a:pt x="49" y="282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6" y="216"/>
                    <a:pt x="34" y="208"/>
                    <a:pt x="32" y="201"/>
                  </a:cubicBezTo>
                  <a:cubicBezTo>
                    <a:pt x="32" y="197"/>
                    <a:pt x="32" y="193"/>
                    <a:pt x="32" y="188"/>
                  </a:cubicBezTo>
                  <a:cubicBezTo>
                    <a:pt x="34" y="174"/>
                    <a:pt x="37" y="161"/>
                    <a:pt x="40" y="150"/>
                  </a:cubicBezTo>
                  <a:cubicBezTo>
                    <a:pt x="41" y="156"/>
                    <a:pt x="41" y="162"/>
                    <a:pt x="41" y="169"/>
                  </a:cubicBezTo>
                  <a:cubicBezTo>
                    <a:pt x="41" y="177"/>
                    <a:pt x="41" y="185"/>
                    <a:pt x="41" y="193"/>
                  </a:cubicBezTo>
                  <a:cubicBezTo>
                    <a:pt x="41" y="193"/>
                    <a:pt x="40" y="215"/>
                    <a:pt x="40" y="215"/>
                  </a:cubicBezTo>
                  <a:cubicBezTo>
                    <a:pt x="40" y="217"/>
                    <a:pt x="41" y="218"/>
                    <a:pt x="43" y="218"/>
                  </a:cubicBezTo>
                  <a:cubicBezTo>
                    <a:pt x="45" y="218"/>
                    <a:pt x="47" y="217"/>
                    <a:pt x="47" y="215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9" y="174"/>
                    <a:pt x="50" y="153"/>
                    <a:pt x="44" y="136"/>
                  </a:cubicBezTo>
                  <a:cubicBezTo>
                    <a:pt x="43" y="135"/>
                    <a:pt x="42" y="134"/>
                    <a:pt x="41" y="134"/>
                  </a:cubicBezTo>
                  <a:cubicBezTo>
                    <a:pt x="39" y="134"/>
                    <a:pt x="38" y="135"/>
                    <a:pt x="37" y="136"/>
                  </a:cubicBezTo>
                  <a:cubicBezTo>
                    <a:pt x="34" y="144"/>
                    <a:pt x="32" y="153"/>
                    <a:pt x="29" y="163"/>
                  </a:cubicBezTo>
                  <a:cubicBezTo>
                    <a:pt x="27" y="145"/>
                    <a:pt x="24" y="127"/>
                    <a:pt x="20" y="111"/>
                  </a:cubicBezTo>
                  <a:cubicBezTo>
                    <a:pt x="19" y="110"/>
                    <a:pt x="18" y="108"/>
                    <a:pt x="16" y="109"/>
                  </a:cubicBezTo>
                  <a:cubicBezTo>
                    <a:pt x="14" y="109"/>
                    <a:pt x="13" y="110"/>
                    <a:pt x="13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33"/>
                    <a:pt x="16" y="155"/>
                    <a:pt x="20" y="177"/>
                  </a:cubicBezTo>
                  <a:cubicBezTo>
                    <a:pt x="20" y="188"/>
                    <a:pt x="20" y="200"/>
                    <a:pt x="20" y="200"/>
                  </a:cubicBezTo>
                  <a:cubicBezTo>
                    <a:pt x="20" y="209"/>
                    <a:pt x="20" y="218"/>
                    <a:pt x="20" y="227"/>
                  </a:cubicBezTo>
                  <a:cubicBezTo>
                    <a:pt x="20" y="226"/>
                    <a:pt x="19" y="224"/>
                    <a:pt x="19" y="223"/>
                  </a:cubicBezTo>
                  <a:cubicBezTo>
                    <a:pt x="19" y="222"/>
                    <a:pt x="19" y="221"/>
                    <a:pt x="19" y="221"/>
                  </a:cubicBezTo>
                  <a:cubicBezTo>
                    <a:pt x="19" y="194"/>
                    <a:pt x="17" y="169"/>
                    <a:pt x="9" y="153"/>
                  </a:cubicBezTo>
                  <a:cubicBezTo>
                    <a:pt x="8" y="152"/>
                    <a:pt x="6" y="151"/>
                    <a:pt x="5" y="152"/>
                  </a:cubicBezTo>
                  <a:cubicBezTo>
                    <a:pt x="3" y="152"/>
                    <a:pt x="2" y="154"/>
                    <a:pt x="2" y="155"/>
                  </a:cubicBezTo>
                  <a:cubicBezTo>
                    <a:pt x="2" y="155"/>
                    <a:pt x="2" y="155"/>
                    <a:pt x="2" y="156"/>
                  </a:cubicBezTo>
                  <a:cubicBezTo>
                    <a:pt x="3" y="163"/>
                    <a:pt x="4" y="170"/>
                    <a:pt x="6" y="177"/>
                  </a:cubicBezTo>
                  <a:cubicBezTo>
                    <a:pt x="5" y="177"/>
                    <a:pt x="5" y="178"/>
                    <a:pt x="4" y="179"/>
                  </a:cubicBezTo>
                  <a:cubicBezTo>
                    <a:pt x="2" y="196"/>
                    <a:pt x="0" y="217"/>
                    <a:pt x="0" y="238"/>
                  </a:cubicBezTo>
                  <a:cubicBezTo>
                    <a:pt x="0" y="260"/>
                    <a:pt x="2" y="283"/>
                    <a:pt x="7" y="301"/>
                  </a:cubicBezTo>
                  <a:cubicBezTo>
                    <a:pt x="7" y="308"/>
                    <a:pt x="7" y="315"/>
                    <a:pt x="7" y="322"/>
                  </a:cubicBezTo>
                  <a:cubicBezTo>
                    <a:pt x="7" y="324"/>
                    <a:pt x="9" y="325"/>
                    <a:pt x="11" y="325"/>
                  </a:cubicBezTo>
                  <a:cubicBezTo>
                    <a:pt x="13" y="325"/>
                    <a:pt x="14" y="324"/>
                    <a:pt x="14" y="322"/>
                  </a:cubicBezTo>
                  <a:cubicBezTo>
                    <a:pt x="14" y="321"/>
                    <a:pt x="14" y="321"/>
                    <a:pt x="14" y="320"/>
                  </a:cubicBezTo>
                  <a:cubicBezTo>
                    <a:pt x="15" y="321"/>
                    <a:pt x="15" y="321"/>
                    <a:pt x="16" y="321"/>
                  </a:cubicBezTo>
                  <a:cubicBezTo>
                    <a:pt x="17" y="321"/>
                    <a:pt x="19" y="320"/>
                    <a:pt x="19" y="319"/>
                  </a:cubicBezTo>
                  <a:cubicBezTo>
                    <a:pt x="21" y="316"/>
                    <a:pt x="22" y="312"/>
                    <a:pt x="23" y="309"/>
                  </a:cubicBezTo>
                  <a:cubicBezTo>
                    <a:pt x="24" y="323"/>
                    <a:pt x="26" y="336"/>
                    <a:pt x="29" y="350"/>
                  </a:cubicBezTo>
                  <a:cubicBezTo>
                    <a:pt x="29" y="351"/>
                    <a:pt x="31" y="353"/>
                    <a:pt x="33" y="352"/>
                  </a:cubicBezTo>
                  <a:cubicBezTo>
                    <a:pt x="35" y="352"/>
                    <a:pt x="36" y="351"/>
                    <a:pt x="36" y="349"/>
                  </a:cubicBezTo>
                  <a:cubicBezTo>
                    <a:pt x="36" y="349"/>
                    <a:pt x="36" y="349"/>
                    <a:pt x="36" y="349"/>
                  </a:cubicBezTo>
                  <a:cubicBezTo>
                    <a:pt x="34" y="324"/>
                    <a:pt x="34" y="298"/>
                    <a:pt x="34" y="271"/>
                  </a:cubicBezTo>
                  <a:cubicBezTo>
                    <a:pt x="34" y="260"/>
                    <a:pt x="34" y="250"/>
                    <a:pt x="34" y="240"/>
                  </a:cubicBezTo>
                  <a:cubicBezTo>
                    <a:pt x="36" y="252"/>
                    <a:pt x="40" y="267"/>
                    <a:pt x="40" y="267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7" y="314"/>
                    <a:pt x="55" y="357"/>
                    <a:pt x="76" y="375"/>
                  </a:cubicBezTo>
                  <a:cubicBezTo>
                    <a:pt x="77" y="376"/>
                    <a:pt x="79" y="376"/>
                    <a:pt x="80" y="376"/>
                  </a:cubicBezTo>
                  <a:cubicBezTo>
                    <a:pt x="81" y="375"/>
                    <a:pt x="82" y="374"/>
                    <a:pt x="82" y="373"/>
                  </a:cubicBezTo>
                  <a:cubicBezTo>
                    <a:pt x="83" y="369"/>
                    <a:pt x="84" y="365"/>
                    <a:pt x="85" y="361"/>
                  </a:cubicBezTo>
                  <a:cubicBezTo>
                    <a:pt x="88" y="371"/>
                    <a:pt x="92" y="381"/>
                    <a:pt x="96" y="390"/>
                  </a:cubicBezTo>
                  <a:cubicBezTo>
                    <a:pt x="97" y="391"/>
                    <a:pt x="99" y="392"/>
                    <a:pt x="100" y="392"/>
                  </a:cubicBezTo>
                  <a:cubicBezTo>
                    <a:pt x="102" y="392"/>
                    <a:pt x="103" y="390"/>
                    <a:pt x="103" y="389"/>
                  </a:cubicBezTo>
                  <a:cubicBezTo>
                    <a:pt x="103" y="383"/>
                    <a:pt x="104" y="377"/>
                    <a:pt x="104" y="371"/>
                  </a:cubicBezTo>
                  <a:cubicBezTo>
                    <a:pt x="104" y="343"/>
                    <a:pt x="100" y="314"/>
                    <a:pt x="96" y="286"/>
                  </a:cubicBezTo>
                  <a:cubicBezTo>
                    <a:pt x="93" y="258"/>
                    <a:pt x="89" y="229"/>
                    <a:pt x="89" y="201"/>
                  </a:cubicBezTo>
                  <a:cubicBezTo>
                    <a:pt x="89" y="199"/>
                    <a:pt x="89" y="197"/>
                    <a:pt x="89" y="195"/>
                  </a:cubicBezTo>
                  <a:cubicBezTo>
                    <a:pt x="91" y="199"/>
                    <a:pt x="92" y="202"/>
                    <a:pt x="93" y="205"/>
                  </a:cubicBezTo>
                  <a:cubicBezTo>
                    <a:pt x="96" y="213"/>
                    <a:pt x="99" y="220"/>
                    <a:pt x="102" y="228"/>
                  </a:cubicBezTo>
                  <a:cubicBezTo>
                    <a:pt x="104" y="251"/>
                    <a:pt x="106" y="273"/>
                    <a:pt x="108" y="296"/>
                  </a:cubicBezTo>
                  <a:cubicBezTo>
                    <a:pt x="110" y="309"/>
                    <a:pt x="110" y="309"/>
                    <a:pt x="110" y="309"/>
                  </a:cubicBezTo>
                  <a:cubicBezTo>
                    <a:pt x="111" y="319"/>
                    <a:pt x="111" y="330"/>
                    <a:pt x="111" y="341"/>
                  </a:cubicBezTo>
                  <a:cubicBezTo>
                    <a:pt x="112" y="367"/>
                    <a:pt x="113" y="395"/>
                    <a:pt x="123" y="418"/>
                  </a:cubicBezTo>
                  <a:cubicBezTo>
                    <a:pt x="124" y="419"/>
                    <a:pt x="125" y="419"/>
                    <a:pt x="125" y="420"/>
                  </a:cubicBezTo>
                  <a:cubicBezTo>
                    <a:pt x="126" y="422"/>
                    <a:pt x="127" y="424"/>
                    <a:pt x="128" y="426"/>
                  </a:cubicBezTo>
                  <a:cubicBezTo>
                    <a:pt x="126" y="426"/>
                    <a:pt x="124" y="426"/>
                    <a:pt x="121" y="426"/>
                  </a:cubicBezTo>
                  <a:cubicBezTo>
                    <a:pt x="120" y="425"/>
                    <a:pt x="118" y="427"/>
                    <a:pt x="118" y="429"/>
                  </a:cubicBezTo>
                  <a:cubicBezTo>
                    <a:pt x="117" y="429"/>
                    <a:pt x="117" y="429"/>
                    <a:pt x="117" y="429"/>
                  </a:cubicBezTo>
                  <a:cubicBezTo>
                    <a:pt x="117" y="431"/>
                    <a:pt x="119" y="432"/>
                    <a:pt x="120" y="433"/>
                  </a:cubicBezTo>
                  <a:cubicBezTo>
                    <a:pt x="124" y="433"/>
                    <a:pt x="128" y="434"/>
                    <a:pt x="132" y="435"/>
                  </a:cubicBezTo>
                  <a:cubicBezTo>
                    <a:pt x="132" y="438"/>
                    <a:pt x="132" y="441"/>
                    <a:pt x="132" y="444"/>
                  </a:cubicBezTo>
                  <a:cubicBezTo>
                    <a:pt x="125" y="444"/>
                    <a:pt x="119" y="444"/>
                    <a:pt x="119" y="444"/>
                  </a:cubicBezTo>
                  <a:cubicBezTo>
                    <a:pt x="117" y="444"/>
                    <a:pt x="115" y="446"/>
                    <a:pt x="115" y="448"/>
                  </a:cubicBezTo>
                  <a:cubicBezTo>
                    <a:pt x="115" y="448"/>
                    <a:pt x="115" y="448"/>
                    <a:pt x="115" y="448"/>
                  </a:cubicBezTo>
                  <a:cubicBezTo>
                    <a:pt x="115" y="450"/>
                    <a:pt x="117" y="451"/>
                    <a:pt x="119" y="451"/>
                  </a:cubicBezTo>
                  <a:cubicBezTo>
                    <a:pt x="119" y="451"/>
                    <a:pt x="125" y="451"/>
                    <a:pt x="132" y="451"/>
                  </a:cubicBezTo>
                  <a:cubicBezTo>
                    <a:pt x="132" y="458"/>
                    <a:pt x="132" y="465"/>
                    <a:pt x="132" y="471"/>
                  </a:cubicBezTo>
                  <a:cubicBezTo>
                    <a:pt x="132" y="474"/>
                    <a:pt x="132" y="480"/>
                    <a:pt x="132" y="480"/>
                  </a:cubicBezTo>
                  <a:cubicBezTo>
                    <a:pt x="132" y="482"/>
                    <a:pt x="133" y="483"/>
                    <a:pt x="135" y="483"/>
                  </a:cubicBezTo>
                  <a:cubicBezTo>
                    <a:pt x="137" y="483"/>
                    <a:pt x="139" y="482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71"/>
                    <a:pt x="139" y="463"/>
                    <a:pt x="139" y="455"/>
                  </a:cubicBezTo>
                  <a:cubicBezTo>
                    <a:pt x="139" y="454"/>
                    <a:pt x="139" y="453"/>
                    <a:pt x="139" y="451"/>
                  </a:cubicBezTo>
                  <a:cubicBezTo>
                    <a:pt x="140" y="451"/>
                    <a:pt x="142" y="452"/>
                    <a:pt x="142" y="452"/>
                  </a:cubicBezTo>
                  <a:cubicBezTo>
                    <a:pt x="150" y="452"/>
                    <a:pt x="158" y="452"/>
                    <a:pt x="166" y="452"/>
                  </a:cubicBezTo>
                  <a:cubicBezTo>
                    <a:pt x="179" y="455"/>
                    <a:pt x="194" y="457"/>
                    <a:pt x="209" y="460"/>
                  </a:cubicBezTo>
                  <a:cubicBezTo>
                    <a:pt x="225" y="462"/>
                    <a:pt x="240" y="465"/>
                    <a:pt x="256" y="469"/>
                  </a:cubicBezTo>
                  <a:cubicBezTo>
                    <a:pt x="272" y="480"/>
                    <a:pt x="289" y="490"/>
                    <a:pt x="306" y="496"/>
                  </a:cubicBezTo>
                  <a:cubicBezTo>
                    <a:pt x="319" y="514"/>
                    <a:pt x="334" y="528"/>
                    <a:pt x="348" y="535"/>
                  </a:cubicBezTo>
                  <a:cubicBezTo>
                    <a:pt x="349" y="536"/>
                    <a:pt x="351" y="535"/>
                    <a:pt x="352" y="534"/>
                  </a:cubicBezTo>
                  <a:cubicBezTo>
                    <a:pt x="353" y="533"/>
                    <a:pt x="353" y="533"/>
                    <a:pt x="353" y="532"/>
                  </a:cubicBezTo>
                  <a:cubicBezTo>
                    <a:pt x="353" y="531"/>
                    <a:pt x="353" y="530"/>
                    <a:pt x="352" y="530"/>
                  </a:cubicBezTo>
                  <a:cubicBezTo>
                    <a:pt x="347" y="521"/>
                    <a:pt x="340" y="512"/>
                    <a:pt x="332" y="504"/>
                  </a:cubicBezTo>
                  <a:cubicBezTo>
                    <a:pt x="333" y="505"/>
                    <a:pt x="334" y="505"/>
                    <a:pt x="335" y="505"/>
                  </a:cubicBezTo>
                  <a:cubicBezTo>
                    <a:pt x="336" y="505"/>
                    <a:pt x="338" y="505"/>
                    <a:pt x="339" y="503"/>
                  </a:cubicBezTo>
                  <a:cubicBezTo>
                    <a:pt x="339" y="503"/>
                    <a:pt x="339" y="502"/>
                    <a:pt x="339" y="502"/>
                  </a:cubicBezTo>
                  <a:cubicBezTo>
                    <a:pt x="339" y="501"/>
                    <a:pt x="339" y="500"/>
                    <a:pt x="338" y="499"/>
                  </a:cubicBezTo>
                  <a:cubicBezTo>
                    <a:pt x="328" y="489"/>
                    <a:pt x="315" y="481"/>
                    <a:pt x="301" y="475"/>
                  </a:cubicBezTo>
                  <a:cubicBezTo>
                    <a:pt x="292" y="461"/>
                    <a:pt x="285" y="447"/>
                    <a:pt x="280" y="433"/>
                  </a:cubicBezTo>
                  <a:cubicBezTo>
                    <a:pt x="283" y="432"/>
                    <a:pt x="287" y="431"/>
                    <a:pt x="291" y="430"/>
                  </a:cubicBezTo>
                  <a:cubicBezTo>
                    <a:pt x="292" y="430"/>
                    <a:pt x="293" y="428"/>
                    <a:pt x="293" y="427"/>
                  </a:cubicBezTo>
                  <a:cubicBezTo>
                    <a:pt x="293" y="427"/>
                    <a:pt x="293" y="427"/>
                    <a:pt x="293" y="427"/>
                  </a:cubicBezTo>
                  <a:cubicBezTo>
                    <a:pt x="293" y="425"/>
                    <a:pt x="292" y="424"/>
                    <a:pt x="291" y="423"/>
                  </a:cubicBezTo>
                  <a:cubicBezTo>
                    <a:pt x="291" y="423"/>
                    <a:pt x="291" y="423"/>
                    <a:pt x="291" y="423"/>
                  </a:cubicBezTo>
                  <a:cubicBezTo>
                    <a:pt x="292" y="423"/>
                    <a:pt x="293" y="423"/>
                    <a:pt x="294" y="423"/>
                  </a:cubicBezTo>
                  <a:cubicBezTo>
                    <a:pt x="297" y="427"/>
                    <a:pt x="299" y="431"/>
                    <a:pt x="302" y="435"/>
                  </a:cubicBezTo>
                  <a:cubicBezTo>
                    <a:pt x="310" y="449"/>
                    <a:pt x="318" y="463"/>
                    <a:pt x="327" y="476"/>
                  </a:cubicBezTo>
                  <a:cubicBezTo>
                    <a:pt x="332" y="486"/>
                    <a:pt x="336" y="495"/>
                    <a:pt x="341" y="504"/>
                  </a:cubicBezTo>
                  <a:cubicBezTo>
                    <a:pt x="342" y="505"/>
                    <a:pt x="342" y="506"/>
                    <a:pt x="342" y="507"/>
                  </a:cubicBezTo>
                  <a:cubicBezTo>
                    <a:pt x="344" y="510"/>
                    <a:pt x="345" y="513"/>
                    <a:pt x="346" y="516"/>
                  </a:cubicBezTo>
                  <a:cubicBezTo>
                    <a:pt x="347" y="517"/>
                    <a:pt x="348" y="518"/>
                    <a:pt x="349" y="518"/>
                  </a:cubicBezTo>
                  <a:cubicBezTo>
                    <a:pt x="349" y="518"/>
                    <a:pt x="349" y="518"/>
                    <a:pt x="349" y="518"/>
                  </a:cubicBezTo>
                  <a:cubicBezTo>
                    <a:pt x="350" y="518"/>
                    <a:pt x="352" y="519"/>
                    <a:pt x="353" y="518"/>
                  </a:cubicBezTo>
                  <a:cubicBezTo>
                    <a:pt x="354" y="517"/>
                    <a:pt x="354" y="517"/>
                    <a:pt x="354" y="516"/>
                  </a:cubicBezTo>
                  <a:cubicBezTo>
                    <a:pt x="355" y="516"/>
                    <a:pt x="356" y="516"/>
                    <a:pt x="357" y="515"/>
                  </a:cubicBezTo>
                  <a:cubicBezTo>
                    <a:pt x="358" y="515"/>
                    <a:pt x="358" y="514"/>
                    <a:pt x="358" y="512"/>
                  </a:cubicBezTo>
                  <a:cubicBezTo>
                    <a:pt x="358" y="512"/>
                    <a:pt x="358" y="511"/>
                    <a:pt x="358" y="511"/>
                  </a:cubicBezTo>
                  <a:cubicBezTo>
                    <a:pt x="358" y="511"/>
                    <a:pt x="357" y="509"/>
                    <a:pt x="356" y="509"/>
                  </a:cubicBezTo>
                  <a:cubicBezTo>
                    <a:pt x="360" y="501"/>
                    <a:pt x="361" y="492"/>
                    <a:pt x="361" y="481"/>
                  </a:cubicBezTo>
                  <a:cubicBezTo>
                    <a:pt x="361" y="459"/>
                    <a:pt x="355" y="434"/>
                    <a:pt x="349" y="416"/>
                  </a:cubicBezTo>
                  <a:cubicBezTo>
                    <a:pt x="351" y="416"/>
                    <a:pt x="353" y="416"/>
                    <a:pt x="355" y="416"/>
                  </a:cubicBezTo>
                  <a:cubicBezTo>
                    <a:pt x="356" y="417"/>
                    <a:pt x="357" y="416"/>
                    <a:pt x="358" y="415"/>
                  </a:cubicBezTo>
                  <a:cubicBezTo>
                    <a:pt x="358" y="414"/>
                    <a:pt x="358" y="414"/>
                    <a:pt x="358" y="413"/>
                  </a:cubicBezTo>
                  <a:cubicBezTo>
                    <a:pt x="358" y="412"/>
                    <a:pt x="358" y="412"/>
                    <a:pt x="358" y="412"/>
                  </a:cubicBezTo>
                  <a:cubicBezTo>
                    <a:pt x="352" y="396"/>
                    <a:pt x="342" y="380"/>
                    <a:pt x="329" y="365"/>
                  </a:cubicBezTo>
                  <a:cubicBezTo>
                    <a:pt x="328" y="363"/>
                    <a:pt x="327" y="360"/>
                    <a:pt x="325" y="358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4" y="353"/>
                    <a:pt x="322" y="350"/>
                    <a:pt x="320" y="346"/>
                  </a:cubicBezTo>
                  <a:cubicBezTo>
                    <a:pt x="320" y="345"/>
                    <a:pt x="320" y="345"/>
                    <a:pt x="320" y="345"/>
                  </a:cubicBezTo>
                  <a:cubicBezTo>
                    <a:pt x="321" y="342"/>
                    <a:pt x="321" y="339"/>
                    <a:pt x="321" y="336"/>
                  </a:cubicBezTo>
                  <a:cubicBezTo>
                    <a:pt x="321" y="296"/>
                    <a:pt x="282" y="256"/>
                    <a:pt x="246" y="224"/>
                  </a:cubicBezTo>
                  <a:cubicBezTo>
                    <a:pt x="242" y="218"/>
                    <a:pt x="239" y="213"/>
                    <a:pt x="236" y="208"/>
                  </a:cubicBezTo>
                  <a:cubicBezTo>
                    <a:pt x="235" y="207"/>
                    <a:pt x="234" y="206"/>
                    <a:pt x="232" y="206"/>
                  </a:cubicBezTo>
                  <a:cubicBezTo>
                    <a:pt x="225" y="180"/>
                    <a:pt x="215" y="155"/>
                    <a:pt x="195" y="132"/>
                  </a:cubicBezTo>
                  <a:cubicBezTo>
                    <a:pt x="176" y="110"/>
                    <a:pt x="152" y="90"/>
                    <a:pt x="126" y="73"/>
                  </a:cubicBezTo>
                  <a:cubicBezTo>
                    <a:pt x="106" y="53"/>
                    <a:pt x="82" y="40"/>
                    <a:pt x="59" y="27"/>
                  </a:cubicBezTo>
                  <a:cubicBezTo>
                    <a:pt x="45" y="19"/>
                    <a:pt x="30" y="11"/>
                    <a:pt x="16" y="1"/>
                  </a:cubicBezTo>
                  <a:cubicBezTo>
                    <a:pt x="14" y="0"/>
                    <a:pt x="13" y="0"/>
                    <a:pt x="11" y="1"/>
                  </a:cubicBezTo>
                  <a:close/>
                  <a:moveTo>
                    <a:pt x="23" y="14"/>
                  </a:moveTo>
                  <a:cubicBezTo>
                    <a:pt x="26" y="16"/>
                    <a:pt x="29" y="18"/>
                    <a:pt x="32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8" y="20"/>
                    <a:pt x="28" y="21"/>
                    <a:pt x="27" y="21"/>
                  </a:cubicBezTo>
                  <a:cubicBezTo>
                    <a:pt x="26" y="19"/>
                    <a:pt x="25" y="16"/>
                    <a:pt x="23" y="14"/>
                  </a:cubicBezTo>
                  <a:close/>
                  <a:moveTo>
                    <a:pt x="34" y="29"/>
                  </a:moveTo>
                  <a:cubicBezTo>
                    <a:pt x="34" y="30"/>
                    <a:pt x="34" y="30"/>
                    <a:pt x="35" y="30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4" y="32"/>
                    <a:pt x="35" y="33"/>
                    <a:pt x="35" y="34"/>
                  </a:cubicBezTo>
                  <a:cubicBezTo>
                    <a:pt x="35" y="34"/>
                    <a:pt x="50" y="53"/>
                    <a:pt x="53" y="56"/>
                  </a:cubicBezTo>
                  <a:cubicBezTo>
                    <a:pt x="52" y="56"/>
                    <a:pt x="51" y="55"/>
                    <a:pt x="50" y="55"/>
                  </a:cubicBezTo>
                  <a:cubicBezTo>
                    <a:pt x="49" y="54"/>
                    <a:pt x="48" y="55"/>
                    <a:pt x="47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2" y="48"/>
                    <a:pt x="38" y="41"/>
                    <a:pt x="34" y="34"/>
                  </a:cubicBezTo>
                  <a:cubicBezTo>
                    <a:pt x="34" y="32"/>
                    <a:pt x="34" y="31"/>
                    <a:pt x="34" y="29"/>
                  </a:cubicBezTo>
                  <a:close/>
                  <a:moveTo>
                    <a:pt x="32" y="20"/>
                  </a:moveTo>
                  <a:cubicBezTo>
                    <a:pt x="40" y="24"/>
                    <a:pt x="48" y="29"/>
                    <a:pt x="56" y="33"/>
                  </a:cubicBezTo>
                  <a:cubicBezTo>
                    <a:pt x="58" y="34"/>
                    <a:pt x="60" y="36"/>
                    <a:pt x="63" y="37"/>
                  </a:cubicBezTo>
                  <a:cubicBezTo>
                    <a:pt x="57" y="34"/>
                    <a:pt x="51" y="32"/>
                    <a:pt x="45" y="30"/>
                  </a:cubicBezTo>
                  <a:cubicBezTo>
                    <a:pt x="41" y="26"/>
                    <a:pt x="37" y="23"/>
                    <a:pt x="32" y="2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9" y="69"/>
                    <a:pt x="64" y="80"/>
                    <a:pt x="69" y="93"/>
                  </a:cubicBezTo>
                  <a:cubicBezTo>
                    <a:pt x="63" y="83"/>
                    <a:pt x="58" y="74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lose/>
                  <a:moveTo>
                    <a:pt x="16" y="287"/>
                  </a:moveTo>
                  <a:cubicBezTo>
                    <a:pt x="17" y="279"/>
                    <a:pt x="17" y="270"/>
                    <a:pt x="18" y="262"/>
                  </a:cubicBezTo>
                  <a:cubicBezTo>
                    <a:pt x="19" y="267"/>
                    <a:pt x="20" y="273"/>
                    <a:pt x="21" y="278"/>
                  </a:cubicBezTo>
                  <a:cubicBezTo>
                    <a:pt x="21" y="281"/>
                    <a:pt x="21" y="285"/>
                    <a:pt x="21" y="288"/>
                  </a:cubicBezTo>
                  <a:cubicBezTo>
                    <a:pt x="20" y="295"/>
                    <a:pt x="18" y="301"/>
                    <a:pt x="16" y="307"/>
                  </a:cubicBezTo>
                  <a:cubicBezTo>
                    <a:pt x="16" y="306"/>
                    <a:pt x="15" y="305"/>
                    <a:pt x="15" y="304"/>
                  </a:cubicBezTo>
                  <a:cubicBezTo>
                    <a:pt x="15" y="298"/>
                    <a:pt x="16" y="293"/>
                    <a:pt x="16" y="287"/>
                  </a:cubicBezTo>
                  <a:close/>
                  <a:moveTo>
                    <a:pt x="56" y="94"/>
                  </a:moveTo>
                  <a:cubicBezTo>
                    <a:pt x="61" y="101"/>
                    <a:pt x="65" y="107"/>
                    <a:pt x="69" y="112"/>
                  </a:cubicBezTo>
                  <a:cubicBezTo>
                    <a:pt x="73" y="118"/>
                    <a:pt x="76" y="123"/>
                    <a:pt x="80" y="128"/>
                  </a:cubicBezTo>
                  <a:cubicBezTo>
                    <a:pt x="82" y="135"/>
                    <a:pt x="84" y="141"/>
                    <a:pt x="86" y="146"/>
                  </a:cubicBezTo>
                  <a:cubicBezTo>
                    <a:pt x="86" y="147"/>
                    <a:pt x="87" y="148"/>
                    <a:pt x="88" y="150"/>
                  </a:cubicBezTo>
                  <a:cubicBezTo>
                    <a:pt x="86" y="155"/>
                    <a:pt x="85" y="161"/>
                    <a:pt x="84" y="167"/>
                  </a:cubicBezTo>
                  <a:cubicBezTo>
                    <a:pt x="74" y="144"/>
                    <a:pt x="62" y="118"/>
                    <a:pt x="56" y="94"/>
                  </a:cubicBezTo>
                  <a:close/>
                  <a:moveTo>
                    <a:pt x="76" y="92"/>
                  </a:moveTo>
                  <a:cubicBezTo>
                    <a:pt x="95" y="117"/>
                    <a:pt x="118" y="142"/>
                    <a:pt x="140" y="165"/>
                  </a:cubicBezTo>
                  <a:cubicBezTo>
                    <a:pt x="133" y="159"/>
                    <a:pt x="124" y="153"/>
                    <a:pt x="116" y="149"/>
                  </a:cubicBezTo>
                  <a:cubicBezTo>
                    <a:pt x="114" y="148"/>
                    <a:pt x="112" y="148"/>
                    <a:pt x="111" y="150"/>
                  </a:cubicBezTo>
                  <a:cubicBezTo>
                    <a:pt x="111" y="150"/>
                    <a:pt x="111" y="151"/>
                    <a:pt x="111" y="152"/>
                  </a:cubicBezTo>
                  <a:cubicBezTo>
                    <a:pt x="111" y="153"/>
                    <a:pt x="111" y="154"/>
                    <a:pt x="112" y="154"/>
                  </a:cubicBezTo>
                  <a:cubicBezTo>
                    <a:pt x="125" y="167"/>
                    <a:pt x="136" y="180"/>
                    <a:pt x="148" y="195"/>
                  </a:cubicBezTo>
                  <a:cubicBezTo>
                    <a:pt x="146" y="195"/>
                    <a:pt x="145" y="195"/>
                    <a:pt x="144" y="196"/>
                  </a:cubicBezTo>
                  <a:cubicBezTo>
                    <a:pt x="144" y="196"/>
                    <a:pt x="143" y="197"/>
                    <a:pt x="143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5" y="206"/>
                    <a:pt x="148" y="214"/>
                    <a:pt x="151" y="223"/>
                  </a:cubicBezTo>
                  <a:cubicBezTo>
                    <a:pt x="137" y="206"/>
                    <a:pt x="125" y="187"/>
                    <a:pt x="114" y="168"/>
                  </a:cubicBezTo>
                  <a:cubicBezTo>
                    <a:pt x="111" y="155"/>
                    <a:pt x="108" y="143"/>
                    <a:pt x="106" y="131"/>
                  </a:cubicBezTo>
                  <a:cubicBezTo>
                    <a:pt x="106" y="129"/>
                    <a:pt x="104" y="127"/>
                    <a:pt x="102" y="128"/>
                  </a:cubicBezTo>
                  <a:cubicBezTo>
                    <a:pt x="100" y="128"/>
                    <a:pt x="99" y="129"/>
                    <a:pt x="99" y="131"/>
                  </a:cubicBezTo>
                  <a:cubicBezTo>
                    <a:pt x="99" y="131"/>
                    <a:pt x="99" y="131"/>
                    <a:pt x="99" y="132"/>
                  </a:cubicBezTo>
                  <a:cubicBezTo>
                    <a:pt x="99" y="136"/>
                    <a:pt x="100" y="140"/>
                    <a:pt x="101" y="144"/>
                  </a:cubicBezTo>
                  <a:cubicBezTo>
                    <a:pt x="101" y="144"/>
                    <a:pt x="100" y="144"/>
                    <a:pt x="100" y="144"/>
                  </a:cubicBezTo>
                  <a:cubicBezTo>
                    <a:pt x="100" y="144"/>
                    <a:pt x="89" y="126"/>
                    <a:pt x="84" y="117"/>
                  </a:cubicBezTo>
                  <a:cubicBezTo>
                    <a:pt x="82" y="109"/>
                    <a:pt x="79" y="101"/>
                    <a:pt x="76" y="92"/>
                  </a:cubicBezTo>
                  <a:close/>
                  <a:moveTo>
                    <a:pt x="60" y="222"/>
                  </a:moveTo>
                  <a:cubicBezTo>
                    <a:pt x="61" y="225"/>
                    <a:pt x="61" y="227"/>
                    <a:pt x="62" y="230"/>
                  </a:cubicBezTo>
                  <a:cubicBezTo>
                    <a:pt x="69" y="259"/>
                    <a:pt x="77" y="291"/>
                    <a:pt x="79" y="320"/>
                  </a:cubicBezTo>
                  <a:cubicBezTo>
                    <a:pt x="70" y="288"/>
                    <a:pt x="64" y="254"/>
                    <a:pt x="60" y="222"/>
                  </a:cubicBezTo>
                  <a:close/>
                  <a:moveTo>
                    <a:pt x="92" y="160"/>
                  </a:moveTo>
                  <a:cubicBezTo>
                    <a:pt x="93" y="161"/>
                    <a:pt x="93" y="161"/>
                    <a:pt x="93" y="162"/>
                  </a:cubicBezTo>
                  <a:cubicBezTo>
                    <a:pt x="96" y="170"/>
                    <a:pt x="98" y="179"/>
                    <a:pt x="100" y="187"/>
                  </a:cubicBezTo>
                  <a:cubicBezTo>
                    <a:pt x="100" y="193"/>
                    <a:pt x="100" y="198"/>
                    <a:pt x="100" y="203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195"/>
                    <a:pt x="94" y="188"/>
                    <a:pt x="90" y="180"/>
                  </a:cubicBezTo>
                  <a:cubicBezTo>
                    <a:pt x="91" y="173"/>
                    <a:pt x="91" y="167"/>
                    <a:pt x="92" y="160"/>
                  </a:cubicBezTo>
                  <a:close/>
                  <a:moveTo>
                    <a:pt x="118" y="225"/>
                  </a:moveTo>
                  <a:cubicBezTo>
                    <a:pt x="117" y="218"/>
                    <a:pt x="116" y="211"/>
                    <a:pt x="115" y="204"/>
                  </a:cubicBezTo>
                  <a:cubicBezTo>
                    <a:pt x="117" y="207"/>
                    <a:pt x="118" y="209"/>
                    <a:pt x="120" y="211"/>
                  </a:cubicBezTo>
                  <a:cubicBezTo>
                    <a:pt x="123" y="222"/>
                    <a:pt x="126" y="232"/>
                    <a:pt x="129" y="242"/>
                  </a:cubicBezTo>
                  <a:cubicBezTo>
                    <a:pt x="126" y="241"/>
                    <a:pt x="123" y="241"/>
                    <a:pt x="120" y="240"/>
                  </a:cubicBezTo>
                  <a:cubicBezTo>
                    <a:pt x="120" y="235"/>
                    <a:pt x="119" y="230"/>
                    <a:pt x="118" y="225"/>
                  </a:cubicBezTo>
                  <a:close/>
                  <a:moveTo>
                    <a:pt x="135" y="237"/>
                  </a:moveTo>
                  <a:cubicBezTo>
                    <a:pt x="137" y="240"/>
                    <a:pt x="139" y="243"/>
                    <a:pt x="141" y="246"/>
                  </a:cubicBezTo>
                  <a:cubicBezTo>
                    <a:pt x="140" y="245"/>
                    <a:pt x="138" y="245"/>
                    <a:pt x="137" y="244"/>
                  </a:cubicBezTo>
                  <a:cubicBezTo>
                    <a:pt x="136" y="242"/>
                    <a:pt x="135" y="239"/>
                    <a:pt x="135" y="237"/>
                  </a:cubicBezTo>
                  <a:close/>
                  <a:moveTo>
                    <a:pt x="122" y="195"/>
                  </a:moveTo>
                  <a:cubicBezTo>
                    <a:pt x="131" y="208"/>
                    <a:pt x="140" y="22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49" y="234"/>
                    <a:pt x="148" y="235"/>
                    <a:pt x="148" y="236"/>
                  </a:cubicBezTo>
                  <a:cubicBezTo>
                    <a:pt x="147" y="237"/>
                    <a:pt x="148" y="239"/>
                    <a:pt x="147" y="240"/>
                  </a:cubicBezTo>
                  <a:cubicBezTo>
                    <a:pt x="141" y="231"/>
                    <a:pt x="134" y="221"/>
                    <a:pt x="128" y="211"/>
                  </a:cubicBezTo>
                  <a:cubicBezTo>
                    <a:pt x="127" y="210"/>
                    <a:pt x="126" y="208"/>
                    <a:pt x="126" y="207"/>
                  </a:cubicBezTo>
                  <a:cubicBezTo>
                    <a:pt x="124" y="203"/>
                    <a:pt x="123" y="199"/>
                    <a:pt x="122" y="195"/>
                  </a:cubicBezTo>
                  <a:close/>
                  <a:moveTo>
                    <a:pt x="83" y="83"/>
                  </a:moveTo>
                  <a:cubicBezTo>
                    <a:pt x="105" y="93"/>
                    <a:pt x="126" y="112"/>
                    <a:pt x="146" y="133"/>
                  </a:cubicBezTo>
                  <a:cubicBezTo>
                    <a:pt x="149" y="138"/>
                    <a:pt x="150" y="139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2" y="144"/>
                    <a:pt x="151" y="146"/>
                    <a:pt x="151" y="147"/>
                  </a:cubicBezTo>
                  <a:cubicBezTo>
                    <a:pt x="151" y="147"/>
                    <a:pt x="151" y="148"/>
                    <a:pt x="151" y="148"/>
                  </a:cubicBezTo>
                  <a:cubicBezTo>
                    <a:pt x="151" y="150"/>
                    <a:pt x="151" y="153"/>
                    <a:pt x="152" y="155"/>
                  </a:cubicBezTo>
                  <a:cubicBezTo>
                    <a:pt x="129" y="135"/>
                    <a:pt x="107" y="112"/>
                    <a:pt x="87" y="88"/>
                  </a:cubicBezTo>
                  <a:cubicBezTo>
                    <a:pt x="86" y="86"/>
                    <a:pt x="85" y="85"/>
                    <a:pt x="83" y="83"/>
                  </a:cubicBezTo>
                  <a:close/>
                  <a:moveTo>
                    <a:pt x="65" y="58"/>
                  </a:moveTo>
                  <a:cubicBezTo>
                    <a:pt x="59" y="49"/>
                    <a:pt x="59" y="49"/>
                    <a:pt x="59" y="49"/>
                  </a:cubicBezTo>
                  <a:cubicBezTo>
                    <a:pt x="57" y="46"/>
                    <a:pt x="55" y="44"/>
                    <a:pt x="53" y="41"/>
                  </a:cubicBezTo>
                  <a:cubicBezTo>
                    <a:pt x="76" y="49"/>
                    <a:pt x="99" y="62"/>
                    <a:pt x="122" y="78"/>
                  </a:cubicBezTo>
                  <a:cubicBezTo>
                    <a:pt x="123" y="79"/>
                    <a:pt x="125" y="81"/>
                    <a:pt x="126" y="82"/>
                  </a:cubicBezTo>
                  <a:cubicBezTo>
                    <a:pt x="147" y="103"/>
                    <a:pt x="167" y="130"/>
                    <a:pt x="187" y="164"/>
                  </a:cubicBezTo>
                  <a:cubicBezTo>
                    <a:pt x="170" y="145"/>
                    <a:pt x="154" y="127"/>
                    <a:pt x="138" y="110"/>
                  </a:cubicBezTo>
                  <a:cubicBezTo>
                    <a:pt x="137" y="109"/>
                    <a:pt x="135" y="109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15" y="93"/>
                    <a:pt x="95" y="79"/>
                    <a:pt x="76" y="73"/>
                  </a:cubicBezTo>
                  <a:cubicBezTo>
                    <a:pt x="72" y="68"/>
                    <a:pt x="69" y="63"/>
                    <a:pt x="65" y="58"/>
                  </a:cubicBezTo>
                  <a:close/>
                  <a:moveTo>
                    <a:pt x="152" y="164"/>
                  </a:moveTo>
                  <a:cubicBezTo>
                    <a:pt x="153" y="165"/>
                    <a:pt x="153" y="165"/>
                    <a:pt x="154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2" y="164"/>
                  </a:cubicBezTo>
                  <a:close/>
                  <a:moveTo>
                    <a:pt x="139" y="173"/>
                  </a:moveTo>
                  <a:cubicBezTo>
                    <a:pt x="146" y="179"/>
                    <a:pt x="152" y="185"/>
                    <a:pt x="158" y="192"/>
                  </a:cubicBezTo>
                  <a:cubicBezTo>
                    <a:pt x="158" y="194"/>
                    <a:pt x="158" y="196"/>
                    <a:pt x="159" y="198"/>
                  </a:cubicBezTo>
                  <a:cubicBezTo>
                    <a:pt x="152" y="189"/>
                    <a:pt x="146" y="181"/>
                    <a:pt x="139" y="173"/>
                  </a:cubicBezTo>
                  <a:close/>
                  <a:moveTo>
                    <a:pt x="152" y="204"/>
                  </a:moveTo>
                  <a:cubicBezTo>
                    <a:pt x="153" y="204"/>
                    <a:pt x="154" y="204"/>
                    <a:pt x="155" y="205"/>
                  </a:cubicBezTo>
                  <a:cubicBezTo>
                    <a:pt x="157" y="207"/>
                    <a:pt x="159" y="210"/>
                    <a:pt x="161" y="212"/>
                  </a:cubicBezTo>
                  <a:cubicBezTo>
                    <a:pt x="161" y="217"/>
                    <a:pt x="162" y="222"/>
                    <a:pt x="163" y="228"/>
                  </a:cubicBezTo>
                  <a:cubicBezTo>
                    <a:pt x="163" y="230"/>
                    <a:pt x="163" y="233"/>
                    <a:pt x="164" y="235"/>
                  </a:cubicBezTo>
                  <a:cubicBezTo>
                    <a:pt x="158" y="223"/>
                    <a:pt x="154" y="213"/>
                    <a:pt x="152" y="204"/>
                  </a:cubicBezTo>
                  <a:close/>
                  <a:moveTo>
                    <a:pt x="166" y="201"/>
                  </a:moveTo>
                  <a:cubicBezTo>
                    <a:pt x="167" y="202"/>
                    <a:pt x="168" y="203"/>
                    <a:pt x="169" y="204"/>
                  </a:cubicBezTo>
                  <a:cubicBezTo>
                    <a:pt x="168" y="204"/>
                    <a:pt x="167" y="203"/>
                    <a:pt x="166" y="203"/>
                  </a:cubicBezTo>
                  <a:cubicBezTo>
                    <a:pt x="166" y="202"/>
                    <a:pt x="166" y="202"/>
                    <a:pt x="166" y="201"/>
                  </a:cubicBezTo>
                  <a:close/>
                  <a:moveTo>
                    <a:pt x="121" y="248"/>
                  </a:moveTo>
                  <a:cubicBezTo>
                    <a:pt x="124" y="248"/>
                    <a:pt x="128" y="249"/>
                    <a:pt x="131" y="250"/>
                  </a:cubicBezTo>
                  <a:cubicBezTo>
                    <a:pt x="132" y="256"/>
                    <a:pt x="134" y="261"/>
                    <a:pt x="135" y="266"/>
                  </a:cubicBezTo>
                  <a:cubicBezTo>
                    <a:pt x="134" y="266"/>
                    <a:pt x="132" y="265"/>
                    <a:pt x="131" y="265"/>
                  </a:cubicBezTo>
                  <a:cubicBezTo>
                    <a:pt x="131" y="265"/>
                    <a:pt x="130" y="265"/>
                    <a:pt x="130" y="265"/>
                  </a:cubicBezTo>
                  <a:cubicBezTo>
                    <a:pt x="127" y="262"/>
                    <a:pt x="125" y="260"/>
                    <a:pt x="123" y="257"/>
                  </a:cubicBezTo>
                  <a:cubicBezTo>
                    <a:pt x="122" y="254"/>
                    <a:pt x="122" y="251"/>
                    <a:pt x="121" y="248"/>
                  </a:cubicBezTo>
                  <a:close/>
                  <a:moveTo>
                    <a:pt x="139" y="252"/>
                  </a:moveTo>
                  <a:cubicBezTo>
                    <a:pt x="142" y="253"/>
                    <a:pt x="145" y="254"/>
                    <a:pt x="147" y="255"/>
                  </a:cubicBezTo>
                  <a:cubicBezTo>
                    <a:pt x="148" y="260"/>
                    <a:pt x="148" y="265"/>
                    <a:pt x="149" y="270"/>
                  </a:cubicBezTo>
                  <a:cubicBezTo>
                    <a:pt x="147" y="269"/>
                    <a:pt x="145" y="269"/>
                    <a:pt x="143" y="268"/>
                  </a:cubicBezTo>
                  <a:cubicBezTo>
                    <a:pt x="142" y="263"/>
                    <a:pt x="140" y="258"/>
                    <a:pt x="139" y="252"/>
                  </a:cubicBezTo>
                  <a:close/>
                  <a:moveTo>
                    <a:pt x="154" y="248"/>
                  </a:moveTo>
                  <a:cubicBezTo>
                    <a:pt x="154" y="246"/>
                    <a:pt x="154" y="245"/>
                    <a:pt x="154" y="244"/>
                  </a:cubicBezTo>
                  <a:cubicBezTo>
                    <a:pt x="158" y="248"/>
                    <a:pt x="162" y="251"/>
                    <a:pt x="165" y="254"/>
                  </a:cubicBezTo>
                  <a:cubicBezTo>
                    <a:pt x="162" y="253"/>
                    <a:pt x="159" y="252"/>
                    <a:pt x="155" y="251"/>
                  </a:cubicBezTo>
                  <a:cubicBezTo>
                    <a:pt x="155" y="250"/>
                    <a:pt x="155" y="249"/>
                    <a:pt x="154" y="249"/>
                  </a:cubicBezTo>
                  <a:cubicBezTo>
                    <a:pt x="154" y="248"/>
                    <a:pt x="154" y="248"/>
                    <a:pt x="154" y="248"/>
                  </a:cubicBezTo>
                  <a:close/>
                  <a:moveTo>
                    <a:pt x="170" y="227"/>
                  </a:moveTo>
                  <a:cubicBezTo>
                    <a:pt x="170" y="226"/>
                    <a:pt x="170" y="225"/>
                    <a:pt x="169" y="225"/>
                  </a:cubicBezTo>
                  <a:cubicBezTo>
                    <a:pt x="177" y="235"/>
                    <a:pt x="184" y="245"/>
                    <a:pt x="191" y="256"/>
                  </a:cubicBezTo>
                  <a:cubicBezTo>
                    <a:pt x="184" y="253"/>
                    <a:pt x="178" y="249"/>
                    <a:pt x="172" y="244"/>
                  </a:cubicBezTo>
                  <a:cubicBezTo>
                    <a:pt x="171" y="238"/>
                    <a:pt x="170" y="232"/>
                    <a:pt x="170" y="227"/>
                  </a:cubicBezTo>
                  <a:close/>
                  <a:moveTo>
                    <a:pt x="171" y="215"/>
                  </a:moveTo>
                  <a:cubicBezTo>
                    <a:pt x="180" y="222"/>
                    <a:pt x="187" y="230"/>
                    <a:pt x="195" y="239"/>
                  </a:cubicBezTo>
                  <a:cubicBezTo>
                    <a:pt x="195" y="241"/>
                    <a:pt x="195" y="242"/>
                    <a:pt x="195" y="243"/>
                  </a:cubicBezTo>
                  <a:cubicBezTo>
                    <a:pt x="195" y="245"/>
                    <a:pt x="195" y="247"/>
                    <a:pt x="195" y="249"/>
                  </a:cubicBezTo>
                  <a:cubicBezTo>
                    <a:pt x="187" y="238"/>
                    <a:pt x="179" y="226"/>
                    <a:pt x="171" y="215"/>
                  </a:cubicBezTo>
                  <a:close/>
                  <a:moveTo>
                    <a:pt x="120" y="317"/>
                  </a:moveTo>
                  <a:cubicBezTo>
                    <a:pt x="120" y="317"/>
                    <a:pt x="117" y="285"/>
                    <a:pt x="117" y="277"/>
                  </a:cubicBezTo>
                  <a:cubicBezTo>
                    <a:pt x="118" y="283"/>
                    <a:pt x="119" y="289"/>
                    <a:pt x="120" y="295"/>
                  </a:cubicBezTo>
                  <a:cubicBezTo>
                    <a:pt x="122" y="310"/>
                    <a:pt x="124" y="326"/>
                    <a:pt x="126" y="341"/>
                  </a:cubicBezTo>
                  <a:cubicBezTo>
                    <a:pt x="125" y="344"/>
                    <a:pt x="125" y="347"/>
                    <a:pt x="124" y="350"/>
                  </a:cubicBezTo>
                  <a:cubicBezTo>
                    <a:pt x="124" y="350"/>
                    <a:pt x="120" y="317"/>
                    <a:pt x="120" y="317"/>
                  </a:cubicBezTo>
                  <a:close/>
                  <a:moveTo>
                    <a:pt x="125" y="270"/>
                  </a:moveTo>
                  <a:cubicBezTo>
                    <a:pt x="129" y="275"/>
                    <a:pt x="134" y="279"/>
                    <a:pt x="139" y="283"/>
                  </a:cubicBezTo>
                  <a:cubicBezTo>
                    <a:pt x="139" y="287"/>
                    <a:pt x="140" y="291"/>
                    <a:pt x="140" y="295"/>
                  </a:cubicBezTo>
                  <a:cubicBezTo>
                    <a:pt x="138" y="291"/>
                    <a:pt x="135" y="286"/>
                    <a:pt x="135" y="286"/>
                  </a:cubicBezTo>
                  <a:cubicBezTo>
                    <a:pt x="134" y="285"/>
                    <a:pt x="133" y="284"/>
                    <a:pt x="131" y="285"/>
                  </a:cubicBezTo>
                  <a:cubicBezTo>
                    <a:pt x="129" y="280"/>
                    <a:pt x="127" y="275"/>
                    <a:pt x="125" y="270"/>
                  </a:cubicBezTo>
                  <a:close/>
                  <a:moveTo>
                    <a:pt x="145" y="276"/>
                  </a:moveTo>
                  <a:cubicBezTo>
                    <a:pt x="147" y="277"/>
                    <a:pt x="149" y="277"/>
                    <a:pt x="151" y="278"/>
                  </a:cubicBezTo>
                  <a:cubicBezTo>
                    <a:pt x="151" y="279"/>
                    <a:pt x="151" y="280"/>
                    <a:pt x="151" y="281"/>
                  </a:cubicBezTo>
                  <a:cubicBezTo>
                    <a:pt x="149" y="279"/>
                    <a:pt x="147" y="278"/>
                    <a:pt x="145" y="276"/>
                  </a:cubicBezTo>
                  <a:close/>
                  <a:moveTo>
                    <a:pt x="155" y="258"/>
                  </a:moveTo>
                  <a:cubicBezTo>
                    <a:pt x="159" y="259"/>
                    <a:pt x="163" y="261"/>
                    <a:pt x="168" y="263"/>
                  </a:cubicBezTo>
                  <a:cubicBezTo>
                    <a:pt x="168" y="267"/>
                    <a:pt x="169" y="272"/>
                    <a:pt x="170" y="277"/>
                  </a:cubicBezTo>
                  <a:cubicBezTo>
                    <a:pt x="165" y="275"/>
                    <a:pt x="161" y="274"/>
                    <a:pt x="157" y="272"/>
                  </a:cubicBezTo>
                  <a:cubicBezTo>
                    <a:pt x="156" y="267"/>
                    <a:pt x="155" y="263"/>
                    <a:pt x="155" y="258"/>
                  </a:cubicBezTo>
                  <a:cubicBezTo>
                    <a:pt x="155" y="258"/>
                    <a:pt x="155" y="258"/>
                    <a:pt x="155" y="258"/>
                  </a:cubicBezTo>
                  <a:close/>
                  <a:moveTo>
                    <a:pt x="177" y="257"/>
                  </a:moveTo>
                  <a:cubicBezTo>
                    <a:pt x="182" y="259"/>
                    <a:pt x="186" y="262"/>
                    <a:pt x="191" y="264"/>
                  </a:cubicBezTo>
                  <a:cubicBezTo>
                    <a:pt x="192" y="264"/>
                    <a:pt x="194" y="264"/>
                    <a:pt x="195" y="263"/>
                  </a:cubicBezTo>
                  <a:cubicBezTo>
                    <a:pt x="195" y="263"/>
                    <a:pt x="195" y="262"/>
                    <a:pt x="195" y="262"/>
                  </a:cubicBezTo>
                  <a:cubicBezTo>
                    <a:pt x="197" y="265"/>
                    <a:pt x="199" y="268"/>
                    <a:pt x="201" y="270"/>
                  </a:cubicBezTo>
                  <a:cubicBezTo>
                    <a:pt x="194" y="267"/>
                    <a:pt x="188" y="264"/>
                    <a:pt x="182" y="262"/>
                  </a:cubicBezTo>
                  <a:cubicBezTo>
                    <a:pt x="181" y="260"/>
                    <a:pt x="179" y="258"/>
                    <a:pt x="177" y="257"/>
                  </a:cubicBezTo>
                  <a:close/>
                  <a:moveTo>
                    <a:pt x="128" y="295"/>
                  </a:moveTo>
                  <a:cubicBezTo>
                    <a:pt x="132" y="305"/>
                    <a:pt x="137" y="315"/>
                    <a:pt x="143" y="325"/>
                  </a:cubicBezTo>
                  <a:cubicBezTo>
                    <a:pt x="143" y="325"/>
                    <a:pt x="143" y="325"/>
                    <a:pt x="143" y="325"/>
                  </a:cubicBezTo>
                  <a:cubicBezTo>
                    <a:pt x="144" y="328"/>
                    <a:pt x="146" y="332"/>
                    <a:pt x="147" y="335"/>
                  </a:cubicBezTo>
                  <a:cubicBezTo>
                    <a:pt x="143" y="334"/>
                    <a:pt x="139" y="332"/>
                    <a:pt x="136" y="331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6" y="330"/>
                    <a:pt x="136" y="329"/>
                    <a:pt x="136" y="329"/>
                  </a:cubicBezTo>
                  <a:cubicBezTo>
                    <a:pt x="135" y="327"/>
                    <a:pt x="135" y="326"/>
                    <a:pt x="133" y="326"/>
                  </a:cubicBezTo>
                  <a:cubicBezTo>
                    <a:pt x="132" y="315"/>
                    <a:pt x="130" y="305"/>
                    <a:pt x="128" y="295"/>
                  </a:cubicBezTo>
                  <a:close/>
                  <a:moveTo>
                    <a:pt x="136" y="339"/>
                  </a:moveTo>
                  <a:cubicBezTo>
                    <a:pt x="142" y="342"/>
                    <a:pt x="147" y="345"/>
                    <a:pt x="153" y="348"/>
                  </a:cubicBezTo>
                  <a:cubicBezTo>
                    <a:pt x="155" y="351"/>
                    <a:pt x="157" y="353"/>
                    <a:pt x="159" y="356"/>
                  </a:cubicBezTo>
                  <a:cubicBezTo>
                    <a:pt x="151" y="354"/>
                    <a:pt x="144" y="352"/>
                    <a:pt x="137" y="350"/>
                  </a:cubicBezTo>
                  <a:cubicBezTo>
                    <a:pt x="137" y="348"/>
                    <a:pt x="137" y="346"/>
                    <a:pt x="136" y="345"/>
                  </a:cubicBezTo>
                  <a:cubicBezTo>
                    <a:pt x="136" y="343"/>
                    <a:pt x="136" y="341"/>
                    <a:pt x="136" y="339"/>
                  </a:cubicBezTo>
                  <a:close/>
                  <a:moveTo>
                    <a:pt x="152" y="328"/>
                  </a:moveTo>
                  <a:cubicBezTo>
                    <a:pt x="154" y="332"/>
                    <a:pt x="157" y="336"/>
                    <a:pt x="159" y="340"/>
                  </a:cubicBezTo>
                  <a:cubicBezTo>
                    <a:pt x="158" y="340"/>
                    <a:pt x="158" y="340"/>
                    <a:pt x="157" y="339"/>
                  </a:cubicBezTo>
                  <a:cubicBezTo>
                    <a:pt x="155" y="336"/>
                    <a:pt x="153" y="332"/>
                    <a:pt x="152" y="328"/>
                  </a:cubicBezTo>
                  <a:close/>
                  <a:moveTo>
                    <a:pt x="147" y="291"/>
                  </a:moveTo>
                  <a:cubicBezTo>
                    <a:pt x="150" y="293"/>
                    <a:pt x="153" y="295"/>
                    <a:pt x="156" y="298"/>
                  </a:cubicBezTo>
                  <a:cubicBezTo>
                    <a:pt x="161" y="315"/>
                    <a:pt x="168" y="332"/>
                    <a:pt x="176" y="347"/>
                  </a:cubicBezTo>
                  <a:cubicBezTo>
                    <a:pt x="174" y="347"/>
                    <a:pt x="172" y="346"/>
                    <a:pt x="171" y="345"/>
                  </a:cubicBezTo>
                  <a:cubicBezTo>
                    <a:pt x="164" y="335"/>
                    <a:pt x="157" y="323"/>
                    <a:pt x="151" y="312"/>
                  </a:cubicBezTo>
                  <a:cubicBezTo>
                    <a:pt x="151" y="312"/>
                    <a:pt x="149" y="310"/>
                    <a:pt x="149" y="309"/>
                  </a:cubicBezTo>
                  <a:cubicBezTo>
                    <a:pt x="148" y="303"/>
                    <a:pt x="148" y="297"/>
                    <a:pt x="147" y="291"/>
                  </a:cubicBezTo>
                  <a:close/>
                  <a:moveTo>
                    <a:pt x="158" y="280"/>
                  </a:moveTo>
                  <a:cubicBezTo>
                    <a:pt x="162" y="282"/>
                    <a:pt x="167" y="283"/>
                    <a:pt x="171" y="285"/>
                  </a:cubicBezTo>
                  <a:cubicBezTo>
                    <a:pt x="172" y="289"/>
                    <a:pt x="172" y="293"/>
                    <a:pt x="173" y="297"/>
                  </a:cubicBezTo>
                  <a:cubicBezTo>
                    <a:pt x="169" y="294"/>
                    <a:pt x="165" y="291"/>
                    <a:pt x="160" y="288"/>
                  </a:cubicBezTo>
                  <a:cubicBezTo>
                    <a:pt x="160" y="285"/>
                    <a:pt x="159" y="283"/>
                    <a:pt x="158" y="280"/>
                  </a:cubicBezTo>
                  <a:close/>
                  <a:moveTo>
                    <a:pt x="177" y="275"/>
                  </a:moveTo>
                  <a:cubicBezTo>
                    <a:pt x="178" y="277"/>
                    <a:pt x="179" y="279"/>
                    <a:pt x="180" y="281"/>
                  </a:cubicBezTo>
                  <a:cubicBezTo>
                    <a:pt x="179" y="280"/>
                    <a:pt x="178" y="280"/>
                    <a:pt x="177" y="280"/>
                  </a:cubicBezTo>
                  <a:cubicBezTo>
                    <a:pt x="177" y="278"/>
                    <a:pt x="177" y="276"/>
                    <a:pt x="177" y="275"/>
                  </a:cubicBezTo>
                  <a:close/>
                  <a:moveTo>
                    <a:pt x="185" y="275"/>
                  </a:moveTo>
                  <a:cubicBezTo>
                    <a:pt x="189" y="279"/>
                    <a:pt x="192" y="283"/>
                    <a:pt x="196" y="287"/>
                  </a:cubicBezTo>
                  <a:cubicBezTo>
                    <a:pt x="195" y="287"/>
                    <a:pt x="193" y="286"/>
                    <a:pt x="192" y="285"/>
                  </a:cubicBezTo>
                  <a:cubicBezTo>
                    <a:pt x="190" y="282"/>
                    <a:pt x="187" y="279"/>
                    <a:pt x="185" y="275"/>
                  </a:cubicBezTo>
                  <a:close/>
                  <a:moveTo>
                    <a:pt x="166" y="305"/>
                  </a:moveTo>
                  <a:cubicBezTo>
                    <a:pt x="169" y="308"/>
                    <a:pt x="173" y="310"/>
                    <a:pt x="176" y="313"/>
                  </a:cubicBezTo>
                  <a:cubicBezTo>
                    <a:pt x="177" y="313"/>
                    <a:pt x="177" y="314"/>
                    <a:pt x="177" y="314"/>
                  </a:cubicBezTo>
                  <a:cubicBezTo>
                    <a:pt x="179" y="324"/>
                    <a:pt x="182" y="336"/>
                    <a:pt x="183" y="346"/>
                  </a:cubicBezTo>
                  <a:cubicBezTo>
                    <a:pt x="176" y="333"/>
                    <a:pt x="170" y="319"/>
                    <a:pt x="166" y="305"/>
                  </a:cubicBezTo>
                  <a:close/>
                  <a:moveTo>
                    <a:pt x="129" y="372"/>
                  </a:moveTo>
                  <a:cubicBezTo>
                    <a:pt x="129" y="378"/>
                    <a:pt x="129" y="384"/>
                    <a:pt x="130" y="390"/>
                  </a:cubicBezTo>
                  <a:cubicBezTo>
                    <a:pt x="129" y="390"/>
                    <a:pt x="129" y="390"/>
                    <a:pt x="129" y="390"/>
                  </a:cubicBezTo>
                  <a:cubicBezTo>
                    <a:pt x="129" y="388"/>
                    <a:pt x="128" y="385"/>
                    <a:pt x="128" y="383"/>
                  </a:cubicBezTo>
                  <a:cubicBezTo>
                    <a:pt x="128" y="379"/>
                    <a:pt x="128" y="376"/>
                    <a:pt x="129" y="372"/>
                  </a:cubicBezTo>
                  <a:close/>
                  <a:moveTo>
                    <a:pt x="129" y="398"/>
                  </a:moveTo>
                  <a:cubicBezTo>
                    <a:pt x="130" y="398"/>
                    <a:pt x="130" y="398"/>
                    <a:pt x="130" y="398"/>
                  </a:cubicBezTo>
                  <a:cubicBezTo>
                    <a:pt x="131" y="403"/>
                    <a:pt x="131" y="409"/>
                    <a:pt x="131" y="414"/>
                  </a:cubicBezTo>
                  <a:cubicBezTo>
                    <a:pt x="131" y="412"/>
                    <a:pt x="130" y="410"/>
                    <a:pt x="130" y="408"/>
                  </a:cubicBezTo>
                  <a:cubicBezTo>
                    <a:pt x="130" y="405"/>
                    <a:pt x="130" y="401"/>
                    <a:pt x="129" y="398"/>
                  </a:cubicBezTo>
                  <a:close/>
                  <a:moveTo>
                    <a:pt x="142" y="411"/>
                  </a:moveTo>
                  <a:cubicBezTo>
                    <a:pt x="142" y="409"/>
                    <a:pt x="142" y="407"/>
                    <a:pt x="142" y="404"/>
                  </a:cubicBezTo>
                  <a:cubicBezTo>
                    <a:pt x="169" y="418"/>
                    <a:pt x="202" y="421"/>
                    <a:pt x="234" y="423"/>
                  </a:cubicBezTo>
                  <a:cubicBezTo>
                    <a:pt x="246" y="424"/>
                    <a:pt x="258" y="425"/>
                    <a:pt x="270" y="427"/>
                  </a:cubicBezTo>
                  <a:cubicBezTo>
                    <a:pt x="270" y="427"/>
                    <a:pt x="270" y="428"/>
                    <a:pt x="270" y="428"/>
                  </a:cubicBezTo>
                  <a:cubicBezTo>
                    <a:pt x="259" y="430"/>
                    <a:pt x="247" y="432"/>
                    <a:pt x="234" y="432"/>
                  </a:cubicBezTo>
                  <a:cubicBezTo>
                    <a:pt x="233" y="432"/>
                    <a:pt x="232" y="432"/>
                    <a:pt x="231" y="432"/>
                  </a:cubicBezTo>
                  <a:cubicBezTo>
                    <a:pt x="227" y="430"/>
                    <a:pt x="223" y="428"/>
                    <a:pt x="219" y="425"/>
                  </a:cubicBezTo>
                  <a:cubicBezTo>
                    <a:pt x="218" y="425"/>
                    <a:pt x="216" y="425"/>
                    <a:pt x="215" y="426"/>
                  </a:cubicBezTo>
                  <a:cubicBezTo>
                    <a:pt x="214" y="427"/>
                    <a:pt x="214" y="428"/>
                    <a:pt x="214" y="428"/>
                  </a:cubicBezTo>
                  <a:cubicBezTo>
                    <a:pt x="214" y="429"/>
                    <a:pt x="214" y="430"/>
                    <a:pt x="215" y="431"/>
                  </a:cubicBezTo>
                  <a:cubicBezTo>
                    <a:pt x="215" y="431"/>
                    <a:pt x="215" y="431"/>
                    <a:pt x="215" y="432"/>
                  </a:cubicBezTo>
                  <a:cubicBezTo>
                    <a:pt x="211" y="431"/>
                    <a:pt x="206" y="431"/>
                    <a:pt x="201" y="431"/>
                  </a:cubicBezTo>
                  <a:cubicBezTo>
                    <a:pt x="181" y="430"/>
                    <a:pt x="161" y="429"/>
                    <a:pt x="141" y="428"/>
                  </a:cubicBezTo>
                  <a:cubicBezTo>
                    <a:pt x="141" y="422"/>
                    <a:pt x="142" y="417"/>
                    <a:pt x="142" y="411"/>
                  </a:cubicBezTo>
                  <a:close/>
                  <a:moveTo>
                    <a:pt x="154" y="402"/>
                  </a:moveTo>
                  <a:cubicBezTo>
                    <a:pt x="160" y="403"/>
                    <a:pt x="165" y="405"/>
                    <a:pt x="171" y="406"/>
                  </a:cubicBezTo>
                  <a:cubicBezTo>
                    <a:pt x="183" y="409"/>
                    <a:pt x="196" y="411"/>
                    <a:pt x="208" y="414"/>
                  </a:cubicBezTo>
                  <a:cubicBezTo>
                    <a:pt x="189" y="412"/>
                    <a:pt x="170" y="409"/>
                    <a:pt x="154" y="402"/>
                  </a:cubicBezTo>
                  <a:close/>
                  <a:moveTo>
                    <a:pt x="138" y="360"/>
                  </a:moveTo>
                  <a:cubicBezTo>
                    <a:pt x="166" y="384"/>
                    <a:pt x="218" y="400"/>
                    <a:pt x="264" y="407"/>
                  </a:cubicBezTo>
                  <a:cubicBezTo>
                    <a:pt x="265" y="410"/>
                    <a:pt x="266" y="413"/>
                    <a:pt x="266" y="415"/>
                  </a:cubicBezTo>
                  <a:cubicBezTo>
                    <a:pt x="235" y="413"/>
                    <a:pt x="203" y="406"/>
                    <a:pt x="173" y="399"/>
                  </a:cubicBezTo>
                  <a:cubicBezTo>
                    <a:pt x="162" y="397"/>
                    <a:pt x="151" y="394"/>
                    <a:pt x="141" y="392"/>
                  </a:cubicBezTo>
                  <a:cubicBezTo>
                    <a:pt x="141" y="382"/>
                    <a:pt x="140" y="371"/>
                    <a:pt x="138" y="360"/>
                  </a:cubicBezTo>
                  <a:close/>
                  <a:moveTo>
                    <a:pt x="165" y="353"/>
                  </a:moveTo>
                  <a:cubicBezTo>
                    <a:pt x="166" y="353"/>
                    <a:pt x="167" y="354"/>
                    <a:pt x="168" y="354"/>
                  </a:cubicBezTo>
                  <a:cubicBezTo>
                    <a:pt x="170" y="356"/>
                    <a:pt x="171" y="358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0" y="358"/>
                    <a:pt x="167" y="356"/>
                    <a:pt x="165" y="353"/>
                  </a:cubicBezTo>
                  <a:close/>
                  <a:moveTo>
                    <a:pt x="151" y="361"/>
                  </a:moveTo>
                  <a:cubicBezTo>
                    <a:pt x="157" y="363"/>
                    <a:pt x="163" y="365"/>
                    <a:pt x="168" y="366"/>
                  </a:cubicBezTo>
                  <a:cubicBezTo>
                    <a:pt x="171" y="368"/>
                    <a:pt x="174" y="370"/>
                    <a:pt x="177" y="372"/>
                  </a:cubicBezTo>
                  <a:cubicBezTo>
                    <a:pt x="178" y="373"/>
                    <a:pt x="180" y="373"/>
                    <a:pt x="181" y="372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4" y="375"/>
                    <a:pt x="188" y="378"/>
                    <a:pt x="191" y="382"/>
                  </a:cubicBezTo>
                  <a:cubicBezTo>
                    <a:pt x="176" y="376"/>
                    <a:pt x="163" y="369"/>
                    <a:pt x="151" y="361"/>
                  </a:cubicBezTo>
                  <a:close/>
                  <a:moveTo>
                    <a:pt x="204" y="385"/>
                  </a:moveTo>
                  <a:cubicBezTo>
                    <a:pt x="204" y="384"/>
                    <a:pt x="203" y="383"/>
                    <a:pt x="203" y="383"/>
                  </a:cubicBezTo>
                  <a:cubicBezTo>
                    <a:pt x="202" y="381"/>
                    <a:pt x="201" y="379"/>
                    <a:pt x="199" y="377"/>
                  </a:cubicBezTo>
                  <a:cubicBezTo>
                    <a:pt x="210" y="381"/>
                    <a:pt x="221" y="385"/>
                    <a:pt x="232" y="389"/>
                  </a:cubicBezTo>
                  <a:cubicBezTo>
                    <a:pt x="242" y="392"/>
                    <a:pt x="252" y="396"/>
                    <a:pt x="263" y="400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43" y="397"/>
                    <a:pt x="222" y="392"/>
                    <a:pt x="203" y="386"/>
                  </a:cubicBezTo>
                  <a:cubicBezTo>
                    <a:pt x="203" y="385"/>
                    <a:pt x="204" y="385"/>
                    <a:pt x="204" y="385"/>
                  </a:cubicBezTo>
                  <a:close/>
                  <a:moveTo>
                    <a:pt x="191" y="363"/>
                  </a:moveTo>
                  <a:cubicBezTo>
                    <a:pt x="194" y="364"/>
                    <a:pt x="197" y="365"/>
                    <a:pt x="200" y="366"/>
                  </a:cubicBezTo>
                  <a:cubicBezTo>
                    <a:pt x="220" y="374"/>
                    <a:pt x="242" y="383"/>
                    <a:pt x="263" y="389"/>
                  </a:cubicBezTo>
                  <a:cubicBezTo>
                    <a:pt x="262" y="390"/>
                    <a:pt x="262" y="390"/>
                    <a:pt x="262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2" y="392"/>
                    <a:pt x="262" y="392"/>
                    <a:pt x="262" y="392"/>
                  </a:cubicBezTo>
                  <a:cubicBezTo>
                    <a:pt x="253" y="389"/>
                    <a:pt x="244" y="385"/>
                    <a:pt x="234" y="382"/>
                  </a:cubicBezTo>
                  <a:cubicBezTo>
                    <a:pt x="221" y="377"/>
                    <a:pt x="207" y="372"/>
                    <a:pt x="194" y="367"/>
                  </a:cubicBezTo>
                  <a:cubicBezTo>
                    <a:pt x="193" y="366"/>
                    <a:pt x="192" y="364"/>
                    <a:pt x="191" y="363"/>
                  </a:cubicBezTo>
                  <a:close/>
                  <a:moveTo>
                    <a:pt x="190" y="347"/>
                  </a:moveTo>
                  <a:cubicBezTo>
                    <a:pt x="190" y="338"/>
                    <a:pt x="188" y="328"/>
                    <a:pt x="185" y="319"/>
                  </a:cubicBezTo>
                  <a:cubicBezTo>
                    <a:pt x="191" y="323"/>
                    <a:pt x="197" y="327"/>
                    <a:pt x="203" y="330"/>
                  </a:cubicBezTo>
                  <a:cubicBezTo>
                    <a:pt x="221" y="342"/>
                    <a:pt x="221" y="342"/>
                    <a:pt x="221" y="342"/>
                  </a:cubicBezTo>
                  <a:cubicBezTo>
                    <a:pt x="223" y="344"/>
                    <a:pt x="226" y="346"/>
                    <a:pt x="229" y="347"/>
                  </a:cubicBezTo>
                  <a:cubicBezTo>
                    <a:pt x="237" y="357"/>
                    <a:pt x="246" y="367"/>
                    <a:pt x="255" y="375"/>
                  </a:cubicBezTo>
                  <a:cubicBezTo>
                    <a:pt x="248" y="373"/>
                    <a:pt x="241" y="371"/>
                    <a:pt x="234" y="369"/>
                  </a:cubicBezTo>
                  <a:cubicBezTo>
                    <a:pt x="223" y="366"/>
                    <a:pt x="213" y="362"/>
                    <a:pt x="202" y="359"/>
                  </a:cubicBezTo>
                  <a:cubicBezTo>
                    <a:pt x="198" y="357"/>
                    <a:pt x="194" y="355"/>
                    <a:pt x="189" y="353"/>
                  </a:cubicBezTo>
                  <a:cubicBezTo>
                    <a:pt x="190" y="351"/>
                    <a:pt x="190" y="349"/>
                    <a:pt x="190" y="347"/>
                  </a:cubicBezTo>
                  <a:close/>
                  <a:moveTo>
                    <a:pt x="180" y="298"/>
                  </a:moveTo>
                  <a:cubicBezTo>
                    <a:pt x="180" y="294"/>
                    <a:pt x="179" y="291"/>
                    <a:pt x="179" y="288"/>
                  </a:cubicBezTo>
                  <a:cubicBezTo>
                    <a:pt x="181" y="289"/>
                    <a:pt x="184" y="290"/>
                    <a:pt x="187" y="291"/>
                  </a:cubicBezTo>
                  <a:cubicBezTo>
                    <a:pt x="194" y="302"/>
                    <a:pt x="201" y="313"/>
                    <a:pt x="209" y="323"/>
                  </a:cubicBezTo>
                  <a:cubicBezTo>
                    <a:pt x="200" y="317"/>
                    <a:pt x="191" y="310"/>
                    <a:pt x="182" y="303"/>
                  </a:cubicBezTo>
                  <a:cubicBezTo>
                    <a:pt x="181" y="301"/>
                    <a:pt x="180" y="298"/>
                    <a:pt x="180" y="298"/>
                  </a:cubicBezTo>
                  <a:close/>
                  <a:moveTo>
                    <a:pt x="199" y="296"/>
                  </a:moveTo>
                  <a:cubicBezTo>
                    <a:pt x="201" y="297"/>
                    <a:pt x="204" y="299"/>
                    <a:pt x="207" y="300"/>
                  </a:cubicBezTo>
                  <a:cubicBezTo>
                    <a:pt x="220" y="316"/>
                    <a:pt x="232" y="333"/>
                    <a:pt x="245" y="349"/>
                  </a:cubicBezTo>
                  <a:cubicBezTo>
                    <a:pt x="244" y="349"/>
                    <a:pt x="243" y="348"/>
                    <a:pt x="243" y="348"/>
                  </a:cubicBezTo>
                  <a:cubicBezTo>
                    <a:pt x="243" y="348"/>
                    <a:pt x="237" y="344"/>
                    <a:pt x="231" y="339"/>
                  </a:cubicBezTo>
                  <a:cubicBezTo>
                    <a:pt x="220" y="325"/>
                    <a:pt x="209" y="311"/>
                    <a:pt x="199" y="296"/>
                  </a:cubicBezTo>
                  <a:close/>
                  <a:moveTo>
                    <a:pt x="195" y="275"/>
                  </a:moveTo>
                  <a:cubicBezTo>
                    <a:pt x="199" y="277"/>
                    <a:pt x="204" y="280"/>
                    <a:pt x="209" y="283"/>
                  </a:cubicBezTo>
                  <a:cubicBezTo>
                    <a:pt x="213" y="288"/>
                    <a:pt x="217" y="294"/>
                    <a:pt x="221" y="299"/>
                  </a:cubicBezTo>
                  <a:cubicBezTo>
                    <a:pt x="218" y="298"/>
                    <a:pt x="214" y="296"/>
                    <a:pt x="211" y="295"/>
                  </a:cubicBezTo>
                  <a:cubicBezTo>
                    <a:pt x="206" y="288"/>
                    <a:pt x="200" y="281"/>
                    <a:pt x="195" y="275"/>
                  </a:cubicBezTo>
                  <a:close/>
                  <a:moveTo>
                    <a:pt x="202" y="249"/>
                  </a:moveTo>
                  <a:cubicBezTo>
                    <a:pt x="207" y="255"/>
                    <a:pt x="211" y="262"/>
                    <a:pt x="216" y="268"/>
                  </a:cubicBezTo>
                  <a:cubicBezTo>
                    <a:pt x="216" y="268"/>
                    <a:pt x="226" y="282"/>
                    <a:pt x="229" y="285"/>
                  </a:cubicBezTo>
                  <a:cubicBezTo>
                    <a:pt x="224" y="282"/>
                    <a:pt x="219" y="280"/>
                    <a:pt x="214" y="277"/>
                  </a:cubicBezTo>
                  <a:cubicBezTo>
                    <a:pt x="209" y="270"/>
                    <a:pt x="204" y="263"/>
                    <a:pt x="199" y="256"/>
                  </a:cubicBezTo>
                  <a:cubicBezTo>
                    <a:pt x="201" y="254"/>
                    <a:pt x="201" y="251"/>
                    <a:pt x="202" y="249"/>
                  </a:cubicBezTo>
                  <a:close/>
                  <a:moveTo>
                    <a:pt x="255" y="366"/>
                  </a:moveTo>
                  <a:cubicBezTo>
                    <a:pt x="257" y="367"/>
                    <a:pt x="259" y="368"/>
                    <a:pt x="260" y="369"/>
                  </a:cubicBezTo>
                  <a:cubicBezTo>
                    <a:pt x="261" y="371"/>
                    <a:pt x="263" y="372"/>
                    <a:pt x="264" y="374"/>
                  </a:cubicBezTo>
                  <a:cubicBezTo>
                    <a:pt x="261" y="371"/>
                    <a:pt x="258" y="368"/>
                    <a:pt x="255" y="366"/>
                  </a:cubicBezTo>
                  <a:close/>
                  <a:moveTo>
                    <a:pt x="255" y="351"/>
                  </a:moveTo>
                  <a:cubicBezTo>
                    <a:pt x="244" y="336"/>
                    <a:pt x="233" y="322"/>
                    <a:pt x="222" y="308"/>
                  </a:cubicBezTo>
                  <a:cubicBezTo>
                    <a:pt x="225" y="309"/>
                    <a:pt x="228" y="311"/>
                    <a:pt x="230" y="312"/>
                  </a:cubicBezTo>
                  <a:cubicBezTo>
                    <a:pt x="250" y="338"/>
                    <a:pt x="271" y="362"/>
                    <a:pt x="295" y="382"/>
                  </a:cubicBezTo>
                  <a:cubicBezTo>
                    <a:pt x="295" y="382"/>
                    <a:pt x="295" y="382"/>
                    <a:pt x="295" y="382"/>
                  </a:cubicBezTo>
                  <a:cubicBezTo>
                    <a:pt x="285" y="376"/>
                    <a:pt x="274" y="369"/>
                    <a:pt x="264" y="363"/>
                  </a:cubicBezTo>
                  <a:cubicBezTo>
                    <a:pt x="261" y="359"/>
                    <a:pt x="258" y="355"/>
                    <a:pt x="255" y="351"/>
                  </a:cubicBezTo>
                  <a:close/>
                  <a:moveTo>
                    <a:pt x="223" y="291"/>
                  </a:moveTo>
                  <a:cubicBezTo>
                    <a:pt x="230" y="294"/>
                    <a:pt x="236" y="298"/>
                    <a:pt x="242" y="302"/>
                  </a:cubicBezTo>
                  <a:cubicBezTo>
                    <a:pt x="247" y="308"/>
                    <a:pt x="251" y="314"/>
                    <a:pt x="256" y="320"/>
                  </a:cubicBezTo>
                  <a:cubicBezTo>
                    <a:pt x="249" y="315"/>
                    <a:pt x="242" y="311"/>
                    <a:pt x="235" y="307"/>
                  </a:cubicBezTo>
                  <a:cubicBezTo>
                    <a:pt x="231" y="302"/>
                    <a:pt x="227" y="296"/>
                    <a:pt x="223" y="291"/>
                  </a:cubicBezTo>
                  <a:close/>
                  <a:moveTo>
                    <a:pt x="199" y="227"/>
                  </a:moveTo>
                  <a:cubicBezTo>
                    <a:pt x="209" y="239"/>
                    <a:pt x="220" y="249"/>
                    <a:pt x="232" y="257"/>
                  </a:cubicBezTo>
                  <a:cubicBezTo>
                    <a:pt x="233" y="259"/>
                    <a:pt x="234" y="261"/>
                    <a:pt x="236" y="263"/>
                  </a:cubicBezTo>
                  <a:cubicBezTo>
                    <a:pt x="246" y="279"/>
                    <a:pt x="246" y="279"/>
                    <a:pt x="246" y="279"/>
                  </a:cubicBezTo>
                  <a:cubicBezTo>
                    <a:pt x="250" y="288"/>
                    <a:pt x="256" y="297"/>
                    <a:pt x="262" y="307"/>
                  </a:cubicBezTo>
                  <a:cubicBezTo>
                    <a:pt x="260" y="305"/>
                    <a:pt x="257" y="303"/>
                    <a:pt x="255" y="302"/>
                  </a:cubicBezTo>
                  <a:cubicBezTo>
                    <a:pt x="246" y="292"/>
                    <a:pt x="238" y="283"/>
                    <a:pt x="231" y="275"/>
                  </a:cubicBezTo>
                  <a:cubicBezTo>
                    <a:pt x="223" y="265"/>
                    <a:pt x="215" y="254"/>
                    <a:pt x="207" y="243"/>
                  </a:cubicBezTo>
                  <a:cubicBezTo>
                    <a:pt x="205" y="240"/>
                    <a:pt x="203" y="238"/>
                    <a:pt x="201" y="235"/>
                  </a:cubicBezTo>
                  <a:cubicBezTo>
                    <a:pt x="200" y="232"/>
                    <a:pt x="200" y="230"/>
                    <a:pt x="199" y="227"/>
                  </a:cubicBezTo>
                  <a:close/>
                  <a:moveTo>
                    <a:pt x="162" y="172"/>
                  </a:moveTo>
                  <a:cubicBezTo>
                    <a:pt x="166" y="175"/>
                    <a:pt x="170" y="178"/>
                    <a:pt x="174" y="181"/>
                  </a:cubicBezTo>
                  <a:cubicBezTo>
                    <a:pt x="179" y="186"/>
                    <a:pt x="185" y="191"/>
                    <a:pt x="190" y="196"/>
                  </a:cubicBezTo>
                  <a:cubicBezTo>
                    <a:pt x="200" y="210"/>
                    <a:pt x="209" y="223"/>
                    <a:pt x="218" y="237"/>
                  </a:cubicBezTo>
                  <a:cubicBezTo>
                    <a:pt x="209" y="228"/>
                    <a:pt x="199" y="217"/>
                    <a:pt x="191" y="207"/>
                  </a:cubicBezTo>
                  <a:cubicBezTo>
                    <a:pt x="186" y="203"/>
                    <a:pt x="182" y="198"/>
                    <a:pt x="178" y="194"/>
                  </a:cubicBezTo>
                  <a:cubicBezTo>
                    <a:pt x="173" y="187"/>
                    <a:pt x="168" y="181"/>
                    <a:pt x="162" y="175"/>
                  </a:cubicBezTo>
                  <a:cubicBezTo>
                    <a:pt x="162" y="174"/>
                    <a:pt x="162" y="173"/>
                    <a:pt x="162" y="172"/>
                  </a:cubicBezTo>
                  <a:close/>
                  <a:moveTo>
                    <a:pt x="185" y="176"/>
                  </a:moveTo>
                  <a:cubicBezTo>
                    <a:pt x="187" y="178"/>
                    <a:pt x="188" y="180"/>
                    <a:pt x="190" y="182"/>
                  </a:cubicBezTo>
                  <a:cubicBezTo>
                    <a:pt x="190" y="182"/>
                    <a:pt x="189" y="182"/>
                    <a:pt x="188" y="181"/>
                  </a:cubicBezTo>
                  <a:cubicBezTo>
                    <a:pt x="187" y="179"/>
                    <a:pt x="186" y="178"/>
                    <a:pt x="185" y="176"/>
                  </a:cubicBezTo>
                  <a:close/>
                  <a:moveTo>
                    <a:pt x="205" y="201"/>
                  </a:moveTo>
                  <a:cubicBezTo>
                    <a:pt x="203" y="199"/>
                    <a:pt x="201" y="197"/>
                    <a:pt x="199" y="195"/>
                  </a:cubicBezTo>
                  <a:cubicBezTo>
                    <a:pt x="202" y="196"/>
                    <a:pt x="204" y="197"/>
                    <a:pt x="206" y="199"/>
                  </a:cubicBezTo>
                  <a:cubicBezTo>
                    <a:pt x="206" y="199"/>
                    <a:pt x="207" y="199"/>
                    <a:pt x="207" y="199"/>
                  </a:cubicBezTo>
                  <a:cubicBezTo>
                    <a:pt x="208" y="200"/>
                    <a:pt x="209" y="201"/>
                    <a:pt x="210" y="202"/>
                  </a:cubicBezTo>
                  <a:cubicBezTo>
                    <a:pt x="214" y="207"/>
                    <a:pt x="219" y="212"/>
                    <a:pt x="223" y="217"/>
                  </a:cubicBezTo>
                  <a:cubicBezTo>
                    <a:pt x="217" y="211"/>
                    <a:pt x="211" y="206"/>
                    <a:pt x="205" y="201"/>
                  </a:cubicBezTo>
                  <a:close/>
                  <a:moveTo>
                    <a:pt x="153" y="102"/>
                  </a:moveTo>
                  <a:cubicBezTo>
                    <a:pt x="166" y="113"/>
                    <a:pt x="179" y="125"/>
                    <a:pt x="190" y="137"/>
                  </a:cubicBezTo>
                  <a:cubicBezTo>
                    <a:pt x="208" y="158"/>
                    <a:pt x="218" y="181"/>
                    <a:pt x="224" y="205"/>
                  </a:cubicBezTo>
                  <a:cubicBezTo>
                    <a:pt x="221" y="202"/>
                    <a:pt x="218" y="199"/>
                    <a:pt x="215" y="197"/>
                  </a:cubicBezTo>
                  <a:cubicBezTo>
                    <a:pt x="213" y="194"/>
                    <a:pt x="211" y="191"/>
                    <a:pt x="208" y="189"/>
                  </a:cubicBezTo>
                  <a:cubicBezTo>
                    <a:pt x="191" y="155"/>
                    <a:pt x="172" y="125"/>
                    <a:pt x="153" y="102"/>
                  </a:cubicBezTo>
                  <a:close/>
                  <a:moveTo>
                    <a:pt x="214" y="218"/>
                  </a:moveTo>
                  <a:cubicBezTo>
                    <a:pt x="219" y="223"/>
                    <a:pt x="225" y="229"/>
                    <a:pt x="230" y="234"/>
                  </a:cubicBezTo>
                  <a:cubicBezTo>
                    <a:pt x="231" y="235"/>
                    <a:pt x="231" y="236"/>
                    <a:pt x="232" y="237"/>
                  </a:cubicBezTo>
                  <a:cubicBezTo>
                    <a:pt x="232" y="238"/>
                    <a:pt x="234" y="244"/>
                    <a:pt x="235" y="249"/>
                  </a:cubicBezTo>
                  <a:cubicBezTo>
                    <a:pt x="228" y="239"/>
                    <a:pt x="221" y="229"/>
                    <a:pt x="214" y="218"/>
                  </a:cubicBezTo>
                  <a:close/>
                  <a:moveTo>
                    <a:pt x="243" y="261"/>
                  </a:moveTo>
                  <a:cubicBezTo>
                    <a:pt x="244" y="260"/>
                    <a:pt x="244" y="259"/>
                    <a:pt x="244" y="258"/>
                  </a:cubicBezTo>
                  <a:cubicBezTo>
                    <a:pt x="244" y="258"/>
                    <a:pt x="244" y="257"/>
                    <a:pt x="244" y="257"/>
                  </a:cubicBezTo>
                  <a:cubicBezTo>
                    <a:pt x="244" y="257"/>
                    <a:pt x="243" y="253"/>
                    <a:pt x="242" y="250"/>
                  </a:cubicBezTo>
                  <a:cubicBezTo>
                    <a:pt x="251" y="260"/>
                    <a:pt x="259" y="272"/>
                    <a:pt x="265" y="283"/>
                  </a:cubicBezTo>
                  <a:cubicBezTo>
                    <a:pt x="270" y="293"/>
                    <a:pt x="275" y="304"/>
                    <a:pt x="279" y="314"/>
                  </a:cubicBezTo>
                  <a:cubicBezTo>
                    <a:pt x="280" y="316"/>
                    <a:pt x="280" y="318"/>
                    <a:pt x="280" y="319"/>
                  </a:cubicBezTo>
                  <a:cubicBezTo>
                    <a:pt x="269" y="306"/>
                    <a:pt x="260" y="289"/>
                    <a:pt x="252" y="276"/>
                  </a:cubicBezTo>
                  <a:cubicBezTo>
                    <a:pt x="252" y="276"/>
                    <a:pt x="245" y="264"/>
                    <a:pt x="243" y="261"/>
                  </a:cubicBezTo>
                  <a:cubicBezTo>
                    <a:pt x="243" y="261"/>
                    <a:pt x="243" y="261"/>
                    <a:pt x="243" y="261"/>
                  </a:cubicBezTo>
                  <a:close/>
                  <a:moveTo>
                    <a:pt x="247" y="322"/>
                  </a:moveTo>
                  <a:cubicBezTo>
                    <a:pt x="256" y="328"/>
                    <a:pt x="264" y="333"/>
                    <a:pt x="272" y="339"/>
                  </a:cubicBezTo>
                  <a:cubicBezTo>
                    <a:pt x="278" y="347"/>
                    <a:pt x="284" y="354"/>
                    <a:pt x="291" y="362"/>
                  </a:cubicBezTo>
                  <a:cubicBezTo>
                    <a:pt x="291" y="365"/>
                    <a:pt x="292" y="368"/>
                    <a:pt x="293" y="371"/>
                  </a:cubicBezTo>
                  <a:cubicBezTo>
                    <a:pt x="276" y="356"/>
                    <a:pt x="261" y="340"/>
                    <a:pt x="247" y="322"/>
                  </a:cubicBezTo>
                  <a:close/>
                  <a:moveTo>
                    <a:pt x="285" y="305"/>
                  </a:moveTo>
                  <a:cubicBezTo>
                    <a:pt x="291" y="316"/>
                    <a:pt x="298" y="327"/>
                    <a:pt x="304" y="339"/>
                  </a:cubicBezTo>
                  <a:cubicBezTo>
                    <a:pt x="303" y="339"/>
                    <a:pt x="303" y="338"/>
                    <a:pt x="302" y="338"/>
                  </a:cubicBezTo>
                  <a:cubicBezTo>
                    <a:pt x="300" y="336"/>
                    <a:pt x="297" y="334"/>
                    <a:pt x="295" y="332"/>
                  </a:cubicBezTo>
                  <a:cubicBezTo>
                    <a:pt x="292" y="323"/>
                    <a:pt x="289" y="314"/>
                    <a:pt x="285" y="305"/>
                  </a:cubicBezTo>
                  <a:cubicBezTo>
                    <a:pt x="285" y="305"/>
                    <a:pt x="285" y="305"/>
                    <a:pt x="285" y="305"/>
                  </a:cubicBezTo>
                  <a:close/>
                  <a:moveTo>
                    <a:pt x="265" y="253"/>
                  </a:moveTo>
                  <a:cubicBezTo>
                    <a:pt x="264" y="252"/>
                    <a:pt x="263" y="250"/>
                    <a:pt x="262" y="248"/>
                  </a:cubicBezTo>
                  <a:cubicBezTo>
                    <a:pt x="288" y="274"/>
                    <a:pt x="312" y="304"/>
                    <a:pt x="314" y="333"/>
                  </a:cubicBezTo>
                  <a:cubicBezTo>
                    <a:pt x="299" y="306"/>
                    <a:pt x="282" y="279"/>
                    <a:pt x="265" y="253"/>
                  </a:cubicBezTo>
                  <a:close/>
                  <a:moveTo>
                    <a:pt x="304" y="366"/>
                  </a:moveTo>
                  <a:cubicBezTo>
                    <a:pt x="305" y="367"/>
                    <a:pt x="306" y="369"/>
                    <a:pt x="307" y="370"/>
                  </a:cubicBezTo>
                  <a:cubicBezTo>
                    <a:pt x="308" y="370"/>
                    <a:pt x="308" y="371"/>
                    <a:pt x="309" y="372"/>
                  </a:cubicBezTo>
                  <a:cubicBezTo>
                    <a:pt x="307" y="370"/>
                    <a:pt x="306" y="368"/>
                    <a:pt x="304" y="366"/>
                  </a:cubicBezTo>
                  <a:close/>
                  <a:moveTo>
                    <a:pt x="293" y="341"/>
                  </a:moveTo>
                  <a:cubicBezTo>
                    <a:pt x="294" y="341"/>
                    <a:pt x="295" y="342"/>
                    <a:pt x="296" y="343"/>
                  </a:cubicBezTo>
                  <a:cubicBezTo>
                    <a:pt x="302" y="348"/>
                    <a:pt x="309" y="354"/>
                    <a:pt x="314" y="360"/>
                  </a:cubicBezTo>
                  <a:cubicBezTo>
                    <a:pt x="315" y="363"/>
                    <a:pt x="315" y="366"/>
                    <a:pt x="315" y="368"/>
                  </a:cubicBezTo>
                  <a:cubicBezTo>
                    <a:pt x="315" y="367"/>
                    <a:pt x="314" y="366"/>
                    <a:pt x="313" y="366"/>
                  </a:cubicBezTo>
                  <a:cubicBezTo>
                    <a:pt x="307" y="357"/>
                    <a:pt x="300" y="349"/>
                    <a:pt x="293" y="341"/>
                  </a:cubicBezTo>
                  <a:cubicBezTo>
                    <a:pt x="293" y="341"/>
                    <a:pt x="293" y="341"/>
                    <a:pt x="293" y="341"/>
                  </a:cubicBezTo>
                  <a:close/>
                  <a:moveTo>
                    <a:pt x="301" y="373"/>
                  </a:moveTo>
                  <a:cubicBezTo>
                    <a:pt x="304" y="377"/>
                    <a:pt x="307" y="380"/>
                    <a:pt x="310" y="384"/>
                  </a:cubicBezTo>
                  <a:cubicBezTo>
                    <a:pt x="307" y="382"/>
                    <a:pt x="304" y="380"/>
                    <a:pt x="302" y="378"/>
                  </a:cubicBezTo>
                  <a:cubicBezTo>
                    <a:pt x="301" y="376"/>
                    <a:pt x="301" y="375"/>
                    <a:pt x="301" y="373"/>
                  </a:cubicBezTo>
                  <a:close/>
                  <a:moveTo>
                    <a:pt x="273" y="392"/>
                  </a:moveTo>
                  <a:cubicBezTo>
                    <a:pt x="273" y="392"/>
                    <a:pt x="274" y="392"/>
                    <a:pt x="274" y="392"/>
                  </a:cubicBezTo>
                  <a:cubicBezTo>
                    <a:pt x="274" y="392"/>
                    <a:pt x="274" y="393"/>
                    <a:pt x="275" y="393"/>
                  </a:cubicBezTo>
                  <a:cubicBezTo>
                    <a:pt x="274" y="392"/>
                    <a:pt x="274" y="392"/>
                    <a:pt x="273" y="392"/>
                  </a:cubicBezTo>
                  <a:close/>
                  <a:moveTo>
                    <a:pt x="277" y="395"/>
                  </a:moveTo>
                  <a:cubicBezTo>
                    <a:pt x="280" y="396"/>
                    <a:pt x="282" y="398"/>
                    <a:pt x="284" y="399"/>
                  </a:cubicBezTo>
                  <a:cubicBezTo>
                    <a:pt x="284" y="399"/>
                    <a:pt x="284" y="400"/>
                    <a:pt x="284" y="400"/>
                  </a:cubicBezTo>
                  <a:cubicBezTo>
                    <a:pt x="284" y="400"/>
                    <a:pt x="283" y="400"/>
                    <a:pt x="283" y="399"/>
                  </a:cubicBezTo>
                  <a:cubicBezTo>
                    <a:pt x="281" y="398"/>
                    <a:pt x="279" y="396"/>
                    <a:pt x="277" y="395"/>
                  </a:cubicBezTo>
                  <a:close/>
                  <a:moveTo>
                    <a:pt x="305" y="401"/>
                  </a:moveTo>
                  <a:cubicBezTo>
                    <a:pt x="308" y="402"/>
                    <a:pt x="311" y="404"/>
                    <a:pt x="313" y="405"/>
                  </a:cubicBezTo>
                  <a:cubicBezTo>
                    <a:pt x="311" y="405"/>
                    <a:pt x="308" y="405"/>
                    <a:pt x="306" y="405"/>
                  </a:cubicBezTo>
                  <a:cubicBezTo>
                    <a:pt x="306" y="404"/>
                    <a:pt x="306" y="402"/>
                    <a:pt x="305" y="401"/>
                  </a:cubicBezTo>
                  <a:close/>
                  <a:moveTo>
                    <a:pt x="339" y="392"/>
                  </a:moveTo>
                  <a:cubicBezTo>
                    <a:pt x="343" y="397"/>
                    <a:pt x="346" y="403"/>
                    <a:pt x="349" y="408"/>
                  </a:cubicBezTo>
                  <a:cubicBezTo>
                    <a:pt x="348" y="408"/>
                    <a:pt x="347" y="408"/>
                    <a:pt x="346" y="408"/>
                  </a:cubicBezTo>
                  <a:cubicBezTo>
                    <a:pt x="345" y="404"/>
                    <a:pt x="343" y="401"/>
                    <a:pt x="342" y="398"/>
                  </a:cubicBezTo>
                  <a:cubicBezTo>
                    <a:pt x="342" y="398"/>
                    <a:pt x="342" y="397"/>
                    <a:pt x="341" y="397"/>
                  </a:cubicBezTo>
                  <a:cubicBezTo>
                    <a:pt x="341" y="395"/>
                    <a:pt x="340" y="394"/>
                    <a:pt x="339" y="392"/>
                  </a:cubicBezTo>
                  <a:close/>
                  <a:moveTo>
                    <a:pt x="272" y="409"/>
                  </a:moveTo>
                  <a:cubicBezTo>
                    <a:pt x="276" y="409"/>
                    <a:pt x="279" y="410"/>
                    <a:pt x="283" y="410"/>
                  </a:cubicBezTo>
                  <a:cubicBezTo>
                    <a:pt x="285" y="412"/>
                    <a:pt x="287" y="414"/>
                    <a:pt x="289" y="416"/>
                  </a:cubicBezTo>
                  <a:cubicBezTo>
                    <a:pt x="284" y="416"/>
                    <a:pt x="279" y="416"/>
                    <a:pt x="274" y="416"/>
                  </a:cubicBezTo>
                  <a:cubicBezTo>
                    <a:pt x="273" y="413"/>
                    <a:pt x="272" y="411"/>
                    <a:pt x="272" y="409"/>
                  </a:cubicBezTo>
                  <a:close/>
                  <a:moveTo>
                    <a:pt x="306" y="414"/>
                  </a:moveTo>
                  <a:cubicBezTo>
                    <a:pt x="307" y="415"/>
                    <a:pt x="308" y="415"/>
                    <a:pt x="309" y="415"/>
                  </a:cubicBezTo>
                  <a:cubicBezTo>
                    <a:pt x="308" y="415"/>
                    <a:pt x="308" y="415"/>
                    <a:pt x="307" y="415"/>
                  </a:cubicBezTo>
                  <a:cubicBezTo>
                    <a:pt x="307" y="415"/>
                    <a:pt x="307" y="415"/>
                    <a:pt x="306" y="414"/>
                  </a:cubicBezTo>
                  <a:close/>
                  <a:moveTo>
                    <a:pt x="140" y="436"/>
                  </a:moveTo>
                  <a:cubicBezTo>
                    <a:pt x="165" y="440"/>
                    <a:pt x="194" y="441"/>
                    <a:pt x="223" y="440"/>
                  </a:cubicBezTo>
                  <a:cubicBezTo>
                    <a:pt x="223" y="441"/>
                    <a:pt x="224" y="441"/>
                    <a:pt x="224" y="441"/>
                  </a:cubicBezTo>
                  <a:cubicBezTo>
                    <a:pt x="218" y="442"/>
                    <a:pt x="211" y="443"/>
                    <a:pt x="205" y="444"/>
                  </a:cubicBezTo>
                  <a:cubicBezTo>
                    <a:pt x="190" y="443"/>
                    <a:pt x="176" y="443"/>
                    <a:pt x="161" y="443"/>
                  </a:cubicBezTo>
                  <a:cubicBezTo>
                    <a:pt x="160" y="443"/>
                    <a:pt x="158" y="442"/>
                    <a:pt x="156" y="442"/>
                  </a:cubicBezTo>
                  <a:cubicBezTo>
                    <a:pt x="156" y="442"/>
                    <a:pt x="156" y="442"/>
                    <a:pt x="156" y="442"/>
                  </a:cubicBezTo>
                  <a:cubicBezTo>
                    <a:pt x="154" y="441"/>
                    <a:pt x="153" y="442"/>
                    <a:pt x="152" y="443"/>
                  </a:cubicBezTo>
                  <a:cubicBezTo>
                    <a:pt x="151" y="443"/>
                    <a:pt x="150" y="443"/>
                    <a:pt x="149" y="443"/>
                  </a:cubicBezTo>
                  <a:cubicBezTo>
                    <a:pt x="149" y="443"/>
                    <a:pt x="143" y="444"/>
                    <a:pt x="139" y="444"/>
                  </a:cubicBezTo>
                  <a:cubicBezTo>
                    <a:pt x="139" y="442"/>
                    <a:pt x="139" y="439"/>
                    <a:pt x="139" y="437"/>
                  </a:cubicBezTo>
                  <a:cubicBezTo>
                    <a:pt x="139" y="437"/>
                    <a:pt x="140" y="437"/>
                    <a:pt x="140" y="436"/>
                  </a:cubicBezTo>
                  <a:close/>
                  <a:moveTo>
                    <a:pt x="240" y="457"/>
                  </a:moveTo>
                  <a:cubicBezTo>
                    <a:pt x="241" y="457"/>
                    <a:pt x="242" y="458"/>
                    <a:pt x="243" y="459"/>
                  </a:cubicBezTo>
                  <a:cubicBezTo>
                    <a:pt x="239" y="458"/>
                    <a:pt x="236" y="457"/>
                    <a:pt x="233" y="457"/>
                  </a:cubicBezTo>
                  <a:cubicBezTo>
                    <a:pt x="236" y="457"/>
                    <a:pt x="238" y="457"/>
                    <a:pt x="240" y="457"/>
                  </a:cubicBezTo>
                  <a:close/>
                  <a:moveTo>
                    <a:pt x="241" y="446"/>
                  </a:moveTo>
                  <a:cubicBezTo>
                    <a:pt x="252" y="452"/>
                    <a:pt x="262" y="459"/>
                    <a:pt x="273" y="466"/>
                  </a:cubicBezTo>
                  <a:cubicBezTo>
                    <a:pt x="268" y="464"/>
                    <a:pt x="264" y="463"/>
                    <a:pt x="259" y="462"/>
                  </a:cubicBezTo>
                  <a:cubicBezTo>
                    <a:pt x="254" y="459"/>
                    <a:pt x="250" y="456"/>
                    <a:pt x="246" y="452"/>
                  </a:cubicBezTo>
                  <a:cubicBezTo>
                    <a:pt x="246" y="451"/>
                    <a:pt x="245" y="450"/>
                    <a:pt x="244" y="450"/>
                  </a:cubicBezTo>
                  <a:cubicBezTo>
                    <a:pt x="244" y="450"/>
                    <a:pt x="243" y="450"/>
                    <a:pt x="243" y="450"/>
                  </a:cubicBezTo>
                  <a:cubicBezTo>
                    <a:pt x="241" y="448"/>
                    <a:pt x="240" y="447"/>
                    <a:pt x="239" y="446"/>
                  </a:cubicBezTo>
                  <a:cubicBezTo>
                    <a:pt x="240" y="446"/>
                    <a:pt x="240" y="446"/>
                    <a:pt x="241" y="446"/>
                  </a:cubicBezTo>
                  <a:close/>
                  <a:moveTo>
                    <a:pt x="273" y="435"/>
                  </a:moveTo>
                  <a:cubicBezTo>
                    <a:pt x="277" y="446"/>
                    <a:pt x="282" y="457"/>
                    <a:pt x="288" y="468"/>
                  </a:cubicBezTo>
                  <a:cubicBezTo>
                    <a:pt x="276" y="459"/>
                    <a:pt x="263" y="451"/>
                    <a:pt x="250" y="443"/>
                  </a:cubicBezTo>
                  <a:cubicBezTo>
                    <a:pt x="253" y="442"/>
                    <a:pt x="256" y="442"/>
                    <a:pt x="259" y="441"/>
                  </a:cubicBezTo>
                  <a:cubicBezTo>
                    <a:pt x="260" y="440"/>
                    <a:pt x="261" y="439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5" y="436"/>
                    <a:pt x="269" y="435"/>
                    <a:pt x="273" y="435"/>
                  </a:cubicBezTo>
                  <a:close/>
                  <a:moveTo>
                    <a:pt x="278" y="474"/>
                  </a:moveTo>
                  <a:cubicBezTo>
                    <a:pt x="283" y="476"/>
                    <a:pt x="287" y="477"/>
                    <a:pt x="292" y="479"/>
                  </a:cubicBezTo>
                  <a:cubicBezTo>
                    <a:pt x="294" y="480"/>
                    <a:pt x="295" y="482"/>
                    <a:pt x="297" y="483"/>
                  </a:cubicBezTo>
                  <a:cubicBezTo>
                    <a:pt x="298" y="484"/>
                    <a:pt x="298" y="484"/>
                    <a:pt x="299" y="485"/>
                  </a:cubicBezTo>
                  <a:cubicBezTo>
                    <a:pt x="292" y="482"/>
                    <a:pt x="285" y="478"/>
                    <a:pt x="278" y="474"/>
                  </a:cubicBezTo>
                  <a:close/>
                  <a:moveTo>
                    <a:pt x="321" y="494"/>
                  </a:moveTo>
                  <a:cubicBezTo>
                    <a:pt x="321" y="494"/>
                    <a:pt x="322" y="494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4"/>
                    <a:pt x="321" y="494"/>
                    <a:pt x="321" y="494"/>
                  </a:cubicBezTo>
                  <a:close/>
                  <a:moveTo>
                    <a:pt x="321" y="504"/>
                  </a:moveTo>
                  <a:cubicBezTo>
                    <a:pt x="325" y="507"/>
                    <a:pt x="328" y="510"/>
                    <a:pt x="331" y="514"/>
                  </a:cubicBezTo>
                  <a:cubicBezTo>
                    <a:pt x="327" y="510"/>
                    <a:pt x="324" y="507"/>
                    <a:pt x="321" y="504"/>
                  </a:cubicBezTo>
                  <a:close/>
                  <a:moveTo>
                    <a:pt x="322" y="420"/>
                  </a:moveTo>
                  <a:cubicBezTo>
                    <a:pt x="323" y="429"/>
                    <a:pt x="324" y="438"/>
                    <a:pt x="325" y="447"/>
                  </a:cubicBezTo>
                  <a:cubicBezTo>
                    <a:pt x="324" y="447"/>
                    <a:pt x="324" y="447"/>
                    <a:pt x="323" y="447"/>
                  </a:cubicBezTo>
                  <a:cubicBezTo>
                    <a:pt x="323" y="447"/>
                    <a:pt x="322" y="448"/>
                    <a:pt x="322" y="448"/>
                  </a:cubicBezTo>
                  <a:cubicBezTo>
                    <a:pt x="320" y="445"/>
                    <a:pt x="319" y="441"/>
                    <a:pt x="317" y="437"/>
                  </a:cubicBezTo>
                  <a:cubicBezTo>
                    <a:pt x="315" y="432"/>
                    <a:pt x="312" y="427"/>
                    <a:pt x="310" y="422"/>
                  </a:cubicBezTo>
                  <a:cubicBezTo>
                    <a:pt x="314" y="422"/>
                    <a:pt x="318" y="421"/>
                    <a:pt x="322" y="420"/>
                  </a:cubicBezTo>
                  <a:close/>
                  <a:moveTo>
                    <a:pt x="329" y="424"/>
                  </a:moveTo>
                  <a:cubicBezTo>
                    <a:pt x="333" y="441"/>
                    <a:pt x="338" y="459"/>
                    <a:pt x="345" y="475"/>
                  </a:cubicBezTo>
                  <a:cubicBezTo>
                    <a:pt x="346" y="476"/>
                    <a:pt x="348" y="477"/>
                    <a:pt x="349" y="477"/>
                  </a:cubicBezTo>
                  <a:cubicBezTo>
                    <a:pt x="350" y="477"/>
                    <a:pt x="350" y="476"/>
                    <a:pt x="350" y="476"/>
                  </a:cubicBezTo>
                  <a:cubicBezTo>
                    <a:pt x="351" y="477"/>
                    <a:pt x="351" y="479"/>
                    <a:pt x="351" y="480"/>
                  </a:cubicBezTo>
                  <a:cubicBezTo>
                    <a:pt x="351" y="480"/>
                    <a:pt x="351" y="480"/>
                    <a:pt x="351" y="480"/>
                  </a:cubicBezTo>
                  <a:cubicBezTo>
                    <a:pt x="352" y="481"/>
                    <a:pt x="353" y="482"/>
                    <a:pt x="354" y="483"/>
                  </a:cubicBezTo>
                  <a:cubicBezTo>
                    <a:pt x="354" y="489"/>
                    <a:pt x="353" y="495"/>
                    <a:pt x="352" y="501"/>
                  </a:cubicBezTo>
                  <a:cubicBezTo>
                    <a:pt x="348" y="495"/>
                    <a:pt x="346" y="493"/>
                    <a:pt x="343" y="488"/>
                  </a:cubicBezTo>
                  <a:cubicBezTo>
                    <a:pt x="343" y="487"/>
                    <a:pt x="342" y="486"/>
                    <a:pt x="342" y="485"/>
                  </a:cubicBezTo>
                  <a:cubicBezTo>
                    <a:pt x="340" y="480"/>
                    <a:pt x="339" y="475"/>
                    <a:pt x="337" y="470"/>
                  </a:cubicBezTo>
                  <a:cubicBezTo>
                    <a:pt x="333" y="455"/>
                    <a:pt x="331" y="440"/>
                    <a:pt x="329" y="42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5" name="Freeform 174"/>
            <p:cNvSpPr>
              <a:spLocks noEditPoints="1" noChangeArrowheads="1"/>
            </p:cNvSpPr>
            <p:nvPr/>
          </p:nvSpPr>
          <p:spPr bwMode="auto">
            <a:xfrm>
              <a:off x="4186" y="1960"/>
              <a:ext cx="299" cy="280"/>
            </a:xfrm>
            <a:custGeom>
              <a:avLst/>
              <a:gdLst>
                <a:gd name="T0" fmla="*/ 49 w 206"/>
                <a:gd name="T1" fmla="*/ 3 h 194"/>
                <a:gd name="T2" fmla="*/ 57 w 206"/>
                <a:gd name="T3" fmla="*/ 21 h 194"/>
                <a:gd name="T4" fmla="*/ 31 w 206"/>
                <a:gd name="T5" fmla="*/ 10 h 194"/>
                <a:gd name="T6" fmla="*/ 30 w 206"/>
                <a:gd name="T7" fmla="*/ 13 h 194"/>
                <a:gd name="T8" fmla="*/ 62 w 206"/>
                <a:gd name="T9" fmla="*/ 79 h 194"/>
                <a:gd name="T10" fmla="*/ 0 w 206"/>
                <a:gd name="T11" fmla="*/ 60 h 194"/>
                <a:gd name="T12" fmla="*/ 1 w 206"/>
                <a:gd name="T13" fmla="*/ 63 h 194"/>
                <a:gd name="T14" fmla="*/ 2 w 206"/>
                <a:gd name="T15" fmla="*/ 66 h 194"/>
                <a:gd name="T16" fmla="*/ 43 w 206"/>
                <a:gd name="T17" fmla="*/ 100 h 194"/>
                <a:gd name="T18" fmla="*/ 19 w 206"/>
                <a:gd name="T19" fmla="*/ 108 h 194"/>
                <a:gd name="T20" fmla="*/ 54 w 206"/>
                <a:gd name="T21" fmla="*/ 107 h 194"/>
                <a:gd name="T22" fmla="*/ 104 w 206"/>
                <a:gd name="T23" fmla="*/ 134 h 194"/>
                <a:gd name="T24" fmla="*/ 176 w 206"/>
                <a:gd name="T25" fmla="*/ 179 h 194"/>
                <a:gd name="T26" fmla="*/ 180 w 206"/>
                <a:gd name="T27" fmla="*/ 177 h 194"/>
                <a:gd name="T28" fmla="*/ 169 w 206"/>
                <a:gd name="T29" fmla="*/ 164 h 194"/>
                <a:gd name="T30" fmla="*/ 188 w 206"/>
                <a:gd name="T31" fmla="*/ 171 h 194"/>
                <a:gd name="T32" fmla="*/ 188 w 206"/>
                <a:gd name="T33" fmla="*/ 167 h 194"/>
                <a:gd name="T34" fmla="*/ 175 w 206"/>
                <a:gd name="T35" fmla="*/ 142 h 194"/>
                <a:gd name="T36" fmla="*/ 184 w 206"/>
                <a:gd name="T37" fmla="*/ 147 h 194"/>
                <a:gd name="T38" fmla="*/ 201 w 206"/>
                <a:gd name="T39" fmla="*/ 183 h 194"/>
                <a:gd name="T40" fmla="*/ 197 w 206"/>
                <a:gd name="T41" fmla="*/ 191 h 194"/>
                <a:gd name="T42" fmla="*/ 202 w 206"/>
                <a:gd name="T43" fmla="*/ 193 h 194"/>
                <a:gd name="T44" fmla="*/ 206 w 206"/>
                <a:gd name="T45" fmla="*/ 180 h 194"/>
                <a:gd name="T46" fmla="*/ 198 w 206"/>
                <a:gd name="T47" fmla="*/ 157 h 194"/>
                <a:gd name="T48" fmla="*/ 198 w 206"/>
                <a:gd name="T49" fmla="*/ 157 h 194"/>
                <a:gd name="T50" fmla="*/ 203 w 206"/>
                <a:gd name="T51" fmla="*/ 155 h 194"/>
                <a:gd name="T52" fmla="*/ 201 w 206"/>
                <a:gd name="T53" fmla="*/ 153 h 194"/>
                <a:gd name="T54" fmla="*/ 52 w 206"/>
                <a:gd name="T55" fmla="*/ 1 h 194"/>
                <a:gd name="T56" fmla="*/ 14 w 206"/>
                <a:gd name="T57" fmla="*/ 65 h 194"/>
                <a:gd name="T58" fmla="*/ 14 w 206"/>
                <a:gd name="T59" fmla="*/ 65 h 194"/>
                <a:gd name="T60" fmla="*/ 107 w 206"/>
                <a:gd name="T61" fmla="*/ 129 h 194"/>
                <a:gd name="T62" fmla="*/ 112 w 206"/>
                <a:gd name="T63" fmla="*/ 130 h 194"/>
                <a:gd name="T64" fmla="*/ 129 w 206"/>
                <a:gd name="T65" fmla="*/ 144 h 194"/>
                <a:gd name="T66" fmla="*/ 59 w 206"/>
                <a:gd name="T67" fmla="*/ 84 h 194"/>
                <a:gd name="T68" fmla="*/ 107 w 206"/>
                <a:gd name="T69" fmla="*/ 114 h 194"/>
                <a:gd name="T70" fmla="*/ 114 w 206"/>
                <a:gd name="T71" fmla="*/ 125 h 194"/>
                <a:gd name="T72" fmla="*/ 17 w 206"/>
                <a:gd name="T73" fmla="*/ 71 h 194"/>
                <a:gd name="T74" fmla="*/ 133 w 206"/>
                <a:gd name="T75" fmla="*/ 136 h 194"/>
                <a:gd name="T76" fmla="*/ 136 w 206"/>
                <a:gd name="T77" fmla="*/ 138 h 194"/>
                <a:gd name="T78" fmla="*/ 132 w 206"/>
                <a:gd name="T79" fmla="*/ 122 h 194"/>
                <a:gd name="T80" fmla="*/ 154 w 206"/>
                <a:gd name="T81" fmla="*/ 130 h 194"/>
                <a:gd name="T82" fmla="*/ 147 w 206"/>
                <a:gd name="T83" fmla="*/ 134 h 194"/>
                <a:gd name="T84" fmla="*/ 36 w 206"/>
                <a:gd name="T85" fmla="*/ 17 h 194"/>
                <a:gd name="T86" fmla="*/ 155 w 206"/>
                <a:gd name="T87" fmla="*/ 125 h 194"/>
                <a:gd name="T88" fmla="*/ 36 w 206"/>
                <a:gd name="T89" fmla="*/ 17 h 194"/>
                <a:gd name="T90" fmla="*/ 135 w 206"/>
                <a:gd name="T91" fmla="*/ 97 h 194"/>
                <a:gd name="T92" fmla="*/ 74 w 206"/>
                <a:gd name="T93" fmla="*/ 38 h 194"/>
                <a:gd name="T94" fmla="*/ 165 w 206"/>
                <a:gd name="T95" fmla="*/ 121 h 194"/>
                <a:gd name="T96" fmla="*/ 66 w 206"/>
                <a:gd name="T97" fmla="*/ 26 h 194"/>
                <a:gd name="T98" fmla="*/ 144 w 206"/>
                <a:gd name="T99" fmla="*/ 138 h 194"/>
                <a:gd name="T100" fmla="*/ 172 w 206"/>
                <a:gd name="T101" fmla="*/ 1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6" h="194">
                  <a:moveTo>
                    <a:pt x="49" y="1"/>
                  </a:moveTo>
                  <a:cubicBezTo>
                    <a:pt x="49" y="2"/>
                    <a:pt x="49" y="2"/>
                    <a:pt x="49" y="3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51" y="10"/>
                    <a:pt x="54" y="15"/>
                    <a:pt x="57" y="21"/>
                  </a:cubicBezTo>
                  <a:cubicBezTo>
                    <a:pt x="50" y="17"/>
                    <a:pt x="42" y="13"/>
                    <a:pt x="34" y="10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40"/>
                    <a:pt x="51" y="63"/>
                    <a:pt x="73" y="84"/>
                  </a:cubicBezTo>
                  <a:cubicBezTo>
                    <a:pt x="69" y="82"/>
                    <a:pt x="65" y="81"/>
                    <a:pt x="62" y="79"/>
                  </a:cubicBezTo>
                  <a:cubicBezTo>
                    <a:pt x="42" y="68"/>
                    <a:pt x="22" y="59"/>
                    <a:pt x="3" y="59"/>
                  </a:cubicBezTo>
                  <a:cubicBezTo>
                    <a:pt x="2" y="59"/>
                    <a:pt x="1" y="59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3"/>
                  </a:cubicBezTo>
                  <a:cubicBezTo>
                    <a:pt x="1" y="64"/>
                    <a:pt x="2" y="64"/>
                    <a:pt x="3" y="65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7"/>
                    <a:pt x="3" y="67"/>
                    <a:pt x="3" y="68"/>
                  </a:cubicBezTo>
                  <a:cubicBezTo>
                    <a:pt x="11" y="79"/>
                    <a:pt x="26" y="90"/>
                    <a:pt x="43" y="100"/>
                  </a:cubicBezTo>
                  <a:cubicBezTo>
                    <a:pt x="34" y="100"/>
                    <a:pt x="26" y="101"/>
                    <a:pt x="20" y="105"/>
                  </a:cubicBezTo>
                  <a:cubicBezTo>
                    <a:pt x="19" y="105"/>
                    <a:pt x="18" y="107"/>
                    <a:pt x="19" y="108"/>
                  </a:cubicBezTo>
                  <a:cubicBezTo>
                    <a:pt x="20" y="109"/>
                    <a:pt x="21" y="110"/>
                    <a:pt x="22" y="109"/>
                  </a:cubicBezTo>
                  <a:cubicBezTo>
                    <a:pt x="31" y="105"/>
                    <a:pt x="42" y="104"/>
                    <a:pt x="54" y="107"/>
                  </a:cubicBezTo>
                  <a:cubicBezTo>
                    <a:pt x="61" y="110"/>
                    <a:pt x="67" y="114"/>
                    <a:pt x="73" y="117"/>
                  </a:cubicBezTo>
                  <a:cubicBezTo>
                    <a:pt x="85" y="123"/>
                    <a:pt x="96" y="129"/>
                    <a:pt x="104" y="134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42" y="160"/>
                    <a:pt x="159" y="171"/>
                    <a:pt x="176" y="179"/>
                  </a:cubicBezTo>
                  <a:cubicBezTo>
                    <a:pt x="177" y="180"/>
                    <a:pt x="179" y="179"/>
                    <a:pt x="179" y="178"/>
                  </a:cubicBezTo>
                  <a:cubicBezTo>
                    <a:pt x="180" y="178"/>
                    <a:pt x="180" y="177"/>
                    <a:pt x="180" y="177"/>
                  </a:cubicBezTo>
                  <a:cubicBezTo>
                    <a:pt x="180" y="176"/>
                    <a:pt x="180" y="176"/>
                    <a:pt x="179" y="175"/>
                  </a:cubicBezTo>
                  <a:cubicBezTo>
                    <a:pt x="177" y="172"/>
                    <a:pt x="173" y="168"/>
                    <a:pt x="169" y="164"/>
                  </a:cubicBezTo>
                  <a:cubicBezTo>
                    <a:pt x="174" y="167"/>
                    <a:pt x="180" y="170"/>
                    <a:pt x="185" y="172"/>
                  </a:cubicBezTo>
                  <a:cubicBezTo>
                    <a:pt x="187" y="172"/>
                    <a:pt x="188" y="172"/>
                    <a:pt x="188" y="171"/>
                  </a:cubicBezTo>
                  <a:cubicBezTo>
                    <a:pt x="189" y="170"/>
                    <a:pt x="189" y="170"/>
                    <a:pt x="189" y="169"/>
                  </a:cubicBezTo>
                  <a:cubicBezTo>
                    <a:pt x="189" y="169"/>
                    <a:pt x="189" y="168"/>
                    <a:pt x="188" y="167"/>
                  </a:cubicBezTo>
                  <a:cubicBezTo>
                    <a:pt x="179" y="158"/>
                    <a:pt x="168" y="149"/>
                    <a:pt x="156" y="140"/>
                  </a:cubicBezTo>
                  <a:cubicBezTo>
                    <a:pt x="163" y="141"/>
                    <a:pt x="169" y="142"/>
                    <a:pt x="175" y="142"/>
                  </a:cubicBezTo>
                  <a:cubicBezTo>
                    <a:pt x="176" y="142"/>
                    <a:pt x="176" y="142"/>
                    <a:pt x="177" y="141"/>
                  </a:cubicBezTo>
                  <a:cubicBezTo>
                    <a:pt x="178" y="142"/>
                    <a:pt x="182" y="145"/>
                    <a:pt x="184" y="147"/>
                  </a:cubicBezTo>
                  <a:cubicBezTo>
                    <a:pt x="193" y="161"/>
                    <a:pt x="199" y="173"/>
                    <a:pt x="200" y="181"/>
                  </a:cubicBezTo>
                  <a:cubicBezTo>
                    <a:pt x="201" y="182"/>
                    <a:pt x="201" y="182"/>
                    <a:pt x="201" y="183"/>
                  </a:cubicBezTo>
                  <a:cubicBezTo>
                    <a:pt x="201" y="186"/>
                    <a:pt x="200" y="188"/>
                    <a:pt x="198" y="189"/>
                  </a:cubicBezTo>
                  <a:cubicBezTo>
                    <a:pt x="198" y="189"/>
                    <a:pt x="197" y="190"/>
                    <a:pt x="197" y="191"/>
                  </a:cubicBezTo>
                  <a:cubicBezTo>
                    <a:pt x="197" y="191"/>
                    <a:pt x="198" y="192"/>
                    <a:pt x="198" y="192"/>
                  </a:cubicBezTo>
                  <a:cubicBezTo>
                    <a:pt x="199" y="194"/>
                    <a:pt x="200" y="194"/>
                    <a:pt x="202" y="193"/>
                  </a:cubicBezTo>
                  <a:cubicBezTo>
                    <a:pt x="204" y="191"/>
                    <a:pt x="206" y="187"/>
                    <a:pt x="206" y="183"/>
                  </a:cubicBezTo>
                  <a:cubicBezTo>
                    <a:pt x="206" y="182"/>
                    <a:pt x="206" y="181"/>
                    <a:pt x="206" y="180"/>
                  </a:cubicBezTo>
                  <a:cubicBezTo>
                    <a:pt x="205" y="174"/>
                    <a:pt x="201" y="165"/>
                    <a:pt x="195" y="155"/>
                  </a:cubicBezTo>
                  <a:cubicBezTo>
                    <a:pt x="196" y="156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200" y="158"/>
                    <a:pt x="201" y="158"/>
                    <a:pt x="202" y="157"/>
                  </a:cubicBezTo>
                  <a:cubicBezTo>
                    <a:pt x="202" y="156"/>
                    <a:pt x="203" y="156"/>
                    <a:pt x="203" y="155"/>
                  </a:cubicBezTo>
                  <a:cubicBezTo>
                    <a:pt x="203" y="154"/>
                    <a:pt x="202" y="154"/>
                    <a:pt x="202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96" y="149"/>
                    <a:pt x="191" y="145"/>
                    <a:pt x="187" y="141"/>
                  </a:cubicBezTo>
                  <a:cubicBezTo>
                    <a:pt x="149" y="86"/>
                    <a:pt x="69" y="8"/>
                    <a:pt x="52" y="1"/>
                  </a:cubicBezTo>
                  <a:cubicBezTo>
                    <a:pt x="51" y="0"/>
                    <a:pt x="50" y="0"/>
                    <a:pt x="49" y="1"/>
                  </a:cubicBezTo>
                  <a:close/>
                  <a:moveTo>
                    <a:pt x="14" y="65"/>
                  </a:moveTo>
                  <a:cubicBezTo>
                    <a:pt x="14" y="65"/>
                    <a:pt x="15" y="65"/>
                    <a:pt x="15" y="65"/>
                  </a:cubicBezTo>
                  <a:cubicBezTo>
                    <a:pt x="15" y="65"/>
                    <a:pt x="14" y="65"/>
                    <a:pt x="14" y="65"/>
                  </a:cubicBezTo>
                  <a:close/>
                  <a:moveTo>
                    <a:pt x="129" y="144"/>
                  </a:moveTo>
                  <a:cubicBezTo>
                    <a:pt x="107" y="129"/>
                    <a:pt x="107" y="129"/>
                    <a:pt x="107" y="129"/>
                  </a:cubicBezTo>
                  <a:cubicBezTo>
                    <a:pt x="105" y="128"/>
                    <a:pt x="103" y="127"/>
                    <a:pt x="101" y="126"/>
                  </a:cubicBezTo>
                  <a:cubicBezTo>
                    <a:pt x="105" y="127"/>
                    <a:pt x="108" y="129"/>
                    <a:pt x="112" y="130"/>
                  </a:cubicBezTo>
                  <a:cubicBezTo>
                    <a:pt x="132" y="141"/>
                    <a:pt x="151" y="155"/>
                    <a:pt x="164" y="167"/>
                  </a:cubicBezTo>
                  <a:cubicBezTo>
                    <a:pt x="152" y="160"/>
                    <a:pt x="140" y="152"/>
                    <a:pt x="129" y="144"/>
                  </a:cubicBezTo>
                  <a:close/>
                  <a:moveTo>
                    <a:pt x="17" y="71"/>
                  </a:moveTo>
                  <a:cubicBezTo>
                    <a:pt x="31" y="74"/>
                    <a:pt x="45" y="78"/>
                    <a:pt x="59" y="84"/>
                  </a:cubicBezTo>
                  <a:cubicBezTo>
                    <a:pt x="73" y="92"/>
                    <a:pt x="86" y="101"/>
                    <a:pt x="98" y="108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2" y="118"/>
                    <a:pt x="118" y="123"/>
                    <a:pt x="124" y="128"/>
                  </a:cubicBezTo>
                  <a:cubicBezTo>
                    <a:pt x="121" y="127"/>
                    <a:pt x="118" y="126"/>
                    <a:pt x="114" y="125"/>
                  </a:cubicBezTo>
                  <a:cubicBezTo>
                    <a:pt x="98" y="116"/>
                    <a:pt x="81" y="108"/>
                    <a:pt x="65" y="104"/>
                  </a:cubicBezTo>
                  <a:cubicBezTo>
                    <a:pt x="47" y="94"/>
                    <a:pt x="30" y="83"/>
                    <a:pt x="17" y="71"/>
                  </a:cubicBezTo>
                  <a:close/>
                  <a:moveTo>
                    <a:pt x="132" y="136"/>
                  </a:moveTo>
                  <a:cubicBezTo>
                    <a:pt x="132" y="136"/>
                    <a:pt x="133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5" y="137"/>
                    <a:pt x="135" y="138"/>
                    <a:pt x="136" y="138"/>
                  </a:cubicBezTo>
                  <a:cubicBezTo>
                    <a:pt x="135" y="137"/>
                    <a:pt x="133" y="137"/>
                    <a:pt x="132" y="136"/>
                  </a:cubicBezTo>
                  <a:close/>
                  <a:moveTo>
                    <a:pt x="132" y="122"/>
                  </a:moveTo>
                  <a:cubicBezTo>
                    <a:pt x="124" y="117"/>
                    <a:pt x="117" y="112"/>
                    <a:pt x="110" y="107"/>
                  </a:cubicBezTo>
                  <a:cubicBezTo>
                    <a:pt x="125" y="115"/>
                    <a:pt x="140" y="123"/>
                    <a:pt x="154" y="130"/>
                  </a:cubicBezTo>
                  <a:cubicBezTo>
                    <a:pt x="154" y="130"/>
                    <a:pt x="159" y="133"/>
                    <a:pt x="164" y="136"/>
                  </a:cubicBezTo>
                  <a:cubicBezTo>
                    <a:pt x="158" y="135"/>
                    <a:pt x="153" y="135"/>
                    <a:pt x="147" y="134"/>
                  </a:cubicBezTo>
                  <a:cubicBezTo>
                    <a:pt x="142" y="130"/>
                    <a:pt x="137" y="126"/>
                    <a:pt x="132" y="122"/>
                  </a:cubicBezTo>
                  <a:close/>
                  <a:moveTo>
                    <a:pt x="36" y="17"/>
                  </a:moveTo>
                  <a:cubicBezTo>
                    <a:pt x="46" y="20"/>
                    <a:pt x="54" y="25"/>
                    <a:pt x="62" y="30"/>
                  </a:cubicBezTo>
                  <a:cubicBezTo>
                    <a:pt x="86" y="69"/>
                    <a:pt x="119" y="98"/>
                    <a:pt x="155" y="125"/>
                  </a:cubicBezTo>
                  <a:cubicBezTo>
                    <a:pt x="134" y="114"/>
                    <a:pt x="112" y="102"/>
                    <a:pt x="89" y="91"/>
                  </a:cubicBezTo>
                  <a:cubicBezTo>
                    <a:pt x="63" y="69"/>
                    <a:pt x="42" y="46"/>
                    <a:pt x="36" y="17"/>
                  </a:cubicBezTo>
                  <a:close/>
                  <a:moveTo>
                    <a:pt x="74" y="38"/>
                  </a:moveTo>
                  <a:cubicBezTo>
                    <a:pt x="96" y="55"/>
                    <a:pt x="116" y="76"/>
                    <a:pt x="135" y="97"/>
                  </a:cubicBezTo>
                  <a:cubicBezTo>
                    <a:pt x="142" y="104"/>
                    <a:pt x="149" y="111"/>
                    <a:pt x="155" y="119"/>
                  </a:cubicBezTo>
                  <a:cubicBezTo>
                    <a:pt x="124" y="95"/>
                    <a:pt x="96" y="70"/>
                    <a:pt x="74" y="38"/>
                  </a:cubicBezTo>
                  <a:close/>
                  <a:moveTo>
                    <a:pt x="58" y="11"/>
                  </a:moveTo>
                  <a:cubicBezTo>
                    <a:pt x="80" y="27"/>
                    <a:pt x="130" y="77"/>
                    <a:pt x="165" y="121"/>
                  </a:cubicBezTo>
                  <a:cubicBezTo>
                    <a:pt x="156" y="112"/>
                    <a:pt x="147" y="102"/>
                    <a:pt x="139" y="93"/>
                  </a:cubicBezTo>
                  <a:cubicBezTo>
                    <a:pt x="117" y="69"/>
                    <a:pt x="94" y="44"/>
                    <a:pt x="66" y="26"/>
                  </a:cubicBezTo>
                  <a:cubicBezTo>
                    <a:pt x="63" y="21"/>
                    <a:pt x="61" y="16"/>
                    <a:pt x="58" y="11"/>
                  </a:cubicBezTo>
                  <a:close/>
                  <a:moveTo>
                    <a:pt x="144" y="138"/>
                  </a:moveTo>
                  <a:cubicBezTo>
                    <a:pt x="144" y="138"/>
                    <a:pt x="145" y="138"/>
                    <a:pt x="145" y="139"/>
                  </a:cubicBezTo>
                  <a:cubicBezTo>
                    <a:pt x="155" y="146"/>
                    <a:pt x="164" y="153"/>
                    <a:pt x="172" y="160"/>
                  </a:cubicBezTo>
                  <a:cubicBezTo>
                    <a:pt x="163" y="154"/>
                    <a:pt x="153" y="146"/>
                    <a:pt x="144" y="13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6" name="Freeform 175"/>
            <p:cNvSpPr>
              <a:spLocks noEditPoints="1" noChangeArrowheads="1"/>
            </p:cNvSpPr>
            <p:nvPr/>
          </p:nvSpPr>
          <p:spPr bwMode="auto">
            <a:xfrm>
              <a:off x="4101" y="1590"/>
              <a:ext cx="332" cy="337"/>
            </a:xfrm>
            <a:custGeom>
              <a:avLst/>
              <a:gdLst>
                <a:gd name="T0" fmla="*/ 1 w 229"/>
                <a:gd name="T1" fmla="*/ 1 h 233"/>
                <a:gd name="T2" fmla="*/ 0 w 229"/>
                <a:gd name="T3" fmla="*/ 3 h 233"/>
                <a:gd name="T4" fmla="*/ 0 w 229"/>
                <a:gd name="T5" fmla="*/ 4 h 233"/>
                <a:gd name="T6" fmla="*/ 3 w 229"/>
                <a:gd name="T7" fmla="*/ 10 h 233"/>
                <a:gd name="T8" fmla="*/ 1 w 229"/>
                <a:gd name="T9" fmla="*/ 11 h 233"/>
                <a:gd name="T10" fmla="*/ 1 w 229"/>
                <a:gd name="T11" fmla="*/ 12 h 233"/>
                <a:gd name="T12" fmla="*/ 1 w 229"/>
                <a:gd name="T13" fmla="*/ 14 h 233"/>
                <a:gd name="T14" fmla="*/ 2 w 229"/>
                <a:gd name="T15" fmla="*/ 16 h 233"/>
                <a:gd name="T16" fmla="*/ 5 w 229"/>
                <a:gd name="T17" fmla="*/ 19 h 233"/>
                <a:gd name="T18" fmla="*/ 5 w 229"/>
                <a:gd name="T19" fmla="*/ 18 h 233"/>
                <a:gd name="T20" fmla="*/ 6 w 229"/>
                <a:gd name="T21" fmla="*/ 19 h 233"/>
                <a:gd name="T22" fmla="*/ 10 w 229"/>
                <a:gd name="T23" fmla="*/ 21 h 233"/>
                <a:gd name="T24" fmla="*/ 157 w 229"/>
                <a:gd name="T25" fmla="*/ 146 h 233"/>
                <a:gd name="T26" fmla="*/ 160 w 229"/>
                <a:gd name="T27" fmla="*/ 145 h 233"/>
                <a:gd name="T28" fmla="*/ 160 w 229"/>
                <a:gd name="T29" fmla="*/ 145 h 233"/>
                <a:gd name="T30" fmla="*/ 161 w 229"/>
                <a:gd name="T31" fmla="*/ 146 h 233"/>
                <a:gd name="T32" fmla="*/ 178 w 229"/>
                <a:gd name="T33" fmla="*/ 171 h 233"/>
                <a:gd name="T34" fmla="*/ 225 w 229"/>
                <a:gd name="T35" fmla="*/ 232 h 233"/>
                <a:gd name="T36" fmla="*/ 229 w 229"/>
                <a:gd name="T37" fmla="*/ 232 h 233"/>
                <a:gd name="T38" fmla="*/ 229 w 229"/>
                <a:gd name="T39" fmla="*/ 230 h 233"/>
                <a:gd name="T40" fmla="*/ 228 w 229"/>
                <a:gd name="T41" fmla="*/ 228 h 233"/>
                <a:gd name="T42" fmla="*/ 182 w 229"/>
                <a:gd name="T43" fmla="*/ 168 h 233"/>
                <a:gd name="T44" fmla="*/ 168 w 229"/>
                <a:gd name="T45" fmla="*/ 147 h 233"/>
                <a:gd name="T46" fmla="*/ 169 w 229"/>
                <a:gd name="T47" fmla="*/ 146 h 233"/>
                <a:gd name="T48" fmla="*/ 169 w 229"/>
                <a:gd name="T49" fmla="*/ 145 h 233"/>
                <a:gd name="T50" fmla="*/ 111 w 229"/>
                <a:gd name="T51" fmla="*/ 82 h 233"/>
                <a:gd name="T52" fmla="*/ 76 w 229"/>
                <a:gd name="T53" fmla="*/ 46 h 233"/>
                <a:gd name="T54" fmla="*/ 42 w 229"/>
                <a:gd name="T55" fmla="*/ 12 h 233"/>
                <a:gd name="T56" fmla="*/ 38 w 229"/>
                <a:gd name="T57" fmla="*/ 12 h 233"/>
                <a:gd name="T58" fmla="*/ 37 w 229"/>
                <a:gd name="T59" fmla="*/ 14 h 233"/>
                <a:gd name="T60" fmla="*/ 38 w 229"/>
                <a:gd name="T61" fmla="*/ 16 h 233"/>
                <a:gd name="T62" fmla="*/ 73 w 229"/>
                <a:gd name="T63" fmla="*/ 55 h 233"/>
                <a:gd name="T64" fmla="*/ 4 w 229"/>
                <a:gd name="T65" fmla="*/ 1 h 233"/>
                <a:gd name="T66" fmla="*/ 1 w 229"/>
                <a:gd name="T67" fmla="*/ 1 h 233"/>
                <a:gd name="T68" fmla="*/ 22 w 229"/>
                <a:gd name="T69" fmla="*/ 28 h 233"/>
                <a:gd name="T70" fmla="*/ 56 w 229"/>
                <a:gd name="T71" fmla="*/ 55 h 233"/>
                <a:gd name="T72" fmla="*/ 68 w 229"/>
                <a:gd name="T73" fmla="*/ 64 h 233"/>
                <a:gd name="T74" fmla="*/ 86 w 229"/>
                <a:gd name="T75" fmla="*/ 78 h 233"/>
                <a:gd name="T76" fmla="*/ 105 w 229"/>
                <a:gd name="T77" fmla="*/ 92 h 233"/>
                <a:gd name="T78" fmla="*/ 147 w 229"/>
                <a:gd name="T79" fmla="*/ 135 h 233"/>
                <a:gd name="T80" fmla="*/ 22 w 229"/>
                <a:gd name="T81" fmla="*/ 28 h 233"/>
                <a:gd name="T82" fmla="*/ 75 w 229"/>
                <a:gd name="T83" fmla="*/ 63 h 233"/>
                <a:gd name="T84" fmla="*/ 85 w 229"/>
                <a:gd name="T85" fmla="*/ 70 h 233"/>
                <a:gd name="T86" fmla="*/ 88 w 229"/>
                <a:gd name="T87" fmla="*/ 73 h 233"/>
                <a:gd name="T88" fmla="*/ 75 w 229"/>
                <a:gd name="T89" fmla="*/ 63 h 233"/>
                <a:gd name="T90" fmla="*/ 102 w 229"/>
                <a:gd name="T91" fmla="*/ 81 h 233"/>
                <a:gd name="T92" fmla="*/ 108 w 229"/>
                <a:gd name="T93" fmla="*/ 86 h 233"/>
                <a:gd name="T94" fmla="*/ 119 w 229"/>
                <a:gd name="T95" fmla="*/ 97 h 233"/>
                <a:gd name="T96" fmla="*/ 108 w 229"/>
                <a:gd name="T97" fmla="*/ 88 h 233"/>
                <a:gd name="T98" fmla="*/ 102 w 229"/>
                <a:gd name="T99" fmla="*/ 8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9" h="23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7" y="19"/>
                    <a:pt x="9" y="20"/>
                    <a:pt x="10" y="21"/>
                  </a:cubicBezTo>
                  <a:cubicBezTo>
                    <a:pt x="47" y="77"/>
                    <a:pt x="111" y="123"/>
                    <a:pt x="157" y="146"/>
                  </a:cubicBezTo>
                  <a:cubicBezTo>
                    <a:pt x="158" y="146"/>
                    <a:pt x="159" y="146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1" y="145"/>
                    <a:pt x="161" y="146"/>
                    <a:pt x="161" y="146"/>
                  </a:cubicBezTo>
                  <a:cubicBezTo>
                    <a:pt x="167" y="154"/>
                    <a:pt x="172" y="163"/>
                    <a:pt x="178" y="171"/>
                  </a:cubicBezTo>
                  <a:cubicBezTo>
                    <a:pt x="192" y="194"/>
                    <a:pt x="207" y="217"/>
                    <a:pt x="225" y="232"/>
                  </a:cubicBezTo>
                  <a:cubicBezTo>
                    <a:pt x="226" y="233"/>
                    <a:pt x="228" y="233"/>
                    <a:pt x="229" y="232"/>
                  </a:cubicBezTo>
                  <a:cubicBezTo>
                    <a:pt x="229" y="231"/>
                    <a:pt x="229" y="231"/>
                    <a:pt x="229" y="230"/>
                  </a:cubicBezTo>
                  <a:cubicBezTo>
                    <a:pt x="229" y="229"/>
                    <a:pt x="229" y="229"/>
                    <a:pt x="228" y="228"/>
                  </a:cubicBezTo>
                  <a:cubicBezTo>
                    <a:pt x="211" y="214"/>
                    <a:pt x="196" y="191"/>
                    <a:pt x="182" y="168"/>
                  </a:cubicBezTo>
                  <a:cubicBezTo>
                    <a:pt x="178" y="161"/>
                    <a:pt x="173" y="154"/>
                    <a:pt x="168" y="147"/>
                  </a:cubicBezTo>
                  <a:cubicBezTo>
                    <a:pt x="169" y="147"/>
                    <a:pt x="169" y="147"/>
                    <a:pt x="169" y="146"/>
                  </a:cubicBezTo>
                  <a:cubicBezTo>
                    <a:pt x="169" y="146"/>
                    <a:pt x="169" y="145"/>
                    <a:pt x="169" y="145"/>
                  </a:cubicBezTo>
                  <a:cubicBezTo>
                    <a:pt x="156" y="119"/>
                    <a:pt x="135" y="99"/>
                    <a:pt x="111" y="82"/>
                  </a:cubicBezTo>
                  <a:cubicBezTo>
                    <a:pt x="99" y="69"/>
                    <a:pt x="87" y="5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8" y="13"/>
                    <a:pt x="37" y="13"/>
                    <a:pt x="37" y="14"/>
                  </a:cubicBezTo>
                  <a:cubicBezTo>
                    <a:pt x="37" y="15"/>
                    <a:pt x="38" y="15"/>
                    <a:pt x="38" y="16"/>
                  </a:cubicBezTo>
                  <a:cubicBezTo>
                    <a:pt x="51" y="29"/>
                    <a:pt x="62" y="42"/>
                    <a:pt x="73" y="55"/>
                  </a:cubicBezTo>
                  <a:cubicBezTo>
                    <a:pt x="48" y="39"/>
                    <a:pt x="23" y="2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  <a:moveTo>
                    <a:pt x="22" y="28"/>
                  </a:moveTo>
                  <a:cubicBezTo>
                    <a:pt x="33" y="36"/>
                    <a:pt x="45" y="46"/>
                    <a:pt x="56" y="5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92" y="82"/>
                    <a:pt x="98" y="87"/>
                    <a:pt x="105" y="92"/>
                  </a:cubicBezTo>
                  <a:cubicBezTo>
                    <a:pt x="118" y="107"/>
                    <a:pt x="132" y="122"/>
                    <a:pt x="147" y="135"/>
                  </a:cubicBezTo>
                  <a:cubicBezTo>
                    <a:pt x="106" y="112"/>
                    <a:pt x="55" y="74"/>
                    <a:pt x="22" y="28"/>
                  </a:cubicBezTo>
                  <a:close/>
                  <a:moveTo>
                    <a:pt x="75" y="63"/>
                  </a:moveTo>
                  <a:cubicBezTo>
                    <a:pt x="78" y="65"/>
                    <a:pt x="82" y="67"/>
                    <a:pt x="85" y="70"/>
                  </a:cubicBezTo>
                  <a:cubicBezTo>
                    <a:pt x="86" y="71"/>
                    <a:pt x="87" y="72"/>
                    <a:pt x="88" y="73"/>
                  </a:cubicBezTo>
                  <a:cubicBezTo>
                    <a:pt x="86" y="72"/>
                    <a:pt x="79" y="66"/>
                    <a:pt x="75" y="63"/>
                  </a:cubicBezTo>
                  <a:close/>
                  <a:moveTo>
                    <a:pt x="102" y="81"/>
                  </a:moveTo>
                  <a:cubicBezTo>
                    <a:pt x="104" y="83"/>
                    <a:pt x="106" y="84"/>
                    <a:pt x="108" y="86"/>
                  </a:cubicBezTo>
                  <a:cubicBezTo>
                    <a:pt x="112" y="89"/>
                    <a:pt x="115" y="93"/>
                    <a:pt x="119" y="97"/>
                  </a:cubicBezTo>
                  <a:cubicBezTo>
                    <a:pt x="115" y="94"/>
                    <a:pt x="112" y="91"/>
                    <a:pt x="108" y="88"/>
                  </a:cubicBezTo>
                  <a:cubicBezTo>
                    <a:pt x="106" y="86"/>
                    <a:pt x="104" y="84"/>
                    <a:pt x="102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7" name="Freeform 176"/>
            <p:cNvSpPr>
              <a:spLocks noEditPoints="1" noChangeArrowheads="1"/>
            </p:cNvSpPr>
            <p:nvPr/>
          </p:nvSpPr>
          <p:spPr bwMode="auto">
            <a:xfrm>
              <a:off x="3542" y="1566"/>
              <a:ext cx="271" cy="322"/>
            </a:xfrm>
            <a:custGeom>
              <a:avLst/>
              <a:gdLst>
                <a:gd name="T0" fmla="*/ 91 w 187"/>
                <a:gd name="T1" fmla="*/ 50 h 222"/>
                <a:gd name="T2" fmla="*/ 111 w 187"/>
                <a:gd name="T3" fmla="*/ 25 h 222"/>
                <a:gd name="T4" fmla="*/ 1 w 187"/>
                <a:gd name="T5" fmla="*/ 185 h 222"/>
                <a:gd name="T6" fmla="*/ 5 w 187"/>
                <a:gd name="T7" fmla="*/ 188 h 222"/>
                <a:gd name="T8" fmla="*/ 1 w 187"/>
                <a:gd name="T9" fmla="*/ 194 h 222"/>
                <a:gd name="T10" fmla="*/ 3 w 187"/>
                <a:gd name="T11" fmla="*/ 210 h 222"/>
                <a:gd name="T12" fmla="*/ 8 w 187"/>
                <a:gd name="T13" fmla="*/ 211 h 222"/>
                <a:gd name="T14" fmla="*/ 32 w 187"/>
                <a:gd name="T15" fmla="*/ 177 h 222"/>
                <a:gd name="T16" fmla="*/ 38 w 187"/>
                <a:gd name="T17" fmla="*/ 191 h 222"/>
                <a:gd name="T18" fmla="*/ 47 w 187"/>
                <a:gd name="T19" fmla="*/ 195 h 222"/>
                <a:gd name="T20" fmla="*/ 52 w 187"/>
                <a:gd name="T21" fmla="*/ 198 h 222"/>
                <a:gd name="T22" fmla="*/ 90 w 187"/>
                <a:gd name="T23" fmla="*/ 205 h 222"/>
                <a:gd name="T24" fmla="*/ 95 w 187"/>
                <a:gd name="T25" fmla="*/ 206 h 222"/>
                <a:gd name="T26" fmla="*/ 103 w 187"/>
                <a:gd name="T27" fmla="*/ 218 h 222"/>
                <a:gd name="T28" fmla="*/ 108 w 187"/>
                <a:gd name="T29" fmla="*/ 219 h 222"/>
                <a:gd name="T30" fmla="*/ 159 w 187"/>
                <a:gd name="T31" fmla="*/ 87 h 222"/>
                <a:gd name="T32" fmla="*/ 184 w 187"/>
                <a:gd name="T33" fmla="*/ 8 h 222"/>
                <a:gd name="T34" fmla="*/ 91 w 187"/>
                <a:gd name="T35" fmla="*/ 113 h 222"/>
                <a:gd name="T36" fmla="*/ 112 w 187"/>
                <a:gd name="T37" fmla="*/ 63 h 222"/>
                <a:gd name="T38" fmla="*/ 135 w 187"/>
                <a:gd name="T39" fmla="*/ 25 h 222"/>
                <a:gd name="T40" fmla="*/ 141 w 187"/>
                <a:gd name="T41" fmla="*/ 4 h 222"/>
                <a:gd name="T42" fmla="*/ 136 w 187"/>
                <a:gd name="T43" fmla="*/ 2 h 222"/>
                <a:gd name="T44" fmla="*/ 18 w 187"/>
                <a:gd name="T45" fmla="*/ 164 h 222"/>
                <a:gd name="T46" fmla="*/ 106 w 187"/>
                <a:gd name="T47" fmla="*/ 60 h 222"/>
                <a:gd name="T48" fmla="*/ 56 w 187"/>
                <a:gd name="T49" fmla="*/ 116 h 222"/>
                <a:gd name="T50" fmla="*/ 38 w 187"/>
                <a:gd name="T51" fmla="*/ 144 h 222"/>
                <a:gd name="T52" fmla="*/ 104 w 187"/>
                <a:gd name="T53" fmla="*/ 65 h 222"/>
                <a:gd name="T54" fmla="*/ 97 w 187"/>
                <a:gd name="T55" fmla="*/ 66 h 222"/>
                <a:gd name="T56" fmla="*/ 70 w 187"/>
                <a:gd name="T57" fmla="*/ 100 h 222"/>
                <a:gd name="T58" fmla="*/ 87 w 187"/>
                <a:gd name="T59" fmla="*/ 97 h 222"/>
                <a:gd name="T60" fmla="*/ 93 w 187"/>
                <a:gd name="T61" fmla="*/ 84 h 222"/>
                <a:gd name="T62" fmla="*/ 63 w 187"/>
                <a:gd name="T63" fmla="*/ 128 h 222"/>
                <a:gd name="T64" fmla="*/ 43 w 187"/>
                <a:gd name="T65" fmla="*/ 150 h 222"/>
                <a:gd name="T66" fmla="*/ 33 w 187"/>
                <a:gd name="T67" fmla="*/ 167 h 222"/>
                <a:gd name="T68" fmla="*/ 34 w 187"/>
                <a:gd name="T69" fmla="*/ 160 h 222"/>
                <a:gd name="T70" fmla="*/ 14 w 187"/>
                <a:gd name="T71" fmla="*/ 184 h 222"/>
                <a:gd name="T72" fmla="*/ 10 w 187"/>
                <a:gd name="T73" fmla="*/ 194 h 222"/>
                <a:gd name="T74" fmla="*/ 78 w 187"/>
                <a:gd name="T75" fmla="*/ 121 h 222"/>
                <a:gd name="T76" fmla="*/ 77 w 187"/>
                <a:gd name="T77" fmla="*/ 126 h 222"/>
                <a:gd name="T78" fmla="*/ 50 w 187"/>
                <a:gd name="T79" fmla="*/ 167 h 222"/>
                <a:gd name="T80" fmla="*/ 38 w 187"/>
                <a:gd name="T81" fmla="*/ 169 h 222"/>
                <a:gd name="T82" fmla="*/ 139 w 187"/>
                <a:gd name="T83" fmla="*/ 59 h 222"/>
                <a:gd name="T84" fmla="*/ 139 w 187"/>
                <a:gd name="T85" fmla="*/ 115 h 222"/>
                <a:gd name="T86" fmla="*/ 152 w 187"/>
                <a:gd name="T87" fmla="*/ 72 h 222"/>
                <a:gd name="T88" fmla="*/ 158 w 187"/>
                <a:gd name="T89" fmla="*/ 47 h 222"/>
                <a:gd name="T90" fmla="*/ 61 w 187"/>
                <a:gd name="T91" fmla="*/ 182 h 222"/>
                <a:gd name="T92" fmla="*/ 145 w 187"/>
                <a:gd name="T93" fmla="*/ 74 h 222"/>
                <a:gd name="T94" fmla="*/ 145 w 187"/>
                <a:gd name="T95" fmla="*/ 74 h 222"/>
                <a:gd name="T96" fmla="*/ 97 w 187"/>
                <a:gd name="T97" fmla="*/ 18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222">
                  <a:moveTo>
                    <a:pt x="136" y="2"/>
                  </a:moveTo>
                  <a:cubicBezTo>
                    <a:pt x="130" y="10"/>
                    <a:pt x="125" y="19"/>
                    <a:pt x="120" y="29"/>
                  </a:cubicBezTo>
                  <a:cubicBezTo>
                    <a:pt x="110" y="33"/>
                    <a:pt x="100" y="41"/>
                    <a:pt x="91" y="50"/>
                  </a:cubicBezTo>
                  <a:cubicBezTo>
                    <a:pt x="98" y="42"/>
                    <a:pt x="105" y="35"/>
                    <a:pt x="111" y="29"/>
                  </a:cubicBezTo>
                  <a:cubicBezTo>
                    <a:pt x="111" y="28"/>
                    <a:pt x="111" y="27"/>
                    <a:pt x="111" y="27"/>
                  </a:cubicBezTo>
                  <a:cubicBezTo>
                    <a:pt x="111" y="26"/>
                    <a:pt x="111" y="25"/>
                    <a:pt x="111" y="25"/>
                  </a:cubicBezTo>
                  <a:cubicBezTo>
                    <a:pt x="109" y="24"/>
                    <a:pt x="108" y="24"/>
                    <a:pt x="107" y="25"/>
                  </a:cubicBezTo>
                  <a:cubicBezTo>
                    <a:pt x="69" y="64"/>
                    <a:pt x="26" y="122"/>
                    <a:pt x="10" y="172"/>
                  </a:cubicBezTo>
                  <a:cubicBezTo>
                    <a:pt x="6" y="176"/>
                    <a:pt x="3" y="180"/>
                    <a:pt x="1" y="185"/>
                  </a:cubicBezTo>
                  <a:cubicBezTo>
                    <a:pt x="1" y="185"/>
                    <a:pt x="0" y="185"/>
                    <a:pt x="0" y="186"/>
                  </a:cubicBezTo>
                  <a:cubicBezTo>
                    <a:pt x="0" y="186"/>
                    <a:pt x="1" y="187"/>
                    <a:pt x="1" y="188"/>
                  </a:cubicBezTo>
                  <a:cubicBezTo>
                    <a:pt x="2" y="189"/>
                    <a:pt x="4" y="189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4" y="190"/>
                    <a:pt x="2" y="191"/>
                    <a:pt x="1" y="193"/>
                  </a:cubicBezTo>
                  <a:cubicBezTo>
                    <a:pt x="1" y="193"/>
                    <a:pt x="1" y="194"/>
                    <a:pt x="1" y="194"/>
                  </a:cubicBezTo>
                  <a:cubicBezTo>
                    <a:pt x="1" y="195"/>
                    <a:pt x="1" y="196"/>
                    <a:pt x="2" y="196"/>
                  </a:cubicBezTo>
                  <a:cubicBezTo>
                    <a:pt x="2" y="197"/>
                    <a:pt x="3" y="197"/>
                    <a:pt x="4" y="197"/>
                  </a:cubicBezTo>
                  <a:cubicBezTo>
                    <a:pt x="3" y="201"/>
                    <a:pt x="3" y="206"/>
                    <a:pt x="3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4" y="213"/>
                    <a:pt x="5" y="213"/>
                  </a:cubicBezTo>
                  <a:cubicBezTo>
                    <a:pt x="6" y="213"/>
                    <a:pt x="7" y="212"/>
                    <a:pt x="8" y="211"/>
                  </a:cubicBezTo>
                  <a:cubicBezTo>
                    <a:pt x="8" y="211"/>
                    <a:pt x="17" y="190"/>
                    <a:pt x="19" y="186"/>
                  </a:cubicBezTo>
                  <a:cubicBezTo>
                    <a:pt x="24" y="183"/>
                    <a:pt x="28" y="179"/>
                    <a:pt x="33" y="175"/>
                  </a:cubicBezTo>
                  <a:cubicBezTo>
                    <a:pt x="33" y="175"/>
                    <a:pt x="32" y="176"/>
                    <a:pt x="32" y="177"/>
                  </a:cubicBezTo>
                  <a:cubicBezTo>
                    <a:pt x="32" y="181"/>
                    <a:pt x="33" y="186"/>
                    <a:pt x="33" y="190"/>
                  </a:cubicBezTo>
                  <a:cubicBezTo>
                    <a:pt x="33" y="191"/>
                    <a:pt x="34" y="192"/>
                    <a:pt x="35" y="192"/>
                  </a:cubicBezTo>
                  <a:cubicBezTo>
                    <a:pt x="36" y="192"/>
                    <a:pt x="37" y="192"/>
                    <a:pt x="38" y="191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60" y="162"/>
                    <a:pt x="66" y="154"/>
                    <a:pt x="72" y="146"/>
                  </a:cubicBezTo>
                  <a:cubicBezTo>
                    <a:pt x="65" y="163"/>
                    <a:pt x="57" y="180"/>
                    <a:pt x="47" y="195"/>
                  </a:cubicBezTo>
                  <a:cubicBezTo>
                    <a:pt x="47" y="195"/>
                    <a:pt x="47" y="196"/>
                    <a:pt x="47" y="196"/>
                  </a:cubicBezTo>
                  <a:cubicBezTo>
                    <a:pt x="47" y="197"/>
                    <a:pt x="47" y="198"/>
                    <a:pt x="48" y="198"/>
                  </a:cubicBezTo>
                  <a:cubicBezTo>
                    <a:pt x="49" y="199"/>
                    <a:pt x="51" y="199"/>
                    <a:pt x="52" y="198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75" y="175"/>
                    <a:pt x="90" y="161"/>
                    <a:pt x="104" y="146"/>
                  </a:cubicBezTo>
                  <a:cubicBezTo>
                    <a:pt x="95" y="168"/>
                    <a:pt x="90" y="188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0" y="206"/>
                    <a:pt x="90" y="207"/>
                    <a:pt x="92" y="208"/>
                  </a:cubicBezTo>
                  <a:cubicBezTo>
                    <a:pt x="93" y="208"/>
                    <a:pt x="94" y="207"/>
                    <a:pt x="95" y="206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7" y="154"/>
                    <a:pt x="120" y="146"/>
                    <a:pt x="124" y="139"/>
                  </a:cubicBezTo>
                  <a:cubicBezTo>
                    <a:pt x="115" y="165"/>
                    <a:pt x="107" y="191"/>
                    <a:pt x="103" y="218"/>
                  </a:cubicBezTo>
                  <a:cubicBezTo>
                    <a:pt x="103" y="218"/>
                    <a:pt x="103" y="219"/>
                    <a:pt x="103" y="219"/>
                  </a:cubicBezTo>
                  <a:cubicBezTo>
                    <a:pt x="103" y="220"/>
                    <a:pt x="104" y="221"/>
                    <a:pt x="105" y="221"/>
                  </a:cubicBezTo>
                  <a:cubicBezTo>
                    <a:pt x="106" y="222"/>
                    <a:pt x="108" y="221"/>
                    <a:pt x="108" y="219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6" y="166"/>
                    <a:pt x="133" y="141"/>
                    <a:pt x="144" y="117"/>
                  </a:cubicBezTo>
                  <a:cubicBezTo>
                    <a:pt x="148" y="107"/>
                    <a:pt x="153" y="97"/>
                    <a:pt x="159" y="87"/>
                  </a:cubicBezTo>
                  <a:cubicBezTo>
                    <a:pt x="172" y="63"/>
                    <a:pt x="185" y="38"/>
                    <a:pt x="187" y="11"/>
                  </a:cubicBezTo>
                  <a:cubicBezTo>
                    <a:pt x="187" y="10"/>
                    <a:pt x="187" y="9"/>
                    <a:pt x="186" y="9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65" y="14"/>
                    <a:pt x="148" y="37"/>
                    <a:pt x="135" y="56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12" y="85"/>
                    <a:pt x="102" y="99"/>
                    <a:pt x="91" y="113"/>
                  </a:cubicBezTo>
                  <a:cubicBezTo>
                    <a:pt x="92" y="110"/>
                    <a:pt x="93" y="108"/>
                    <a:pt x="94" y="105"/>
                  </a:cubicBezTo>
                  <a:cubicBezTo>
                    <a:pt x="97" y="97"/>
                    <a:pt x="100" y="88"/>
                    <a:pt x="103" y="80"/>
                  </a:cubicBezTo>
                  <a:cubicBezTo>
                    <a:pt x="107" y="74"/>
                    <a:pt x="110" y="68"/>
                    <a:pt x="112" y="63"/>
                  </a:cubicBezTo>
                  <a:cubicBezTo>
                    <a:pt x="122" y="52"/>
                    <a:pt x="130" y="40"/>
                    <a:pt x="136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5"/>
                    <a:pt x="135" y="25"/>
                  </a:cubicBezTo>
                  <a:cubicBezTo>
                    <a:pt x="135" y="24"/>
                    <a:pt x="134" y="24"/>
                    <a:pt x="133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5" y="17"/>
                    <a:pt x="138" y="11"/>
                    <a:pt x="141" y="4"/>
                  </a:cubicBezTo>
                  <a:cubicBezTo>
                    <a:pt x="141" y="4"/>
                    <a:pt x="141" y="4"/>
                    <a:pt x="141" y="3"/>
                  </a:cubicBezTo>
                  <a:cubicBezTo>
                    <a:pt x="141" y="2"/>
                    <a:pt x="141" y="1"/>
                    <a:pt x="140" y="1"/>
                  </a:cubicBezTo>
                  <a:cubicBezTo>
                    <a:pt x="139" y="0"/>
                    <a:pt x="137" y="1"/>
                    <a:pt x="136" y="2"/>
                  </a:cubicBezTo>
                  <a:close/>
                  <a:moveTo>
                    <a:pt x="68" y="79"/>
                  </a:moveTo>
                  <a:cubicBezTo>
                    <a:pt x="52" y="103"/>
                    <a:pt x="38" y="132"/>
                    <a:pt x="26" y="157"/>
                  </a:cubicBezTo>
                  <a:cubicBezTo>
                    <a:pt x="23" y="160"/>
                    <a:pt x="21" y="162"/>
                    <a:pt x="18" y="164"/>
                  </a:cubicBezTo>
                  <a:cubicBezTo>
                    <a:pt x="29" y="135"/>
                    <a:pt x="48" y="105"/>
                    <a:pt x="68" y="79"/>
                  </a:cubicBezTo>
                  <a:close/>
                  <a:moveTo>
                    <a:pt x="116" y="36"/>
                  </a:moveTo>
                  <a:cubicBezTo>
                    <a:pt x="113" y="44"/>
                    <a:pt x="109" y="52"/>
                    <a:pt x="106" y="60"/>
                  </a:cubicBezTo>
                  <a:cubicBezTo>
                    <a:pt x="106" y="60"/>
                    <a:pt x="105" y="59"/>
                    <a:pt x="105" y="58"/>
                  </a:cubicBezTo>
                  <a:cubicBezTo>
                    <a:pt x="104" y="58"/>
                    <a:pt x="103" y="57"/>
                    <a:pt x="102" y="58"/>
                  </a:cubicBezTo>
                  <a:cubicBezTo>
                    <a:pt x="82" y="65"/>
                    <a:pt x="69" y="91"/>
                    <a:pt x="56" y="116"/>
                  </a:cubicBezTo>
                  <a:cubicBezTo>
                    <a:pt x="55" y="117"/>
                    <a:pt x="55" y="118"/>
                    <a:pt x="54" y="119"/>
                  </a:cubicBezTo>
                  <a:cubicBezTo>
                    <a:pt x="49" y="126"/>
                    <a:pt x="45" y="133"/>
                    <a:pt x="41" y="140"/>
                  </a:cubicBezTo>
                  <a:cubicBezTo>
                    <a:pt x="40" y="141"/>
                    <a:pt x="39" y="143"/>
                    <a:pt x="38" y="144"/>
                  </a:cubicBezTo>
                  <a:cubicBezTo>
                    <a:pt x="58" y="101"/>
                    <a:pt x="84" y="55"/>
                    <a:pt x="116" y="36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lose/>
                  <a:moveTo>
                    <a:pt x="97" y="66"/>
                  </a:moveTo>
                  <a:cubicBezTo>
                    <a:pt x="95" y="71"/>
                    <a:pt x="92" y="76"/>
                    <a:pt x="88" y="81"/>
                  </a:cubicBezTo>
                  <a:cubicBezTo>
                    <a:pt x="88" y="82"/>
                    <a:pt x="87" y="82"/>
                    <a:pt x="86" y="83"/>
                  </a:cubicBezTo>
                  <a:cubicBezTo>
                    <a:pt x="81" y="89"/>
                    <a:pt x="75" y="95"/>
                    <a:pt x="70" y="100"/>
                  </a:cubicBezTo>
                  <a:cubicBezTo>
                    <a:pt x="78" y="86"/>
                    <a:pt x="87" y="73"/>
                    <a:pt x="97" y="66"/>
                  </a:cubicBezTo>
                  <a:close/>
                  <a:moveTo>
                    <a:pt x="98" y="79"/>
                  </a:moveTo>
                  <a:cubicBezTo>
                    <a:pt x="94" y="85"/>
                    <a:pt x="90" y="91"/>
                    <a:pt x="87" y="97"/>
                  </a:cubicBezTo>
                  <a:cubicBezTo>
                    <a:pt x="86" y="97"/>
                    <a:pt x="85" y="97"/>
                    <a:pt x="85" y="98"/>
                  </a:cubicBezTo>
                  <a:cubicBezTo>
                    <a:pt x="83" y="99"/>
                    <a:pt x="82" y="100"/>
                    <a:pt x="81" y="101"/>
                  </a:cubicBezTo>
                  <a:cubicBezTo>
                    <a:pt x="85" y="95"/>
                    <a:pt x="89" y="90"/>
                    <a:pt x="93" y="84"/>
                  </a:cubicBezTo>
                  <a:cubicBezTo>
                    <a:pt x="94" y="83"/>
                    <a:pt x="96" y="81"/>
                    <a:pt x="98" y="79"/>
                  </a:cubicBezTo>
                  <a:close/>
                  <a:moveTo>
                    <a:pt x="48" y="146"/>
                  </a:moveTo>
                  <a:cubicBezTo>
                    <a:pt x="53" y="141"/>
                    <a:pt x="58" y="134"/>
                    <a:pt x="63" y="128"/>
                  </a:cubicBezTo>
                  <a:cubicBezTo>
                    <a:pt x="68" y="121"/>
                    <a:pt x="73" y="115"/>
                    <a:pt x="79" y="110"/>
                  </a:cubicBezTo>
                  <a:cubicBezTo>
                    <a:pt x="67" y="128"/>
                    <a:pt x="54" y="145"/>
                    <a:pt x="40" y="160"/>
                  </a:cubicBezTo>
                  <a:cubicBezTo>
                    <a:pt x="41" y="156"/>
                    <a:pt x="42" y="153"/>
                    <a:pt x="43" y="150"/>
                  </a:cubicBezTo>
                  <a:cubicBezTo>
                    <a:pt x="44" y="149"/>
                    <a:pt x="46" y="148"/>
                    <a:pt x="48" y="146"/>
                  </a:cubicBezTo>
                  <a:close/>
                  <a:moveTo>
                    <a:pt x="34" y="160"/>
                  </a:moveTo>
                  <a:cubicBezTo>
                    <a:pt x="34" y="162"/>
                    <a:pt x="34" y="165"/>
                    <a:pt x="33" y="167"/>
                  </a:cubicBezTo>
                  <a:cubicBezTo>
                    <a:pt x="30" y="170"/>
                    <a:pt x="27" y="173"/>
                    <a:pt x="24" y="176"/>
                  </a:cubicBezTo>
                  <a:cubicBezTo>
                    <a:pt x="25" y="173"/>
                    <a:pt x="26" y="171"/>
                    <a:pt x="27" y="169"/>
                  </a:cubicBezTo>
                  <a:cubicBezTo>
                    <a:pt x="29" y="166"/>
                    <a:pt x="32" y="164"/>
                    <a:pt x="34" y="160"/>
                  </a:cubicBezTo>
                  <a:close/>
                  <a:moveTo>
                    <a:pt x="16" y="181"/>
                  </a:moveTo>
                  <a:cubicBezTo>
                    <a:pt x="15" y="181"/>
                    <a:pt x="15" y="183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3"/>
                    <a:pt x="15" y="182"/>
                    <a:pt x="16" y="181"/>
                  </a:cubicBezTo>
                  <a:close/>
                  <a:moveTo>
                    <a:pt x="10" y="193"/>
                  </a:moveTo>
                  <a:cubicBezTo>
                    <a:pt x="10" y="193"/>
                    <a:pt x="10" y="193"/>
                    <a:pt x="10" y="194"/>
                  </a:cubicBezTo>
                  <a:cubicBezTo>
                    <a:pt x="10" y="194"/>
                    <a:pt x="10" y="193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lose/>
                  <a:moveTo>
                    <a:pt x="78" y="121"/>
                  </a:moveTo>
                  <a:cubicBezTo>
                    <a:pt x="77" y="121"/>
                    <a:pt x="77" y="122"/>
                    <a:pt x="77" y="123"/>
                  </a:cubicBezTo>
                  <a:cubicBezTo>
                    <a:pt x="76" y="123"/>
                    <a:pt x="76" y="124"/>
                    <a:pt x="76" y="124"/>
                  </a:cubicBezTo>
                  <a:cubicBezTo>
                    <a:pt x="76" y="125"/>
                    <a:pt x="77" y="126"/>
                    <a:pt x="77" y="126"/>
                  </a:cubicBezTo>
                  <a:cubicBezTo>
                    <a:pt x="78" y="127"/>
                    <a:pt x="79" y="127"/>
                    <a:pt x="80" y="126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69" y="140"/>
                    <a:pt x="59" y="154"/>
                    <a:pt x="50" y="167"/>
                  </a:cubicBezTo>
                  <a:cubicBezTo>
                    <a:pt x="50" y="167"/>
                    <a:pt x="43" y="176"/>
                    <a:pt x="38" y="182"/>
                  </a:cubicBezTo>
                  <a:cubicBezTo>
                    <a:pt x="38" y="181"/>
                    <a:pt x="38" y="179"/>
                    <a:pt x="38" y="177"/>
                  </a:cubicBezTo>
                  <a:cubicBezTo>
                    <a:pt x="38" y="175"/>
                    <a:pt x="38" y="172"/>
                    <a:pt x="38" y="169"/>
                  </a:cubicBezTo>
                  <a:cubicBezTo>
                    <a:pt x="53" y="155"/>
                    <a:pt x="66" y="138"/>
                    <a:pt x="78" y="121"/>
                  </a:cubicBezTo>
                  <a:close/>
                  <a:moveTo>
                    <a:pt x="128" y="74"/>
                  </a:moveTo>
                  <a:cubicBezTo>
                    <a:pt x="139" y="59"/>
                    <a:pt x="139" y="59"/>
                    <a:pt x="139" y="59"/>
                  </a:cubicBezTo>
                  <a:cubicBezTo>
                    <a:pt x="151" y="42"/>
                    <a:pt x="166" y="23"/>
                    <a:pt x="181" y="15"/>
                  </a:cubicBezTo>
                  <a:cubicBezTo>
                    <a:pt x="178" y="39"/>
                    <a:pt x="166" y="62"/>
                    <a:pt x="154" y="84"/>
                  </a:cubicBezTo>
                  <a:cubicBezTo>
                    <a:pt x="149" y="94"/>
                    <a:pt x="143" y="105"/>
                    <a:pt x="139" y="115"/>
                  </a:cubicBezTo>
                  <a:cubicBezTo>
                    <a:pt x="134" y="127"/>
                    <a:pt x="130" y="138"/>
                    <a:pt x="126" y="149"/>
                  </a:cubicBezTo>
                  <a:cubicBezTo>
                    <a:pt x="129" y="138"/>
                    <a:pt x="133" y="127"/>
                    <a:pt x="137" y="116"/>
                  </a:cubicBezTo>
                  <a:cubicBezTo>
                    <a:pt x="142" y="102"/>
                    <a:pt x="148" y="87"/>
                    <a:pt x="152" y="72"/>
                  </a:cubicBezTo>
                  <a:cubicBezTo>
                    <a:pt x="155" y="65"/>
                    <a:pt x="157" y="58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49"/>
                    <a:pt x="159" y="48"/>
                    <a:pt x="158" y="47"/>
                  </a:cubicBezTo>
                  <a:cubicBezTo>
                    <a:pt x="157" y="47"/>
                    <a:pt x="155" y="47"/>
                    <a:pt x="155" y="48"/>
                  </a:cubicBezTo>
                  <a:cubicBezTo>
                    <a:pt x="136" y="78"/>
                    <a:pt x="121" y="105"/>
                    <a:pt x="110" y="130"/>
                  </a:cubicBezTo>
                  <a:cubicBezTo>
                    <a:pt x="95" y="148"/>
                    <a:pt x="78" y="165"/>
                    <a:pt x="61" y="182"/>
                  </a:cubicBezTo>
                  <a:cubicBezTo>
                    <a:pt x="70" y="165"/>
                    <a:pt x="77" y="148"/>
                    <a:pt x="84" y="130"/>
                  </a:cubicBezTo>
                  <a:cubicBezTo>
                    <a:pt x="98" y="111"/>
                    <a:pt x="113" y="92"/>
                    <a:pt x="128" y="74"/>
                  </a:cubicBezTo>
                  <a:close/>
                  <a:moveTo>
                    <a:pt x="145" y="74"/>
                  </a:moveTo>
                  <a:cubicBezTo>
                    <a:pt x="143" y="78"/>
                    <a:pt x="141" y="82"/>
                    <a:pt x="140" y="86"/>
                  </a:cubicBezTo>
                  <a:cubicBezTo>
                    <a:pt x="136" y="95"/>
                    <a:pt x="131" y="103"/>
                    <a:pt x="125" y="110"/>
                  </a:cubicBezTo>
                  <a:cubicBezTo>
                    <a:pt x="131" y="99"/>
                    <a:pt x="137" y="87"/>
                    <a:pt x="145" y="74"/>
                  </a:cubicBezTo>
                  <a:close/>
                  <a:moveTo>
                    <a:pt x="127" y="117"/>
                  </a:moveTo>
                  <a:cubicBezTo>
                    <a:pt x="121" y="131"/>
                    <a:pt x="115" y="146"/>
                    <a:pt x="109" y="160"/>
                  </a:cubicBezTo>
                  <a:cubicBezTo>
                    <a:pt x="109" y="160"/>
                    <a:pt x="103" y="174"/>
                    <a:pt x="97" y="186"/>
                  </a:cubicBezTo>
                  <a:cubicBezTo>
                    <a:pt x="100" y="170"/>
                    <a:pt x="106" y="153"/>
                    <a:pt x="115" y="133"/>
                  </a:cubicBezTo>
                  <a:cubicBezTo>
                    <a:pt x="119" y="128"/>
                    <a:pt x="123" y="122"/>
                    <a:pt x="127" y="11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8" name="Freeform 177"/>
            <p:cNvSpPr>
              <a:spLocks noEditPoints="1" noChangeArrowheads="1"/>
            </p:cNvSpPr>
            <p:nvPr/>
          </p:nvSpPr>
          <p:spPr bwMode="auto">
            <a:xfrm>
              <a:off x="3238" y="1551"/>
              <a:ext cx="494" cy="293"/>
            </a:xfrm>
            <a:custGeom>
              <a:avLst/>
              <a:gdLst>
                <a:gd name="T0" fmla="*/ 245 w 341"/>
                <a:gd name="T1" fmla="*/ 81 h 203"/>
                <a:gd name="T2" fmla="*/ 200 w 341"/>
                <a:gd name="T3" fmla="*/ 139 h 203"/>
                <a:gd name="T4" fmla="*/ 176 w 341"/>
                <a:gd name="T5" fmla="*/ 131 h 203"/>
                <a:gd name="T6" fmla="*/ 212 w 341"/>
                <a:gd name="T7" fmla="*/ 92 h 203"/>
                <a:gd name="T8" fmla="*/ 273 w 341"/>
                <a:gd name="T9" fmla="*/ 6 h 203"/>
                <a:gd name="T10" fmla="*/ 269 w 341"/>
                <a:gd name="T11" fmla="*/ 3 h 203"/>
                <a:gd name="T12" fmla="*/ 95 w 341"/>
                <a:gd name="T13" fmla="*/ 152 h 203"/>
                <a:gd name="T14" fmla="*/ 183 w 341"/>
                <a:gd name="T15" fmla="*/ 34 h 203"/>
                <a:gd name="T16" fmla="*/ 193 w 341"/>
                <a:gd name="T17" fmla="*/ 27 h 203"/>
                <a:gd name="T18" fmla="*/ 194 w 341"/>
                <a:gd name="T19" fmla="*/ 24 h 203"/>
                <a:gd name="T20" fmla="*/ 152 w 341"/>
                <a:gd name="T21" fmla="*/ 26 h 203"/>
                <a:gd name="T22" fmla="*/ 178 w 341"/>
                <a:gd name="T23" fmla="*/ 8 h 203"/>
                <a:gd name="T24" fmla="*/ 179 w 341"/>
                <a:gd name="T25" fmla="*/ 5 h 203"/>
                <a:gd name="T26" fmla="*/ 123 w 341"/>
                <a:gd name="T27" fmla="*/ 31 h 203"/>
                <a:gd name="T28" fmla="*/ 63 w 341"/>
                <a:gd name="T29" fmla="*/ 58 h 203"/>
                <a:gd name="T30" fmla="*/ 0 w 341"/>
                <a:gd name="T31" fmla="*/ 87 h 203"/>
                <a:gd name="T32" fmla="*/ 3 w 341"/>
                <a:gd name="T33" fmla="*/ 89 h 203"/>
                <a:gd name="T34" fmla="*/ 37 w 341"/>
                <a:gd name="T35" fmla="*/ 78 h 203"/>
                <a:gd name="T36" fmla="*/ 35 w 341"/>
                <a:gd name="T37" fmla="*/ 81 h 203"/>
                <a:gd name="T38" fmla="*/ 23 w 341"/>
                <a:gd name="T39" fmla="*/ 84 h 203"/>
                <a:gd name="T40" fmla="*/ 13 w 341"/>
                <a:gd name="T41" fmla="*/ 87 h 203"/>
                <a:gd name="T42" fmla="*/ 11 w 341"/>
                <a:gd name="T43" fmla="*/ 90 h 203"/>
                <a:gd name="T44" fmla="*/ 21 w 341"/>
                <a:gd name="T45" fmla="*/ 90 h 203"/>
                <a:gd name="T46" fmla="*/ 162 w 341"/>
                <a:gd name="T47" fmla="*/ 29 h 203"/>
                <a:gd name="T48" fmla="*/ 76 w 341"/>
                <a:gd name="T49" fmla="*/ 123 h 203"/>
                <a:gd name="T50" fmla="*/ 76 w 341"/>
                <a:gd name="T51" fmla="*/ 126 h 203"/>
                <a:gd name="T52" fmla="*/ 128 w 341"/>
                <a:gd name="T53" fmla="*/ 94 h 203"/>
                <a:gd name="T54" fmla="*/ 86 w 341"/>
                <a:gd name="T55" fmla="*/ 160 h 203"/>
                <a:gd name="T56" fmla="*/ 90 w 341"/>
                <a:gd name="T57" fmla="*/ 162 h 203"/>
                <a:gd name="T58" fmla="*/ 266 w 341"/>
                <a:gd name="T59" fmla="*/ 10 h 203"/>
                <a:gd name="T60" fmla="*/ 184 w 341"/>
                <a:gd name="T61" fmla="*/ 114 h 203"/>
                <a:gd name="T62" fmla="*/ 130 w 341"/>
                <a:gd name="T63" fmla="*/ 198 h 203"/>
                <a:gd name="T64" fmla="*/ 131 w 341"/>
                <a:gd name="T65" fmla="*/ 203 h 203"/>
                <a:gd name="T66" fmla="*/ 187 w 341"/>
                <a:gd name="T67" fmla="*/ 163 h 203"/>
                <a:gd name="T68" fmla="*/ 181 w 341"/>
                <a:gd name="T69" fmla="*/ 182 h 203"/>
                <a:gd name="T70" fmla="*/ 185 w 341"/>
                <a:gd name="T71" fmla="*/ 184 h 203"/>
                <a:gd name="T72" fmla="*/ 271 w 341"/>
                <a:gd name="T73" fmla="*/ 101 h 203"/>
                <a:gd name="T74" fmla="*/ 335 w 341"/>
                <a:gd name="T75" fmla="*/ 42 h 203"/>
                <a:gd name="T76" fmla="*/ 279 w 341"/>
                <a:gd name="T77" fmla="*/ 122 h 203"/>
                <a:gd name="T78" fmla="*/ 257 w 341"/>
                <a:gd name="T79" fmla="*/ 148 h 203"/>
                <a:gd name="T80" fmla="*/ 340 w 341"/>
                <a:gd name="T81" fmla="*/ 40 h 203"/>
                <a:gd name="T82" fmla="*/ 277 w 341"/>
                <a:gd name="T83" fmla="*/ 85 h 203"/>
                <a:gd name="T84" fmla="*/ 254 w 341"/>
                <a:gd name="T85" fmla="*/ 113 h 203"/>
                <a:gd name="T86" fmla="*/ 252 w 341"/>
                <a:gd name="T87" fmla="*/ 97 h 203"/>
                <a:gd name="T88" fmla="*/ 321 w 341"/>
                <a:gd name="T89" fmla="*/ 3 h 203"/>
                <a:gd name="T90" fmla="*/ 317 w 341"/>
                <a:gd name="T91" fmla="*/ 1 h 203"/>
                <a:gd name="T92" fmla="*/ 100 w 341"/>
                <a:gd name="T93" fmla="*/ 51 h 203"/>
                <a:gd name="T94" fmla="*/ 103 w 341"/>
                <a:gd name="T95" fmla="*/ 48 h 203"/>
                <a:gd name="T96" fmla="*/ 103 w 341"/>
                <a:gd name="T97" fmla="*/ 55 h 203"/>
                <a:gd name="T98" fmla="*/ 94 w 341"/>
                <a:gd name="T99" fmla="*/ 61 h 203"/>
                <a:gd name="T100" fmla="*/ 153 w 341"/>
                <a:gd name="T101" fmla="*/ 58 h 203"/>
                <a:gd name="T102" fmla="*/ 88 w 341"/>
                <a:gd name="T103" fmla="*/ 118 h 203"/>
                <a:gd name="T104" fmla="*/ 249 w 341"/>
                <a:gd name="T105" fmla="*/ 84 h 203"/>
                <a:gd name="T106" fmla="*/ 248 w 341"/>
                <a:gd name="T107" fmla="*/ 93 h 203"/>
                <a:gd name="T108" fmla="*/ 249 w 341"/>
                <a:gd name="T109" fmla="*/ 8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3">
                  <a:moveTo>
                    <a:pt x="317" y="1"/>
                  </a:moveTo>
                  <a:cubicBezTo>
                    <a:pt x="289" y="20"/>
                    <a:pt x="266" y="51"/>
                    <a:pt x="245" y="81"/>
                  </a:cubicBezTo>
                  <a:cubicBezTo>
                    <a:pt x="233" y="97"/>
                    <a:pt x="223" y="112"/>
                    <a:pt x="212" y="125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82" y="161"/>
                    <a:pt x="158" y="190"/>
                    <a:pt x="135" y="197"/>
                  </a:cubicBezTo>
                  <a:cubicBezTo>
                    <a:pt x="136" y="176"/>
                    <a:pt x="159" y="150"/>
                    <a:pt x="176" y="131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5" y="110"/>
                    <a:pt x="203" y="101"/>
                    <a:pt x="212" y="92"/>
                  </a:cubicBezTo>
                  <a:cubicBezTo>
                    <a:pt x="237" y="65"/>
                    <a:pt x="266" y="35"/>
                    <a:pt x="273" y="6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1" y="3"/>
                    <a:pt x="270" y="3"/>
                    <a:pt x="269" y="3"/>
                  </a:cubicBezTo>
                  <a:cubicBezTo>
                    <a:pt x="224" y="14"/>
                    <a:pt x="193" y="51"/>
                    <a:pt x="162" y="87"/>
                  </a:cubicBezTo>
                  <a:cubicBezTo>
                    <a:pt x="142" y="111"/>
                    <a:pt x="121" y="136"/>
                    <a:pt x="95" y="152"/>
                  </a:cubicBezTo>
                  <a:cubicBezTo>
                    <a:pt x="111" y="122"/>
                    <a:pt x="134" y="94"/>
                    <a:pt x="157" y="67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6" y="32"/>
                    <a:pt x="189" y="29"/>
                    <a:pt x="193" y="27"/>
                  </a:cubicBezTo>
                  <a:cubicBezTo>
                    <a:pt x="193" y="26"/>
                    <a:pt x="194" y="25"/>
                    <a:pt x="194" y="25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3" y="23"/>
                    <a:pt x="193" y="22"/>
                    <a:pt x="192" y="22"/>
                  </a:cubicBezTo>
                  <a:cubicBezTo>
                    <a:pt x="178" y="20"/>
                    <a:pt x="165" y="22"/>
                    <a:pt x="152" y="26"/>
                  </a:cubicBezTo>
                  <a:cubicBezTo>
                    <a:pt x="151" y="26"/>
                    <a:pt x="150" y="26"/>
                    <a:pt x="149" y="26"/>
                  </a:cubicBezTo>
                  <a:cubicBezTo>
                    <a:pt x="159" y="21"/>
                    <a:pt x="169" y="15"/>
                    <a:pt x="178" y="8"/>
                  </a:cubicBezTo>
                  <a:cubicBezTo>
                    <a:pt x="179" y="8"/>
                    <a:pt x="180" y="7"/>
                    <a:pt x="180" y="6"/>
                  </a:cubicBezTo>
                  <a:cubicBezTo>
                    <a:pt x="180" y="5"/>
                    <a:pt x="179" y="5"/>
                    <a:pt x="179" y="5"/>
                  </a:cubicBezTo>
                  <a:cubicBezTo>
                    <a:pt x="178" y="3"/>
                    <a:pt x="177" y="3"/>
                    <a:pt x="176" y="4"/>
                  </a:cubicBezTo>
                  <a:cubicBezTo>
                    <a:pt x="159" y="12"/>
                    <a:pt x="142" y="21"/>
                    <a:pt x="123" y="31"/>
                  </a:cubicBezTo>
                  <a:cubicBezTo>
                    <a:pt x="104" y="37"/>
                    <a:pt x="85" y="47"/>
                    <a:pt x="66" y="57"/>
                  </a:cubicBezTo>
                  <a:cubicBezTo>
                    <a:pt x="65" y="57"/>
                    <a:pt x="64" y="58"/>
                    <a:pt x="63" y="58"/>
                  </a:cubicBezTo>
                  <a:cubicBezTo>
                    <a:pt x="42" y="66"/>
                    <a:pt x="21" y="75"/>
                    <a:pt x="1" y="84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2" y="90"/>
                    <a:pt x="3" y="89"/>
                  </a:cubicBezTo>
                  <a:cubicBezTo>
                    <a:pt x="18" y="86"/>
                    <a:pt x="33" y="79"/>
                    <a:pt x="49" y="71"/>
                  </a:cubicBezTo>
                  <a:cubicBezTo>
                    <a:pt x="45" y="74"/>
                    <a:pt x="41" y="76"/>
                    <a:pt x="37" y="78"/>
                  </a:cubicBezTo>
                  <a:cubicBezTo>
                    <a:pt x="36" y="79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4"/>
                    <a:pt x="20" y="85"/>
                    <a:pt x="20" y="85"/>
                  </a:cubicBezTo>
                  <a:cubicBezTo>
                    <a:pt x="17" y="86"/>
                    <a:pt x="15" y="86"/>
                    <a:pt x="13" y="87"/>
                  </a:cubicBezTo>
                  <a:cubicBezTo>
                    <a:pt x="12" y="87"/>
                    <a:pt x="11" y="88"/>
                    <a:pt x="11" y="89"/>
                  </a:cubicBezTo>
                  <a:cubicBezTo>
                    <a:pt x="11" y="89"/>
                    <a:pt x="11" y="89"/>
                    <a:pt x="11" y="90"/>
                  </a:cubicBezTo>
                  <a:cubicBezTo>
                    <a:pt x="11" y="91"/>
                    <a:pt x="12" y="92"/>
                    <a:pt x="13" y="92"/>
                  </a:cubicBezTo>
                  <a:cubicBezTo>
                    <a:pt x="17" y="92"/>
                    <a:pt x="19" y="91"/>
                    <a:pt x="21" y="90"/>
                  </a:cubicBezTo>
                  <a:cubicBezTo>
                    <a:pt x="69" y="79"/>
                    <a:pt x="121" y="57"/>
                    <a:pt x="161" y="31"/>
                  </a:cubicBezTo>
                  <a:cubicBezTo>
                    <a:pt x="161" y="30"/>
                    <a:pt x="162" y="30"/>
                    <a:pt x="162" y="29"/>
                  </a:cubicBezTo>
                  <a:cubicBezTo>
                    <a:pt x="169" y="27"/>
                    <a:pt x="177" y="26"/>
                    <a:pt x="184" y="27"/>
                  </a:cubicBezTo>
                  <a:cubicBezTo>
                    <a:pt x="149" y="54"/>
                    <a:pt x="109" y="86"/>
                    <a:pt x="76" y="123"/>
                  </a:cubicBezTo>
                  <a:cubicBezTo>
                    <a:pt x="75" y="123"/>
                    <a:pt x="75" y="124"/>
                    <a:pt x="75" y="125"/>
                  </a:cubicBezTo>
                  <a:cubicBezTo>
                    <a:pt x="75" y="125"/>
                    <a:pt x="75" y="125"/>
                    <a:pt x="76" y="126"/>
                  </a:cubicBezTo>
                  <a:cubicBezTo>
                    <a:pt x="76" y="127"/>
                    <a:pt x="77" y="127"/>
                    <a:pt x="79" y="127"/>
                  </a:cubicBezTo>
                  <a:cubicBezTo>
                    <a:pt x="97" y="123"/>
                    <a:pt x="113" y="109"/>
                    <a:pt x="128" y="94"/>
                  </a:cubicBezTo>
                  <a:cubicBezTo>
                    <a:pt x="112" y="114"/>
                    <a:pt x="97" y="136"/>
                    <a:pt x="86" y="158"/>
                  </a:cubicBezTo>
                  <a:cubicBezTo>
                    <a:pt x="86" y="159"/>
                    <a:pt x="86" y="159"/>
                    <a:pt x="86" y="160"/>
                  </a:cubicBezTo>
                  <a:cubicBezTo>
                    <a:pt x="86" y="160"/>
                    <a:pt x="86" y="161"/>
                    <a:pt x="87" y="162"/>
                  </a:cubicBezTo>
                  <a:cubicBezTo>
                    <a:pt x="87" y="162"/>
                    <a:pt x="89" y="163"/>
                    <a:pt x="90" y="162"/>
                  </a:cubicBezTo>
                  <a:cubicBezTo>
                    <a:pt x="120" y="146"/>
                    <a:pt x="143" y="117"/>
                    <a:pt x="166" y="90"/>
                  </a:cubicBezTo>
                  <a:cubicBezTo>
                    <a:pt x="195" y="56"/>
                    <a:pt x="225" y="22"/>
                    <a:pt x="266" y="10"/>
                  </a:cubicBezTo>
                  <a:cubicBezTo>
                    <a:pt x="258" y="36"/>
                    <a:pt x="231" y="64"/>
                    <a:pt x="208" y="88"/>
                  </a:cubicBezTo>
                  <a:cubicBezTo>
                    <a:pt x="199" y="97"/>
                    <a:pt x="191" y="106"/>
                    <a:pt x="184" y="114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54" y="147"/>
                    <a:pt x="130" y="174"/>
                    <a:pt x="130" y="198"/>
                  </a:cubicBezTo>
                  <a:cubicBezTo>
                    <a:pt x="130" y="199"/>
                    <a:pt x="130" y="200"/>
                    <a:pt x="130" y="201"/>
                  </a:cubicBezTo>
                  <a:cubicBezTo>
                    <a:pt x="130" y="201"/>
                    <a:pt x="130" y="202"/>
                    <a:pt x="131" y="203"/>
                  </a:cubicBezTo>
                  <a:cubicBezTo>
                    <a:pt x="131" y="203"/>
                    <a:pt x="132" y="203"/>
                    <a:pt x="133" y="203"/>
                  </a:cubicBezTo>
                  <a:cubicBezTo>
                    <a:pt x="152" y="200"/>
                    <a:pt x="171" y="181"/>
                    <a:pt x="187" y="163"/>
                  </a:cubicBezTo>
                  <a:cubicBezTo>
                    <a:pt x="184" y="169"/>
                    <a:pt x="182" y="175"/>
                    <a:pt x="181" y="181"/>
                  </a:cubicBezTo>
                  <a:cubicBezTo>
                    <a:pt x="181" y="181"/>
                    <a:pt x="181" y="182"/>
                    <a:pt x="181" y="182"/>
                  </a:cubicBezTo>
                  <a:cubicBezTo>
                    <a:pt x="181" y="183"/>
                    <a:pt x="181" y="183"/>
                    <a:pt x="182" y="184"/>
                  </a:cubicBezTo>
                  <a:cubicBezTo>
                    <a:pt x="183" y="184"/>
                    <a:pt x="184" y="184"/>
                    <a:pt x="185" y="184"/>
                  </a:cubicBezTo>
                  <a:cubicBezTo>
                    <a:pt x="213" y="169"/>
                    <a:pt x="237" y="141"/>
                    <a:pt x="258" y="117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95" y="70"/>
                    <a:pt x="318" y="40"/>
                    <a:pt x="335" y="42"/>
                  </a:cubicBezTo>
                  <a:cubicBezTo>
                    <a:pt x="332" y="65"/>
                    <a:pt x="305" y="98"/>
                    <a:pt x="281" y="122"/>
                  </a:cubicBezTo>
                  <a:cubicBezTo>
                    <a:pt x="280" y="122"/>
                    <a:pt x="280" y="122"/>
                    <a:pt x="279" y="122"/>
                  </a:cubicBezTo>
                  <a:cubicBezTo>
                    <a:pt x="272" y="129"/>
                    <a:pt x="264" y="136"/>
                    <a:pt x="257" y="144"/>
                  </a:cubicBezTo>
                  <a:cubicBezTo>
                    <a:pt x="256" y="145"/>
                    <a:pt x="256" y="147"/>
                    <a:pt x="257" y="148"/>
                  </a:cubicBezTo>
                  <a:cubicBezTo>
                    <a:pt x="258" y="149"/>
                    <a:pt x="259" y="149"/>
                    <a:pt x="260" y="148"/>
                  </a:cubicBezTo>
                  <a:cubicBezTo>
                    <a:pt x="264" y="145"/>
                    <a:pt x="338" y="82"/>
                    <a:pt x="340" y="40"/>
                  </a:cubicBezTo>
                  <a:cubicBezTo>
                    <a:pt x="341" y="38"/>
                    <a:pt x="340" y="37"/>
                    <a:pt x="339" y="37"/>
                  </a:cubicBezTo>
                  <a:cubicBezTo>
                    <a:pt x="318" y="31"/>
                    <a:pt x="294" y="63"/>
                    <a:pt x="277" y="85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34" y="136"/>
                    <a:pt x="213" y="161"/>
                    <a:pt x="188" y="176"/>
                  </a:cubicBezTo>
                  <a:cubicBezTo>
                    <a:pt x="196" y="146"/>
                    <a:pt x="223" y="122"/>
                    <a:pt x="252" y="97"/>
                  </a:cubicBezTo>
                  <a:cubicBezTo>
                    <a:pt x="283" y="70"/>
                    <a:pt x="316" y="42"/>
                    <a:pt x="321" y="3"/>
                  </a:cubicBezTo>
                  <a:cubicBezTo>
                    <a:pt x="321" y="3"/>
                    <a:pt x="321" y="3"/>
                    <a:pt x="321" y="3"/>
                  </a:cubicBezTo>
                  <a:cubicBezTo>
                    <a:pt x="321" y="2"/>
                    <a:pt x="321" y="1"/>
                    <a:pt x="320" y="1"/>
                  </a:cubicBezTo>
                  <a:cubicBezTo>
                    <a:pt x="319" y="0"/>
                    <a:pt x="318" y="0"/>
                    <a:pt x="317" y="1"/>
                  </a:cubicBezTo>
                  <a:close/>
                  <a:moveTo>
                    <a:pt x="115" y="42"/>
                  </a:moveTo>
                  <a:cubicBezTo>
                    <a:pt x="110" y="45"/>
                    <a:pt x="105" y="48"/>
                    <a:pt x="100" y="51"/>
                  </a:cubicBezTo>
                  <a:cubicBezTo>
                    <a:pt x="87" y="59"/>
                    <a:pt x="73" y="66"/>
                    <a:pt x="60" y="71"/>
                  </a:cubicBezTo>
                  <a:cubicBezTo>
                    <a:pt x="75" y="63"/>
                    <a:pt x="89" y="55"/>
                    <a:pt x="103" y="48"/>
                  </a:cubicBezTo>
                  <a:cubicBezTo>
                    <a:pt x="107" y="46"/>
                    <a:pt x="111" y="44"/>
                    <a:pt x="115" y="42"/>
                  </a:cubicBezTo>
                  <a:close/>
                  <a:moveTo>
                    <a:pt x="103" y="55"/>
                  </a:moveTo>
                  <a:cubicBezTo>
                    <a:pt x="117" y="47"/>
                    <a:pt x="131" y="39"/>
                    <a:pt x="146" y="34"/>
                  </a:cubicBezTo>
                  <a:cubicBezTo>
                    <a:pt x="130" y="44"/>
                    <a:pt x="112" y="53"/>
                    <a:pt x="94" y="61"/>
                  </a:cubicBezTo>
                  <a:cubicBezTo>
                    <a:pt x="97" y="59"/>
                    <a:pt x="100" y="57"/>
                    <a:pt x="103" y="55"/>
                  </a:cubicBezTo>
                  <a:close/>
                  <a:moveTo>
                    <a:pt x="153" y="58"/>
                  </a:moveTo>
                  <a:cubicBezTo>
                    <a:pt x="152" y="60"/>
                    <a:pt x="150" y="62"/>
                    <a:pt x="149" y="63"/>
                  </a:cubicBezTo>
                  <a:cubicBezTo>
                    <a:pt x="129" y="86"/>
                    <a:pt x="110" y="108"/>
                    <a:pt x="88" y="118"/>
                  </a:cubicBezTo>
                  <a:cubicBezTo>
                    <a:pt x="108" y="96"/>
                    <a:pt x="131" y="76"/>
                    <a:pt x="153" y="58"/>
                  </a:cubicBezTo>
                  <a:close/>
                  <a:moveTo>
                    <a:pt x="249" y="84"/>
                  </a:moveTo>
                  <a:cubicBezTo>
                    <a:pt x="269" y="57"/>
                    <a:pt x="289" y="28"/>
                    <a:pt x="314" y="9"/>
                  </a:cubicBezTo>
                  <a:cubicBezTo>
                    <a:pt x="306" y="42"/>
                    <a:pt x="277" y="68"/>
                    <a:pt x="248" y="93"/>
                  </a:cubicBezTo>
                  <a:cubicBezTo>
                    <a:pt x="243" y="98"/>
                    <a:pt x="238" y="102"/>
                    <a:pt x="233" y="107"/>
                  </a:cubicBezTo>
                  <a:cubicBezTo>
                    <a:pt x="238" y="100"/>
                    <a:pt x="244" y="92"/>
                    <a:pt x="249" y="8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9" name="Freeform 178"/>
            <p:cNvSpPr>
              <a:spLocks noEditPoints="1" noChangeArrowheads="1"/>
            </p:cNvSpPr>
            <p:nvPr/>
          </p:nvSpPr>
          <p:spPr bwMode="auto">
            <a:xfrm>
              <a:off x="3826" y="1488"/>
              <a:ext cx="120" cy="414"/>
            </a:xfrm>
            <a:custGeom>
              <a:avLst/>
              <a:gdLst>
                <a:gd name="T0" fmla="*/ 32 w 83"/>
                <a:gd name="T1" fmla="*/ 172 h 286"/>
                <a:gd name="T2" fmla="*/ 29 w 83"/>
                <a:gd name="T3" fmla="*/ 190 h 286"/>
                <a:gd name="T4" fmla="*/ 38 w 83"/>
                <a:gd name="T5" fmla="*/ 116 h 286"/>
                <a:gd name="T6" fmla="*/ 56 w 83"/>
                <a:gd name="T7" fmla="*/ 31 h 286"/>
                <a:gd name="T8" fmla="*/ 51 w 83"/>
                <a:gd name="T9" fmla="*/ 14 h 286"/>
                <a:gd name="T10" fmla="*/ 44 w 83"/>
                <a:gd name="T11" fmla="*/ 23 h 286"/>
                <a:gd name="T12" fmla="*/ 45 w 83"/>
                <a:gd name="T13" fmla="*/ 29 h 286"/>
                <a:gd name="T14" fmla="*/ 49 w 83"/>
                <a:gd name="T15" fmla="*/ 23 h 286"/>
                <a:gd name="T16" fmla="*/ 50 w 83"/>
                <a:gd name="T17" fmla="*/ 31 h 286"/>
                <a:gd name="T18" fmla="*/ 48 w 83"/>
                <a:gd name="T19" fmla="*/ 42 h 286"/>
                <a:gd name="T20" fmla="*/ 37 w 83"/>
                <a:gd name="T21" fmla="*/ 80 h 286"/>
                <a:gd name="T22" fmla="*/ 21 w 83"/>
                <a:gd name="T23" fmla="*/ 131 h 286"/>
                <a:gd name="T24" fmla="*/ 0 w 83"/>
                <a:gd name="T25" fmla="*/ 251 h 286"/>
                <a:gd name="T26" fmla="*/ 5 w 83"/>
                <a:gd name="T27" fmla="*/ 253 h 286"/>
                <a:gd name="T28" fmla="*/ 5 w 83"/>
                <a:gd name="T29" fmla="*/ 266 h 286"/>
                <a:gd name="T30" fmla="*/ 8 w 83"/>
                <a:gd name="T31" fmla="*/ 281 h 286"/>
                <a:gd name="T32" fmla="*/ 10 w 83"/>
                <a:gd name="T33" fmla="*/ 278 h 286"/>
                <a:gd name="T34" fmla="*/ 11 w 83"/>
                <a:gd name="T35" fmla="*/ 242 h 286"/>
                <a:gd name="T36" fmla="*/ 10 w 83"/>
                <a:gd name="T37" fmla="*/ 283 h 286"/>
                <a:gd name="T38" fmla="*/ 12 w 83"/>
                <a:gd name="T39" fmla="*/ 286 h 286"/>
                <a:gd name="T40" fmla="*/ 35 w 83"/>
                <a:gd name="T41" fmla="*/ 189 h 286"/>
                <a:gd name="T42" fmla="*/ 83 w 83"/>
                <a:gd name="T43" fmla="*/ 4 h 286"/>
                <a:gd name="T44" fmla="*/ 81 w 83"/>
                <a:gd name="T45" fmla="*/ 1 h 286"/>
                <a:gd name="T46" fmla="*/ 26 w 83"/>
                <a:gd name="T47" fmla="*/ 133 h 286"/>
                <a:gd name="T48" fmla="*/ 35 w 83"/>
                <a:gd name="T49" fmla="*/ 103 h 286"/>
                <a:gd name="T50" fmla="*/ 28 w 83"/>
                <a:gd name="T51" fmla="*/ 133 h 286"/>
                <a:gd name="T52" fmla="*/ 5 w 83"/>
                <a:gd name="T53" fmla="*/ 242 h 286"/>
                <a:gd name="T54" fmla="*/ 27 w 83"/>
                <a:gd name="T55" fmla="*/ 156 h 286"/>
                <a:gd name="T56" fmla="*/ 21 w 83"/>
                <a:gd name="T57" fmla="*/ 210 h 286"/>
                <a:gd name="T58" fmla="*/ 27 w 83"/>
                <a:gd name="T59" fmla="*/ 156 h 286"/>
                <a:gd name="T60" fmla="*/ 54 w 83"/>
                <a:gd name="T61" fmla="*/ 94 h 286"/>
                <a:gd name="T62" fmla="*/ 67 w 83"/>
                <a:gd name="T63" fmla="*/ 3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286">
                  <a:moveTo>
                    <a:pt x="78" y="2"/>
                  </a:moveTo>
                  <a:cubicBezTo>
                    <a:pt x="49" y="54"/>
                    <a:pt x="40" y="114"/>
                    <a:pt x="32" y="172"/>
                  </a:cubicBezTo>
                  <a:cubicBezTo>
                    <a:pt x="31" y="178"/>
                    <a:pt x="30" y="183"/>
                    <a:pt x="30" y="188"/>
                  </a:cubicBezTo>
                  <a:cubicBezTo>
                    <a:pt x="29" y="189"/>
                    <a:pt x="29" y="189"/>
                    <a:pt x="29" y="190"/>
                  </a:cubicBezTo>
                  <a:cubicBezTo>
                    <a:pt x="29" y="186"/>
                    <a:pt x="30" y="183"/>
                    <a:pt x="30" y="180"/>
                  </a:cubicBezTo>
                  <a:cubicBezTo>
                    <a:pt x="32" y="159"/>
                    <a:pt x="35" y="137"/>
                    <a:pt x="38" y="116"/>
                  </a:cubicBezTo>
                  <a:cubicBezTo>
                    <a:pt x="43" y="96"/>
                    <a:pt x="47" y="77"/>
                    <a:pt x="51" y="57"/>
                  </a:cubicBezTo>
                  <a:cubicBezTo>
                    <a:pt x="54" y="48"/>
                    <a:pt x="56" y="39"/>
                    <a:pt x="56" y="31"/>
                  </a:cubicBezTo>
                  <a:cubicBezTo>
                    <a:pt x="56" y="25"/>
                    <a:pt x="55" y="20"/>
                    <a:pt x="53" y="15"/>
                  </a:cubicBezTo>
                  <a:cubicBezTo>
                    <a:pt x="52" y="15"/>
                    <a:pt x="52" y="14"/>
                    <a:pt x="51" y="14"/>
                  </a:cubicBezTo>
                  <a:cubicBezTo>
                    <a:pt x="50" y="14"/>
                    <a:pt x="50" y="14"/>
                    <a:pt x="49" y="14"/>
                  </a:cubicBezTo>
                  <a:cubicBezTo>
                    <a:pt x="44" y="17"/>
                    <a:pt x="44" y="20"/>
                    <a:pt x="44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9"/>
                    <a:pt x="45" y="29"/>
                  </a:cubicBezTo>
                  <a:cubicBezTo>
                    <a:pt x="46" y="29"/>
                    <a:pt x="48" y="29"/>
                    <a:pt x="48" y="2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50" y="25"/>
                    <a:pt x="50" y="28"/>
                    <a:pt x="50" y="31"/>
                  </a:cubicBezTo>
                  <a:cubicBezTo>
                    <a:pt x="50" y="34"/>
                    <a:pt x="50" y="37"/>
                    <a:pt x="49" y="40"/>
                  </a:cubicBezTo>
                  <a:cubicBezTo>
                    <a:pt x="49" y="41"/>
                    <a:pt x="48" y="41"/>
                    <a:pt x="48" y="42"/>
                  </a:cubicBezTo>
                  <a:cubicBezTo>
                    <a:pt x="45" y="51"/>
                    <a:pt x="43" y="60"/>
                    <a:pt x="41" y="70"/>
                  </a:cubicBezTo>
                  <a:cubicBezTo>
                    <a:pt x="40" y="73"/>
                    <a:pt x="38" y="76"/>
                    <a:pt x="37" y="80"/>
                  </a:cubicBezTo>
                  <a:cubicBezTo>
                    <a:pt x="34" y="88"/>
                    <a:pt x="31" y="96"/>
                    <a:pt x="29" y="102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1" y="169"/>
                    <a:pt x="0" y="207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0" y="253"/>
                    <a:pt x="1" y="254"/>
                    <a:pt x="2" y="254"/>
                  </a:cubicBezTo>
                  <a:cubicBezTo>
                    <a:pt x="3" y="254"/>
                    <a:pt x="4" y="254"/>
                    <a:pt x="5" y="253"/>
                  </a:cubicBezTo>
                  <a:cubicBezTo>
                    <a:pt x="5" y="253"/>
                    <a:pt x="5" y="253"/>
                    <a:pt x="5" y="252"/>
                  </a:cubicBezTo>
                  <a:cubicBezTo>
                    <a:pt x="5" y="257"/>
                    <a:pt x="5" y="261"/>
                    <a:pt x="5" y="266"/>
                  </a:cubicBezTo>
                  <a:cubicBezTo>
                    <a:pt x="5" y="270"/>
                    <a:pt x="5" y="274"/>
                    <a:pt x="5" y="279"/>
                  </a:cubicBezTo>
                  <a:cubicBezTo>
                    <a:pt x="5" y="280"/>
                    <a:pt x="6" y="281"/>
                    <a:pt x="8" y="281"/>
                  </a:cubicBezTo>
                  <a:cubicBezTo>
                    <a:pt x="9" y="281"/>
                    <a:pt x="10" y="280"/>
                    <a:pt x="10" y="278"/>
                  </a:cubicBezTo>
                  <a:cubicBezTo>
                    <a:pt x="10" y="278"/>
                    <a:pt x="10" y="278"/>
                    <a:pt x="10" y="278"/>
                  </a:cubicBezTo>
                  <a:cubicBezTo>
                    <a:pt x="10" y="274"/>
                    <a:pt x="10" y="270"/>
                    <a:pt x="10" y="266"/>
                  </a:cubicBezTo>
                  <a:cubicBezTo>
                    <a:pt x="10" y="258"/>
                    <a:pt x="10" y="250"/>
                    <a:pt x="11" y="242"/>
                  </a:cubicBezTo>
                  <a:cubicBezTo>
                    <a:pt x="14" y="237"/>
                    <a:pt x="17" y="232"/>
                    <a:pt x="19" y="227"/>
                  </a:cubicBezTo>
                  <a:cubicBezTo>
                    <a:pt x="17" y="246"/>
                    <a:pt x="14" y="265"/>
                    <a:pt x="10" y="28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0" y="284"/>
                    <a:pt x="11" y="286"/>
                    <a:pt x="12" y="286"/>
                  </a:cubicBezTo>
                  <a:cubicBezTo>
                    <a:pt x="13" y="286"/>
                    <a:pt x="15" y="285"/>
                    <a:pt x="15" y="284"/>
                  </a:cubicBezTo>
                  <a:cubicBezTo>
                    <a:pt x="25" y="254"/>
                    <a:pt x="30" y="221"/>
                    <a:pt x="35" y="189"/>
                  </a:cubicBezTo>
                  <a:cubicBezTo>
                    <a:pt x="45" y="159"/>
                    <a:pt x="52" y="127"/>
                    <a:pt x="59" y="95"/>
                  </a:cubicBezTo>
                  <a:cubicBezTo>
                    <a:pt x="66" y="62"/>
                    <a:pt x="73" y="31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2" y="1"/>
                    <a:pt x="81" y="1"/>
                  </a:cubicBezTo>
                  <a:cubicBezTo>
                    <a:pt x="80" y="0"/>
                    <a:pt x="79" y="1"/>
                    <a:pt x="78" y="2"/>
                  </a:cubicBezTo>
                  <a:close/>
                  <a:moveTo>
                    <a:pt x="26" y="133"/>
                  </a:move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5" y="103"/>
                    <a:pt x="35" y="103"/>
                  </a:cubicBezTo>
                  <a:cubicBezTo>
                    <a:pt x="34" y="107"/>
                    <a:pt x="33" y="111"/>
                    <a:pt x="33" y="115"/>
                  </a:cubicBezTo>
                  <a:cubicBezTo>
                    <a:pt x="31" y="121"/>
                    <a:pt x="29" y="127"/>
                    <a:pt x="28" y="133"/>
                  </a:cubicBezTo>
                  <a:cubicBezTo>
                    <a:pt x="19" y="169"/>
                    <a:pt x="9" y="205"/>
                    <a:pt x="6" y="241"/>
                  </a:cubicBezTo>
                  <a:cubicBezTo>
                    <a:pt x="6" y="241"/>
                    <a:pt x="5" y="242"/>
                    <a:pt x="5" y="242"/>
                  </a:cubicBezTo>
                  <a:cubicBezTo>
                    <a:pt x="6" y="207"/>
                    <a:pt x="16" y="169"/>
                    <a:pt x="26" y="133"/>
                  </a:cubicBezTo>
                  <a:close/>
                  <a:moveTo>
                    <a:pt x="27" y="156"/>
                  </a:moveTo>
                  <a:cubicBezTo>
                    <a:pt x="27" y="164"/>
                    <a:pt x="26" y="171"/>
                    <a:pt x="25" y="179"/>
                  </a:cubicBezTo>
                  <a:cubicBezTo>
                    <a:pt x="24" y="189"/>
                    <a:pt x="23" y="199"/>
                    <a:pt x="21" y="210"/>
                  </a:cubicBezTo>
                  <a:cubicBezTo>
                    <a:pt x="19" y="216"/>
                    <a:pt x="16" y="223"/>
                    <a:pt x="12" y="229"/>
                  </a:cubicBezTo>
                  <a:cubicBezTo>
                    <a:pt x="16" y="205"/>
                    <a:pt x="21" y="180"/>
                    <a:pt x="27" y="156"/>
                  </a:cubicBezTo>
                  <a:close/>
                  <a:moveTo>
                    <a:pt x="67" y="39"/>
                  </a:moveTo>
                  <a:cubicBezTo>
                    <a:pt x="62" y="57"/>
                    <a:pt x="58" y="75"/>
                    <a:pt x="54" y="94"/>
                  </a:cubicBezTo>
                  <a:cubicBezTo>
                    <a:pt x="50" y="113"/>
                    <a:pt x="45" y="133"/>
                    <a:pt x="40" y="153"/>
                  </a:cubicBezTo>
                  <a:cubicBezTo>
                    <a:pt x="46" y="114"/>
                    <a:pt x="53" y="76"/>
                    <a:pt x="67" y="3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0" name="Freeform 179"/>
            <p:cNvSpPr>
              <a:spLocks noEditPoints="1" noChangeArrowheads="1"/>
            </p:cNvSpPr>
            <p:nvPr/>
          </p:nvSpPr>
          <p:spPr bwMode="auto">
            <a:xfrm>
              <a:off x="3969" y="1773"/>
              <a:ext cx="241" cy="402"/>
            </a:xfrm>
            <a:custGeom>
              <a:avLst/>
              <a:gdLst>
                <a:gd name="T0" fmla="*/ 0 w 166"/>
                <a:gd name="T1" fmla="*/ 21 h 278"/>
                <a:gd name="T2" fmla="*/ 25 w 166"/>
                <a:gd name="T3" fmla="*/ 170 h 278"/>
                <a:gd name="T4" fmla="*/ 25 w 166"/>
                <a:gd name="T5" fmla="*/ 171 h 278"/>
                <a:gd name="T6" fmla="*/ 29 w 166"/>
                <a:gd name="T7" fmla="*/ 172 h 278"/>
                <a:gd name="T8" fmla="*/ 30 w 166"/>
                <a:gd name="T9" fmla="*/ 169 h 278"/>
                <a:gd name="T10" fmla="*/ 21 w 166"/>
                <a:gd name="T11" fmla="*/ 113 h 278"/>
                <a:gd name="T12" fmla="*/ 39 w 166"/>
                <a:gd name="T13" fmla="*/ 107 h 278"/>
                <a:gd name="T14" fmla="*/ 63 w 166"/>
                <a:gd name="T15" fmla="*/ 203 h 278"/>
                <a:gd name="T16" fmla="*/ 65 w 166"/>
                <a:gd name="T17" fmla="*/ 200 h 278"/>
                <a:gd name="T18" fmla="*/ 44 w 166"/>
                <a:gd name="T19" fmla="*/ 89 h 278"/>
                <a:gd name="T20" fmla="*/ 79 w 166"/>
                <a:gd name="T21" fmla="*/ 205 h 278"/>
                <a:gd name="T22" fmla="*/ 84 w 166"/>
                <a:gd name="T23" fmla="*/ 204 h 278"/>
                <a:gd name="T24" fmla="*/ 82 w 166"/>
                <a:gd name="T25" fmla="*/ 173 h 278"/>
                <a:gd name="T26" fmla="*/ 103 w 166"/>
                <a:gd name="T27" fmla="*/ 236 h 278"/>
                <a:gd name="T28" fmla="*/ 106 w 166"/>
                <a:gd name="T29" fmla="*/ 233 h 278"/>
                <a:gd name="T30" fmla="*/ 84 w 166"/>
                <a:gd name="T31" fmla="*/ 62 h 278"/>
                <a:gd name="T32" fmla="*/ 114 w 166"/>
                <a:gd name="T33" fmla="*/ 181 h 278"/>
                <a:gd name="T34" fmla="*/ 121 w 166"/>
                <a:gd name="T35" fmla="*/ 218 h 278"/>
                <a:gd name="T36" fmla="*/ 125 w 166"/>
                <a:gd name="T37" fmla="*/ 254 h 278"/>
                <a:gd name="T38" fmla="*/ 128 w 166"/>
                <a:gd name="T39" fmla="*/ 243 h 278"/>
                <a:gd name="T40" fmla="*/ 125 w 166"/>
                <a:gd name="T41" fmla="*/ 130 h 278"/>
                <a:gd name="T42" fmla="*/ 144 w 166"/>
                <a:gd name="T43" fmla="*/ 168 h 278"/>
                <a:gd name="T44" fmla="*/ 140 w 166"/>
                <a:gd name="T45" fmla="*/ 215 h 278"/>
                <a:gd name="T46" fmla="*/ 141 w 166"/>
                <a:gd name="T47" fmla="*/ 261 h 278"/>
                <a:gd name="T48" fmla="*/ 141 w 166"/>
                <a:gd name="T49" fmla="*/ 275 h 278"/>
                <a:gd name="T50" fmla="*/ 141 w 166"/>
                <a:gd name="T51" fmla="*/ 275 h 278"/>
                <a:gd name="T52" fmla="*/ 144 w 166"/>
                <a:gd name="T53" fmla="*/ 278 h 278"/>
                <a:gd name="T54" fmla="*/ 146 w 166"/>
                <a:gd name="T55" fmla="*/ 261 h 278"/>
                <a:gd name="T56" fmla="*/ 153 w 166"/>
                <a:gd name="T57" fmla="*/ 269 h 278"/>
                <a:gd name="T58" fmla="*/ 158 w 166"/>
                <a:gd name="T59" fmla="*/ 270 h 278"/>
                <a:gd name="T60" fmla="*/ 164 w 166"/>
                <a:gd name="T61" fmla="*/ 252 h 278"/>
                <a:gd name="T62" fmla="*/ 157 w 166"/>
                <a:gd name="T63" fmla="*/ 262 h 278"/>
                <a:gd name="T64" fmla="*/ 150 w 166"/>
                <a:gd name="T65" fmla="*/ 170 h 278"/>
                <a:gd name="T66" fmla="*/ 130 w 166"/>
                <a:gd name="T67" fmla="*/ 90 h 278"/>
                <a:gd name="T68" fmla="*/ 122 w 166"/>
                <a:gd name="T69" fmla="*/ 114 h 278"/>
                <a:gd name="T70" fmla="*/ 109 w 166"/>
                <a:gd name="T71" fmla="*/ 80 h 278"/>
                <a:gd name="T72" fmla="*/ 106 w 166"/>
                <a:gd name="T73" fmla="*/ 101 h 278"/>
                <a:gd name="T74" fmla="*/ 85 w 166"/>
                <a:gd name="T75" fmla="*/ 43 h 278"/>
                <a:gd name="T76" fmla="*/ 80 w 166"/>
                <a:gd name="T77" fmla="*/ 44 h 278"/>
                <a:gd name="T78" fmla="*/ 90 w 166"/>
                <a:gd name="T79" fmla="*/ 149 h 278"/>
                <a:gd name="T80" fmla="*/ 76 w 166"/>
                <a:gd name="T81" fmla="*/ 128 h 278"/>
                <a:gd name="T82" fmla="*/ 54 w 166"/>
                <a:gd name="T83" fmla="*/ 52 h 278"/>
                <a:gd name="T84" fmla="*/ 52 w 166"/>
                <a:gd name="T85" fmla="*/ 55 h 278"/>
                <a:gd name="T86" fmla="*/ 79 w 166"/>
                <a:gd name="T87" fmla="*/ 195 h 278"/>
                <a:gd name="T88" fmla="*/ 43 w 166"/>
                <a:gd name="T89" fmla="*/ 70 h 278"/>
                <a:gd name="T90" fmla="*/ 34 w 166"/>
                <a:gd name="T91" fmla="*/ 35 h 278"/>
                <a:gd name="T92" fmla="*/ 29 w 166"/>
                <a:gd name="T93" fmla="*/ 35 h 278"/>
                <a:gd name="T94" fmla="*/ 16 w 166"/>
                <a:gd name="T95" fmla="*/ 117 h 278"/>
                <a:gd name="T96" fmla="*/ 6 w 166"/>
                <a:gd name="T97" fmla="*/ 3 h 278"/>
                <a:gd name="T98" fmla="*/ 3 w 166"/>
                <a:gd name="T99" fmla="*/ 0 h 278"/>
                <a:gd name="T100" fmla="*/ 46 w 166"/>
                <a:gd name="T101" fmla="*/ 134 h 278"/>
                <a:gd name="T102" fmla="*/ 57 w 166"/>
                <a:gd name="T103" fmla="*/ 185 h 278"/>
                <a:gd name="T104" fmla="*/ 111 w 166"/>
                <a:gd name="T105" fmla="*/ 101 h 278"/>
                <a:gd name="T106" fmla="*/ 120 w 166"/>
                <a:gd name="T107" fmla="*/ 131 h 278"/>
                <a:gd name="T108" fmla="*/ 119 w 166"/>
                <a:gd name="T109" fmla="*/ 1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" h="278">
                  <a:moveTo>
                    <a:pt x="1" y="3"/>
                  </a:moveTo>
                  <a:cubicBezTo>
                    <a:pt x="0" y="9"/>
                    <a:pt x="0" y="15"/>
                    <a:pt x="0" y="21"/>
                  </a:cubicBezTo>
                  <a:cubicBezTo>
                    <a:pt x="0" y="65"/>
                    <a:pt x="8" y="117"/>
                    <a:pt x="21" y="156"/>
                  </a:cubicBezTo>
                  <a:cubicBezTo>
                    <a:pt x="22" y="161"/>
                    <a:pt x="23" y="166"/>
                    <a:pt x="25" y="170"/>
                  </a:cubicBezTo>
                  <a:cubicBezTo>
                    <a:pt x="25" y="170"/>
                    <a:pt x="25" y="170"/>
                    <a:pt x="26" y="171"/>
                  </a:cubicBezTo>
                  <a:cubicBezTo>
                    <a:pt x="25" y="171"/>
                    <a:pt x="26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2"/>
                    <a:pt x="28" y="173"/>
                    <a:pt x="29" y="172"/>
                  </a:cubicBezTo>
                  <a:cubicBezTo>
                    <a:pt x="30" y="172"/>
                    <a:pt x="31" y="171"/>
                    <a:pt x="31" y="170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29" y="164"/>
                    <a:pt x="27" y="159"/>
                    <a:pt x="26" y="154"/>
                  </a:cubicBezTo>
                  <a:cubicBezTo>
                    <a:pt x="22" y="142"/>
                    <a:pt x="21" y="128"/>
                    <a:pt x="21" y="113"/>
                  </a:cubicBezTo>
                  <a:cubicBezTo>
                    <a:pt x="21" y="88"/>
                    <a:pt x="25" y="63"/>
                    <a:pt x="31" y="44"/>
                  </a:cubicBezTo>
                  <a:cubicBezTo>
                    <a:pt x="36" y="63"/>
                    <a:pt x="38" y="86"/>
                    <a:pt x="39" y="107"/>
                  </a:cubicBezTo>
                  <a:cubicBezTo>
                    <a:pt x="41" y="141"/>
                    <a:pt x="42" y="175"/>
                    <a:pt x="60" y="202"/>
                  </a:cubicBezTo>
                  <a:cubicBezTo>
                    <a:pt x="61" y="203"/>
                    <a:pt x="62" y="203"/>
                    <a:pt x="63" y="203"/>
                  </a:cubicBezTo>
                  <a:cubicBezTo>
                    <a:pt x="64" y="202"/>
                    <a:pt x="65" y="201"/>
                    <a:pt x="65" y="200"/>
                  </a:cubicBezTo>
                  <a:cubicBezTo>
                    <a:pt x="65" y="200"/>
                    <a:pt x="65" y="200"/>
                    <a:pt x="65" y="200"/>
                  </a:cubicBezTo>
                  <a:cubicBezTo>
                    <a:pt x="63" y="183"/>
                    <a:pt x="59" y="166"/>
                    <a:pt x="55" y="149"/>
                  </a:cubicBezTo>
                  <a:cubicBezTo>
                    <a:pt x="50" y="129"/>
                    <a:pt x="46" y="109"/>
                    <a:pt x="44" y="89"/>
                  </a:cubicBezTo>
                  <a:cubicBezTo>
                    <a:pt x="48" y="101"/>
                    <a:pt x="50" y="115"/>
                    <a:pt x="53" y="128"/>
                  </a:cubicBezTo>
                  <a:cubicBezTo>
                    <a:pt x="57" y="155"/>
                    <a:pt x="62" y="183"/>
                    <a:pt x="79" y="205"/>
                  </a:cubicBezTo>
                  <a:cubicBezTo>
                    <a:pt x="80" y="206"/>
                    <a:pt x="81" y="206"/>
                    <a:pt x="82" y="206"/>
                  </a:cubicBezTo>
                  <a:cubicBezTo>
                    <a:pt x="83" y="206"/>
                    <a:pt x="84" y="205"/>
                    <a:pt x="84" y="204"/>
                  </a:cubicBezTo>
                  <a:cubicBezTo>
                    <a:pt x="84" y="202"/>
                    <a:pt x="84" y="200"/>
                    <a:pt x="84" y="198"/>
                  </a:cubicBezTo>
                  <a:cubicBezTo>
                    <a:pt x="84" y="189"/>
                    <a:pt x="83" y="181"/>
                    <a:pt x="82" y="173"/>
                  </a:cubicBezTo>
                  <a:cubicBezTo>
                    <a:pt x="88" y="194"/>
                    <a:pt x="93" y="214"/>
                    <a:pt x="101" y="234"/>
                  </a:cubicBezTo>
                  <a:cubicBezTo>
                    <a:pt x="101" y="236"/>
                    <a:pt x="102" y="236"/>
                    <a:pt x="103" y="236"/>
                  </a:cubicBezTo>
                  <a:cubicBezTo>
                    <a:pt x="105" y="236"/>
                    <a:pt x="106" y="235"/>
                    <a:pt x="106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5" y="205"/>
                    <a:pt x="100" y="176"/>
                    <a:pt x="95" y="149"/>
                  </a:cubicBezTo>
                  <a:cubicBezTo>
                    <a:pt x="90" y="120"/>
                    <a:pt x="84" y="91"/>
                    <a:pt x="84" y="62"/>
                  </a:cubicBezTo>
                  <a:cubicBezTo>
                    <a:pt x="84" y="60"/>
                    <a:pt x="84" y="59"/>
                    <a:pt x="84" y="57"/>
                  </a:cubicBezTo>
                  <a:cubicBezTo>
                    <a:pt x="99" y="95"/>
                    <a:pt x="107" y="139"/>
                    <a:pt x="114" y="181"/>
                  </a:cubicBezTo>
                  <a:cubicBezTo>
                    <a:pt x="114" y="181"/>
                    <a:pt x="115" y="186"/>
                    <a:pt x="115" y="187"/>
                  </a:cubicBezTo>
                  <a:cubicBezTo>
                    <a:pt x="117" y="197"/>
                    <a:pt x="119" y="207"/>
                    <a:pt x="121" y="218"/>
                  </a:cubicBezTo>
                  <a:cubicBezTo>
                    <a:pt x="122" y="229"/>
                    <a:pt x="123" y="241"/>
                    <a:pt x="123" y="251"/>
                  </a:cubicBezTo>
                  <a:cubicBezTo>
                    <a:pt x="123" y="253"/>
                    <a:pt x="124" y="254"/>
                    <a:pt x="125" y="254"/>
                  </a:cubicBezTo>
                  <a:cubicBezTo>
                    <a:pt x="127" y="254"/>
                    <a:pt x="128" y="253"/>
                    <a:pt x="128" y="251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29" y="229"/>
                    <a:pt x="129" y="212"/>
                    <a:pt x="129" y="195"/>
                  </a:cubicBezTo>
                  <a:cubicBezTo>
                    <a:pt x="129" y="173"/>
                    <a:pt x="128" y="151"/>
                    <a:pt x="125" y="130"/>
                  </a:cubicBezTo>
                  <a:cubicBezTo>
                    <a:pt x="126" y="119"/>
                    <a:pt x="128" y="109"/>
                    <a:pt x="131" y="100"/>
                  </a:cubicBezTo>
                  <a:cubicBezTo>
                    <a:pt x="141" y="118"/>
                    <a:pt x="144" y="143"/>
                    <a:pt x="144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1" y="183"/>
                    <a:pt x="140" y="199"/>
                    <a:pt x="140" y="215"/>
                  </a:cubicBezTo>
                  <a:cubicBezTo>
                    <a:pt x="140" y="225"/>
                    <a:pt x="140" y="236"/>
                    <a:pt x="141" y="246"/>
                  </a:cubicBezTo>
                  <a:cubicBezTo>
                    <a:pt x="141" y="246"/>
                    <a:pt x="141" y="253"/>
                    <a:pt x="141" y="261"/>
                  </a:cubicBezTo>
                  <a:cubicBezTo>
                    <a:pt x="141" y="261"/>
                    <a:pt x="141" y="261"/>
                    <a:pt x="141" y="262"/>
                  </a:cubicBezTo>
                  <a:cubicBezTo>
                    <a:pt x="141" y="266"/>
                    <a:pt x="141" y="271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2" y="277"/>
                    <a:pt x="143" y="278"/>
                    <a:pt x="144" y="278"/>
                  </a:cubicBezTo>
                  <a:cubicBezTo>
                    <a:pt x="146" y="278"/>
                    <a:pt x="147" y="277"/>
                    <a:pt x="147" y="276"/>
                  </a:cubicBezTo>
                  <a:cubicBezTo>
                    <a:pt x="147" y="276"/>
                    <a:pt x="147" y="268"/>
                    <a:pt x="146" y="261"/>
                  </a:cubicBezTo>
                  <a:cubicBezTo>
                    <a:pt x="146" y="253"/>
                    <a:pt x="147" y="245"/>
                    <a:pt x="147" y="236"/>
                  </a:cubicBezTo>
                  <a:cubicBezTo>
                    <a:pt x="148" y="248"/>
                    <a:pt x="149" y="259"/>
                    <a:pt x="153" y="269"/>
                  </a:cubicBezTo>
                  <a:cubicBezTo>
                    <a:pt x="153" y="270"/>
                    <a:pt x="154" y="270"/>
                    <a:pt x="155" y="271"/>
                  </a:cubicBezTo>
                  <a:cubicBezTo>
                    <a:pt x="156" y="271"/>
                    <a:pt x="157" y="270"/>
                    <a:pt x="158" y="270"/>
                  </a:cubicBezTo>
                  <a:cubicBezTo>
                    <a:pt x="161" y="266"/>
                    <a:pt x="163" y="261"/>
                    <a:pt x="166" y="256"/>
                  </a:cubicBezTo>
                  <a:cubicBezTo>
                    <a:pt x="166" y="255"/>
                    <a:pt x="165" y="253"/>
                    <a:pt x="164" y="252"/>
                  </a:cubicBezTo>
                  <a:cubicBezTo>
                    <a:pt x="163" y="252"/>
                    <a:pt x="161" y="252"/>
                    <a:pt x="161" y="254"/>
                  </a:cubicBezTo>
                  <a:cubicBezTo>
                    <a:pt x="159" y="257"/>
                    <a:pt x="158" y="259"/>
                    <a:pt x="157" y="262"/>
                  </a:cubicBezTo>
                  <a:cubicBezTo>
                    <a:pt x="152" y="246"/>
                    <a:pt x="152" y="229"/>
                    <a:pt x="152" y="211"/>
                  </a:cubicBezTo>
                  <a:cubicBezTo>
                    <a:pt x="152" y="197"/>
                    <a:pt x="152" y="183"/>
                    <a:pt x="150" y="170"/>
                  </a:cubicBezTo>
                  <a:cubicBezTo>
                    <a:pt x="149" y="140"/>
                    <a:pt x="146" y="112"/>
                    <a:pt x="133" y="92"/>
                  </a:cubicBezTo>
                  <a:cubicBezTo>
                    <a:pt x="132" y="91"/>
                    <a:pt x="131" y="90"/>
                    <a:pt x="130" y="90"/>
                  </a:cubicBezTo>
                  <a:cubicBezTo>
                    <a:pt x="129" y="91"/>
                    <a:pt x="128" y="91"/>
                    <a:pt x="128" y="92"/>
                  </a:cubicBezTo>
                  <a:cubicBezTo>
                    <a:pt x="125" y="99"/>
                    <a:pt x="124" y="106"/>
                    <a:pt x="122" y="114"/>
                  </a:cubicBezTo>
                  <a:cubicBezTo>
                    <a:pt x="120" y="102"/>
                    <a:pt x="116" y="91"/>
                    <a:pt x="112" y="81"/>
                  </a:cubicBezTo>
                  <a:cubicBezTo>
                    <a:pt x="111" y="80"/>
                    <a:pt x="110" y="79"/>
                    <a:pt x="109" y="80"/>
                  </a:cubicBezTo>
                  <a:cubicBezTo>
                    <a:pt x="108" y="80"/>
                    <a:pt x="107" y="81"/>
                    <a:pt x="107" y="82"/>
                  </a:cubicBezTo>
                  <a:cubicBezTo>
                    <a:pt x="106" y="88"/>
                    <a:pt x="106" y="94"/>
                    <a:pt x="106" y="101"/>
                  </a:cubicBezTo>
                  <a:cubicBezTo>
                    <a:pt x="106" y="105"/>
                    <a:pt x="107" y="110"/>
                    <a:pt x="107" y="115"/>
                  </a:cubicBezTo>
                  <a:cubicBezTo>
                    <a:pt x="101" y="90"/>
                    <a:pt x="94" y="65"/>
                    <a:pt x="85" y="43"/>
                  </a:cubicBezTo>
                  <a:cubicBezTo>
                    <a:pt x="84" y="42"/>
                    <a:pt x="83" y="41"/>
                    <a:pt x="82" y="42"/>
                  </a:cubicBezTo>
                  <a:cubicBezTo>
                    <a:pt x="81" y="42"/>
                    <a:pt x="80" y="43"/>
                    <a:pt x="80" y="44"/>
                  </a:cubicBezTo>
                  <a:cubicBezTo>
                    <a:pt x="79" y="50"/>
                    <a:pt x="79" y="56"/>
                    <a:pt x="79" y="62"/>
                  </a:cubicBezTo>
                  <a:cubicBezTo>
                    <a:pt x="79" y="91"/>
                    <a:pt x="84" y="121"/>
                    <a:pt x="90" y="149"/>
                  </a:cubicBezTo>
                  <a:cubicBezTo>
                    <a:pt x="94" y="171"/>
                    <a:pt x="98" y="193"/>
                    <a:pt x="99" y="214"/>
                  </a:cubicBezTo>
                  <a:cubicBezTo>
                    <a:pt x="90" y="186"/>
                    <a:pt x="83" y="156"/>
                    <a:pt x="76" y="128"/>
                  </a:cubicBezTo>
                  <a:cubicBezTo>
                    <a:pt x="70" y="103"/>
                    <a:pt x="64" y="78"/>
                    <a:pt x="57" y="54"/>
                  </a:cubicBezTo>
                  <a:cubicBezTo>
                    <a:pt x="57" y="53"/>
                    <a:pt x="55" y="52"/>
                    <a:pt x="54" y="52"/>
                  </a:cubicBezTo>
                  <a:cubicBezTo>
                    <a:pt x="53" y="52"/>
                    <a:pt x="52" y="53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76"/>
                    <a:pt x="59" y="98"/>
                    <a:pt x="65" y="120"/>
                  </a:cubicBezTo>
                  <a:cubicBezTo>
                    <a:pt x="72" y="144"/>
                    <a:pt x="78" y="170"/>
                    <a:pt x="79" y="195"/>
                  </a:cubicBezTo>
                  <a:cubicBezTo>
                    <a:pt x="66" y="175"/>
                    <a:pt x="62" y="151"/>
                    <a:pt x="58" y="127"/>
                  </a:cubicBezTo>
                  <a:cubicBezTo>
                    <a:pt x="54" y="108"/>
                    <a:pt x="51" y="88"/>
                    <a:pt x="43" y="70"/>
                  </a:cubicBezTo>
                  <a:cubicBezTo>
                    <a:pt x="43" y="70"/>
                    <a:pt x="42" y="69"/>
                    <a:pt x="41" y="69"/>
                  </a:cubicBezTo>
                  <a:cubicBezTo>
                    <a:pt x="40" y="57"/>
                    <a:pt x="38" y="45"/>
                    <a:pt x="34" y="35"/>
                  </a:cubicBezTo>
                  <a:cubicBezTo>
                    <a:pt x="33" y="34"/>
                    <a:pt x="32" y="33"/>
                    <a:pt x="31" y="33"/>
                  </a:cubicBezTo>
                  <a:cubicBezTo>
                    <a:pt x="30" y="33"/>
                    <a:pt x="29" y="34"/>
                    <a:pt x="29" y="35"/>
                  </a:cubicBezTo>
                  <a:cubicBezTo>
                    <a:pt x="21" y="54"/>
                    <a:pt x="16" y="84"/>
                    <a:pt x="16" y="113"/>
                  </a:cubicBezTo>
                  <a:cubicBezTo>
                    <a:pt x="16" y="114"/>
                    <a:pt x="16" y="115"/>
                    <a:pt x="16" y="117"/>
                  </a:cubicBezTo>
                  <a:cubicBezTo>
                    <a:pt x="9" y="86"/>
                    <a:pt x="5" y="51"/>
                    <a:pt x="5" y="21"/>
                  </a:cubicBezTo>
                  <a:cubicBezTo>
                    <a:pt x="5" y="15"/>
                    <a:pt x="6" y="9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46" y="134"/>
                  </a:moveTo>
                  <a:cubicBezTo>
                    <a:pt x="47" y="139"/>
                    <a:pt x="49" y="145"/>
                    <a:pt x="50" y="151"/>
                  </a:cubicBezTo>
                  <a:cubicBezTo>
                    <a:pt x="53" y="162"/>
                    <a:pt x="55" y="173"/>
                    <a:pt x="57" y="185"/>
                  </a:cubicBezTo>
                  <a:cubicBezTo>
                    <a:pt x="50" y="169"/>
                    <a:pt x="48" y="152"/>
                    <a:pt x="46" y="134"/>
                  </a:cubicBezTo>
                  <a:close/>
                  <a:moveTo>
                    <a:pt x="111" y="101"/>
                  </a:moveTo>
                  <a:cubicBezTo>
                    <a:pt x="111" y="98"/>
                    <a:pt x="112" y="96"/>
                    <a:pt x="112" y="94"/>
                  </a:cubicBezTo>
                  <a:cubicBezTo>
                    <a:pt x="115" y="105"/>
                    <a:pt x="118" y="118"/>
                    <a:pt x="120" y="131"/>
                  </a:cubicBezTo>
                  <a:cubicBezTo>
                    <a:pt x="119" y="140"/>
                    <a:pt x="119" y="149"/>
                    <a:pt x="119" y="158"/>
                  </a:cubicBezTo>
                  <a:cubicBezTo>
                    <a:pt x="119" y="164"/>
                    <a:pt x="119" y="171"/>
                    <a:pt x="119" y="177"/>
                  </a:cubicBezTo>
                  <a:cubicBezTo>
                    <a:pt x="115" y="152"/>
                    <a:pt x="111" y="126"/>
                    <a:pt x="111" y="10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1" name="Freeform 180"/>
            <p:cNvSpPr>
              <a:spLocks noEditPoints="1" noChangeArrowheads="1"/>
            </p:cNvSpPr>
            <p:nvPr/>
          </p:nvSpPr>
          <p:spPr bwMode="auto">
            <a:xfrm>
              <a:off x="3803" y="1918"/>
              <a:ext cx="257" cy="142"/>
            </a:xfrm>
            <a:custGeom>
              <a:avLst/>
              <a:gdLst>
                <a:gd name="T0" fmla="*/ 40 w 178"/>
                <a:gd name="T1" fmla="*/ 16 h 98"/>
                <a:gd name="T2" fmla="*/ 39 w 178"/>
                <a:gd name="T3" fmla="*/ 38 h 98"/>
                <a:gd name="T4" fmla="*/ 15 w 178"/>
                <a:gd name="T5" fmla="*/ 55 h 98"/>
                <a:gd name="T6" fmla="*/ 17 w 178"/>
                <a:gd name="T7" fmla="*/ 60 h 98"/>
                <a:gd name="T8" fmla="*/ 10 w 178"/>
                <a:gd name="T9" fmla="*/ 73 h 98"/>
                <a:gd name="T10" fmla="*/ 9 w 178"/>
                <a:gd name="T11" fmla="*/ 65 h 98"/>
                <a:gd name="T12" fmla="*/ 5 w 178"/>
                <a:gd name="T13" fmla="*/ 84 h 98"/>
                <a:gd name="T14" fmla="*/ 34 w 178"/>
                <a:gd name="T15" fmla="*/ 95 h 98"/>
                <a:gd name="T16" fmla="*/ 119 w 178"/>
                <a:gd name="T17" fmla="*/ 86 h 98"/>
                <a:gd name="T18" fmla="*/ 161 w 178"/>
                <a:gd name="T19" fmla="*/ 87 h 98"/>
                <a:gd name="T20" fmla="*/ 178 w 178"/>
                <a:gd name="T21" fmla="*/ 85 h 98"/>
                <a:gd name="T22" fmla="*/ 96 w 178"/>
                <a:gd name="T23" fmla="*/ 70 h 98"/>
                <a:gd name="T24" fmla="*/ 123 w 178"/>
                <a:gd name="T25" fmla="*/ 65 h 98"/>
                <a:gd name="T26" fmla="*/ 105 w 178"/>
                <a:gd name="T27" fmla="*/ 60 h 98"/>
                <a:gd name="T28" fmla="*/ 111 w 178"/>
                <a:gd name="T29" fmla="*/ 58 h 98"/>
                <a:gd name="T30" fmla="*/ 110 w 178"/>
                <a:gd name="T31" fmla="*/ 52 h 98"/>
                <a:gd name="T32" fmla="*/ 53 w 178"/>
                <a:gd name="T33" fmla="*/ 50 h 98"/>
                <a:gd name="T34" fmla="*/ 93 w 178"/>
                <a:gd name="T35" fmla="*/ 44 h 98"/>
                <a:gd name="T36" fmla="*/ 113 w 178"/>
                <a:gd name="T37" fmla="*/ 41 h 98"/>
                <a:gd name="T38" fmla="*/ 111 w 178"/>
                <a:gd name="T39" fmla="*/ 38 h 98"/>
                <a:gd name="T40" fmla="*/ 115 w 178"/>
                <a:gd name="T41" fmla="*/ 34 h 98"/>
                <a:gd name="T42" fmla="*/ 91 w 178"/>
                <a:gd name="T43" fmla="*/ 27 h 98"/>
                <a:gd name="T44" fmla="*/ 102 w 178"/>
                <a:gd name="T45" fmla="*/ 21 h 98"/>
                <a:gd name="T46" fmla="*/ 46 w 178"/>
                <a:gd name="T47" fmla="*/ 15 h 98"/>
                <a:gd name="T48" fmla="*/ 89 w 178"/>
                <a:gd name="T49" fmla="*/ 11 h 98"/>
                <a:gd name="T50" fmla="*/ 100 w 178"/>
                <a:gd name="T51" fmla="*/ 11 h 98"/>
                <a:gd name="T52" fmla="*/ 109 w 178"/>
                <a:gd name="T53" fmla="*/ 3 h 98"/>
                <a:gd name="T54" fmla="*/ 79 w 178"/>
                <a:gd name="T55" fmla="*/ 31 h 98"/>
                <a:gd name="T56" fmla="*/ 85 w 178"/>
                <a:gd name="T57" fmla="*/ 38 h 98"/>
                <a:gd name="T58" fmla="*/ 79 w 178"/>
                <a:gd name="T59" fmla="*/ 31 h 98"/>
                <a:gd name="T60" fmla="*/ 29 w 178"/>
                <a:gd name="T61" fmla="*/ 61 h 98"/>
                <a:gd name="T62" fmla="*/ 4 w 178"/>
                <a:gd name="T63" fmla="*/ 65 h 98"/>
                <a:gd name="T64" fmla="*/ 96 w 178"/>
                <a:gd name="T65" fmla="*/ 65 h 98"/>
                <a:gd name="T66" fmla="*/ 96 w 178"/>
                <a:gd name="T67" fmla="*/ 65 h 98"/>
                <a:gd name="T68" fmla="*/ 23 w 178"/>
                <a:gd name="T69" fmla="*/ 67 h 98"/>
                <a:gd name="T70" fmla="*/ 28 w 178"/>
                <a:gd name="T71" fmla="*/ 68 h 98"/>
                <a:gd name="T72" fmla="*/ 11 w 178"/>
                <a:gd name="T73" fmla="*/ 81 h 98"/>
                <a:gd name="T74" fmla="*/ 21 w 178"/>
                <a:gd name="T75" fmla="*/ 91 h 98"/>
                <a:gd name="T76" fmla="*/ 9 w 178"/>
                <a:gd name="T77" fmla="*/ 81 h 98"/>
                <a:gd name="T78" fmla="*/ 72 w 178"/>
                <a:gd name="T79" fmla="*/ 71 h 98"/>
                <a:gd name="T80" fmla="*/ 51 w 178"/>
                <a:gd name="T81" fmla="*/ 75 h 98"/>
                <a:gd name="T82" fmla="*/ 38 w 178"/>
                <a:gd name="T83" fmla="*/ 81 h 98"/>
                <a:gd name="T84" fmla="*/ 19 w 178"/>
                <a:gd name="T85" fmla="*/ 82 h 98"/>
                <a:gd name="T86" fmla="*/ 120 w 178"/>
                <a:gd name="T87" fmla="*/ 80 h 98"/>
                <a:gd name="T88" fmla="*/ 132 w 178"/>
                <a:gd name="T89" fmla="*/ 82 h 98"/>
                <a:gd name="T90" fmla="*/ 165 w 178"/>
                <a:gd name="T91" fmla="*/ 81 h 98"/>
                <a:gd name="T92" fmla="*/ 117 w 178"/>
                <a:gd name="T93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98">
                  <a:moveTo>
                    <a:pt x="40" y="13"/>
                  </a:move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6"/>
                    <a:pt x="40" y="16"/>
                  </a:cubicBezTo>
                  <a:cubicBezTo>
                    <a:pt x="46" y="22"/>
                    <a:pt x="54" y="25"/>
                    <a:pt x="62" y="28"/>
                  </a:cubicBezTo>
                  <a:cubicBezTo>
                    <a:pt x="54" y="30"/>
                    <a:pt x="47" y="33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40" y="41"/>
                    <a:pt x="41" y="41"/>
                  </a:cubicBezTo>
                  <a:cubicBezTo>
                    <a:pt x="32" y="45"/>
                    <a:pt x="23" y="50"/>
                    <a:pt x="15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58"/>
                    <a:pt x="13" y="58"/>
                    <a:pt x="14" y="59"/>
                  </a:cubicBezTo>
                  <a:cubicBezTo>
                    <a:pt x="14" y="60"/>
                    <a:pt x="15" y="60"/>
                    <a:pt x="17" y="60"/>
                  </a:cubicBezTo>
                  <a:cubicBezTo>
                    <a:pt x="20" y="59"/>
                    <a:pt x="22" y="58"/>
                    <a:pt x="25" y="57"/>
                  </a:cubicBezTo>
                  <a:cubicBezTo>
                    <a:pt x="25" y="58"/>
                    <a:pt x="24" y="59"/>
                    <a:pt x="24" y="59"/>
                  </a:cubicBezTo>
                  <a:cubicBezTo>
                    <a:pt x="24" y="59"/>
                    <a:pt x="14" y="68"/>
                    <a:pt x="10" y="73"/>
                  </a:cubicBezTo>
                  <a:cubicBezTo>
                    <a:pt x="9" y="71"/>
                    <a:pt x="9" y="69"/>
                    <a:pt x="9" y="67"/>
                  </a:cubicBezTo>
                  <a:cubicBezTo>
                    <a:pt x="9" y="67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3"/>
                    <a:pt x="7" y="63"/>
                  </a:cubicBezTo>
                  <a:cubicBezTo>
                    <a:pt x="6" y="63"/>
                    <a:pt x="5" y="63"/>
                    <a:pt x="4" y="64"/>
                  </a:cubicBezTo>
                  <a:cubicBezTo>
                    <a:pt x="0" y="71"/>
                    <a:pt x="1" y="78"/>
                    <a:pt x="5" y="84"/>
                  </a:cubicBezTo>
                  <a:cubicBezTo>
                    <a:pt x="10" y="93"/>
                    <a:pt x="21" y="98"/>
                    <a:pt x="31" y="98"/>
                  </a:cubicBezTo>
                  <a:cubicBezTo>
                    <a:pt x="32" y="98"/>
                    <a:pt x="33" y="97"/>
                    <a:pt x="34" y="96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4"/>
                    <a:pt x="33" y="93"/>
                    <a:pt x="33" y="93"/>
                  </a:cubicBezTo>
                  <a:cubicBezTo>
                    <a:pt x="43" y="88"/>
                    <a:pt x="57" y="84"/>
                    <a:pt x="72" y="80"/>
                  </a:cubicBezTo>
                  <a:cubicBezTo>
                    <a:pt x="87" y="80"/>
                    <a:pt x="104" y="83"/>
                    <a:pt x="119" y="86"/>
                  </a:cubicBezTo>
                  <a:cubicBezTo>
                    <a:pt x="134" y="88"/>
                    <a:pt x="148" y="90"/>
                    <a:pt x="158" y="90"/>
                  </a:cubicBezTo>
                  <a:cubicBezTo>
                    <a:pt x="159" y="90"/>
                    <a:pt x="161" y="89"/>
                    <a:pt x="161" y="88"/>
                  </a:cubicBezTo>
                  <a:cubicBezTo>
                    <a:pt x="161" y="88"/>
                    <a:pt x="161" y="87"/>
                    <a:pt x="161" y="87"/>
                  </a:cubicBezTo>
                  <a:cubicBezTo>
                    <a:pt x="161" y="87"/>
                    <a:pt x="161" y="86"/>
                    <a:pt x="160" y="86"/>
                  </a:cubicBezTo>
                  <a:cubicBezTo>
                    <a:pt x="165" y="86"/>
                    <a:pt x="170" y="86"/>
                    <a:pt x="175" y="87"/>
                  </a:cubicBezTo>
                  <a:cubicBezTo>
                    <a:pt x="176" y="87"/>
                    <a:pt x="177" y="86"/>
                    <a:pt x="178" y="85"/>
                  </a:cubicBezTo>
                  <a:cubicBezTo>
                    <a:pt x="178" y="84"/>
                    <a:pt x="178" y="83"/>
                    <a:pt x="177" y="82"/>
                  </a:cubicBezTo>
                  <a:cubicBezTo>
                    <a:pt x="160" y="68"/>
                    <a:pt x="129" y="66"/>
                    <a:pt x="97" y="70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105" y="69"/>
                    <a:pt x="113" y="68"/>
                    <a:pt x="121" y="67"/>
                  </a:cubicBezTo>
                  <a:cubicBezTo>
                    <a:pt x="122" y="67"/>
                    <a:pt x="123" y="66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4"/>
                    <a:pt x="122" y="63"/>
                    <a:pt x="121" y="62"/>
                  </a:cubicBezTo>
                  <a:cubicBezTo>
                    <a:pt x="116" y="61"/>
                    <a:pt x="110" y="60"/>
                    <a:pt x="104" y="60"/>
                  </a:cubicBezTo>
                  <a:cubicBezTo>
                    <a:pt x="104" y="60"/>
                    <a:pt x="105" y="60"/>
                    <a:pt x="105" y="60"/>
                  </a:cubicBezTo>
                  <a:cubicBezTo>
                    <a:pt x="106" y="59"/>
                    <a:pt x="108" y="59"/>
                    <a:pt x="108" y="59"/>
                  </a:cubicBezTo>
                  <a:cubicBezTo>
                    <a:pt x="109" y="59"/>
                    <a:pt x="110" y="59"/>
                    <a:pt x="110" y="58"/>
                  </a:cubicBezTo>
                  <a:cubicBezTo>
                    <a:pt x="110" y="58"/>
                    <a:pt x="110" y="58"/>
                    <a:pt x="111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3"/>
                    <a:pt x="111" y="53"/>
                    <a:pt x="110" y="52"/>
                  </a:cubicBezTo>
                  <a:cubicBezTo>
                    <a:pt x="107" y="52"/>
                    <a:pt x="104" y="52"/>
                    <a:pt x="101" y="52"/>
                  </a:cubicBezTo>
                  <a:cubicBezTo>
                    <a:pt x="91" y="50"/>
                    <a:pt x="80" y="50"/>
                    <a:pt x="70" y="50"/>
                  </a:cubicBezTo>
                  <a:cubicBezTo>
                    <a:pt x="64" y="50"/>
                    <a:pt x="58" y="50"/>
                    <a:pt x="53" y="50"/>
                  </a:cubicBezTo>
                  <a:cubicBezTo>
                    <a:pt x="57" y="49"/>
                    <a:pt x="61" y="49"/>
                    <a:pt x="65" y="48"/>
                  </a:cubicBezTo>
                  <a:cubicBezTo>
                    <a:pt x="70" y="47"/>
                    <a:pt x="76" y="46"/>
                    <a:pt x="81" y="45"/>
                  </a:cubicBezTo>
                  <a:cubicBezTo>
                    <a:pt x="85" y="44"/>
                    <a:pt x="89" y="44"/>
                    <a:pt x="93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3" y="42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0"/>
                    <a:pt x="112" y="38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08" y="38"/>
                    <a:pt x="106" y="38"/>
                  </a:cubicBezTo>
                  <a:cubicBezTo>
                    <a:pt x="109" y="38"/>
                    <a:pt x="111" y="37"/>
                    <a:pt x="114" y="36"/>
                  </a:cubicBezTo>
                  <a:cubicBezTo>
                    <a:pt x="115" y="36"/>
                    <a:pt x="115" y="35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2"/>
                    <a:pt x="114" y="31"/>
                    <a:pt x="113" y="31"/>
                  </a:cubicBezTo>
                  <a:cubicBezTo>
                    <a:pt x="107" y="29"/>
                    <a:pt x="99" y="28"/>
                    <a:pt x="91" y="27"/>
                  </a:cubicBezTo>
                  <a:cubicBezTo>
                    <a:pt x="94" y="26"/>
                    <a:pt x="97" y="25"/>
                    <a:pt x="100" y="24"/>
                  </a:cubicBezTo>
                  <a:cubicBezTo>
                    <a:pt x="101" y="24"/>
                    <a:pt x="102" y="23"/>
                    <a:pt x="102" y="22"/>
                  </a:cubicBezTo>
                  <a:cubicBezTo>
                    <a:pt x="102" y="22"/>
                    <a:pt x="102" y="22"/>
                    <a:pt x="102" y="21"/>
                  </a:cubicBezTo>
                  <a:cubicBezTo>
                    <a:pt x="101" y="20"/>
                    <a:pt x="100" y="19"/>
                    <a:pt x="99" y="19"/>
                  </a:cubicBezTo>
                  <a:cubicBezTo>
                    <a:pt x="90" y="20"/>
                    <a:pt x="81" y="22"/>
                    <a:pt x="72" y="25"/>
                  </a:cubicBezTo>
                  <a:cubicBezTo>
                    <a:pt x="62" y="23"/>
                    <a:pt x="53" y="20"/>
                    <a:pt x="46" y="15"/>
                  </a:cubicBezTo>
                  <a:cubicBezTo>
                    <a:pt x="56" y="6"/>
                    <a:pt x="76" y="7"/>
                    <a:pt x="93" y="8"/>
                  </a:cubicBezTo>
                  <a:cubicBezTo>
                    <a:pt x="92" y="8"/>
                    <a:pt x="91" y="9"/>
                    <a:pt x="91" y="9"/>
                  </a:cubicBezTo>
                  <a:cubicBezTo>
                    <a:pt x="89" y="9"/>
                    <a:pt x="89" y="10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90" y="14"/>
                    <a:pt x="92" y="14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2" y="5"/>
                  </a:cubicBezTo>
                  <a:cubicBezTo>
                    <a:pt x="111" y="4"/>
                    <a:pt x="110" y="3"/>
                    <a:pt x="109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75" y="2"/>
                    <a:pt x="50" y="0"/>
                    <a:pt x="40" y="13"/>
                  </a:cubicBezTo>
                  <a:close/>
                  <a:moveTo>
                    <a:pt x="79" y="31"/>
                  </a:moveTo>
                  <a:cubicBezTo>
                    <a:pt x="82" y="31"/>
                    <a:pt x="85" y="32"/>
                    <a:pt x="88" y="32"/>
                  </a:cubicBezTo>
                  <a:cubicBezTo>
                    <a:pt x="93" y="33"/>
                    <a:pt x="98" y="33"/>
                    <a:pt x="102" y="34"/>
                  </a:cubicBezTo>
                  <a:cubicBezTo>
                    <a:pt x="97" y="36"/>
                    <a:pt x="91" y="37"/>
                    <a:pt x="85" y="38"/>
                  </a:cubicBezTo>
                  <a:cubicBezTo>
                    <a:pt x="79" y="38"/>
                    <a:pt x="73" y="39"/>
                    <a:pt x="66" y="39"/>
                  </a:cubicBezTo>
                  <a:cubicBezTo>
                    <a:pt x="64" y="39"/>
                    <a:pt x="61" y="39"/>
                    <a:pt x="59" y="39"/>
                  </a:cubicBezTo>
                  <a:cubicBezTo>
                    <a:pt x="65" y="36"/>
                    <a:pt x="72" y="33"/>
                    <a:pt x="79" y="31"/>
                  </a:cubicBezTo>
                  <a:close/>
                  <a:moveTo>
                    <a:pt x="35" y="55"/>
                  </a:moveTo>
                  <a:cubicBezTo>
                    <a:pt x="44" y="56"/>
                    <a:pt x="52" y="57"/>
                    <a:pt x="61" y="57"/>
                  </a:cubicBezTo>
                  <a:cubicBezTo>
                    <a:pt x="50" y="58"/>
                    <a:pt x="39" y="59"/>
                    <a:pt x="29" y="61"/>
                  </a:cubicBezTo>
                  <a:cubicBezTo>
                    <a:pt x="30" y="60"/>
                    <a:pt x="32" y="58"/>
                    <a:pt x="35" y="55"/>
                  </a:cubicBezTo>
                  <a:close/>
                  <a:moveTo>
                    <a:pt x="4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lose/>
                  <a:moveTo>
                    <a:pt x="96" y="65"/>
                  </a:moveTo>
                  <a:cubicBezTo>
                    <a:pt x="93" y="65"/>
                    <a:pt x="90" y="65"/>
                    <a:pt x="87" y="65"/>
                  </a:cubicBezTo>
                  <a:cubicBezTo>
                    <a:pt x="87" y="65"/>
                    <a:pt x="87" y="65"/>
                    <a:pt x="88" y="65"/>
                  </a:cubicBezTo>
                  <a:cubicBezTo>
                    <a:pt x="90" y="65"/>
                    <a:pt x="93" y="65"/>
                    <a:pt x="96" y="65"/>
                  </a:cubicBezTo>
                  <a:close/>
                  <a:moveTo>
                    <a:pt x="9" y="80"/>
                  </a:moveTo>
                  <a:cubicBezTo>
                    <a:pt x="9" y="80"/>
                    <a:pt x="17" y="72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5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8" y="68"/>
                    <a:pt x="28" y="68"/>
                  </a:cubicBezTo>
                  <a:cubicBezTo>
                    <a:pt x="33" y="69"/>
                    <a:pt x="37" y="69"/>
                    <a:pt x="42" y="70"/>
                  </a:cubicBezTo>
                  <a:cubicBezTo>
                    <a:pt x="32" y="72"/>
                    <a:pt x="22" y="75"/>
                    <a:pt x="12" y="79"/>
                  </a:cubicBezTo>
                  <a:cubicBezTo>
                    <a:pt x="11" y="80"/>
                    <a:pt x="11" y="80"/>
                    <a:pt x="11" y="81"/>
                  </a:cubicBezTo>
                  <a:cubicBezTo>
                    <a:pt x="11" y="81"/>
                    <a:pt x="11" y="82"/>
                    <a:pt x="11" y="82"/>
                  </a:cubicBezTo>
                  <a:cubicBezTo>
                    <a:pt x="11" y="83"/>
                    <a:pt x="11" y="83"/>
                    <a:pt x="12" y="84"/>
                  </a:cubicBezTo>
                  <a:cubicBezTo>
                    <a:pt x="16" y="86"/>
                    <a:pt x="18" y="88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6" y="89"/>
                    <a:pt x="12" y="86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lose/>
                  <a:moveTo>
                    <a:pt x="61" y="71"/>
                  </a:moveTo>
                  <a:cubicBezTo>
                    <a:pt x="64" y="71"/>
                    <a:pt x="68" y="71"/>
                    <a:pt x="72" y="71"/>
                  </a:cubicBezTo>
                  <a:cubicBezTo>
                    <a:pt x="75" y="72"/>
                    <a:pt x="78" y="72"/>
                    <a:pt x="82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1" y="73"/>
                    <a:pt x="61" y="74"/>
                    <a:pt x="51" y="75"/>
                  </a:cubicBezTo>
                  <a:cubicBezTo>
                    <a:pt x="51" y="75"/>
                    <a:pt x="46" y="75"/>
                    <a:pt x="43" y="75"/>
                  </a:cubicBezTo>
                  <a:cubicBezTo>
                    <a:pt x="49" y="74"/>
                    <a:pt x="55" y="72"/>
                    <a:pt x="61" y="71"/>
                  </a:cubicBezTo>
                  <a:close/>
                  <a:moveTo>
                    <a:pt x="38" y="81"/>
                  </a:moveTo>
                  <a:cubicBezTo>
                    <a:pt x="34" y="83"/>
                    <a:pt x="30" y="85"/>
                    <a:pt x="27" y="88"/>
                  </a:cubicBezTo>
                  <a:cubicBezTo>
                    <a:pt x="26" y="88"/>
                    <a:pt x="26" y="87"/>
                    <a:pt x="25" y="87"/>
                  </a:cubicBezTo>
                  <a:cubicBezTo>
                    <a:pt x="23" y="85"/>
                    <a:pt x="21" y="84"/>
                    <a:pt x="19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1" y="82"/>
                    <a:pt x="30" y="81"/>
                    <a:pt x="38" y="81"/>
                  </a:cubicBezTo>
                  <a:close/>
                  <a:moveTo>
                    <a:pt x="120" y="80"/>
                  </a:moveTo>
                  <a:cubicBezTo>
                    <a:pt x="116" y="80"/>
                    <a:pt x="112" y="79"/>
                    <a:pt x="108" y="78"/>
                  </a:cubicBezTo>
                  <a:cubicBezTo>
                    <a:pt x="112" y="79"/>
                    <a:pt x="115" y="79"/>
                    <a:pt x="119" y="80"/>
                  </a:cubicBezTo>
                  <a:cubicBezTo>
                    <a:pt x="123" y="80"/>
                    <a:pt x="128" y="81"/>
                    <a:pt x="132" y="82"/>
                  </a:cubicBezTo>
                  <a:cubicBezTo>
                    <a:pt x="133" y="82"/>
                    <a:pt x="134" y="82"/>
                    <a:pt x="135" y="83"/>
                  </a:cubicBezTo>
                  <a:cubicBezTo>
                    <a:pt x="130" y="82"/>
                    <a:pt x="125" y="81"/>
                    <a:pt x="120" y="80"/>
                  </a:cubicBezTo>
                  <a:close/>
                  <a:moveTo>
                    <a:pt x="165" y="81"/>
                  </a:moveTo>
                  <a:cubicBezTo>
                    <a:pt x="155" y="80"/>
                    <a:pt x="144" y="79"/>
                    <a:pt x="133" y="77"/>
                  </a:cubicBezTo>
                  <a:cubicBezTo>
                    <a:pt x="129" y="76"/>
                    <a:pt x="124" y="75"/>
                    <a:pt x="119" y="74"/>
                  </a:cubicBezTo>
                  <a:cubicBezTo>
                    <a:pt x="118" y="74"/>
                    <a:pt x="118" y="74"/>
                    <a:pt x="117" y="74"/>
                  </a:cubicBezTo>
                  <a:cubicBezTo>
                    <a:pt x="135" y="73"/>
                    <a:pt x="153" y="75"/>
                    <a:pt x="165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2" name="Freeform 181"/>
            <p:cNvSpPr>
              <a:spLocks noEditPoints="1" noChangeArrowheads="1"/>
            </p:cNvSpPr>
            <p:nvPr/>
          </p:nvSpPr>
          <p:spPr bwMode="auto">
            <a:xfrm>
              <a:off x="3354" y="1446"/>
              <a:ext cx="197" cy="160"/>
            </a:xfrm>
            <a:custGeom>
              <a:avLst/>
              <a:gdLst>
                <a:gd name="T0" fmla="*/ 82 w 136"/>
                <a:gd name="T1" fmla="*/ 5 h 110"/>
                <a:gd name="T2" fmla="*/ 8 w 136"/>
                <a:gd name="T3" fmla="*/ 27 h 110"/>
                <a:gd name="T4" fmla="*/ 0 w 136"/>
                <a:gd name="T5" fmla="*/ 32 h 110"/>
                <a:gd name="T6" fmla="*/ 8 w 136"/>
                <a:gd name="T7" fmla="*/ 35 h 110"/>
                <a:gd name="T8" fmla="*/ 21 w 136"/>
                <a:gd name="T9" fmla="*/ 41 h 110"/>
                <a:gd name="T10" fmla="*/ 20 w 136"/>
                <a:gd name="T11" fmla="*/ 45 h 110"/>
                <a:gd name="T12" fmla="*/ 41 w 136"/>
                <a:gd name="T13" fmla="*/ 46 h 110"/>
                <a:gd name="T14" fmla="*/ 54 w 136"/>
                <a:gd name="T15" fmla="*/ 107 h 110"/>
                <a:gd name="T16" fmla="*/ 55 w 136"/>
                <a:gd name="T17" fmla="*/ 98 h 110"/>
                <a:gd name="T18" fmla="*/ 55 w 136"/>
                <a:gd name="T19" fmla="*/ 89 h 110"/>
                <a:gd name="T20" fmla="*/ 59 w 136"/>
                <a:gd name="T21" fmla="*/ 82 h 110"/>
                <a:gd name="T22" fmla="*/ 66 w 136"/>
                <a:gd name="T23" fmla="*/ 76 h 110"/>
                <a:gd name="T24" fmla="*/ 77 w 136"/>
                <a:gd name="T25" fmla="*/ 51 h 110"/>
                <a:gd name="T26" fmla="*/ 126 w 136"/>
                <a:gd name="T27" fmla="*/ 48 h 110"/>
                <a:gd name="T28" fmla="*/ 136 w 136"/>
                <a:gd name="T29" fmla="*/ 44 h 110"/>
                <a:gd name="T30" fmla="*/ 119 w 136"/>
                <a:gd name="T31" fmla="*/ 34 h 110"/>
                <a:gd name="T32" fmla="*/ 100 w 136"/>
                <a:gd name="T33" fmla="*/ 6 h 110"/>
                <a:gd name="T34" fmla="*/ 100 w 136"/>
                <a:gd name="T35" fmla="*/ 3 h 110"/>
                <a:gd name="T36" fmla="*/ 27 w 136"/>
                <a:gd name="T37" fmla="*/ 26 h 110"/>
                <a:gd name="T38" fmla="*/ 27 w 136"/>
                <a:gd name="T39" fmla="*/ 26 h 110"/>
                <a:gd name="T40" fmla="*/ 29 w 136"/>
                <a:gd name="T41" fmla="*/ 32 h 110"/>
                <a:gd name="T42" fmla="*/ 74 w 136"/>
                <a:gd name="T43" fmla="*/ 14 h 110"/>
                <a:gd name="T44" fmla="*/ 47 w 136"/>
                <a:gd name="T45" fmla="*/ 30 h 110"/>
                <a:gd name="T46" fmla="*/ 62 w 136"/>
                <a:gd name="T47" fmla="*/ 18 h 110"/>
                <a:gd name="T48" fmla="*/ 96 w 136"/>
                <a:gd name="T49" fmla="*/ 14 h 110"/>
                <a:gd name="T50" fmla="*/ 83 w 136"/>
                <a:gd name="T51" fmla="*/ 25 h 110"/>
                <a:gd name="T52" fmla="*/ 52 w 136"/>
                <a:gd name="T53" fmla="*/ 33 h 110"/>
                <a:gd name="T54" fmla="*/ 46 w 136"/>
                <a:gd name="T55" fmla="*/ 36 h 110"/>
                <a:gd name="T56" fmla="*/ 47 w 136"/>
                <a:gd name="T57" fmla="*/ 46 h 110"/>
                <a:gd name="T58" fmla="*/ 56 w 136"/>
                <a:gd name="T59" fmla="*/ 39 h 110"/>
                <a:gd name="T60" fmla="*/ 54 w 136"/>
                <a:gd name="T61" fmla="*/ 79 h 110"/>
                <a:gd name="T62" fmla="*/ 55 w 136"/>
                <a:gd name="T63" fmla="*/ 40 h 110"/>
                <a:gd name="T64" fmla="*/ 62 w 136"/>
                <a:gd name="T65" fmla="*/ 40 h 110"/>
                <a:gd name="T66" fmla="*/ 64 w 136"/>
                <a:gd name="T67" fmla="*/ 34 h 110"/>
                <a:gd name="T68" fmla="*/ 87 w 136"/>
                <a:gd name="T69" fmla="*/ 35 h 110"/>
                <a:gd name="T70" fmla="*/ 98 w 136"/>
                <a:gd name="T71" fmla="*/ 39 h 110"/>
                <a:gd name="T72" fmla="*/ 122 w 136"/>
                <a:gd name="T73" fmla="*/ 40 h 110"/>
                <a:gd name="T74" fmla="*/ 119 w 136"/>
                <a:gd name="T75" fmla="*/ 40 h 110"/>
                <a:gd name="T76" fmla="*/ 73 w 136"/>
                <a:gd name="T77" fmla="*/ 45 h 110"/>
                <a:gd name="T78" fmla="*/ 79 w 136"/>
                <a:gd name="T79" fmla="*/ 43 h 110"/>
                <a:gd name="T80" fmla="*/ 79 w 136"/>
                <a:gd name="T81" fmla="*/ 43 h 110"/>
                <a:gd name="T82" fmla="*/ 64 w 136"/>
                <a:gd name="T83" fmla="*/ 56 h 110"/>
                <a:gd name="T84" fmla="*/ 72 w 136"/>
                <a:gd name="T85" fmla="*/ 50 h 110"/>
                <a:gd name="T86" fmla="*/ 72 w 136"/>
                <a:gd name="T87" fmla="*/ 50 h 110"/>
                <a:gd name="T88" fmla="*/ 61 w 136"/>
                <a:gd name="T89" fmla="*/ 6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110">
                  <a:moveTo>
                    <a:pt x="97" y="0"/>
                  </a:moveTo>
                  <a:cubicBezTo>
                    <a:pt x="93" y="2"/>
                    <a:pt x="89" y="4"/>
                    <a:pt x="85" y="7"/>
                  </a:cubicBezTo>
                  <a:cubicBezTo>
                    <a:pt x="84" y="6"/>
                    <a:pt x="83" y="5"/>
                    <a:pt x="82" y="5"/>
                  </a:cubicBezTo>
                  <a:cubicBezTo>
                    <a:pt x="79" y="6"/>
                    <a:pt x="75" y="7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49" y="13"/>
                    <a:pt x="27" y="20"/>
                    <a:pt x="8" y="27"/>
                  </a:cubicBezTo>
                  <a:cubicBezTo>
                    <a:pt x="5" y="27"/>
                    <a:pt x="2" y="27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3" y="34"/>
                    <a:pt x="6" y="35"/>
                    <a:pt x="8" y="35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9" y="40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6"/>
                    <a:pt x="22" y="46"/>
                    <a:pt x="23" y="46"/>
                  </a:cubicBezTo>
                  <a:cubicBezTo>
                    <a:pt x="25" y="46"/>
                    <a:pt x="27" y="45"/>
                    <a:pt x="29" y="44"/>
                  </a:cubicBezTo>
                  <a:cubicBezTo>
                    <a:pt x="33" y="45"/>
                    <a:pt x="37" y="46"/>
                    <a:pt x="41" y="46"/>
                  </a:cubicBezTo>
                  <a:cubicBezTo>
                    <a:pt x="43" y="69"/>
                    <a:pt x="46" y="89"/>
                    <a:pt x="49" y="107"/>
                  </a:cubicBezTo>
                  <a:cubicBezTo>
                    <a:pt x="49" y="109"/>
                    <a:pt x="51" y="110"/>
                    <a:pt x="52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6"/>
                  </a:cubicBezTo>
                  <a:cubicBezTo>
                    <a:pt x="54" y="106"/>
                    <a:pt x="54" y="102"/>
                    <a:pt x="53" y="98"/>
                  </a:cubicBezTo>
                  <a:cubicBezTo>
                    <a:pt x="54" y="98"/>
                    <a:pt x="54" y="98"/>
                    <a:pt x="55" y="98"/>
                  </a:cubicBezTo>
                  <a:cubicBezTo>
                    <a:pt x="56" y="98"/>
                    <a:pt x="57" y="97"/>
                    <a:pt x="57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6" y="92"/>
                    <a:pt x="55" y="89"/>
                  </a:cubicBezTo>
                  <a:cubicBezTo>
                    <a:pt x="55" y="89"/>
                    <a:pt x="55" y="89"/>
                    <a:pt x="56" y="89"/>
                  </a:cubicBezTo>
                  <a:cubicBezTo>
                    <a:pt x="57" y="89"/>
                    <a:pt x="58" y="88"/>
                    <a:pt x="58" y="87"/>
                  </a:cubicBezTo>
                  <a:cubicBezTo>
                    <a:pt x="58" y="87"/>
                    <a:pt x="59" y="84"/>
                    <a:pt x="59" y="82"/>
                  </a:cubicBezTo>
                  <a:cubicBezTo>
                    <a:pt x="59" y="83"/>
                    <a:pt x="60" y="83"/>
                    <a:pt x="61" y="84"/>
                  </a:cubicBezTo>
                  <a:cubicBezTo>
                    <a:pt x="62" y="84"/>
                    <a:pt x="64" y="83"/>
                    <a:pt x="64" y="82"/>
                  </a:cubicBezTo>
                  <a:cubicBezTo>
                    <a:pt x="65" y="80"/>
                    <a:pt x="65" y="78"/>
                    <a:pt x="66" y="76"/>
                  </a:cubicBezTo>
                  <a:cubicBezTo>
                    <a:pt x="66" y="77"/>
                    <a:pt x="66" y="77"/>
                    <a:pt x="67" y="77"/>
                  </a:cubicBezTo>
                  <a:cubicBezTo>
                    <a:pt x="68" y="77"/>
                    <a:pt x="69" y="76"/>
                    <a:pt x="69" y="75"/>
                  </a:cubicBezTo>
                  <a:cubicBezTo>
                    <a:pt x="72" y="69"/>
                    <a:pt x="75" y="60"/>
                    <a:pt x="77" y="51"/>
                  </a:cubicBezTo>
                  <a:cubicBezTo>
                    <a:pt x="84" y="51"/>
                    <a:pt x="92" y="50"/>
                    <a:pt x="100" y="49"/>
                  </a:cubicBezTo>
                  <a:cubicBezTo>
                    <a:pt x="102" y="49"/>
                    <a:pt x="105" y="49"/>
                    <a:pt x="107" y="48"/>
                  </a:cubicBezTo>
                  <a:cubicBezTo>
                    <a:pt x="115" y="49"/>
                    <a:pt x="121" y="49"/>
                    <a:pt x="126" y="48"/>
                  </a:cubicBezTo>
                  <a:cubicBezTo>
                    <a:pt x="128" y="48"/>
                    <a:pt x="128" y="47"/>
                    <a:pt x="129" y="46"/>
                  </a:cubicBezTo>
                  <a:cubicBezTo>
                    <a:pt x="130" y="46"/>
                    <a:pt x="132" y="46"/>
                    <a:pt x="133" y="46"/>
                  </a:cubicBezTo>
                  <a:cubicBezTo>
                    <a:pt x="134" y="46"/>
                    <a:pt x="135" y="45"/>
                    <a:pt x="136" y="44"/>
                  </a:cubicBezTo>
                  <a:cubicBezTo>
                    <a:pt x="136" y="44"/>
                    <a:pt x="136" y="43"/>
                    <a:pt x="136" y="43"/>
                  </a:cubicBezTo>
                  <a:cubicBezTo>
                    <a:pt x="136" y="42"/>
                    <a:pt x="135" y="42"/>
                    <a:pt x="135" y="41"/>
                  </a:cubicBezTo>
                  <a:cubicBezTo>
                    <a:pt x="131" y="38"/>
                    <a:pt x="126" y="35"/>
                    <a:pt x="119" y="34"/>
                  </a:cubicBezTo>
                  <a:cubicBezTo>
                    <a:pt x="113" y="31"/>
                    <a:pt x="106" y="29"/>
                    <a:pt x="98" y="27"/>
                  </a:cubicBezTo>
                  <a:cubicBezTo>
                    <a:pt x="100" y="23"/>
                    <a:pt x="102" y="19"/>
                    <a:pt x="102" y="14"/>
                  </a:cubicBezTo>
                  <a:cubicBezTo>
                    <a:pt x="102" y="11"/>
                    <a:pt x="101" y="8"/>
                    <a:pt x="100" y="6"/>
                  </a:cubicBezTo>
                  <a:cubicBezTo>
                    <a:pt x="100" y="6"/>
                    <a:pt x="99" y="6"/>
                    <a:pt x="99" y="5"/>
                  </a:cubicBezTo>
                  <a:cubicBezTo>
                    <a:pt x="99" y="5"/>
                    <a:pt x="100" y="5"/>
                    <a:pt x="100" y="4"/>
                  </a:cubicBezTo>
                  <a:cubicBezTo>
                    <a:pt x="100" y="4"/>
                    <a:pt x="100" y="3"/>
                    <a:pt x="100" y="3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99" y="0"/>
                    <a:pt x="98" y="0"/>
                    <a:pt x="97" y="0"/>
                  </a:cubicBezTo>
                  <a:close/>
                  <a:moveTo>
                    <a:pt x="27" y="26"/>
                  </a:moveTo>
                  <a:cubicBezTo>
                    <a:pt x="25" y="27"/>
                    <a:pt x="23" y="28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21" y="28"/>
                    <a:pt x="24" y="27"/>
                    <a:pt x="27" y="26"/>
                  </a:cubicBezTo>
                  <a:close/>
                  <a:moveTo>
                    <a:pt x="33" y="30"/>
                  </a:moveTo>
                  <a:cubicBezTo>
                    <a:pt x="32" y="30"/>
                    <a:pt x="31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1"/>
                    <a:pt x="32" y="30"/>
                    <a:pt x="33" y="30"/>
                  </a:cubicBezTo>
                  <a:close/>
                  <a:moveTo>
                    <a:pt x="68" y="16"/>
                  </a:moveTo>
                  <a:cubicBezTo>
                    <a:pt x="68" y="16"/>
                    <a:pt x="71" y="15"/>
                    <a:pt x="74" y="14"/>
                  </a:cubicBezTo>
                  <a:cubicBezTo>
                    <a:pt x="71" y="16"/>
                    <a:pt x="69" y="18"/>
                    <a:pt x="66" y="20"/>
                  </a:cubicBezTo>
                  <a:cubicBezTo>
                    <a:pt x="66" y="20"/>
                    <a:pt x="58" y="24"/>
                    <a:pt x="58" y="24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4" y="31"/>
                    <a:pt x="41" y="33"/>
                    <a:pt x="38" y="34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44" y="28"/>
                    <a:pt x="54" y="22"/>
                    <a:pt x="62" y="18"/>
                  </a:cubicBezTo>
                  <a:cubicBezTo>
                    <a:pt x="64" y="17"/>
                    <a:pt x="66" y="17"/>
                    <a:pt x="68" y="16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4"/>
                    <a:pt x="96" y="14"/>
                  </a:cubicBezTo>
                  <a:cubicBezTo>
                    <a:pt x="96" y="19"/>
                    <a:pt x="95" y="23"/>
                    <a:pt x="92" y="26"/>
                  </a:cubicBezTo>
                  <a:cubicBezTo>
                    <a:pt x="90" y="26"/>
                    <a:pt x="87" y="25"/>
                    <a:pt x="84" y="25"/>
                  </a:cubicBezTo>
                  <a:cubicBezTo>
                    <a:pt x="84" y="25"/>
                    <a:pt x="83" y="25"/>
                    <a:pt x="83" y="25"/>
                  </a:cubicBezTo>
                  <a:cubicBezTo>
                    <a:pt x="88" y="22"/>
                    <a:pt x="92" y="17"/>
                    <a:pt x="96" y="13"/>
                  </a:cubicBezTo>
                  <a:close/>
                  <a:moveTo>
                    <a:pt x="49" y="34"/>
                  </a:moveTo>
                  <a:cubicBezTo>
                    <a:pt x="49" y="34"/>
                    <a:pt x="51" y="33"/>
                    <a:pt x="52" y="33"/>
                  </a:cubicBezTo>
                  <a:cubicBezTo>
                    <a:pt x="51" y="34"/>
                    <a:pt x="49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6" y="37"/>
                    <a:pt x="46" y="36"/>
                  </a:cubicBezTo>
                  <a:cubicBezTo>
                    <a:pt x="47" y="36"/>
                    <a:pt x="48" y="35"/>
                    <a:pt x="49" y="34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6"/>
                    <a:pt x="47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56" y="39"/>
                  </a:moveTo>
                  <a:cubicBezTo>
                    <a:pt x="56" y="41"/>
                    <a:pt x="57" y="43"/>
                    <a:pt x="57" y="45"/>
                  </a:cubicBezTo>
                  <a:cubicBezTo>
                    <a:pt x="57" y="52"/>
                    <a:pt x="56" y="60"/>
                    <a:pt x="55" y="67"/>
                  </a:cubicBezTo>
                  <a:cubicBezTo>
                    <a:pt x="54" y="71"/>
                    <a:pt x="54" y="75"/>
                    <a:pt x="54" y="79"/>
                  </a:cubicBezTo>
                  <a:cubicBezTo>
                    <a:pt x="53" y="78"/>
                    <a:pt x="53" y="76"/>
                    <a:pt x="53" y="74"/>
                  </a:cubicBezTo>
                  <a:cubicBezTo>
                    <a:pt x="53" y="68"/>
                    <a:pt x="54" y="62"/>
                    <a:pt x="54" y="55"/>
                  </a:cubicBezTo>
                  <a:cubicBezTo>
                    <a:pt x="54" y="55"/>
                    <a:pt x="55" y="42"/>
                    <a:pt x="55" y="40"/>
                  </a:cubicBezTo>
                  <a:cubicBezTo>
                    <a:pt x="56" y="39"/>
                    <a:pt x="56" y="39"/>
                    <a:pt x="56" y="39"/>
                  </a:cubicBezTo>
                  <a:close/>
                  <a:moveTo>
                    <a:pt x="64" y="34"/>
                  </a:moveTo>
                  <a:cubicBezTo>
                    <a:pt x="63" y="36"/>
                    <a:pt x="63" y="38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1" y="37"/>
                    <a:pt x="61" y="36"/>
                  </a:cubicBezTo>
                  <a:cubicBezTo>
                    <a:pt x="62" y="35"/>
                    <a:pt x="63" y="35"/>
                    <a:pt x="64" y="34"/>
                  </a:cubicBezTo>
                  <a:close/>
                  <a:moveTo>
                    <a:pt x="81" y="34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3" y="35"/>
                    <a:pt x="85" y="35"/>
                    <a:pt x="87" y="35"/>
                  </a:cubicBezTo>
                  <a:cubicBezTo>
                    <a:pt x="91" y="36"/>
                    <a:pt x="94" y="36"/>
                    <a:pt x="98" y="37"/>
                  </a:cubicBezTo>
                  <a:cubicBezTo>
                    <a:pt x="105" y="39"/>
                    <a:pt x="112" y="40"/>
                    <a:pt x="119" y="40"/>
                  </a:cubicBezTo>
                  <a:cubicBezTo>
                    <a:pt x="112" y="40"/>
                    <a:pt x="105" y="39"/>
                    <a:pt x="98" y="39"/>
                  </a:cubicBezTo>
                  <a:cubicBezTo>
                    <a:pt x="92" y="38"/>
                    <a:pt x="86" y="37"/>
                    <a:pt x="80" y="37"/>
                  </a:cubicBezTo>
                  <a:cubicBezTo>
                    <a:pt x="80" y="36"/>
                    <a:pt x="80" y="35"/>
                    <a:pt x="81" y="34"/>
                  </a:cubicBezTo>
                  <a:close/>
                  <a:moveTo>
                    <a:pt x="122" y="40"/>
                  </a:moveTo>
                  <a:cubicBezTo>
                    <a:pt x="122" y="40"/>
                    <a:pt x="122" y="40"/>
                    <a:pt x="123" y="40"/>
                  </a:cubicBezTo>
                  <a:cubicBezTo>
                    <a:pt x="123" y="40"/>
                    <a:pt x="123" y="41"/>
                    <a:pt x="124" y="41"/>
                  </a:cubicBezTo>
                  <a:cubicBezTo>
                    <a:pt x="122" y="41"/>
                    <a:pt x="121" y="41"/>
                    <a:pt x="119" y="40"/>
                  </a:cubicBezTo>
                  <a:cubicBezTo>
                    <a:pt x="120" y="40"/>
                    <a:pt x="121" y="40"/>
                    <a:pt x="122" y="40"/>
                  </a:cubicBezTo>
                  <a:close/>
                  <a:moveTo>
                    <a:pt x="74" y="42"/>
                  </a:moveTo>
                  <a:cubicBezTo>
                    <a:pt x="74" y="43"/>
                    <a:pt x="73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4"/>
                    <a:pt x="74" y="43"/>
                    <a:pt x="74" y="42"/>
                  </a:cubicBezTo>
                  <a:close/>
                  <a:moveTo>
                    <a:pt x="79" y="43"/>
                  </a:moveTo>
                  <a:cubicBezTo>
                    <a:pt x="83" y="44"/>
                    <a:pt x="86" y="45"/>
                    <a:pt x="89" y="45"/>
                  </a:cubicBezTo>
                  <a:cubicBezTo>
                    <a:pt x="86" y="46"/>
                    <a:pt x="82" y="46"/>
                    <a:pt x="79" y="46"/>
                  </a:cubicBezTo>
                  <a:cubicBezTo>
                    <a:pt x="79" y="45"/>
                    <a:pt x="79" y="44"/>
                    <a:pt x="79" y="43"/>
                  </a:cubicBezTo>
                  <a:close/>
                  <a:moveTo>
                    <a:pt x="65" y="48"/>
                  </a:moveTo>
                  <a:cubicBezTo>
                    <a:pt x="65" y="48"/>
                    <a:pt x="66" y="48"/>
                    <a:pt x="66" y="48"/>
                  </a:cubicBezTo>
                  <a:cubicBezTo>
                    <a:pt x="65" y="51"/>
                    <a:pt x="65" y="54"/>
                    <a:pt x="64" y="56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4" y="53"/>
                    <a:pt x="65" y="50"/>
                    <a:pt x="65" y="48"/>
                  </a:cubicBezTo>
                  <a:close/>
                  <a:moveTo>
                    <a:pt x="72" y="50"/>
                  </a:moveTo>
                  <a:cubicBezTo>
                    <a:pt x="72" y="50"/>
                    <a:pt x="72" y="50"/>
                    <a:pt x="72" y="50"/>
                  </a:cubicBezTo>
                  <a:cubicBezTo>
                    <a:pt x="72" y="52"/>
                    <a:pt x="71" y="54"/>
                    <a:pt x="71" y="56"/>
                  </a:cubicBezTo>
                  <a:cubicBezTo>
                    <a:pt x="71" y="54"/>
                    <a:pt x="71" y="52"/>
                    <a:pt x="72" y="50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3" name="Freeform 182"/>
            <p:cNvSpPr>
              <a:spLocks noEditPoints="1" noChangeArrowheads="1"/>
            </p:cNvSpPr>
            <p:nvPr/>
          </p:nvSpPr>
          <p:spPr bwMode="auto">
            <a:xfrm>
              <a:off x="3374" y="1726"/>
              <a:ext cx="161" cy="151"/>
            </a:xfrm>
            <a:custGeom>
              <a:avLst/>
              <a:gdLst>
                <a:gd name="T0" fmla="*/ 7 w 111"/>
                <a:gd name="T1" fmla="*/ 5 h 105"/>
                <a:gd name="T2" fmla="*/ 2 w 111"/>
                <a:gd name="T3" fmla="*/ 19 h 105"/>
                <a:gd name="T4" fmla="*/ 8 w 111"/>
                <a:gd name="T5" fmla="*/ 71 h 105"/>
                <a:gd name="T6" fmla="*/ 9 w 111"/>
                <a:gd name="T7" fmla="*/ 70 h 105"/>
                <a:gd name="T8" fmla="*/ 14 w 111"/>
                <a:gd name="T9" fmla="*/ 97 h 105"/>
                <a:gd name="T10" fmla="*/ 23 w 111"/>
                <a:gd name="T11" fmla="*/ 103 h 105"/>
                <a:gd name="T12" fmla="*/ 28 w 111"/>
                <a:gd name="T13" fmla="*/ 102 h 105"/>
                <a:gd name="T14" fmla="*/ 30 w 111"/>
                <a:gd name="T15" fmla="*/ 96 h 105"/>
                <a:gd name="T16" fmla="*/ 32 w 111"/>
                <a:gd name="T17" fmla="*/ 100 h 105"/>
                <a:gd name="T18" fmla="*/ 101 w 111"/>
                <a:gd name="T19" fmla="*/ 94 h 105"/>
                <a:gd name="T20" fmla="*/ 87 w 111"/>
                <a:gd name="T21" fmla="*/ 94 h 105"/>
                <a:gd name="T22" fmla="*/ 85 w 111"/>
                <a:gd name="T23" fmla="*/ 86 h 105"/>
                <a:gd name="T24" fmla="*/ 48 w 111"/>
                <a:gd name="T25" fmla="*/ 93 h 105"/>
                <a:gd name="T26" fmla="*/ 81 w 111"/>
                <a:gd name="T27" fmla="*/ 73 h 105"/>
                <a:gd name="T28" fmla="*/ 87 w 111"/>
                <a:gd name="T29" fmla="*/ 68 h 105"/>
                <a:gd name="T30" fmla="*/ 86 w 111"/>
                <a:gd name="T31" fmla="*/ 63 h 105"/>
                <a:gd name="T32" fmla="*/ 103 w 111"/>
                <a:gd name="T33" fmla="*/ 34 h 105"/>
                <a:gd name="T34" fmla="*/ 111 w 111"/>
                <a:gd name="T35" fmla="*/ 21 h 105"/>
                <a:gd name="T36" fmla="*/ 104 w 111"/>
                <a:gd name="T37" fmla="*/ 19 h 105"/>
                <a:gd name="T38" fmla="*/ 85 w 111"/>
                <a:gd name="T39" fmla="*/ 24 h 105"/>
                <a:gd name="T40" fmla="*/ 49 w 111"/>
                <a:gd name="T41" fmla="*/ 43 h 105"/>
                <a:gd name="T42" fmla="*/ 19 w 111"/>
                <a:gd name="T43" fmla="*/ 12 h 105"/>
                <a:gd name="T44" fmla="*/ 13 w 111"/>
                <a:gd name="T45" fmla="*/ 8 h 105"/>
                <a:gd name="T46" fmla="*/ 13 w 111"/>
                <a:gd name="T47" fmla="*/ 5 h 105"/>
                <a:gd name="T48" fmla="*/ 12 w 111"/>
                <a:gd name="T49" fmla="*/ 2 h 105"/>
                <a:gd name="T50" fmla="*/ 22 w 111"/>
                <a:gd name="T51" fmla="*/ 30 h 105"/>
                <a:gd name="T52" fmla="*/ 14 w 111"/>
                <a:gd name="T53" fmla="*/ 41 h 105"/>
                <a:gd name="T54" fmla="*/ 32 w 111"/>
                <a:gd name="T55" fmla="*/ 51 h 105"/>
                <a:gd name="T56" fmla="*/ 30 w 111"/>
                <a:gd name="T57" fmla="*/ 55 h 105"/>
                <a:gd name="T58" fmla="*/ 27 w 111"/>
                <a:gd name="T59" fmla="*/ 19 h 105"/>
                <a:gd name="T60" fmla="*/ 34 w 111"/>
                <a:gd name="T61" fmla="*/ 41 h 105"/>
                <a:gd name="T62" fmla="*/ 52 w 111"/>
                <a:gd name="T63" fmla="*/ 49 h 105"/>
                <a:gd name="T64" fmla="*/ 73 w 111"/>
                <a:gd name="T65" fmla="*/ 41 h 105"/>
                <a:gd name="T66" fmla="*/ 74 w 111"/>
                <a:gd name="T67" fmla="*/ 47 h 105"/>
                <a:gd name="T68" fmla="*/ 48 w 111"/>
                <a:gd name="T69" fmla="*/ 52 h 105"/>
                <a:gd name="T70" fmla="*/ 12 w 111"/>
                <a:gd name="T71" fmla="*/ 60 h 105"/>
                <a:gd name="T72" fmla="*/ 12 w 111"/>
                <a:gd name="T73" fmla="*/ 60 h 105"/>
                <a:gd name="T74" fmla="*/ 36 w 111"/>
                <a:gd name="T75" fmla="*/ 61 h 105"/>
                <a:gd name="T76" fmla="*/ 49 w 111"/>
                <a:gd name="T77" fmla="*/ 62 h 105"/>
                <a:gd name="T78" fmla="*/ 47 w 111"/>
                <a:gd name="T79" fmla="*/ 61 h 105"/>
                <a:gd name="T80" fmla="*/ 19 w 111"/>
                <a:gd name="T81" fmla="*/ 71 h 105"/>
                <a:gd name="T82" fmla="*/ 34 w 111"/>
                <a:gd name="T83" fmla="*/ 71 h 105"/>
                <a:gd name="T84" fmla="*/ 19 w 111"/>
                <a:gd name="T85" fmla="*/ 77 h 105"/>
                <a:gd name="T86" fmla="*/ 24 w 111"/>
                <a:gd name="T87" fmla="*/ 81 h 105"/>
                <a:gd name="T88" fmla="*/ 24 w 111"/>
                <a:gd name="T89" fmla="*/ 81 h 105"/>
                <a:gd name="T90" fmla="*/ 42 w 111"/>
                <a:gd name="T91" fmla="*/ 80 h 105"/>
                <a:gd name="T92" fmla="*/ 41 w 111"/>
                <a:gd name="T93" fmla="*/ 77 h 105"/>
                <a:gd name="T94" fmla="*/ 23 w 111"/>
                <a:gd name="T95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05">
                  <a:moveTo>
                    <a:pt x="9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4"/>
                    <a:pt x="1" y="28"/>
                    <a:pt x="1" y="32"/>
                  </a:cubicBezTo>
                  <a:cubicBezTo>
                    <a:pt x="1" y="37"/>
                    <a:pt x="0" y="41"/>
                    <a:pt x="0" y="45"/>
                  </a:cubicBezTo>
                  <a:cubicBezTo>
                    <a:pt x="0" y="55"/>
                    <a:pt x="2" y="64"/>
                    <a:pt x="5" y="70"/>
                  </a:cubicBezTo>
                  <a:cubicBezTo>
                    <a:pt x="6" y="71"/>
                    <a:pt x="7" y="71"/>
                    <a:pt x="8" y="71"/>
                  </a:cubicBezTo>
                  <a:cubicBezTo>
                    <a:pt x="9" y="71"/>
                    <a:pt x="9" y="71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11" y="77"/>
                    <a:pt x="13" y="85"/>
                    <a:pt x="16" y="91"/>
                  </a:cubicBezTo>
                  <a:cubicBezTo>
                    <a:pt x="15" y="92"/>
                    <a:pt x="14" y="93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8"/>
                    <a:pt x="16" y="98"/>
                    <a:pt x="17" y="98"/>
                  </a:cubicBezTo>
                  <a:cubicBezTo>
                    <a:pt x="17" y="98"/>
                    <a:pt x="18" y="98"/>
                    <a:pt x="19" y="98"/>
                  </a:cubicBezTo>
                  <a:cubicBezTo>
                    <a:pt x="20" y="100"/>
                    <a:pt x="22" y="102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4"/>
                    <a:pt x="23" y="104"/>
                    <a:pt x="24" y="104"/>
                  </a:cubicBezTo>
                  <a:cubicBezTo>
                    <a:pt x="25" y="105"/>
                    <a:pt x="26" y="105"/>
                    <a:pt x="27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7" y="99"/>
                    <a:pt x="26" y="98"/>
                    <a:pt x="26" y="96"/>
                  </a:cubicBezTo>
                  <a:cubicBezTo>
                    <a:pt x="26" y="96"/>
                    <a:pt x="27" y="96"/>
                    <a:pt x="27" y="96"/>
                  </a:cubicBezTo>
                  <a:cubicBezTo>
                    <a:pt x="28" y="96"/>
                    <a:pt x="29" y="97"/>
                    <a:pt x="30" y="96"/>
                  </a:cubicBezTo>
                  <a:cubicBezTo>
                    <a:pt x="30" y="97"/>
                    <a:pt x="31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9"/>
                    <a:pt x="32" y="99"/>
                  </a:cubicBezTo>
                  <a:cubicBezTo>
                    <a:pt x="32" y="99"/>
                    <a:pt x="32" y="100"/>
                    <a:pt x="32" y="100"/>
                  </a:cubicBezTo>
                  <a:cubicBezTo>
                    <a:pt x="32" y="101"/>
                    <a:pt x="33" y="102"/>
                    <a:pt x="34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64" y="102"/>
                    <a:pt x="84" y="102"/>
                    <a:pt x="99" y="97"/>
                  </a:cubicBezTo>
                  <a:cubicBezTo>
                    <a:pt x="101" y="97"/>
                    <a:pt x="101" y="95"/>
                    <a:pt x="101" y="94"/>
                  </a:cubicBezTo>
                  <a:cubicBezTo>
                    <a:pt x="101" y="93"/>
                    <a:pt x="100" y="92"/>
                    <a:pt x="99" y="92"/>
                  </a:cubicBezTo>
                  <a:cubicBezTo>
                    <a:pt x="96" y="91"/>
                    <a:pt x="92" y="91"/>
                    <a:pt x="89" y="92"/>
                  </a:cubicBezTo>
                  <a:cubicBezTo>
                    <a:pt x="88" y="92"/>
                    <a:pt x="87" y="93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5"/>
                  </a:cubicBezTo>
                  <a:cubicBezTo>
                    <a:pt x="78" y="96"/>
                    <a:pt x="69" y="96"/>
                    <a:pt x="59" y="97"/>
                  </a:cubicBezTo>
                  <a:cubicBezTo>
                    <a:pt x="68" y="95"/>
                    <a:pt x="76" y="92"/>
                    <a:pt x="84" y="88"/>
                  </a:cubicBezTo>
                  <a:cubicBezTo>
                    <a:pt x="85" y="88"/>
                    <a:pt x="85" y="87"/>
                    <a:pt x="85" y="86"/>
                  </a:cubicBezTo>
                  <a:cubicBezTo>
                    <a:pt x="85" y="86"/>
                    <a:pt x="85" y="85"/>
                    <a:pt x="85" y="85"/>
                  </a:cubicBezTo>
                  <a:cubicBezTo>
                    <a:pt x="85" y="84"/>
                    <a:pt x="84" y="83"/>
                    <a:pt x="82" y="83"/>
                  </a:cubicBezTo>
                  <a:cubicBezTo>
                    <a:pt x="75" y="83"/>
                    <a:pt x="68" y="86"/>
                    <a:pt x="60" y="89"/>
                  </a:cubicBezTo>
                  <a:cubicBezTo>
                    <a:pt x="56" y="90"/>
                    <a:pt x="52" y="92"/>
                    <a:pt x="48" y="93"/>
                  </a:cubicBezTo>
                  <a:cubicBezTo>
                    <a:pt x="60" y="88"/>
                    <a:pt x="72" y="84"/>
                    <a:pt x="82" y="78"/>
                  </a:cubicBezTo>
                  <a:cubicBezTo>
                    <a:pt x="83" y="77"/>
                    <a:pt x="84" y="76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3" y="73"/>
                    <a:pt x="82" y="73"/>
                    <a:pt x="81" y="73"/>
                  </a:cubicBezTo>
                  <a:cubicBezTo>
                    <a:pt x="75" y="73"/>
                    <a:pt x="70" y="74"/>
                    <a:pt x="64" y="76"/>
                  </a:cubicBezTo>
                  <a:cubicBezTo>
                    <a:pt x="71" y="73"/>
                    <a:pt x="79" y="70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8" y="68"/>
                    <a:pt x="89" y="67"/>
                    <a:pt x="89" y="66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4"/>
                    <a:pt x="87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79" y="65"/>
                    <a:pt x="72" y="66"/>
                    <a:pt x="65" y="67"/>
                  </a:cubicBezTo>
                  <a:cubicBezTo>
                    <a:pt x="69" y="64"/>
                    <a:pt x="72" y="62"/>
                    <a:pt x="75" y="59"/>
                  </a:cubicBezTo>
                  <a:cubicBezTo>
                    <a:pt x="85" y="51"/>
                    <a:pt x="96" y="43"/>
                    <a:pt x="103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6" y="29"/>
                    <a:pt x="109" y="26"/>
                    <a:pt x="110" y="23"/>
                  </a:cubicBezTo>
                  <a:cubicBezTo>
                    <a:pt x="111" y="22"/>
                    <a:pt x="111" y="22"/>
                    <a:pt x="111" y="21"/>
                  </a:cubicBezTo>
                  <a:cubicBezTo>
                    <a:pt x="111" y="21"/>
                    <a:pt x="110" y="20"/>
                    <a:pt x="110" y="19"/>
                  </a:cubicBezTo>
                  <a:cubicBezTo>
                    <a:pt x="109" y="19"/>
                    <a:pt x="108" y="18"/>
                    <a:pt x="107" y="19"/>
                  </a:cubicBezTo>
                  <a:cubicBezTo>
                    <a:pt x="105" y="20"/>
                    <a:pt x="103" y="21"/>
                    <a:pt x="101" y="22"/>
                  </a:cubicBezTo>
                  <a:cubicBezTo>
                    <a:pt x="102" y="21"/>
                    <a:pt x="103" y="20"/>
                    <a:pt x="104" y="19"/>
                  </a:cubicBezTo>
                  <a:cubicBezTo>
                    <a:pt x="105" y="19"/>
                    <a:pt x="105" y="18"/>
                    <a:pt x="105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4" y="15"/>
                    <a:pt x="102" y="14"/>
                    <a:pt x="101" y="1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6"/>
                    <a:pt x="82" y="27"/>
                    <a:pt x="80" y="28"/>
                  </a:cubicBezTo>
                  <a:cubicBezTo>
                    <a:pt x="79" y="28"/>
                    <a:pt x="79" y="28"/>
                    <a:pt x="78" y="28"/>
                  </a:cubicBezTo>
                  <a:cubicBezTo>
                    <a:pt x="70" y="32"/>
                    <a:pt x="61" y="36"/>
                    <a:pt x="54" y="41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2" y="29"/>
                    <a:pt x="33" y="15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20" y="17"/>
                    <a:pt x="18" y="15"/>
                    <a:pt x="16" y="14"/>
                  </a:cubicBezTo>
                  <a:cubicBezTo>
                    <a:pt x="16" y="13"/>
                    <a:pt x="16" y="10"/>
                    <a:pt x="16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21" y="29"/>
                  </a:move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lose/>
                  <a:moveTo>
                    <a:pt x="14" y="38"/>
                  </a:moveTo>
                  <a:cubicBezTo>
                    <a:pt x="14" y="40"/>
                    <a:pt x="15" y="42"/>
                    <a:pt x="15" y="44"/>
                  </a:cubicBezTo>
                  <a:cubicBezTo>
                    <a:pt x="15" y="43"/>
                    <a:pt x="14" y="42"/>
                    <a:pt x="14" y="41"/>
                  </a:cubicBezTo>
                  <a:cubicBezTo>
                    <a:pt x="14" y="40"/>
                    <a:pt x="14" y="39"/>
                    <a:pt x="14" y="38"/>
                  </a:cubicBezTo>
                  <a:close/>
                  <a:moveTo>
                    <a:pt x="24" y="38"/>
                  </a:moveTo>
                  <a:cubicBezTo>
                    <a:pt x="25" y="39"/>
                    <a:pt x="27" y="41"/>
                    <a:pt x="28" y="43"/>
                  </a:cubicBezTo>
                  <a:cubicBezTo>
                    <a:pt x="29" y="45"/>
                    <a:pt x="31" y="48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6"/>
                    <a:pt x="29" y="56"/>
                    <a:pt x="28" y="57"/>
                  </a:cubicBezTo>
                  <a:cubicBezTo>
                    <a:pt x="28" y="57"/>
                    <a:pt x="27" y="58"/>
                    <a:pt x="27" y="59"/>
                  </a:cubicBezTo>
                  <a:cubicBezTo>
                    <a:pt x="26" y="52"/>
                    <a:pt x="25" y="45"/>
                    <a:pt x="24" y="38"/>
                  </a:cubicBezTo>
                  <a:close/>
                  <a:moveTo>
                    <a:pt x="27" y="19"/>
                  </a:moveTo>
                  <a:cubicBezTo>
                    <a:pt x="33" y="26"/>
                    <a:pt x="39" y="36"/>
                    <a:pt x="44" y="45"/>
                  </a:cubicBezTo>
                  <a:cubicBezTo>
                    <a:pt x="42" y="46"/>
                    <a:pt x="42" y="46"/>
                    <a:pt x="40" y="47"/>
                  </a:cubicBezTo>
                  <a:cubicBezTo>
                    <a:pt x="38" y="46"/>
                    <a:pt x="37" y="45"/>
                    <a:pt x="36" y="43"/>
                  </a:cubicBezTo>
                  <a:cubicBezTo>
                    <a:pt x="35" y="42"/>
                    <a:pt x="34" y="42"/>
                    <a:pt x="34" y="41"/>
                  </a:cubicBezTo>
                  <a:cubicBezTo>
                    <a:pt x="31" y="34"/>
                    <a:pt x="29" y="27"/>
                    <a:pt x="27" y="19"/>
                  </a:cubicBezTo>
                  <a:close/>
                  <a:moveTo>
                    <a:pt x="58" y="46"/>
                  </a:moveTo>
                  <a:cubicBezTo>
                    <a:pt x="56" y="48"/>
                    <a:pt x="55" y="49"/>
                    <a:pt x="53" y="50"/>
                  </a:cubicBezTo>
                  <a:cubicBezTo>
                    <a:pt x="53" y="50"/>
                    <a:pt x="53" y="49"/>
                    <a:pt x="52" y="49"/>
                  </a:cubicBezTo>
                  <a:cubicBezTo>
                    <a:pt x="54" y="48"/>
                    <a:pt x="56" y="47"/>
                    <a:pt x="58" y="46"/>
                  </a:cubicBezTo>
                  <a:close/>
                  <a:moveTo>
                    <a:pt x="73" y="41"/>
                  </a:moveTo>
                  <a:cubicBezTo>
                    <a:pt x="70" y="43"/>
                    <a:pt x="68" y="45"/>
                    <a:pt x="65" y="47"/>
                  </a:cubicBezTo>
                  <a:cubicBezTo>
                    <a:pt x="67" y="45"/>
                    <a:pt x="70" y="43"/>
                    <a:pt x="73" y="41"/>
                  </a:cubicBezTo>
                  <a:close/>
                  <a:moveTo>
                    <a:pt x="80" y="42"/>
                  </a:moveTo>
                  <a:cubicBezTo>
                    <a:pt x="86" y="38"/>
                    <a:pt x="92" y="33"/>
                    <a:pt x="99" y="29"/>
                  </a:cubicBezTo>
                  <a:cubicBezTo>
                    <a:pt x="94" y="35"/>
                    <a:pt x="88" y="40"/>
                    <a:pt x="81" y="45"/>
                  </a:cubicBezTo>
                  <a:cubicBezTo>
                    <a:pt x="79" y="46"/>
                    <a:pt x="76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5"/>
                    <a:pt x="78" y="44"/>
                    <a:pt x="80" y="42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2"/>
                    <a:pt x="48" y="52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6" y="52"/>
                    <a:pt x="47" y="52"/>
                    <a:pt x="48" y="51"/>
                  </a:cubicBezTo>
                  <a:close/>
                  <a:moveTo>
                    <a:pt x="12" y="60"/>
                  </a:moveTo>
                  <a:cubicBezTo>
                    <a:pt x="12" y="63"/>
                    <a:pt x="13" y="65"/>
                    <a:pt x="13" y="68"/>
                  </a:cubicBezTo>
                  <a:cubicBezTo>
                    <a:pt x="12" y="67"/>
                    <a:pt x="12" y="67"/>
                    <a:pt x="11" y="67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1" y="65"/>
                    <a:pt x="12" y="63"/>
                    <a:pt x="12" y="60"/>
                  </a:cubicBezTo>
                  <a:close/>
                  <a:moveTo>
                    <a:pt x="27" y="60"/>
                  </a:moveTo>
                  <a:cubicBezTo>
                    <a:pt x="28" y="61"/>
                    <a:pt x="29" y="61"/>
                    <a:pt x="30" y="61"/>
                  </a:cubicBezTo>
                  <a:cubicBezTo>
                    <a:pt x="32" y="62"/>
                    <a:pt x="34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2"/>
                    <a:pt x="30" y="64"/>
                    <a:pt x="28" y="65"/>
                  </a:cubicBezTo>
                  <a:cubicBezTo>
                    <a:pt x="28" y="63"/>
                    <a:pt x="28" y="62"/>
                    <a:pt x="27" y="60"/>
                  </a:cubicBezTo>
                  <a:close/>
                  <a:moveTo>
                    <a:pt x="47" y="61"/>
                  </a:moveTo>
                  <a:cubicBezTo>
                    <a:pt x="48" y="61"/>
                    <a:pt x="48" y="61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5" y="64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4" y="62"/>
                    <a:pt x="46" y="62"/>
                    <a:pt x="47" y="61"/>
                  </a:cubicBezTo>
                  <a:close/>
                  <a:moveTo>
                    <a:pt x="18" y="68"/>
                  </a:move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0"/>
                    <a:pt x="18" y="69"/>
                    <a:pt x="18" y="68"/>
                  </a:cubicBezTo>
                  <a:close/>
                  <a:moveTo>
                    <a:pt x="38" y="66"/>
                  </a:moveTo>
                  <a:cubicBezTo>
                    <a:pt x="38" y="66"/>
                    <a:pt x="39" y="67"/>
                    <a:pt x="39" y="68"/>
                  </a:cubicBezTo>
                  <a:cubicBezTo>
                    <a:pt x="38" y="69"/>
                    <a:pt x="36" y="70"/>
                    <a:pt x="34" y="71"/>
                  </a:cubicBezTo>
                  <a:cubicBezTo>
                    <a:pt x="32" y="71"/>
                    <a:pt x="30" y="71"/>
                    <a:pt x="28" y="71"/>
                  </a:cubicBezTo>
                  <a:cubicBezTo>
                    <a:pt x="31" y="69"/>
                    <a:pt x="34" y="67"/>
                    <a:pt x="38" y="66"/>
                  </a:cubicBezTo>
                  <a:close/>
                  <a:moveTo>
                    <a:pt x="21" y="77"/>
                  </a:moveTo>
                  <a:cubicBezTo>
                    <a:pt x="21" y="77"/>
                    <a:pt x="20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1" y="77"/>
                    <a:pt x="21" y="77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4" y="81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3" y="83"/>
                    <a:pt x="22" y="84"/>
                    <a:pt x="21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2" y="82"/>
                    <a:pt x="23" y="82"/>
                    <a:pt x="24" y="81"/>
                  </a:cubicBezTo>
                  <a:close/>
                  <a:moveTo>
                    <a:pt x="41" y="77"/>
                  </a:moveTo>
                  <a:cubicBezTo>
                    <a:pt x="41" y="77"/>
                    <a:pt x="40" y="77"/>
                    <a:pt x="40" y="78"/>
                  </a:cubicBezTo>
                  <a:cubicBezTo>
                    <a:pt x="40" y="78"/>
                    <a:pt x="41" y="79"/>
                    <a:pt x="41" y="79"/>
                  </a:cubicBezTo>
                  <a:cubicBezTo>
                    <a:pt x="41" y="80"/>
                    <a:pt x="42" y="80"/>
                    <a:pt x="42" y="80"/>
                  </a:cubicBezTo>
                  <a:cubicBezTo>
                    <a:pt x="40" y="82"/>
                    <a:pt x="37" y="83"/>
                    <a:pt x="35" y="85"/>
                  </a:cubicBezTo>
                  <a:cubicBezTo>
                    <a:pt x="35" y="85"/>
                    <a:pt x="34" y="83"/>
                    <a:pt x="34" y="83"/>
                  </a:cubicBezTo>
                  <a:cubicBezTo>
                    <a:pt x="33" y="83"/>
                    <a:pt x="33" y="82"/>
                    <a:pt x="33" y="82"/>
                  </a:cubicBezTo>
                  <a:cubicBezTo>
                    <a:pt x="35" y="80"/>
                    <a:pt x="38" y="78"/>
                    <a:pt x="41" y="77"/>
                  </a:cubicBezTo>
                  <a:close/>
                  <a:moveTo>
                    <a:pt x="27" y="87"/>
                  </a:moveTo>
                  <a:cubicBezTo>
                    <a:pt x="28" y="88"/>
                    <a:pt x="28" y="89"/>
                    <a:pt x="29" y="90"/>
                  </a:cubicBezTo>
                  <a:cubicBezTo>
                    <a:pt x="27" y="90"/>
                    <a:pt x="25" y="91"/>
                    <a:pt x="23" y="92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4" y="89"/>
                    <a:pt x="26" y="88"/>
                    <a:pt x="27" y="87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4" name="Freeform 183"/>
            <p:cNvSpPr>
              <a:spLocks noEditPoints="1" noChangeArrowheads="1"/>
            </p:cNvSpPr>
            <p:nvPr/>
          </p:nvSpPr>
          <p:spPr bwMode="auto">
            <a:xfrm>
              <a:off x="3696" y="1619"/>
              <a:ext cx="260" cy="254"/>
            </a:xfrm>
            <a:custGeom>
              <a:avLst/>
              <a:gdLst>
                <a:gd name="T0" fmla="*/ 96 w 180"/>
                <a:gd name="T1" fmla="*/ 1 h 176"/>
                <a:gd name="T2" fmla="*/ 2 w 180"/>
                <a:gd name="T3" fmla="*/ 41 h 176"/>
                <a:gd name="T4" fmla="*/ 3 w 180"/>
                <a:gd name="T5" fmla="*/ 47 h 176"/>
                <a:gd name="T6" fmla="*/ 4 w 180"/>
                <a:gd name="T7" fmla="*/ 55 h 176"/>
                <a:gd name="T8" fmla="*/ 41 w 180"/>
                <a:gd name="T9" fmla="*/ 114 h 176"/>
                <a:gd name="T10" fmla="*/ 24 w 180"/>
                <a:gd name="T11" fmla="*/ 138 h 176"/>
                <a:gd name="T12" fmla="*/ 48 w 180"/>
                <a:gd name="T13" fmla="*/ 138 h 176"/>
                <a:gd name="T14" fmla="*/ 72 w 180"/>
                <a:gd name="T15" fmla="*/ 137 h 176"/>
                <a:gd name="T16" fmla="*/ 77 w 180"/>
                <a:gd name="T17" fmla="*/ 134 h 176"/>
                <a:gd name="T18" fmla="*/ 95 w 180"/>
                <a:gd name="T19" fmla="*/ 144 h 176"/>
                <a:gd name="T20" fmla="*/ 103 w 180"/>
                <a:gd name="T21" fmla="*/ 159 h 176"/>
                <a:gd name="T22" fmla="*/ 111 w 180"/>
                <a:gd name="T23" fmla="*/ 161 h 176"/>
                <a:gd name="T24" fmla="*/ 118 w 180"/>
                <a:gd name="T25" fmla="*/ 150 h 176"/>
                <a:gd name="T26" fmla="*/ 163 w 180"/>
                <a:gd name="T27" fmla="*/ 90 h 176"/>
                <a:gd name="T28" fmla="*/ 177 w 180"/>
                <a:gd name="T29" fmla="*/ 80 h 176"/>
                <a:gd name="T30" fmla="*/ 172 w 180"/>
                <a:gd name="T31" fmla="*/ 78 h 176"/>
                <a:gd name="T32" fmla="*/ 128 w 180"/>
                <a:gd name="T33" fmla="*/ 68 h 176"/>
                <a:gd name="T34" fmla="*/ 107 w 180"/>
                <a:gd name="T35" fmla="*/ 6 h 176"/>
                <a:gd name="T36" fmla="*/ 106 w 180"/>
                <a:gd name="T37" fmla="*/ 3 h 176"/>
                <a:gd name="T38" fmla="*/ 89 w 180"/>
                <a:gd name="T39" fmla="*/ 12 h 176"/>
                <a:gd name="T40" fmla="*/ 79 w 180"/>
                <a:gd name="T41" fmla="*/ 22 h 176"/>
                <a:gd name="T42" fmla="*/ 60 w 180"/>
                <a:gd name="T43" fmla="*/ 49 h 176"/>
                <a:gd name="T44" fmla="*/ 24 w 180"/>
                <a:gd name="T45" fmla="*/ 64 h 176"/>
                <a:gd name="T46" fmla="*/ 45 w 180"/>
                <a:gd name="T47" fmla="*/ 77 h 176"/>
                <a:gd name="T48" fmla="*/ 19 w 180"/>
                <a:gd name="T49" fmla="*/ 52 h 176"/>
                <a:gd name="T50" fmla="*/ 35 w 180"/>
                <a:gd name="T51" fmla="*/ 62 h 176"/>
                <a:gd name="T52" fmla="*/ 49 w 180"/>
                <a:gd name="T53" fmla="*/ 64 h 176"/>
                <a:gd name="T54" fmla="*/ 56 w 180"/>
                <a:gd name="T55" fmla="*/ 67 h 176"/>
                <a:gd name="T56" fmla="*/ 52 w 180"/>
                <a:gd name="T57" fmla="*/ 93 h 176"/>
                <a:gd name="T58" fmla="*/ 56 w 180"/>
                <a:gd name="T59" fmla="*/ 102 h 176"/>
                <a:gd name="T60" fmla="*/ 46 w 180"/>
                <a:gd name="T61" fmla="*/ 117 h 176"/>
                <a:gd name="T62" fmla="*/ 52 w 180"/>
                <a:gd name="T63" fmla="*/ 127 h 176"/>
                <a:gd name="T64" fmla="*/ 74 w 180"/>
                <a:gd name="T65" fmla="*/ 66 h 176"/>
                <a:gd name="T66" fmla="*/ 68 w 180"/>
                <a:gd name="T67" fmla="*/ 64 h 176"/>
                <a:gd name="T68" fmla="*/ 59 w 180"/>
                <a:gd name="T69" fmla="*/ 90 h 176"/>
                <a:gd name="T70" fmla="*/ 55 w 180"/>
                <a:gd name="T71" fmla="*/ 77 h 176"/>
                <a:gd name="T72" fmla="*/ 61 w 180"/>
                <a:gd name="T73" fmla="*/ 79 h 176"/>
                <a:gd name="T74" fmla="*/ 64 w 180"/>
                <a:gd name="T75" fmla="*/ 75 h 176"/>
                <a:gd name="T76" fmla="*/ 75 w 180"/>
                <a:gd name="T77" fmla="*/ 55 h 176"/>
                <a:gd name="T78" fmla="*/ 97 w 180"/>
                <a:gd name="T79" fmla="*/ 35 h 176"/>
                <a:gd name="T80" fmla="*/ 88 w 180"/>
                <a:gd name="T81" fmla="*/ 68 h 176"/>
                <a:gd name="T82" fmla="*/ 101 w 180"/>
                <a:gd name="T83" fmla="*/ 57 h 176"/>
                <a:gd name="T84" fmla="*/ 101 w 180"/>
                <a:gd name="T85" fmla="*/ 57 h 176"/>
                <a:gd name="T86" fmla="*/ 104 w 180"/>
                <a:gd name="T87" fmla="*/ 72 h 176"/>
                <a:gd name="T88" fmla="*/ 100 w 180"/>
                <a:gd name="T89" fmla="*/ 73 h 176"/>
                <a:gd name="T90" fmla="*/ 140 w 180"/>
                <a:gd name="T91" fmla="*/ 76 h 176"/>
                <a:gd name="T92" fmla="*/ 161 w 180"/>
                <a:gd name="T93" fmla="*/ 72 h 176"/>
                <a:gd name="T94" fmla="*/ 79 w 180"/>
                <a:gd name="T95" fmla="*/ 119 h 176"/>
                <a:gd name="T96" fmla="*/ 78 w 180"/>
                <a:gd name="T97" fmla="*/ 94 h 176"/>
                <a:gd name="T98" fmla="*/ 82 w 180"/>
                <a:gd name="T99" fmla="*/ 86 h 176"/>
                <a:gd name="T100" fmla="*/ 83 w 180"/>
                <a:gd name="T101" fmla="*/ 91 h 176"/>
                <a:gd name="T102" fmla="*/ 65 w 180"/>
                <a:gd name="T103" fmla="*/ 126 h 176"/>
                <a:gd name="T104" fmla="*/ 93 w 180"/>
                <a:gd name="T105" fmla="*/ 110 h 176"/>
                <a:gd name="T106" fmla="*/ 93 w 180"/>
                <a:gd name="T107" fmla="*/ 110 h 176"/>
                <a:gd name="T108" fmla="*/ 111 w 180"/>
                <a:gd name="T109" fmla="*/ 82 h 176"/>
                <a:gd name="T110" fmla="*/ 151 w 180"/>
                <a:gd name="T111" fmla="*/ 85 h 176"/>
                <a:gd name="T112" fmla="*/ 100 w 180"/>
                <a:gd name="T113" fmla="*/ 99 h 176"/>
                <a:gd name="T114" fmla="*/ 102 w 180"/>
                <a:gd name="T115" fmla="*/ 106 h 176"/>
                <a:gd name="T116" fmla="*/ 107 w 180"/>
                <a:gd name="T117" fmla="*/ 108 h 176"/>
                <a:gd name="T118" fmla="*/ 104 w 180"/>
                <a:gd name="T119" fmla="*/ 117 h 176"/>
                <a:gd name="T120" fmla="*/ 98 w 180"/>
                <a:gd name="T121" fmla="*/ 7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76">
                  <a:moveTo>
                    <a:pt x="101" y="2"/>
                  </a:moveTo>
                  <a:cubicBezTo>
                    <a:pt x="101" y="2"/>
                    <a:pt x="100" y="3"/>
                    <a:pt x="100" y="4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100" y="2"/>
                    <a:pt x="99" y="1"/>
                  </a:cubicBezTo>
                  <a:cubicBezTo>
                    <a:pt x="98" y="1"/>
                    <a:pt x="97" y="0"/>
                    <a:pt x="96" y="1"/>
                  </a:cubicBezTo>
                  <a:cubicBezTo>
                    <a:pt x="80" y="7"/>
                    <a:pt x="61" y="27"/>
                    <a:pt x="52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2" y="42"/>
                    <a:pt x="33" y="43"/>
                    <a:pt x="24" y="44"/>
                  </a:cubicBezTo>
                  <a:cubicBezTo>
                    <a:pt x="24" y="44"/>
                    <a:pt x="22" y="44"/>
                    <a:pt x="21" y="44"/>
                  </a:cubicBezTo>
                  <a:cubicBezTo>
                    <a:pt x="15" y="41"/>
                    <a:pt x="8" y="39"/>
                    <a:pt x="2" y="41"/>
                  </a:cubicBezTo>
                  <a:cubicBezTo>
                    <a:pt x="1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8"/>
                    <a:pt x="4" y="49"/>
                  </a:cubicBezTo>
                  <a:cubicBezTo>
                    <a:pt x="4" y="49"/>
                    <a:pt x="12" y="54"/>
                    <a:pt x="12" y="54"/>
                  </a:cubicBezTo>
                  <a:cubicBezTo>
                    <a:pt x="11" y="53"/>
                    <a:pt x="9" y="53"/>
                    <a:pt x="8" y="52"/>
                  </a:cubicBezTo>
                  <a:cubicBezTo>
                    <a:pt x="7" y="52"/>
                    <a:pt x="5" y="52"/>
                    <a:pt x="5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2" y="61"/>
                    <a:pt x="18" y="66"/>
                    <a:pt x="24" y="70"/>
                  </a:cubicBezTo>
                  <a:cubicBezTo>
                    <a:pt x="31" y="76"/>
                    <a:pt x="38" y="81"/>
                    <a:pt x="46" y="85"/>
                  </a:cubicBezTo>
                  <a:cubicBezTo>
                    <a:pt x="46" y="88"/>
                    <a:pt x="46" y="91"/>
                    <a:pt x="46" y="93"/>
                  </a:cubicBezTo>
                  <a:cubicBezTo>
                    <a:pt x="46" y="101"/>
                    <a:pt x="45" y="108"/>
                    <a:pt x="41" y="114"/>
                  </a:cubicBezTo>
                  <a:cubicBezTo>
                    <a:pt x="39" y="117"/>
                    <a:pt x="36" y="120"/>
                    <a:pt x="34" y="124"/>
                  </a:cubicBezTo>
                  <a:cubicBezTo>
                    <a:pt x="30" y="128"/>
                    <a:pt x="27" y="132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6"/>
                    <a:pt x="23" y="136"/>
                    <a:pt x="23" y="137"/>
                  </a:cubicBezTo>
                  <a:cubicBezTo>
                    <a:pt x="23" y="137"/>
                    <a:pt x="24" y="138"/>
                    <a:pt x="24" y="138"/>
                  </a:cubicBezTo>
                  <a:cubicBezTo>
                    <a:pt x="21" y="141"/>
                    <a:pt x="18" y="144"/>
                    <a:pt x="16" y="148"/>
                  </a:cubicBezTo>
                  <a:cubicBezTo>
                    <a:pt x="15" y="148"/>
                    <a:pt x="15" y="149"/>
                    <a:pt x="15" y="149"/>
                  </a:cubicBezTo>
                  <a:cubicBezTo>
                    <a:pt x="15" y="149"/>
                    <a:pt x="15" y="150"/>
                    <a:pt x="15" y="150"/>
                  </a:cubicBezTo>
                  <a:cubicBezTo>
                    <a:pt x="15" y="151"/>
                    <a:pt x="16" y="151"/>
                    <a:pt x="17" y="151"/>
                  </a:cubicBezTo>
                  <a:cubicBezTo>
                    <a:pt x="26" y="156"/>
                    <a:pt x="37" y="14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9"/>
                    <a:pt x="50" y="140"/>
                    <a:pt x="51" y="139"/>
                  </a:cubicBezTo>
                  <a:cubicBezTo>
                    <a:pt x="54" y="138"/>
                    <a:pt x="61" y="136"/>
                    <a:pt x="69" y="132"/>
                  </a:cubicBezTo>
                  <a:cubicBezTo>
                    <a:pt x="70" y="134"/>
                    <a:pt x="71" y="135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3" y="137"/>
                  </a:cubicBezTo>
                  <a:cubicBezTo>
                    <a:pt x="73" y="138"/>
                    <a:pt x="75" y="139"/>
                    <a:pt x="76" y="138"/>
                  </a:cubicBezTo>
                  <a:cubicBezTo>
                    <a:pt x="77" y="137"/>
                    <a:pt x="77" y="136"/>
                    <a:pt x="77" y="136"/>
                  </a:cubicBezTo>
                  <a:cubicBezTo>
                    <a:pt x="77" y="135"/>
                    <a:pt x="77" y="135"/>
                    <a:pt x="77" y="134"/>
                  </a:cubicBezTo>
                  <a:cubicBezTo>
                    <a:pt x="76" y="133"/>
                    <a:pt x="75" y="131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9" y="135"/>
                    <a:pt x="85" y="141"/>
                    <a:pt x="90" y="146"/>
                  </a:cubicBezTo>
                  <a:cubicBezTo>
                    <a:pt x="91" y="146"/>
                    <a:pt x="93" y="146"/>
                    <a:pt x="94" y="146"/>
                  </a:cubicBezTo>
                  <a:cubicBezTo>
                    <a:pt x="94" y="145"/>
                    <a:pt x="95" y="144"/>
                    <a:pt x="95" y="144"/>
                  </a:cubicBezTo>
                  <a:cubicBezTo>
                    <a:pt x="95" y="143"/>
                    <a:pt x="95" y="143"/>
                    <a:pt x="95" y="142"/>
                  </a:cubicBezTo>
                  <a:cubicBezTo>
                    <a:pt x="92" y="138"/>
                    <a:pt x="89" y="130"/>
                    <a:pt x="86" y="120"/>
                  </a:cubicBezTo>
                  <a:cubicBezTo>
                    <a:pt x="86" y="120"/>
                    <a:pt x="87" y="119"/>
                    <a:pt x="88" y="118"/>
                  </a:cubicBezTo>
                  <a:cubicBezTo>
                    <a:pt x="88" y="120"/>
                    <a:pt x="89" y="122"/>
                    <a:pt x="89" y="124"/>
                  </a:cubicBezTo>
                  <a:cubicBezTo>
                    <a:pt x="93" y="136"/>
                    <a:pt x="96" y="148"/>
                    <a:pt x="103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5" y="161"/>
                    <a:pt x="105" y="162"/>
                    <a:pt x="105" y="163"/>
                  </a:cubicBezTo>
                  <a:cubicBezTo>
                    <a:pt x="106" y="165"/>
                    <a:pt x="107" y="165"/>
                    <a:pt x="108" y="165"/>
                  </a:cubicBezTo>
                  <a:cubicBezTo>
                    <a:pt x="110" y="165"/>
                    <a:pt x="111" y="164"/>
                    <a:pt x="111" y="163"/>
                  </a:cubicBezTo>
                  <a:cubicBezTo>
                    <a:pt x="111" y="162"/>
                    <a:pt x="111" y="162"/>
                    <a:pt x="111" y="161"/>
                  </a:cubicBezTo>
                  <a:cubicBezTo>
                    <a:pt x="112" y="165"/>
                    <a:pt x="113" y="170"/>
                    <a:pt x="115" y="174"/>
                  </a:cubicBezTo>
                  <a:cubicBezTo>
                    <a:pt x="115" y="176"/>
                    <a:pt x="116" y="176"/>
                    <a:pt x="118" y="176"/>
                  </a:cubicBezTo>
                  <a:cubicBezTo>
                    <a:pt x="119" y="176"/>
                    <a:pt x="120" y="175"/>
                    <a:pt x="120" y="174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19" y="166"/>
                    <a:pt x="119" y="159"/>
                    <a:pt x="118" y="150"/>
                  </a:cubicBezTo>
                  <a:cubicBezTo>
                    <a:pt x="118" y="137"/>
                    <a:pt x="117" y="123"/>
                    <a:pt x="113" y="111"/>
                  </a:cubicBezTo>
                  <a:cubicBezTo>
                    <a:pt x="114" y="109"/>
                    <a:pt x="115" y="107"/>
                    <a:pt x="116" y="105"/>
                  </a:cubicBezTo>
                  <a:cubicBezTo>
                    <a:pt x="123" y="103"/>
                    <a:pt x="129" y="101"/>
                    <a:pt x="136" y="98"/>
                  </a:cubicBezTo>
                  <a:cubicBezTo>
                    <a:pt x="140" y="97"/>
                    <a:pt x="144" y="95"/>
                    <a:pt x="148" y="94"/>
                  </a:cubicBezTo>
                  <a:cubicBezTo>
                    <a:pt x="153" y="93"/>
                    <a:pt x="159" y="91"/>
                    <a:pt x="163" y="90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5"/>
                    <a:pt x="180" y="84"/>
                    <a:pt x="180" y="83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1"/>
                    <a:pt x="178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9"/>
                    <a:pt x="175" y="78"/>
                    <a:pt x="174" y="78"/>
                  </a:cubicBezTo>
                  <a:cubicBezTo>
                    <a:pt x="173" y="78"/>
                    <a:pt x="172" y="78"/>
                    <a:pt x="172" y="78"/>
                  </a:cubicBezTo>
                  <a:cubicBezTo>
                    <a:pt x="174" y="76"/>
                    <a:pt x="175" y="74"/>
                    <a:pt x="176" y="71"/>
                  </a:cubicBezTo>
                  <a:cubicBezTo>
                    <a:pt x="176" y="71"/>
                    <a:pt x="176" y="71"/>
                    <a:pt x="176" y="70"/>
                  </a:cubicBezTo>
                  <a:cubicBezTo>
                    <a:pt x="176" y="69"/>
                    <a:pt x="175" y="68"/>
                    <a:pt x="174" y="68"/>
                  </a:cubicBezTo>
                  <a:cubicBezTo>
                    <a:pt x="162" y="64"/>
                    <a:pt x="149" y="65"/>
                    <a:pt x="137" y="67"/>
                  </a:cubicBezTo>
                  <a:cubicBezTo>
                    <a:pt x="134" y="67"/>
                    <a:pt x="131" y="68"/>
                    <a:pt x="128" y="68"/>
                  </a:cubicBezTo>
                  <a:cubicBezTo>
                    <a:pt x="122" y="67"/>
                    <a:pt x="116" y="66"/>
                    <a:pt x="110" y="66"/>
                  </a:cubicBezTo>
                  <a:cubicBezTo>
                    <a:pt x="110" y="60"/>
                    <a:pt x="110" y="54"/>
                    <a:pt x="110" y="48"/>
                  </a:cubicBezTo>
                  <a:cubicBezTo>
                    <a:pt x="109" y="37"/>
                    <a:pt x="109" y="25"/>
                    <a:pt x="108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106" y="10"/>
                    <a:pt x="107" y="8"/>
                    <a:pt x="107" y="6"/>
                  </a:cubicBezTo>
                  <a:cubicBezTo>
                    <a:pt x="107" y="6"/>
                    <a:pt x="107" y="6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6" y="4"/>
                    <a:pt x="106" y="4"/>
                  </a:cubicBezTo>
                  <a:cubicBezTo>
                    <a:pt x="106" y="4"/>
                    <a:pt x="106" y="3"/>
                    <a:pt x="106" y="3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3" y="0"/>
                    <a:pt x="102" y="1"/>
                    <a:pt x="101" y="2"/>
                  </a:cubicBezTo>
                  <a:close/>
                  <a:moveTo>
                    <a:pt x="92" y="9"/>
                  </a:moveTo>
                  <a:cubicBezTo>
                    <a:pt x="90" y="12"/>
                    <a:pt x="88" y="15"/>
                    <a:pt x="86" y="18"/>
                  </a:cubicBezTo>
                  <a:cubicBezTo>
                    <a:pt x="87" y="15"/>
                    <a:pt x="89" y="12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0" y="10"/>
                    <a:pt x="91" y="9"/>
                    <a:pt x="92" y="9"/>
                  </a:cubicBezTo>
                  <a:close/>
                  <a:moveTo>
                    <a:pt x="73" y="29"/>
                  </a:moveTo>
                  <a:cubicBezTo>
                    <a:pt x="75" y="27"/>
                    <a:pt x="77" y="24"/>
                    <a:pt x="79" y="22"/>
                  </a:cubicBezTo>
                  <a:cubicBezTo>
                    <a:pt x="77" y="27"/>
                    <a:pt x="74" y="33"/>
                    <a:pt x="72" y="39"/>
                  </a:cubicBezTo>
                  <a:cubicBezTo>
                    <a:pt x="68" y="40"/>
                    <a:pt x="64" y="42"/>
                    <a:pt x="60" y="43"/>
                  </a:cubicBezTo>
                  <a:cubicBezTo>
                    <a:pt x="64" y="38"/>
                    <a:pt x="69" y="34"/>
                    <a:pt x="73" y="29"/>
                  </a:cubicBezTo>
                  <a:close/>
                  <a:moveTo>
                    <a:pt x="61" y="48"/>
                  </a:moveTo>
                  <a:cubicBezTo>
                    <a:pt x="61" y="48"/>
                    <a:pt x="60" y="48"/>
                    <a:pt x="60" y="49"/>
                  </a:cubicBezTo>
                  <a:cubicBezTo>
                    <a:pt x="60" y="49"/>
                    <a:pt x="60" y="48"/>
                    <a:pt x="60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1" y="48"/>
                  </a:cubicBezTo>
                  <a:close/>
                  <a:moveTo>
                    <a:pt x="27" y="66"/>
                  </a:moveTo>
                  <a:cubicBezTo>
                    <a:pt x="26" y="65"/>
                    <a:pt x="25" y="65"/>
                    <a:pt x="24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8" y="65"/>
                    <a:pt x="30" y="66"/>
                    <a:pt x="32" y="66"/>
                  </a:cubicBezTo>
                  <a:cubicBezTo>
                    <a:pt x="37" y="69"/>
                    <a:pt x="41" y="73"/>
                    <a:pt x="45" y="76"/>
                  </a:cubicBezTo>
                  <a:cubicBezTo>
                    <a:pt x="45" y="76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39" y="75"/>
                    <a:pt x="33" y="71"/>
                    <a:pt x="27" y="66"/>
                  </a:cubicBezTo>
                  <a:close/>
                  <a:moveTo>
                    <a:pt x="19" y="52"/>
                  </a:moveTo>
                  <a:cubicBezTo>
                    <a:pt x="22" y="52"/>
                    <a:pt x="24" y="53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29" y="55"/>
                    <a:pt x="29" y="55"/>
                    <a:pt x="30" y="55"/>
                  </a:cubicBezTo>
                  <a:cubicBezTo>
                    <a:pt x="34" y="58"/>
                    <a:pt x="38" y="61"/>
                    <a:pt x="42" y="64"/>
                  </a:cubicBezTo>
                  <a:cubicBezTo>
                    <a:pt x="39" y="63"/>
                    <a:pt x="37" y="62"/>
                    <a:pt x="35" y="62"/>
                  </a:cubicBezTo>
                  <a:cubicBezTo>
                    <a:pt x="29" y="58"/>
                    <a:pt x="24" y="55"/>
                    <a:pt x="19" y="52"/>
                  </a:cubicBezTo>
                  <a:close/>
                  <a:moveTo>
                    <a:pt x="40" y="56"/>
                  </a:moveTo>
                  <a:cubicBezTo>
                    <a:pt x="43" y="57"/>
                    <a:pt x="45" y="57"/>
                    <a:pt x="47" y="57"/>
                  </a:cubicBezTo>
                  <a:cubicBezTo>
                    <a:pt x="49" y="57"/>
                    <a:pt x="51" y="58"/>
                    <a:pt x="53" y="58"/>
                  </a:cubicBezTo>
                  <a:cubicBezTo>
                    <a:pt x="51" y="60"/>
                    <a:pt x="50" y="62"/>
                    <a:pt x="49" y="64"/>
                  </a:cubicBezTo>
                  <a:cubicBezTo>
                    <a:pt x="46" y="61"/>
                    <a:pt x="43" y="59"/>
                    <a:pt x="40" y="56"/>
                  </a:cubicBezTo>
                  <a:close/>
                  <a:moveTo>
                    <a:pt x="59" y="58"/>
                  </a:moveTo>
                  <a:cubicBezTo>
                    <a:pt x="59" y="58"/>
                    <a:pt x="59" y="59"/>
                    <a:pt x="59" y="59"/>
                  </a:cubicBezTo>
                  <a:cubicBezTo>
                    <a:pt x="58" y="61"/>
                    <a:pt x="57" y="63"/>
                    <a:pt x="56" y="66"/>
                  </a:cubicBezTo>
                  <a:cubicBezTo>
                    <a:pt x="56" y="66"/>
                    <a:pt x="56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7"/>
                    <a:pt x="55" y="68"/>
                    <a:pt x="55" y="68"/>
                  </a:cubicBezTo>
                  <a:cubicBezTo>
                    <a:pt x="54" y="68"/>
                    <a:pt x="54" y="67"/>
                    <a:pt x="53" y="67"/>
                  </a:cubicBezTo>
                  <a:cubicBezTo>
                    <a:pt x="55" y="64"/>
                    <a:pt x="57" y="61"/>
                    <a:pt x="59" y="58"/>
                  </a:cubicBezTo>
                  <a:close/>
                  <a:moveTo>
                    <a:pt x="52" y="93"/>
                  </a:moveTo>
                  <a:cubicBezTo>
                    <a:pt x="52" y="92"/>
                    <a:pt x="52" y="90"/>
                    <a:pt x="51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3" y="89"/>
                    <a:pt x="53" y="90"/>
                  </a:cubicBezTo>
                  <a:cubicBezTo>
                    <a:pt x="53" y="92"/>
                    <a:pt x="54" y="93"/>
                    <a:pt x="54" y="95"/>
                  </a:cubicBezTo>
                  <a:cubicBezTo>
                    <a:pt x="55" y="97"/>
                    <a:pt x="56" y="100"/>
                    <a:pt x="56" y="102"/>
                  </a:cubicBezTo>
                  <a:cubicBezTo>
                    <a:pt x="54" y="103"/>
                    <a:pt x="52" y="104"/>
                    <a:pt x="50" y="105"/>
                  </a:cubicBezTo>
                  <a:cubicBezTo>
                    <a:pt x="51" y="102"/>
                    <a:pt x="52" y="98"/>
                    <a:pt x="52" y="93"/>
                  </a:cubicBezTo>
                  <a:close/>
                  <a:moveTo>
                    <a:pt x="53" y="110"/>
                  </a:moveTo>
                  <a:cubicBezTo>
                    <a:pt x="50" y="115"/>
                    <a:pt x="47" y="118"/>
                    <a:pt x="43" y="122"/>
                  </a:cubicBezTo>
                  <a:cubicBezTo>
                    <a:pt x="44" y="120"/>
                    <a:pt x="45" y="119"/>
                    <a:pt x="46" y="117"/>
                  </a:cubicBezTo>
                  <a:cubicBezTo>
                    <a:pt x="48" y="114"/>
                    <a:pt x="50" y="112"/>
                    <a:pt x="53" y="110"/>
                  </a:cubicBezTo>
                  <a:close/>
                  <a:moveTo>
                    <a:pt x="38" y="133"/>
                  </a:moveTo>
                  <a:cubicBezTo>
                    <a:pt x="46" y="126"/>
                    <a:pt x="54" y="119"/>
                    <a:pt x="59" y="110"/>
                  </a:cubicBezTo>
                  <a:cubicBezTo>
                    <a:pt x="60" y="113"/>
                    <a:pt x="60" y="116"/>
                    <a:pt x="62" y="118"/>
                  </a:cubicBezTo>
                  <a:cubicBezTo>
                    <a:pt x="58" y="121"/>
                    <a:pt x="55" y="124"/>
                    <a:pt x="52" y="127"/>
                  </a:cubicBezTo>
                  <a:cubicBezTo>
                    <a:pt x="42" y="137"/>
                    <a:pt x="30" y="147"/>
                    <a:pt x="22" y="148"/>
                  </a:cubicBezTo>
                  <a:cubicBezTo>
                    <a:pt x="26" y="142"/>
                    <a:pt x="32" y="138"/>
                    <a:pt x="38" y="133"/>
                  </a:cubicBezTo>
                  <a:close/>
                  <a:moveTo>
                    <a:pt x="85" y="37"/>
                  </a:moveTo>
                  <a:cubicBezTo>
                    <a:pt x="81" y="50"/>
                    <a:pt x="78" y="62"/>
                    <a:pt x="78" y="72"/>
                  </a:cubicBezTo>
                  <a:cubicBezTo>
                    <a:pt x="77" y="70"/>
                    <a:pt x="75" y="68"/>
                    <a:pt x="74" y="66"/>
                  </a:cubicBezTo>
                  <a:cubicBezTo>
                    <a:pt x="74" y="66"/>
                    <a:pt x="74" y="66"/>
                    <a:pt x="73" y="66"/>
                  </a:cubicBezTo>
                  <a:cubicBezTo>
                    <a:pt x="73" y="65"/>
                    <a:pt x="73" y="64"/>
                    <a:pt x="73" y="64"/>
                  </a:cubicBezTo>
                  <a:cubicBezTo>
                    <a:pt x="73" y="62"/>
                    <a:pt x="71" y="61"/>
                    <a:pt x="70" y="61"/>
                  </a:cubicBezTo>
                  <a:cubicBezTo>
                    <a:pt x="69" y="62"/>
                    <a:pt x="68" y="63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79"/>
                    <a:pt x="72" y="95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0"/>
                    <a:pt x="70" y="112"/>
                  </a:cubicBezTo>
                  <a:cubicBezTo>
                    <a:pt x="67" y="107"/>
                    <a:pt x="65" y="103"/>
                    <a:pt x="62" y="98"/>
                  </a:cubicBezTo>
                  <a:cubicBezTo>
                    <a:pt x="61" y="96"/>
                    <a:pt x="60" y="93"/>
                    <a:pt x="59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62" y="91"/>
                    <a:pt x="63" y="91"/>
                    <a:pt x="63" y="90"/>
                  </a:cubicBezTo>
                  <a:cubicBezTo>
                    <a:pt x="63" y="89"/>
                    <a:pt x="64" y="89"/>
                    <a:pt x="64" y="88"/>
                  </a:cubicBezTo>
                  <a:cubicBezTo>
                    <a:pt x="64" y="88"/>
                    <a:pt x="63" y="87"/>
                    <a:pt x="63" y="87"/>
                  </a:cubicBezTo>
                  <a:cubicBezTo>
                    <a:pt x="61" y="83"/>
                    <a:pt x="58" y="80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7" y="77"/>
                    <a:pt x="59" y="78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80"/>
                    <a:pt x="64" y="80"/>
                    <a:pt x="65" y="78"/>
                  </a:cubicBezTo>
                  <a:cubicBezTo>
                    <a:pt x="65" y="78"/>
                    <a:pt x="65" y="77"/>
                    <a:pt x="65" y="77"/>
                  </a:cubicBezTo>
                  <a:cubicBezTo>
                    <a:pt x="65" y="76"/>
                    <a:pt x="65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2" y="74"/>
                    <a:pt x="61" y="73"/>
                    <a:pt x="59" y="71"/>
                  </a:cubicBezTo>
                  <a:cubicBezTo>
                    <a:pt x="60" y="70"/>
                    <a:pt x="62" y="68"/>
                    <a:pt x="63" y="66"/>
                  </a:cubicBezTo>
                  <a:cubicBezTo>
                    <a:pt x="66" y="63"/>
                    <a:pt x="68" y="61"/>
                    <a:pt x="71" y="57"/>
                  </a:cubicBezTo>
                  <a:cubicBezTo>
                    <a:pt x="72" y="57"/>
                    <a:pt x="73" y="57"/>
                    <a:pt x="73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5" y="55"/>
                    <a:pt x="75" y="54"/>
                    <a:pt x="75" y="54"/>
                  </a:cubicBezTo>
                  <a:cubicBezTo>
                    <a:pt x="75" y="54"/>
                    <a:pt x="75" y="53"/>
                    <a:pt x="75" y="53"/>
                  </a:cubicBezTo>
                  <a:cubicBezTo>
                    <a:pt x="78" y="48"/>
                    <a:pt x="82" y="43"/>
                    <a:pt x="85" y="37"/>
                  </a:cubicBezTo>
                  <a:close/>
                  <a:moveTo>
                    <a:pt x="95" y="38"/>
                  </a:moveTo>
                  <a:cubicBezTo>
                    <a:pt x="95" y="37"/>
                    <a:pt x="96" y="36"/>
                    <a:pt x="97" y="35"/>
                  </a:cubicBezTo>
                  <a:cubicBezTo>
                    <a:pt x="95" y="46"/>
                    <a:pt x="94" y="58"/>
                    <a:pt x="94" y="70"/>
                  </a:cubicBezTo>
                  <a:cubicBezTo>
                    <a:pt x="94" y="70"/>
                    <a:pt x="93" y="70"/>
                    <a:pt x="93" y="70"/>
                  </a:cubicBezTo>
                  <a:cubicBezTo>
                    <a:pt x="93" y="70"/>
                    <a:pt x="93" y="69"/>
                    <a:pt x="93" y="69"/>
                  </a:cubicBezTo>
                  <a:cubicBezTo>
                    <a:pt x="93" y="67"/>
                    <a:pt x="92" y="66"/>
                    <a:pt x="90" y="66"/>
                  </a:cubicBezTo>
                  <a:cubicBezTo>
                    <a:pt x="89" y="66"/>
                    <a:pt x="88" y="67"/>
                    <a:pt x="88" y="68"/>
                  </a:cubicBezTo>
                  <a:cubicBezTo>
                    <a:pt x="87" y="72"/>
                    <a:pt x="87" y="75"/>
                    <a:pt x="87" y="78"/>
                  </a:cubicBezTo>
                  <a:cubicBezTo>
                    <a:pt x="87" y="80"/>
                    <a:pt x="87" y="82"/>
                    <a:pt x="87" y="83"/>
                  </a:cubicBezTo>
                  <a:cubicBezTo>
                    <a:pt x="86" y="80"/>
                    <a:pt x="84" y="77"/>
                    <a:pt x="83" y="75"/>
                  </a:cubicBezTo>
                  <a:cubicBezTo>
                    <a:pt x="84" y="62"/>
                    <a:pt x="89" y="50"/>
                    <a:pt x="95" y="38"/>
                  </a:cubicBezTo>
                  <a:close/>
                  <a:moveTo>
                    <a:pt x="101" y="57"/>
                  </a:moveTo>
                  <a:cubicBezTo>
                    <a:pt x="102" y="50"/>
                    <a:pt x="103" y="42"/>
                    <a:pt x="104" y="35"/>
                  </a:cubicBezTo>
                  <a:cubicBezTo>
                    <a:pt x="104" y="40"/>
                    <a:pt x="104" y="44"/>
                    <a:pt x="104" y="49"/>
                  </a:cubicBezTo>
                  <a:cubicBezTo>
                    <a:pt x="104" y="54"/>
                    <a:pt x="105" y="60"/>
                    <a:pt x="105" y="66"/>
                  </a:cubicBezTo>
                  <a:cubicBezTo>
                    <a:pt x="103" y="67"/>
                    <a:pt x="102" y="67"/>
                    <a:pt x="100" y="67"/>
                  </a:cubicBezTo>
                  <a:cubicBezTo>
                    <a:pt x="101" y="62"/>
                    <a:pt x="101" y="57"/>
                    <a:pt x="101" y="57"/>
                  </a:cubicBezTo>
                  <a:close/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4" y="73"/>
                    <a:pt x="104" y="74"/>
                    <a:pt x="103" y="74"/>
                  </a:cubicBezTo>
                  <a:cubicBezTo>
                    <a:pt x="102" y="74"/>
                    <a:pt x="101" y="74"/>
                    <a:pt x="100" y="73"/>
                  </a:cubicBezTo>
                  <a:cubicBezTo>
                    <a:pt x="101" y="73"/>
                    <a:pt x="102" y="72"/>
                    <a:pt x="104" y="72"/>
                  </a:cubicBezTo>
                  <a:close/>
                  <a:moveTo>
                    <a:pt x="140" y="76"/>
                  </a:moveTo>
                  <a:cubicBezTo>
                    <a:pt x="141" y="76"/>
                    <a:pt x="142" y="76"/>
                    <a:pt x="143" y="76"/>
                  </a:cubicBezTo>
                  <a:cubicBezTo>
                    <a:pt x="133" y="77"/>
                    <a:pt x="122" y="77"/>
                    <a:pt x="112" y="76"/>
                  </a:cubicBezTo>
                  <a:cubicBezTo>
                    <a:pt x="119" y="75"/>
                    <a:pt x="130" y="75"/>
                    <a:pt x="140" y="76"/>
                  </a:cubicBezTo>
                  <a:close/>
                  <a:moveTo>
                    <a:pt x="169" y="72"/>
                  </a:moveTo>
                  <a:cubicBezTo>
                    <a:pt x="168" y="74"/>
                    <a:pt x="167" y="75"/>
                    <a:pt x="165" y="75"/>
                  </a:cubicBezTo>
                  <a:cubicBezTo>
                    <a:pt x="165" y="74"/>
                    <a:pt x="164" y="74"/>
                    <a:pt x="163" y="73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62" y="73"/>
                    <a:pt x="162" y="72"/>
                    <a:pt x="161" y="72"/>
                  </a:cubicBezTo>
                  <a:cubicBezTo>
                    <a:pt x="161" y="72"/>
                    <a:pt x="160" y="72"/>
                    <a:pt x="160" y="72"/>
                  </a:cubicBezTo>
                  <a:cubicBezTo>
                    <a:pt x="158" y="72"/>
                    <a:pt x="157" y="71"/>
                    <a:pt x="155" y="71"/>
                  </a:cubicBezTo>
                  <a:cubicBezTo>
                    <a:pt x="160" y="71"/>
                    <a:pt x="165" y="71"/>
                    <a:pt x="169" y="72"/>
                  </a:cubicBezTo>
                  <a:close/>
                  <a:moveTo>
                    <a:pt x="78" y="114"/>
                  </a:moveTo>
                  <a:cubicBezTo>
                    <a:pt x="78" y="115"/>
                    <a:pt x="79" y="117"/>
                    <a:pt x="79" y="119"/>
                  </a:cubicBezTo>
                  <a:cubicBezTo>
                    <a:pt x="78" y="120"/>
                    <a:pt x="77" y="120"/>
                    <a:pt x="76" y="121"/>
                  </a:cubicBezTo>
                  <a:cubicBezTo>
                    <a:pt x="75" y="120"/>
                    <a:pt x="74" y="119"/>
                    <a:pt x="73" y="118"/>
                  </a:cubicBezTo>
                  <a:cubicBezTo>
                    <a:pt x="76" y="116"/>
                    <a:pt x="77" y="114"/>
                    <a:pt x="78" y="114"/>
                  </a:cubicBezTo>
                  <a:close/>
                  <a:moveTo>
                    <a:pt x="77" y="93"/>
                  </a:moveTo>
                  <a:cubicBezTo>
                    <a:pt x="78" y="93"/>
                    <a:pt x="78" y="94"/>
                    <a:pt x="78" y="94"/>
                  </a:cubicBezTo>
                  <a:cubicBezTo>
                    <a:pt x="80" y="101"/>
                    <a:pt x="82" y="107"/>
                    <a:pt x="86" y="112"/>
                  </a:cubicBezTo>
                  <a:cubicBezTo>
                    <a:pt x="85" y="113"/>
                    <a:pt x="85" y="114"/>
                    <a:pt x="84" y="115"/>
                  </a:cubicBezTo>
                  <a:cubicBezTo>
                    <a:pt x="82" y="108"/>
                    <a:pt x="79" y="101"/>
                    <a:pt x="77" y="93"/>
                  </a:cubicBezTo>
                  <a:close/>
                  <a:moveTo>
                    <a:pt x="83" y="90"/>
                  </a:moveTo>
                  <a:cubicBezTo>
                    <a:pt x="83" y="89"/>
                    <a:pt x="83" y="88"/>
                    <a:pt x="82" y="86"/>
                  </a:cubicBezTo>
                  <a:cubicBezTo>
                    <a:pt x="83" y="87"/>
                    <a:pt x="84" y="89"/>
                    <a:pt x="84" y="89"/>
                  </a:cubicBezTo>
                  <a:cubicBezTo>
                    <a:pt x="84" y="91"/>
                    <a:pt x="85" y="93"/>
                    <a:pt x="86" y="95"/>
                  </a:cubicBezTo>
                  <a:cubicBezTo>
                    <a:pt x="86" y="94"/>
                    <a:pt x="85" y="94"/>
                    <a:pt x="85" y="93"/>
                  </a:cubicBezTo>
                  <a:cubicBezTo>
                    <a:pt x="84" y="93"/>
                    <a:pt x="84" y="92"/>
                    <a:pt x="84" y="92"/>
                  </a:cubicBezTo>
                  <a:cubicBezTo>
                    <a:pt x="84" y="92"/>
                    <a:pt x="83" y="92"/>
                    <a:pt x="83" y="91"/>
                  </a:cubicBezTo>
                  <a:cubicBezTo>
                    <a:pt x="83" y="91"/>
                    <a:pt x="83" y="90"/>
                    <a:pt x="83" y="90"/>
                  </a:cubicBezTo>
                  <a:close/>
                  <a:moveTo>
                    <a:pt x="65" y="126"/>
                  </a:moveTo>
                  <a:cubicBezTo>
                    <a:pt x="65" y="126"/>
                    <a:pt x="65" y="127"/>
                    <a:pt x="66" y="127"/>
                  </a:cubicBezTo>
                  <a:cubicBezTo>
                    <a:pt x="64" y="128"/>
                    <a:pt x="62" y="129"/>
                    <a:pt x="60" y="130"/>
                  </a:cubicBezTo>
                  <a:cubicBezTo>
                    <a:pt x="61" y="129"/>
                    <a:pt x="63" y="127"/>
                    <a:pt x="65" y="126"/>
                  </a:cubicBezTo>
                  <a:close/>
                  <a:moveTo>
                    <a:pt x="81" y="124"/>
                  </a:moveTo>
                  <a:cubicBezTo>
                    <a:pt x="82" y="127"/>
                    <a:pt x="84" y="130"/>
                    <a:pt x="85" y="133"/>
                  </a:cubicBezTo>
                  <a:cubicBezTo>
                    <a:pt x="83" y="130"/>
                    <a:pt x="81" y="128"/>
                    <a:pt x="79" y="126"/>
                  </a:cubicBezTo>
                  <a:cubicBezTo>
                    <a:pt x="80" y="125"/>
                    <a:pt x="81" y="124"/>
                    <a:pt x="81" y="124"/>
                  </a:cubicBezTo>
                  <a:close/>
                  <a:moveTo>
                    <a:pt x="93" y="110"/>
                  </a:moveTo>
                  <a:cubicBezTo>
                    <a:pt x="98" y="123"/>
                    <a:pt x="102" y="136"/>
                    <a:pt x="103" y="148"/>
                  </a:cubicBezTo>
                  <a:cubicBezTo>
                    <a:pt x="99" y="140"/>
                    <a:pt x="97" y="131"/>
                    <a:pt x="94" y="122"/>
                  </a:cubicBezTo>
                  <a:cubicBezTo>
                    <a:pt x="94" y="119"/>
                    <a:pt x="93" y="116"/>
                    <a:pt x="92" y="113"/>
                  </a:cubicBezTo>
                  <a:cubicBezTo>
                    <a:pt x="92" y="113"/>
                    <a:pt x="92" y="113"/>
                    <a:pt x="92" y="112"/>
                  </a:cubicBezTo>
                  <a:cubicBezTo>
                    <a:pt x="93" y="112"/>
                    <a:pt x="93" y="111"/>
                    <a:pt x="93" y="110"/>
                  </a:cubicBezTo>
                  <a:close/>
                  <a:moveTo>
                    <a:pt x="98" y="78"/>
                  </a:moveTo>
                  <a:cubicBezTo>
                    <a:pt x="100" y="79"/>
                    <a:pt x="102" y="80"/>
                    <a:pt x="105" y="80"/>
                  </a:cubicBezTo>
                  <a:cubicBezTo>
                    <a:pt x="105" y="81"/>
                    <a:pt x="105" y="83"/>
                    <a:pt x="106" y="84"/>
                  </a:cubicBezTo>
                  <a:cubicBezTo>
                    <a:pt x="107" y="85"/>
                    <a:pt x="108" y="85"/>
                    <a:pt x="109" y="85"/>
                  </a:cubicBezTo>
                  <a:cubicBezTo>
                    <a:pt x="110" y="85"/>
                    <a:pt x="111" y="84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2"/>
                  </a:cubicBezTo>
                  <a:cubicBezTo>
                    <a:pt x="114" y="83"/>
                    <a:pt x="115" y="84"/>
                    <a:pt x="116" y="84"/>
                  </a:cubicBezTo>
                  <a:cubicBezTo>
                    <a:pt x="127" y="88"/>
                    <a:pt x="139" y="86"/>
                    <a:pt x="151" y="85"/>
                  </a:cubicBezTo>
                  <a:cubicBezTo>
                    <a:pt x="153" y="84"/>
                    <a:pt x="155" y="84"/>
                    <a:pt x="157" y="84"/>
                  </a:cubicBezTo>
                  <a:cubicBezTo>
                    <a:pt x="150" y="86"/>
                    <a:pt x="142" y="87"/>
                    <a:pt x="134" y="89"/>
                  </a:cubicBezTo>
                  <a:cubicBezTo>
                    <a:pt x="123" y="91"/>
                    <a:pt x="112" y="93"/>
                    <a:pt x="102" y="96"/>
                  </a:cubicBezTo>
                  <a:cubicBezTo>
                    <a:pt x="101" y="97"/>
                    <a:pt x="100" y="98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1" y="101"/>
                    <a:pt x="102" y="102"/>
                    <a:pt x="103" y="102"/>
                  </a:cubicBezTo>
                  <a:cubicBezTo>
                    <a:pt x="105" y="102"/>
                    <a:pt x="108" y="101"/>
                    <a:pt x="110" y="101"/>
                  </a:cubicBezTo>
                  <a:cubicBezTo>
                    <a:pt x="110" y="101"/>
                    <a:pt x="109" y="102"/>
                    <a:pt x="109" y="102"/>
                  </a:cubicBezTo>
                  <a:cubicBezTo>
                    <a:pt x="107" y="102"/>
                    <a:pt x="106" y="103"/>
                    <a:pt x="104" y="103"/>
                  </a:cubicBezTo>
                  <a:cubicBezTo>
                    <a:pt x="103" y="104"/>
                    <a:pt x="102" y="105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8"/>
                    <a:pt x="104" y="109"/>
                    <a:pt x="105" y="108"/>
                  </a:cubicBezTo>
                  <a:cubicBezTo>
                    <a:pt x="105" y="108"/>
                    <a:pt x="105" y="108"/>
                    <a:pt x="106" y="108"/>
                  </a:cubicBezTo>
                  <a:cubicBezTo>
                    <a:pt x="106" y="108"/>
                    <a:pt x="106" y="108"/>
                    <a:pt x="105" y="108"/>
                  </a:cubicBezTo>
                  <a:cubicBezTo>
                    <a:pt x="106" y="108"/>
                    <a:pt x="106" y="108"/>
                    <a:pt x="107" y="108"/>
                  </a:cubicBezTo>
                  <a:cubicBezTo>
                    <a:pt x="107" y="108"/>
                    <a:pt x="107" y="108"/>
                    <a:pt x="108" y="108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7" y="109"/>
                    <a:pt x="107" y="111"/>
                    <a:pt x="107" y="113"/>
                  </a:cubicBezTo>
                  <a:cubicBezTo>
                    <a:pt x="107" y="114"/>
                    <a:pt x="106" y="116"/>
                    <a:pt x="106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8" y="109"/>
                    <a:pt x="96" y="97"/>
                    <a:pt x="95" y="86"/>
                  </a:cubicBezTo>
                  <a:cubicBezTo>
                    <a:pt x="95" y="83"/>
                    <a:pt x="95" y="81"/>
                    <a:pt x="95" y="79"/>
                  </a:cubicBezTo>
                  <a:cubicBezTo>
                    <a:pt x="95" y="79"/>
                    <a:pt x="95" y="80"/>
                    <a:pt x="96" y="80"/>
                  </a:cubicBezTo>
                  <a:cubicBezTo>
                    <a:pt x="97" y="80"/>
                    <a:pt x="98" y="79"/>
                    <a:pt x="98" y="78"/>
                  </a:cubicBezTo>
                  <a:close/>
                  <a:moveTo>
                    <a:pt x="112" y="134"/>
                  </a:moveTo>
                  <a:cubicBezTo>
                    <a:pt x="112" y="139"/>
                    <a:pt x="113" y="144"/>
                    <a:pt x="113" y="149"/>
                  </a:cubicBezTo>
                  <a:cubicBezTo>
                    <a:pt x="113" y="148"/>
                    <a:pt x="112" y="147"/>
                    <a:pt x="112" y="146"/>
                  </a:cubicBezTo>
                  <a:cubicBezTo>
                    <a:pt x="112" y="142"/>
                    <a:pt x="112" y="138"/>
                    <a:pt x="112" y="13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5" name="Freeform 184"/>
            <p:cNvSpPr>
              <a:spLocks noChangeArrowheads="1"/>
            </p:cNvSpPr>
            <p:nvPr/>
          </p:nvSpPr>
          <p:spPr bwMode="auto">
            <a:xfrm>
              <a:off x="3791" y="1724"/>
              <a:ext cx="86" cy="57"/>
            </a:xfrm>
            <a:custGeom>
              <a:avLst/>
              <a:gdLst>
                <a:gd name="T0" fmla="*/ 2 w 59"/>
                <a:gd name="T1" fmla="*/ 14 h 39"/>
                <a:gd name="T2" fmla="*/ 1 w 59"/>
                <a:gd name="T3" fmla="*/ 18 h 39"/>
                <a:gd name="T4" fmla="*/ 4 w 59"/>
                <a:gd name="T5" fmla="*/ 19 h 39"/>
                <a:gd name="T6" fmla="*/ 41 w 59"/>
                <a:gd name="T7" fmla="*/ 8 h 39"/>
                <a:gd name="T8" fmla="*/ 34 w 59"/>
                <a:gd name="T9" fmla="*/ 10 h 39"/>
                <a:gd name="T10" fmla="*/ 2 w 59"/>
                <a:gd name="T11" fmla="*/ 21 h 39"/>
                <a:gd name="T12" fmla="*/ 2 w 59"/>
                <a:gd name="T13" fmla="*/ 23 h 39"/>
                <a:gd name="T14" fmla="*/ 2 w 59"/>
                <a:gd name="T15" fmla="*/ 24 h 39"/>
                <a:gd name="T16" fmla="*/ 3 w 59"/>
                <a:gd name="T17" fmla="*/ 26 h 39"/>
                <a:gd name="T18" fmla="*/ 20 w 59"/>
                <a:gd name="T19" fmla="*/ 27 h 39"/>
                <a:gd name="T20" fmla="*/ 3 w 59"/>
                <a:gd name="T21" fmla="*/ 34 h 39"/>
                <a:gd name="T22" fmla="*/ 2 w 59"/>
                <a:gd name="T23" fmla="*/ 36 h 39"/>
                <a:gd name="T24" fmla="*/ 2 w 59"/>
                <a:gd name="T25" fmla="*/ 37 h 39"/>
                <a:gd name="T26" fmla="*/ 5 w 59"/>
                <a:gd name="T27" fmla="*/ 39 h 39"/>
                <a:gd name="T28" fmla="*/ 35 w 59"/>
                <a:gd name="T29" fmla="*/ 29 h 39"/>
                <a:gd name="T30" fmla="*/ 57 w 59"/>
                <a:gd name="T31" fmla="*/ 20 h 39"/>
                <a:gd name="T32" fmla="*/ 58 w 59"/>
                <a:gd name="T33" fmla="*/ 17 h 39"/>
                <a:gd name="T34" fmla="*/ 56 w 59"/>
                <a:gd name="T35" fmla="*/ 15 h 39"/>
                <a:gd name="T36" fmla="*/ 36 w 59"/>
                <a:gd name="T37" fmla="*/ 19 h 39"/>
                <a:gd name="T38" fmla="*/ 11 w 59"/>
                <a:gd name="T39" fmla="*/ 22 h 39"/>
                <a:gd name="T40" fmla="*/ 35 w 59"/>
                <a:gd name="T41" fmla="*/ 15 h 39"/>
                <a:gd name="T42" fmla="*/ 57 w 59"/>
                <a:gd name="T43" fmla="*/ 9 h 39"/>
                <a:gd name="T44" fmla="*/ 58 w 59"/>
                <a:gd name="T45" fmla="*/ 7 h 39"/>
                <a:gd name="T46" fmla="*/ 58 w 59"/>
                <a:gd name="T47" fmla="*/ 7 h 39"/>
                <a:gd name="T48" fmla="*/ 56 w 59"/>
                <a:gd name="T49" fmla="*/ 4 h 39"/>
                <a:gd name="T50" fmla="*/ 2 w 59"/>
                <a:gd name="T5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39">
                  <a:moveTo>
                    <a:pt x="2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3" y="20"/>
                    <a:pt x="4" y="19"/>
                  </a:cubicBezTo>
                  <a:cubicBezTo>
                    <a:pt x="13" y="13"/>
                    <a:pt x="28" y="9"/>
                    <a:pt x="41" y="8"/>
                  </a:cubicBezTo>
                  <a:cubicBezTo>
                    <a:pt x="39" y="9"/>
                    <a:pt x="36" y="9"/>
                    <a:pt x="34" y="10"/>
                  </a:cubicBezTo>
                  <a:cubicBezTo>
                    <a:pt x="22" y="12"/>
                    <a:pt x="10" y="14"/>
                    <a:pt x="2" y="21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27"/>
                    <a:pt x="15" y="27"/>
                    <a:pt x="20" y="27"/>
                  </a:cubicBezTo>
                  <a:cubicBezTo>
                    <a:pt x="18" y="28"/>
                    <a:pt x="3" y="34"/>
                    <a:pt x="3" y="34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4" y="39"/>
                    <a:pt x="5" y="39"/>
                  </a:cubicBezTo>
                  <a:cubicBezTo>
                    <a:pt x="15" y="36"/>
                    <a:pt x="25" y="32"/>
                    <a:pt x="35" y="29"/>
                  </a:cubicBezTo>
                  <a:cubicBezTo>
                    <a:pt x="42" y="26"/>
                    <a:pt x="49" y="23"/>
                    <a:pt x="57" y="20"/>
                  </a:cubicBezTo>
                  <a:cubicBezTo>
                    <a:pt x="58" y="20"/>
                    <a:pt x="59" y="19"/>
                    <a:pt x="58" y="17"/>
                  </a:cubicBezTo>
                  <a:cubicBezTo>
                    <a:pt x="58" y="16"/>
                    <a:pt x="57" y="15"/>
                    <a:pt x="56" y="15"/>
                  </a:cubicBezTo>
                  <a:cubicBezTo>
                    <a:pt x="49" y="15"/>
                    <a:pt x="42" y="17"/>
                    <a:pt x="36" y="19"/>
                  </a:cubicBezTo>
                  <a:cubicBezTo>
                    <a:pt x="27" y="21"/>
                    <a:pt x="19" y="23"/>
                    <a:pt x="11" y="22"/>
                  </a:cubicBezTo>
                  <a:cubicBezTo>
                    <a:pt x="18" y="18"/>
                    <a:pt x="26" y="17"/>
                    <a:pt x="35" y="15"/>
                  </a:cubicBezTo>
                  <a:cubicBezTo>
                    <a:pt x="42" y="14"/>
                    <a:pt x="50" y="12"/>
                    <a:pt x="57" y="9"/>
                  </a:cubicBezTo>
                  <a:cubicBezTo>
                    <a:pt x="58" y="9"/>
                    <a:pt x="58" y="8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8" y="4"/>
                    <a:pt x="56" y="4"/>
                  </a:cubicBezTo>
                  <a:cubicBezTo>
                    <a:pt x="40" y="0"/>
                    <a:pt x="15" y="6"/>
                    <a:pt x="2" y="1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6" name="Freeform 185"/>
            <p:cNvSpPr>
              <a:spLocks noEditPoints="1" noChangeArrowheads="1"/>
            </p:cNvSpPr>
            <p:nvPr/>
          </p:nvSpPr>
          <p:spPr bwMode="auto">
            <a:xfrm>
              <a:off x="3843" y="1467"/>
              <a:ext cx="244" cy="188"/>
            </a:xfrm>
            <a:custGeom>
              <a:avLst/>
              <a:gdLst>
                <a:gd name="T0" fmla="*/ 41 w 168"/>
                <a:gd name="T1" fmla="*/ 8 h 130"/>
                <a:gd name="T2" fmla="*/ 37 w 168"/>
                <a:gd name="T3" fmla="*/ 14 h 130"/>
                <a:gd name="T4" fmla="*/ 43 w 168"/>
                <a:gd name="T5" fmla="*/ 18 h 130"/>
                <a:gd name="T6" fmla="*/ 1 w 168"/>
                <a:gd name="T7" fmla="*/ 55 h 130"/>
                <a:gd name="T8" fmla="*/ 12 w 168"/>
                <a:gd name="T9" fmla="*/ 58 h 130"/>
                <a:gd name="T10" fmla="*/ 0 w 168"/>
                <a:gd name="T11" fmla="*/ 69 h 130"/>
                <a:gd name="T12" fmla="*/ 19 w 168"/>
                <a:gd name="T13" fmla="*/ 63 h 130"/>
                <a:gd name="T14" fmla="*/ 27 w 168"/>
                <a:gd name="T15" fmla="*/ 63 h 130"/>
                <a:gd name="T16" fmla="*/ 68 w 168"/>
                <a:gd name="T17" fmla="*/ 64 h 130"/>
                <a:gd name="T18" fmla="*/ 101 w 168"/>
                <a:gd name="T19" fmla="*/ 128 h 130"/>
                <a:gd name="T20" fmla="*/ 106 w 168"/>
                <a:gd name="T21" fmla="*/ 127 h 130"/>
                <a:gd name="T22" fmla="*/ 105 w 168"/>
                <a:gd name="T23" fmla="*/ 118 h 130"/>
                <a:gd name="T24" fmla="*/ 115 w 168"/>
                <a:gd name="T25" fmla="*/ 71 h 130"/>
                <a:gd name="T26" fmla="*/ 131 w 168"/>
                <a:gd name="T27" fmla="*/ 62 h 130"/>
                <a:gd name="T28" fmla="*/ 157 w 168"/>
                <a:gd name="T29" fmla="*/ 60 h 130"/>
                <a:gd name="T30" fmla="*/ 168 w 168"/>
                <a:gd name="T31" fmla="*/ 52 h 130"/>
                <a:gd name="T32" fmla="*/ 152 w 168"/>
                <a:gd name="T33" fmla="*/ 49 h 130"/>
                <a:gd name="T34" fmla="*/ 147 w 168"/>
                <a:gd name="T35" fmla="*/ 43 h 130"/>
                <a:gd name="T36" fmla="*/ 123 w 168"/>
                <a:gd name="T37" fmla="*/ 33 h 130"/>
                <a:gd name="T38" fmla="*/ 104 w 168"/>
                <a:gd name="T39" fmla="*/ 26 h 130"/>
                <a:gd name="T40" fmla="*/ 93 w 168"/>
                <a:gd name="T41" fmla="*/ 22 h 130"/>
                <a:gd name="T42" fmla="*/ 38 w 168"/>
                <a:gd name="T43" fmla="*/ 1 h 130"/>
                <a:gd name="T44" fmla="*/ 55 w 168"/>
                <a:gd name="T45" fmla="*/ 27 h 130"/>
                <a:gd name="T46" fmla="*/ 53 w 168"/>
                <a:gd name="T47" fmla="*/ 23 h 130"/>
                <a:gd name="T48" fmla="*/ 55 w 168"/>
                <a:gd name="T49" fmla="*/ 35 h 130"/>
                <a:gd name="T50" fmla="*/ 73 w 168"/>
                <a:gd name="T51" fmla="*/ 31 h 130"/>
                <a:gd name="T52" fmla="*/ 84 w 168"/>
                <a:gd name="T53" fmla="*/ 32 h 130"/>
                <a:gd name="T54" fmla="*/ 59 w 168"/>
                <a:gd name="T55" fmla="*/ 31 h 130"/>
                <a:gd name="T56" fmla="*/ 46 w 168"/>
                <a:gd name="T57" fmla="*/ 39 h 130"/>
                <a:gd name="T58" fmla="*/ 35 w 168"/>
                <a:gd name="T59" fmla="*/ 44 h 130"/>
                <a:gd name="T60" fmla="*/ 52 w 168"/>
                <a:gd name="T61" fmla="*/ 40 h 130"/>
                <a:gd name="T62" fmla="*/ 54 w 168"/>
                <a:gd name="T63" fmla="*/ 40 h 130"/>
                <a:gd name="T64" fmla="*/ 56 w 168"/>
                <a:gd name="T65" fmla="*/ 45 h 130"/>
                <a:gd name="T66" fmla="*/ 101 w 168"/>
                <a:gd name="T67" fmla="*/ 36 h 130"/>
                <a:gd name="T68" fmla="*/ 120 w 168"/>
                <a:gd name="T69" fmla="*/ 38 h 130"/>
                <a:gd name="T70" fmla="*/ 115 w 168"/>
                <a:gd name="T71" fmla="*/ 40 h 130"/>
                <a:gd name="T72" fmla="*/ 112 w 168"/>
                <a:gd name="T73" fmla="*/ 39 h 130"/>
                <a:gd name="T74" fmla="*/ 111 w 168"/>
                <a:gd name="T75" fmla="*/ 45 h 130"/>
                <a:gd name="T76" fmla="*/ 53 w 168"/>
                <a:gd name="T77" fmla="*/ 51 h 130"/>
                <a:gd name="T78" fmla="*/ 117 w 168"/>
                <a:gd name="T79" fmla="*/ 46 h 130"/>
                <a:gd name="T80" fmla="*/ 149 w 168"/>
                <a:gd name="T81" fmla="*/ 52 h 130"/>
                <a:gd name="T82" fmla="*/ 82 w 168"/>
                <a:gd name="T83" fmla="*/ 57 h 130"/>
                <a:gd name="T84" fmla="*/ 82 w 168"/>
                <a:gd name="T85" fmla="*/ 57 h 130"/>
                <a:gd name="T86" fmla="*/ 101 w 168"/>
                <a:gd name="T87" fmla="*/ 56 h 130"/>
                <a:gd name="T88" fmla="*/ 98 w 168"/>
                <a:gd name="T89" fmla="*/ 56 h 130"/>
                <a:gd name="T90" fmla="*/ 88 w 168"/>
                <a:gd name="T91" fmla="*/ 58 h 130"/>
                <a:gd name="T92" fmla="*/ 117 w 168"/>
                <a:gd name="T93" fmla="*/ 61 h 130"/>
                <a:gd name="T94" fmla="*/ 83 w 168"/>
                <a:gd name="T95" fmla="*/ 63 h 130"/>
                <a:gd name="T96" fmla="*/ 93 w 168"/>
                <a:gd name="T97" fmla="*/ 85 h 130"/>
                <a:gd name="T98" fmla="*/ 105 w 168"/>
                <a:gd name="T99" fmla="*/ 71 h 130"/>
                <a:gd name="T100" fmla="*/ 103 w 168"/>
                <a:gd name="T101" fmla="*/ 95 h 130"/>
                <a:gd name="T102" fmla="*/ 99 w 168"/>
                <a:gd name="T103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0">
                  <a:moveTo>
                    <a:pt x="38" y="1"/>
                  </a:move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9" y="6"/>
                    <a:pt x="40" y="7"/>
                    <a:pt x="41" y="8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7" y="10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6"/>
                    <a:pt x="40" y="17"/>
                    <a:pt x="41" y="17"/>
                  </a:cubicBezTo>
                  <a:cubicBezTo>
                    <a:pt x="42" y="17"/>
                    <a:pt x="42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20"/>
                    <a:pt x="46" y="23"/>
                    <a:pt x="48" y="25"/>
                  </a:cubicBezTo>
                  <a:cubicBezTo>
                    <a:pt x="42" y="28"/>
                    <a:pt x="37" y="30"/>
                    <a:pt x="33" y="34"/>
                  </a:cubicBezTo>
                  <a:cubicBezTo>
                    <a:pt x="26" y="36"/>
                    <a:pt x="16" y="43"/>
                    <a:pt x="2" y="53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2" y="58"/>
                    <a:pt x="4" y="58"/>
                    <a:pt x="5" y="58"/>
                  </a:cubicBezTo>
                  <a:cubicBezTo>
                    <a:pt x="12" y="55"/>
                    <a:pt x="19" y="50"/>
                    <a:pt x="25" y="45"/>
                  </a:cubicBezTo>
                  <a:cubicBezTo>
                    <a:pt x="21" y="49"/>
                    <a:pt x="16" y="54"/>
                    <a:pt x="12" y="58"/>
                  </a:cubicBezTo>
                  <a:cubicBezTo>
                    <a:pt x="11" y="59"/>
                    <a:pt x="10" y="59"/>
                    <a:pt x="9" y="6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8"/>
                    <a:pt x="0" y="68"/>
                    <a:pt x="0" y="69"/>
                  </a:cubicBezTo>
                  <a:cubicBezTo>
                    <a:pt x="1" y="70"/>
                    <a:pt x="3" y="70"/>
                    <a:pt x="4" y="70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3" y="66"/>
                    <a:pt x="16" y="65"/>
                    <a:pt x="19" y="63"/>
                  </a:cubicBezTo>
                  <a:cubicBezTo>
                    <a:pt x="23" y="62"/>
                    <a:pt x="27" y="61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8" y="61"/>
                    <a:pt x="27" y="62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8" y="65"/>
                    <a:pt x="30" y="66"/>
                  </a:cubicBezTo>
                  <a:cubicBezTo>
                    <a:pt x="40" y="67"/>
                    <a:pt x="50" y="66"/>
                    <a:pt x="60" y="65"/>
                  </a:cubicBezTo>
                  <a:cubicBezTo>
                    <a:pt x="62" y="64"/>
                    <a:pt x="65" y="64"/>
                    <a:pt x="68" y="64"/>
                  </a:cubicBezTo>
                  <a:cubicBezTo>
                    <a:pt x="70" y="65"/>
                    <a:pt x="71" y="67"/>
                    <a:pt x="72" y="69"/>
                  </a:cubicBezTo>
                  <a:cubicBezTo>
                    <a:pt x="77" y="78"/>
                    <a:pt x="82" y="88"/>
                    <a:pt x="88" y="95"/>
                  </a:cubicBezTo>
                  <a:cubicBezTo>
                    <a:pt x="91" y="108"/>
                    <a:pt x="95" y="120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9"/>
                    <a:pt x="104" y="130"/>
                    <a:pt x="105" y="129"/>
                  </a:cubicBezTo>
                  <a:cubicBezTo>
                    <a:pt x="106" y="129"/>
                    <a:pt x="106" y="128"/>
                    <a:pt x="106" y="12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5" y="124"/>
                    <a:pt x="105" y="123"/>
                    <a:pt x="104" y="121"/>
                  </a:cubicBezTo>
                  <a:cubicBezTo>
                    <a:pt x="105" y="121"/>
                    <a:pt x="105" y="120"/>
                    <a:pt x="105" y="119"/>
                  </a:cubicBezTo>
                  <a:cubicBezTo>
                    <a:pt x="105" y="119"/>
                    <a:pt x="105" y="119"/>
                    <a:pt x="105" y="118"/>
                  </a:cubicBezTo>
                  <a:cubicBezTo>
                    <a:pt x="105" y="116"/>
                    <a:pt x="105" y="113"/>
                    <a:pt x="105" y="110"/>
                  </a:cubicBezTo>
                  <a:cubicBezTo>
                    <a:pt x="105" y="110"/>
                    <a:pt x="106" y="109"/>
                    <a:pt x="106" y="108"/>
                  </a:cubicBezTo>
                  <a:cubicBezTo>
                    <a:pt x="108" y="101"/>
                    <a:pt x="108" y="94"/>
                    <a:pt x="109" y="86"/>
                  </a:cubicBezTo>
                  <a:cubicBezTo>
                    <a:pt x="111" y="82"/>
                    <a:pt x="113" y="77"/>
                    <a:pt x="115" y="71"/>
                  </a:cubicBezTo>
                  <a:cubicBezTo>
                    <a:pt x="121" y="71"/>
                    <a:pt x="128" y="70"/>
                    <a:pt x="132" y="65"/>
                  </a:cubicBezTo>
                  <a:cubicBezTo>
                    <a:pt x="132" y="65"/>
                    <a:pt x="132" y="64"/>
                    <a:pt x="132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2"/>
                    <a:pt x="131" y="62"/>
                    <a:pt x="131" y="62"/>
                  </a:cubicBezTo>
                  <a:cubicBezTo>
                    <a:pt x="132" y="61"/>
                    <a:pt x="133" y="61"/>
                    <a:pt x="135" y="61"/>
                  </a:cubicBezTo>
                  <a:cubicBezTo>
                    <a:pt x="135" y="60"/>
                    <a:pt x="136" y="60"/>
                    <a:pt x="137" y="60"/>
                  </a:cubicBezTo>
                  <a:cubicBezTo>
                    <a:pt x="143" y="61"/>
                    <a:pt x="149" y="62"/>
                    <a:pt x="155" y="62"/>
                  </a:cubicBezTo>
                  <a:cubicBezTo>
                    <a:pt x="156" y="62"/>
                    <a:pt x="157" y="61"/>
                    <a:pt x="157" y="6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58"/>
                    <a:pt x="157" y="58"/>
                    <a:pt x="156" y="57"/>
                  </a:cubicBezTo>
                  <a:cubicBezTo>
                    <a:pt x="160" y="56"/>
                    <a:pt x="163" y="56"/>
                    <a:pt x="166" y="55"/>
                  </a:cubicBezTo>
                  <a:cubicBezTo>
                    <a:pt x="168" y="55"/>
                    <a:pt x="168" y="54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7" y="50"/>
                    <a:pt x="166" y="50"/>
                  </a:cubicBezTo>
                  <a:cubicBezTo>
                    <a:pt x="161" y="50"/>
                    <a:pt x="156" y="50"/>
                    <a:pt x="151" y="51"/>
                  </a:cubicBezTo>
                  <a:cubicBezTo>
                    <a:pt x="152" y="51"/>
                    <a:pt x="152" y="50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8"/>
                    <a:pt x="152" y="46"/>
                    <a:pt x="150" y="46"/>
                  </a:cubicBezTo>
                  <a:cubicBezTo>
                    <a:pt x="150" y="46"/>
                    <a:pt x="149" y="46"/>
                    <a:pt x="148" y="46"/>
                  </a:cubicBezTo>
                  <a:cubicBezTo>
                    <a:pt x="148" y="45"/>
                    <a:pt x="148" y="44"/>
                    <a:pt x="147" y="43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5"/>
                    <a:pt x="126" y="35"/>
                    <a:pt x="124" y="34"/>
                  </a:cubicBezTo>
                  <a:cubicBezTo>
                    <a:pt x="124" y="34"/>
                    <a:pt x="124" y="33"/>
                    <a:pt x="124" y="33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2" y="33"/>
                    <a:pt x="121" y="32"/>
                    <a:pt x="119" y="32"/>
                  </a:cubicBezTo>
                  <a:cubicBezTo>
                    <a:pt x="114" y="30"/>
                    <a:pt x="109" y="28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4"/>
                    <a:pt x="103" y="23"/>
                    <a:pt x="101" y="23"/>
                  </a:cubicBezTo>
                  <a:cubicBezTo>
                    <a:pt x="99" y="23"/>
                    <a:pt x="96" y="22"/>
                    <a:pt x="93" y="22"/>
                  </a:cubicBezTo>
                  <a:cubicBezTo>
                    <a:pt x="83" y="18"/>
                    <a:pt x="73" y="15"/>
                    <a:pt x="63" y="14"/>
                  </a:cubicBezTo>
                  <a:cubicBezTo>
                    <a:pt x="60" y="12"/>
                    <a:pt x="57" y="10"/>
                    <a:pt x="54" y="9"/>
                  </a:cubicBezTo>
                  <a:cubicBezTo>
                    <a:pt x="50" y="7"/>
                    <a:pt x="46" y="4"/>
                    <a:pt x="42" y="1"/>
                  </a:cubicBezTo>
                  <a:cubicBezTo>
                    <a:pt x="41" y="0"/>
                    <a:pt x="39" y="0"/>
                    <a:pt x="38" y="1"/>
                  </a:cubicBezTo>
                  <a:close/>
                  <a:moveTo>
                    <a:pt x="53" y="23"/>
                  </a:moveTo>
                  <a:cubicBezTo>
                    <a:pt x="53" y="23"/>
                    <a:pt x="54" y="23"/>
                    <a:pt x="54" y="23"/>
                  </a:cubicBezTo>
                  <a:cubicBezTo>
                    <a:pt x="56" y="24"/>
                    <a:pt x="58" y="25"/>
                    <a:pt x="60" y="26"/>
                  </a:cubicBezTo>
                  <a:cubicBezTo>
                    <a:pt x="58" y="26"/>
                    <a:pt x="57" y="26"/>
                    <a:pt x="55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4"/>
                    <a:pt x="53" y="23"/>
                    <a:pt x="53" y="23"/>
                  </a:cubicBezTo>
                  <a:close/>
                  <a:moveTo>
                    <a:pt x="51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3" y="33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3" y="34"/>
                    <a:pt x="50" y="33"/>
                    <a:pt x="48" y="33"/>
                  </a:cubicBezTo>
                  <a:cubicBezTo>
                    <a:pt x="49" y="32"/>
                    <a:pt x="50" y="31"/>
                    <a:pt x="51" y="31"/>
                  </a:cubicBezTo>
                  <a:close/>
                  <a:moveTo>
                    <a:pt x="73" y="31"/>
                  </a:moveTo>
                  <a:cubicBezTo>
                    <a:pt x="74" y="31"/>
                    <a:pt x="75" y="32"/>
                    <a:pt x="76" y="32"/>
                  </a:cubicBezTo>
                  <a:cubicBezTo>
                    <a:pt x="76" y="32"/>
                    <a:pt x="77" y="32"/>
                    <a:pt x="78" y="31"/>
                  </a:cubicBezTo>
                  <a:cubicBezTo>
                    <a:pt x="79" y="31"/>
                    <a:pt x="81" y="31"/>
                    <a:pt x="82" y="32"/>
                  </a:cubicBezTo>
                  <a:cubicBezTo>
                    <a:pt x="82" y="32"/>
                    <a:pt x="83" y="32"/>
                    <a:pt x="84" y="32"/>
                  </a:cubicBezTo>
                  <a:cubicBezTo>
                    <a:pt x="87" y="33"/>
                    <a:pt x="90" y="35"/>
                    <a:pt x="93" y="36"/>
                  </a:cubicBezTo>
                  <a:cubicBezTo>
                    <a:pt x="85" y="35"/>
                    <a:pt x="77" y="34"/>
                    <a:pt x="69" y="35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4" y="34"/>
                    <a:pt x="62" y="33"/>
                    <a:pt x="59" y="31"/>
                  </a:cubicBezTo>
                  <a:cubicBezTo>
                    <a:pt x="64" y="31"/>
                    <a:pt x="69" y="31"/>
                    <a:pt x="73" y="31"/>
                  </a:cubicBezTo>
                  <a:close/>
                  <a:moveTo>
                    <a:pt x="44" y="38"/>
                  </a:moveTo>
                  <a:cubicBezTo>
                    <a:pt x="46" y="38"/>
                    <a:pt x="47" y="38"/>
                    <a:pt x="48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5" y="39"/>
                    <a:pt x="45" y="38"/>
                    <a:pt x="44" y="38"/>
                  </a:cubicBezTo>
                  <a:close/>
                  <a:moveTo>
                    <a:pt x="40" y="40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8" y="42"/>
                    <a:pt x="37" y="43"/>
                    <a:pt x="35" y="44"/>
                  </a:cubicBezTo>
                  <a:cubicBezTo>
                    <a:pt x="36" y="43"/>
                    <a:pt x="38" y="41"/>
                    <a:pt x="40" y="40"/>
                  </a:cubicBezTo>
                  <a:close/>
                  <a:moveTo>
                    <a:pt x="51" y="43"/>
                  </a:moveTo>
                  <a:cubicBezTo>
                    <a:pt x="52" y="43"/>
                    <a:pt x="52" y="42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6" y="41"/>
                    <a:pt x="56" y="41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4"/>
                    <a:pt x="56" y="44"/>
                    <a:pt x="56" y="45"/>
                  </a:cubicBezTo>
                  <a:cubicBezTo>
                    <a:pt x="55" y="45"/>
                    <a:pt x="55" y="45"/>
                    <a:pt x="54" y="46"/>
                  </a:cubicBezTo>
                  <a:cubicBezTo>
                    <a:pt x="53" y="45"/>
                    <a:pt x="52" y="44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lose/>
                  <a:moveTo>
                    <a:pt x="101" y="36"/>
                  </a:moveTo>
                  <a:cubicBezTo>
                    <a:pt x="101" y="36"/>
                    <a:pt x="101" y="35"/>
                    <a:pt x="101" y="35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7" y="34"/>
                    <a:pt x="113" y="36"/>
                    <a:pt x="120" y="38"/>
                  </a:cubicBezTo>
                  <a:cubicBezTo>
                    <a:pt x="122" y="39"/>
                    <a:pt x="125" y="40"/>
                    <a:pt x="127" y="41"/>
                  </a:cubicBezTo>
                  <a:cubicBezTo>
                    <a:pt x="127" y="41"/>
                    <a:pt x="129" y="42"/>
                    <a:pt x="130" y="42"/>
                  </a:cubicBezTo>
                  <a:cubicBezTo>
                    <a:pt x="130" y="42"/>
                    <a:pt x="129" y="42"/>
                    <a:pt x="128" y="42"/>
                  </a:cubicBezTo>
                  <a:cubicBezTo>
                    <a:pt x="124" y="41"/>
                    <a:pt x="119" y="41"/>
                    <a:pt x="115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4" y="40"/>
                  </a:cubicBezTo>
                  <a:cubicBezTo>
                    <a:pt x="114" y="40"/>
                    <a:pt x="113" y="40"/>
                    <a:pt x="113" y="40"/>
                  </a:cubicBezTo>
                  <a:cubicBezTo>
                    <a:pt x="112" y="40"/>
                    <a:pt x="112" y="39"/>
                    <a:pt x="112" y="39"/>
                  </a:cubicBezTo>
                  <a:cubicBezTo>
                    <a:pt x="108" y="39"/>
                    <a:pt x="104" y="38"/>
                    <a:pt x="99" y="37"/>
                  </a:cubicBezTo>
                  <a:cubicBezTo>
                    <a:pt x="100" y="37"/>
                    <a:pt x="101" y="37"/>
                    <a:pt x="101" y="36"/>
                  </a:cubicBezTo>
                  <a:close/>
                  <a:moveTo>
                    <a:pt x="108" y="45"/>
                  </a:moveTo>
                  <a:cubicBezTo>
                    <a:pt x="109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5"/>
                    <a:pt x="109" y="45"/>
                    <a:pt x="108" y="45"/>
                  </a:cubicBezTo>
                  <a:close/>
                  <a:moveTo>
                    <a:pt x="45" y="46"/>
                  </a:moveTo>
                  <a:cubicBezTo>
                    <a:pt x="47" y="48"/>
                    <a:pt x="50" y="50"/>
                    <a:pt x="53" y="51"/>
                  </a:cubicBezTo>
                  <a:cubicBezTo>
                    <a:pt x="52" y="51"/>
                    <a:pt x="52" y="51"/>
                    <a:pt x="51" y="51"/>
                  </a:cubicBezTo>
                  <a:cubicBezTo>
                    <a:pt x="47" y="50"/>
                    <a:pt x="44" y="50"/>
                    <a:pt x="40" y="50"/>
                  </a:cubicBezTo>
                  <a:cubicBezTo>
                    <a:pt x="42" y="48"/>
                    <a:pt x="43" y="47"/>
                    <a:pt x="45" y="46"/>
                  </a:cubicBezTo>
                  <a:close/>
                  <a:moveTo>
                    <a:pt x="117" y="46"/>
                  </a:moveTo>
                  <a:cubicBezTo>
                    <a:pt x="119" y="46"/>
                    <a:pt x="120" y="47"/>
                    <a:pt x="121" y="47"/>
                  </a:cubicBezTo>
                  <a:cubicBezTo>
                    <a:pt x="120" y="47"/>
                    <a:pt x="119" y="47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lose/>
                  <a:moveTo>
                    <a:pt x="149" y="52"/>
                  </a:moveTo>
                  <a:cubicBezTo>
                    <a:pt x="146" y="52"/>
                    <a:pt x="143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40" y="53"/>
                    <a:pt x="145" y="52"/>
                    <a:pt x="149" y="52"/>
                  </a:cubicBezTo>
                  <a:close/>
                  <a:moveTo>
                    <a:pt x="82" y="57"/>
                  </a:moveTo>
                  <a:cubicBezTo>
                    <a:pt x="83" y="57"/>
                    <a:pt x="83" y="57"/>
                    <a:pt x="83" y="58"/>
                  </a:cubicBezTo>
                  <a:cubicBezTo>
                    <a:pt x="81" y="58"/>
                    <a:pt x="79" y="58"/>
                    <a:pt x="78" y="57"/>
                  </a:cubicBezTo>
                  <a:cubicBezTo>
                    <a:pt x="78" y="57"/>
                    <a:pt x="77" y="57"/>
                    <a:pt x="77" y="57"/>
                  </a:cubicBezTo>
                  <a:cubicBezTo>
                    <a:pt x="79" y="57"/>
                    <a:pt x="81" y="57"/>
                    <a:pt x="82" y="57"/>
                  </a:cubicBezTo>
                  <a:close/>
                  <a:moveTo>
                    <a:pt x="98" y="56"/>
                  </a:moveTo>
                  <a:cubicBezTo>
                    <a:pt x="99" y="56"/>
                    <a:pt x="99" y="56"/>
                    <a:pt x="100" y="56"/>
                  </a:cubicBezTo>
                  <a:cubicBezTo>
                    <a:pt x="100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7"/>
                  </a:cubicBezTo>
                  <a:cubicBezTo>
                    <a:pt x="101" y="57"/>
                    <a:pt x="101" y="57"/>
                    <a:pt x="102" y="57"/>
                  </a:cubicBezTo>
                  <a:cubicBezTo>
                    <a:pt x="100" y="57"/>
                    <a:pt x="99" y="57"/>
                    <a:pt x="98" y="58"/>
                  </a:cubicBezTo>
                  <a:cubicBezTo>
                    <a:pt x="98" y="57"/>
                    <a:pt x="98" y="57"/>
                    <a:pt x="98" y="56"/>
                  </a:cubicBezTo>
                  <a:close/>
                  <a:moveTo>
                    <a:pt x="88" y="58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lose/>
                  <a:moveTo>
                    <a:pt x="117" y="61"/>
                  </a:moveTo>
                  <a:cubicBezTo>
                    <a:pt x="117" y="61"/>
                    <a:pt x="117" y="61"/>
                    <a:pt x="118" y="61"/>
                  </a:cubicBezTo>
                  <a:cubicBezTo>
                    <a:pt x="117" y="61"/>
                    <a:pt x="117" y="61"/>
                    <a:pt x="116" y="61"/>
                  </a:cubicBezTo>
                  <a:cubicBezTo>
                    <a:pt x="116" y="61"/>
                    <a:pt x="117" y="61"/>
                    <a:pt x="117" y="61"/>
                  </a:cubicBezTo>
                  <a:close/>
                  <a:moveTo>
                    <a:pt x="83" y="63"/>
                  </a:moveTo>
                  <a:cubicBezTo>
                    <a:pt x="83" y="65"/>
                    <a:pt x="83" y="67"/>
                    <a:pt x="83" y="69"/>
                  </a:cubicBezTo>
                  <a:cubicBezTo>
                    <a:pt x="82" y="67"/>
                    <a:pt x="81" y="65"/>
                    <a:pt x="80" y="63"/>
                  </a:cubicBezTo>
                  <a:cubicBezTo>
                    <a:pt x="81" y="63"/>
                    <a:pt x="83" y="63"/>
                    <a:pt x="83" y="63"/>
                  </a:cubicBezTo>
                  <a:close/>
                  <a:moveTo>
                    <a:pt x="88" y="63"/>
                  </a:moveTo>
                  <a:cubicBezTo>
                    <a:pt x="89" y="63"/>
                    <a:pt x="89" y="63"/>
                    <a:pt x="90" y="63"/>
                  </a:cubicBezTo>
                  <a:cubicBezTo>
                    <a:pt x="90" y="66"/>
                    <a:pt x="91" y="68"/>
                    <a:pt x="92" y="71"/>
                  </a:cubicBezTo>
                  <a:cubicBezTo>
                    <a:pt x="92" y="75"/>
                    <a:pt x="92" y="80"/>
                    <a:pt x="93" y="85"/>
                  </a:cubicBezTo>
                  <a:cubicBezTo>
                    <a:pt x="92" y="84"/>
                    <a:pt x="91" y="83"/>
                    <a:pt x="91" y="83"/>
                  </a:cubicBezTo>
                  <a:cubicBezTo>
                    <a:pt x="90" y="76"/>
                    <a:pt x="89" y="70"/>
                    <a:pt x="88" y="63"/>
                  </a:cubicBezTo>
                  <a:close/>
                  <a:moveTo>
                    <a:pt x="106" y="62"/>
                  </a:moveTo>
                  <a:cubicBezTo>
                    <a:pt x="106" y="65"/>
                    <a:pt x="105" y="68"/>
                    <a:pt x="105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3" y="73"/>
                    <a:pt x="102" y="76"/>
                    <a:pt x="102" y="79"/>
                  </a:cubicBezTo>
                  <a:cubicBezTo>
                    <a:pt x="102" y="81"/>
                    <a:pt x="103" y="83"/>
                    <a:pt x="104" y="85"/>
                  </a:cubicBezTo>
                  <a:cubicBezTo>
                    <a:pt x="104" y="89"/>
                    <a:pt x="103" y="92"/>
                    <a:pt x="103" y="95"/>
                  </a:cubicBezTo>
                  <a:cubicBezTo>
                    <a:pt x="103" y="95"/>
                    <a:pt x="103" y="94"/>
                    <a:pt x="102" y="93"/>
                  </a:cubicBezTo>
                  <a:cubicBezTo>
                    <a:pt x="102" y="92"/>
                    <a:pt x="102" y="91"/>
                    <a:pt x="102" y="90"/>
                  </a:cubicBezTo>
                  <a:cubicBezTo>
                    <a:pt x="101" y="85"/>
                    <a:pt x="101" y="80"/>
                    <a:pt x="100" y="75"/>
                  </a:cubicBezTo>
                  <a:cubicBezTo>
                    <a:pt x="100" y="71"/>
                    <a:pt x="100" y="67"/>
                    <a:pt x="99" y="63"/>
                  </a:cubicBezTo>
                  <a:cubicBezTo>
                    <a:pt x="101" y="63"/>
                    <a:pt x="104" y="63"/>
                    <a:pt x="106" y="62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7" name="Freeform 186"/>
            <p:cNvSpPr>
              <a:spLocks noEditPoints="1" noChangeArrowheads="1"/>
            </p:cNvSpPr>
            <p:nvPr/>
          </p:nvSpPr>
          <p:spPr bwMode="auto">
            <a:xfrm>
              <a:off x="4165" y="1678"/>
              <a:ext cx="192" cy="212"/>
            </a:xfrm>
            <a:custGeom>
              <a:avLst/>
              <a:gdLst>
                <a:gd name="T0" fmla="*/ 52 w 133"/>
                <a:gd name="T1" fmla="*/ 5 h 147"/>
                <a:gd name="T2" fmla="*/ 55 w 133"/>
                <a:gd name="T3" fmla="*/ 53 h 147"/>
                <a:gd name="T4" fmla="*/ 52 w 133"/>
                <a:gd name="T5" fmla="*/ 64 h 147"/>
                <a:gd name="T6" fmla="*/ 13 w 133"/>
                <a:gd name="T7" fmla="*/ 85 h 147"/>
                <a:gd name="T8" fmla="*/ 4 w 133"/>
                <a:gd name="T9" fmla="*/ 91 h 147"/>
                <a:gd name="T10" fmla="*/ 0 w 133"/>
                <a:gd name="T11" fmla="*/ 95 h 147"/>
                <a:gd name="T12" fmla="*/ 6 w 133"/>
                <a:gd name="T13" fmla="*/ 97 h 147"/>
                <a:gd name="T14" fmla="*/ 4 w 133"/>
                <a:gd name="T15" fmla="*/ 107 h 147"/>
                <a:gd name="T16" fmla="*/ 23 w 133"/>
                <a:gd name="T17" fmla="*/ 100 h 147"/>
                <a:gd name="T18" fmla="*/ 44 w 133"/>
                <a:gd name="T19" fmla="*/ 95 h 147"/>
                <a:gd name="T20" fmla="*/ 72 w 133"/>
                <a:gd name="T21" fmla="*/ 109 h 147"/>
                <a:gd name="T22" fmla="*/ 77 w 133"/>
                <a:gd name="T23" fmla="*/ 103 h 147"/>
                <a:gd name="T24" fmla="*/ 89 w 133"/>
                <a:gd name="T25" fmla="*/ 124 h 147"/>
                <a:gd name="T26" fmla="*/ 93 w 133"/>
                <a:gd name="T27" fmla="*/ 135 h 147"/>
                <a:gd name="T28" fmla="*/ 93 w 133"/>
                <a:gd name="T29" fmla="*/ 144 h 147"/>
                <a:gd name="T30" fmla="*/ 98 w 133"/>
                <a:gd name="T31" fmla="*/ 144 h 147"/>
                <a:gd name="T32" fmla="*/ 99 w 133"/>
                <a:gd name="T33" fmla="*/ 140 h 147"/>
                <a:gd name="T34" fmla="*/ 102 w 133"/>
                <a:gd name="T35" fmla="*/ 146 h 147"/>
                <a:gd name="T36" fmla="*/ 104 w 133"/>
                <a:gd name="T37" fmla="*/ 103 h 147"/>
                <a:gd name="T38" fmla="*/ 109 w 133"/>
                <a:gd name="T39" fmla="*/ 101 h 147"/>
                <a:gd name="T40" fmla="*/ 103 w 133"/>
                <a:gd name="T41" fmla="*/ 84 h 147"/>
                <a:gd name="T42" fmla="*/ 114 w 133"/>
                <a:gd name="T43" fmla="*/ 91 h 147"/>
                <a:gd name="T44" fmla="*/ 129 w 133"/>
                <a:gd name="T45" fmla="*/ 103 h 147"/>
                <a:gd name="T46" fmla="*/ 133 w 133"/>
                <a:gd name="T47" fmla="*/ 100 h 147"/>
                <a:gd name="T48" fmla="*/ 101 w 133"/>
                <a:gd name="T49" fmla="*/ 63 h 147"/>
                <a:gd name="T50" fmla="*/ 99 w 133"/>
                <a:gd name="T51" fmla="*/ 62 h 147"/>
                <a:gd name="T52" fmla="*/ 90 w 133"/>
                <a:gd name="T53" fmla="*/ 39 h 147"/>
                <a:gd name="T54" fmla="*/ 90 w 133"/>
                <a:gd name="T55" fmla="*/ 39 h 147"/>
                <a:gd name="T56" fmla="*/ 91 w 133"/>
                <a:gd name="T57" fmla="*/ 51 h 147"/>
                <a:gd name="T58" fmla="*/ 77 w 133"/>
                <a:gd name="T59" fmla="*/ 23 h 147"/>
                <a:gd name="T60" fmla="*/ 73 w 133"/>
                <a:gd name="T61" fmla="*/ 22 h 147"/>
                <a:gd name="T62" fmla="*/ 66 w 133"/>
                <a:gd name="T63" fmla="*/ 14 h 147"/>
                <a:gd name="T64" fmla="*/ 62 w 133"/>
                <a:gd name="T65" fmla="*/ 12 h 147"/>
                <a:gd name="T66" fmla="*/ 58 w 133"/>
                <a:gd name="T67" fmla="*/ 3 h 147"/>
                <a:gd name="T68" fmla="*/ 73 w 133"/>
                <a:gd name="T69" fmla="*/ 27 h 147"/>
                <a:gd name="T70" fmla="*/ 73 w 133"/>
                <a:gd name="T71" fmla="*/ 27 h 147"/>
                <a:gd name="T72" fmla="*/ 62 w 133"/>
                <a:gd name="T73" fmla="*/ 46 h 147"/>
                <a:gd name="T74" fmla="*/ 70 w 133"/>
                <a:gd name="T75" fmla="*/ 58 h 147"/>
                <a:gd name="T76" fmla="*/ 70 w 133"/>
                <a:gd name="T77" fmla="*/ 56 h 147"/>
                <a:gd name="T78" fmla="*/ 57 w 133"/>
                <a:gd name="T79" fmla="*/ 62 h 147"/>
                <a:gd name="T80" fmla="*/ 77 w 133"/>
                <a:gd name="T81" fmla="*/ 42 h 147"/>
                <a:gd name="T82" fmla="*/ 81 w 133"/>
                <a:gd name="T83" fmla="*/ 64 h 147"/>
                <a:gd name="T84" fmla="*/ 90 w 133"/>
                <a:gd name="T85" fmla="*/ 65 h 147"/>
                <a:gd name="T86" fmla="*/ 55 w 133"/>
                <a:gd name="T87" fmla="*/ 71 h 147"/>
                <a:gd name="T88" fmla="*/ 27 w 133"/>
                <a:gd name="T89" fmla="*/ 87 h 147"/>
                <a:gd name="T90" fmla="*/ 66 w 133"/>
                <a:gd name="T91" fmla="*/ 84 h 147"/>
                <a:gd name="T92" fmla="*/ 56 w 133"/>
                <a:gd name="T93" fmla="*/ 86 h 147"/>
                <a:gd name="T94" fmla="*/ 71 w 133"/>
                <a:gd name="T95" fmla="*/ 86 h 147"/>
                <a:gd name="T96" fmla="*/ 84 w 133"/>
                <a:gd name="T97" fmla="*/ 70 h 147"/>
                <a:gd name="T98" fmla="*/ 87 w 133"/>
                <a:gd name="T99" fmla="*/ 87 h 147"/>
                <a:gd name="T100" fmla="*/ 84 w 133"/>
                <a:gd name="T101" fmla="*/ 70 h 147"/>
                <a:gd name="T102" fmla="*/ 91 w 133"/>
                <a:gd name="T103" fmla="*/ 71 h 147"/>
                <a:gd name="T104" fmla="*/ 20 w 133"/>
                <a:gd name="T105" fmla="*/ 96 h 147"/>
                <a:gd name="T106" fmla="*/ 15 w 133"/>
                <a:gd name="T107" fmla="*/ 96 h 147"/>
                <a:gd name="T108" fmla="*/ 85 w 133"/>
                <a:gd name="T109" fmla="*/ 106 h 147"/>
                <a:gd name="T110" fmla="*/ 85 w 133"/>
                <a:gd name="T111" fmla="*/ 111 h 147"/>
                <a:gd name="T112" fmla="*/ 85 w 133"/>
                <a:gd name="T113" fmla="*/ 111 h 147"/>
                <a:gd name="T114" fmla="*/ 98 w 133"/>
                <a:gd name="T115" fmla="*/ 14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147">
                  <a:moveTo>
                    <a:pt x="53" y="3"/>
                  </a:moveTo>
                  <a:cubicBezTo>
                    <a:pt x="52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22"/>
                    <a:pt x="52" y="38"/>
                    <a:pt x="55" y="53"/>
                  </a:cubicBezTo>
                  <a:cubicBezTo>
                    <a:pt x="53" y="56"/>
                    <a:pt x="51" y="59"/>
                    <a:pt x="51" y="62"/>
                  </a:cubicBezTo>
                  <a:cubicBezTo>
                    <a:pt x="51" y="63"/>
                    <a:pt x="51" y="63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7"/>
                    <a:pt x="43" y="69"/>
                    <a:pt x="38" y="71"/>
                  </a:cubicBezTo>
                  <a:cubicBezTo>
                    <a:pt x="36" y="73"/>
                    <a:pt x="33" y="74"/>
                    <a:pt x="31" y="75"/>
                  </a:cubicBezTo>
                  <a:cubicBezTo>
                    <a:pt x="25" y="78"/>
                    <a:pt x="19" y="81"/>
                    <a:pt x="13" y="85"/>
                  </a:cubicBezTo>
                  <a:cubicBezTo>
                    <a:pt x="10" y="87"/>
                    <a:pt x="7" y="89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7"/>
                    <a:pt x="1" y="97"/>
                    <a:pt x="3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7" y="97"/>
                    <a:pt x="8" y="97"/>
                  </a:cubicBezTo>
                  <a:cubicBezTo>
                    <a:pt x="6" y="100"/>
                    <a:pt x="5" y="103"/>
                    <a:pt x="4" y="106"/>
                  </a:cubicBezTo>
                  <a:cubicBezTo>
                    <a:pt x="4" y="106"/>
                    <a:pt x="4" y="107"/>
                    <a:pt x="4" y="107"/>
                  </a:cubicBezTo>
                  <a:cubicBezTo>
                    <a:pt x="4" y="107"/>
                    <a:pt x="4" y="108"/>
                    <a:pt x="5" y="109"/>
                  </a:cubicBezTo>
                  <a:cubicBezTo>
                    <a:pt x="5" y="109"/>
                    <a:pt x="6" y="110"/>
                    <a:pt x="7" y="109"/>
                  </a:cubicBezTo>
                  <a:cubicBezTo>
                    <a:pt x="13" y="108"/>
                    <a:pt x="18" y="104"/>
                    <a:pt x="23" y="100"/>
                  </a:cubicBezTo>
                  <a:cubicBezTo>
                    <a:pt x="25" y="98"/>
                    <a:pt x="28" y="97"/>
                    <a:pt x="30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8" y="95"/>
                    <a:pt x="41" y="95"/>
                    <a:pt x="44" y="95"/>
                  </a:cubicBezTo>
                  <a:cubicBezTo>
                    <a:pt x="47" y="96"/>
                    <a:pt x="51" y="97"/>
                    <a:pt x="55" y="96"/>
                  </a:cubicBezTo>
                  <a:cubicBezTo>
                    <a:pt x="59" y="97"/>
                    <a:pt x="63" y="98"/>
                    <a:pt x="68" y="98"/>
                  </a:cubicBezTo>
                  <a:cubicBezTo>
                    <a:pt x="69" y="102"/>
                    <a:pt x="70" y="106"/>
                    <a:pt x="72" y="109"/>
                  </a:cubicBezTo>
                  <a:cubicBezTo>
                    <a:pt x="72" y="110"/>
                    <a:pt x="73" y="111"/>
                    <a:pt x="74" y="111"/>
                  </a:cubicBezTo>
                  <a:cubicBezTo>
                    <a:pt x="76" y="110"/>
                    <a:pt x="76" y="109"/>
                    <a:pt x="77" y="108"/>
                  </a:cubicBezTo>
                  <a:cubicBezTo>
                    <a:pt x="77" y="107"/>
                    <a:pt x="77" y="105"/>
                    <a:pt x="77" y="103"/>
                  </a:cubicBezTo>
                  <a:cubicBezTo>
                    <a:pt x="79" y="111"/>
                    <a:pt x="82" y="119"/>
                    <a:pt x="84" y="124"/>
                  </a:cubicBezTo>
                  <a:cubicBezTo>
                    <a:pt x="84" y="125"/>
                    <a:pt x="85" y="126"/>
                    <a:pt x="86" y="126"/>
                  </a:cubicBezTo>
                  <a:cubicBezTo>
                    <a:pt x="88" y="126"/>
                    <a:pt x="88" y="125"/>
                    <a:pt x="89" y="124"/>
                  </a:cubicBezTo>
                  <a:cubicBezTo>
                    <a:pt x="90" y="121"/>
                    <a:pt x="91" y="117"/>
                    <a:pt x="91" y="113"/>
                  </a:cubicBezTo>
                  <a:cubicBezTo>
                    <a:pt x="91" y="112"/>
                    <a:pt x="91" y="112"/>
                    <a:pt x="91" y="111"/>
                  </a:cubicBezTo>
                  <a:cubicBezTo>
                    <a:pt x="92" y="119"/>
                    <a:pt x="93" y="127"/>
                    <a:pt x="93" y="135"/>
                  </a:cubicBezTo>
                  <a:cubicBezTo>
                    <a:pt x="93" y="137"/>
                    <a:pt x="93" y="138"/>
                    <a:pt x="93" y="140"/>
                  </a:cubicBezTo>
                  <a:cubicBezTo>
                    <a:pt x="93" y="142"/>
                    <a:pt x="93" y="143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6"/>
                    <a:pt x="94" y="147"/>
                    <a:pt x="96" y="147"/>
                  </a:cubicBezTo>
                  <a:cubicBezTo>
                    <a:pt x="97" y="147"/>
                    <a:pt x="98" y="146"/>
                    <a:pt x="98" y="145"/>
                  </a:cubicBezTo>
                  <a:cubicBezTo>
                    <a:pt x="98" y="145"/>
                    <a:pt x="98" y="145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3"/>
                    <a:pt x="99" y="141"/>
                    <a:pt x="99" y="140"/>
                  </a:cubicBezTo>
                  <a:cubicBezTo>
                    <a:pt x="99" y="139"/>
                    <a:pt x="98" y="138"/>
                    <a:pt x="98" y="137"/>
                  </a:cubicBezTo>
                  <a:cubicBezTo>
                    <a:pt x="99" y="139"/>
                    <a:pt x="99" y="142"/>
                    <a:pt x="100" y="144"/>
                  </a:cubicBezTo>
                  <a:cubicBezTo>
                    <a:pt x="100" y="145"/>
                    <a:pt x="101" y="146"/>
                    <a:pt x="102" y="146"/>
                  </a:cubicBezTo>
                  <a:cubicBezTo>
                    <a:pt x="104" y="146"/>
                    <a:pt x="105" y="145"/>
                    <a:pt x="105" y="143"/>
                  </a:cubicBezTo>
                  <a:cubicBezTo>
                    <a:pt x="105" y="138"/>
                    <a:pt x="106" y="133"/>
                    <a:pt x="106" y="128"/>
                  </a:cubicBezTo>
                  <a:cubicBezTo>
                    <a:pt x="106" y="120"/>
                    <a:pt x="105" y="111"/>
                    <a:pt x="104" y="103"/>
                  </a:cubicBezTo>
                  <a:cubicBezTo>
                    <a:pt x="105" y="104"/>
                    <a:pt x="106" y="104"/>
                    <a:pt x="107" y="104"/>
                  </a:cubicBezTo>
                  <a:cubicBezTo>
                    <a:pt x="108" y="104"/>
                    <a:pt x="109" y="103"/>
                    <a:pt x="109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7"/>
                    <a:pt x="103" y="86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6"/>
                    <a:pt x="107" y="89"/>
                    <a:pt x="110" y="92"/>
                  </a:cubicBezTo>
                  <a:cubicBezTo>
                    <a:pt x="111" y="93"/>
                    <a:pt x="112" y="93"/>
                    <a:pt x="113" y="92"/>
                  </a:cubicBezTo>
                  <a:cubicBezTo>
                    <a:pt x="114" y="92"/>
                    <a:pt x="114" y="91"/>
                    <a:pt x="114" y="91"/>
                  </a:cubicBezTo>
                  <a:cubicBezTo>
                    <a:pt x="116" y="93"/>
                    <a:pt x="118" y="94"/>
                    <a:pt x="120" y="96"/>
                  </a:cubicBezTo>
                  <a:cubicBezTo>
                    <a:pt x="121" y="96"/>
                    <a:pt x="121" y="97"/>
                    <a:pt x="122" y="97"/>
                  </a:cubicBezTo>
                  <a:cubicBezTo>
                    <a:pt x="125" y="100"/>
                    <a:pt x="127" y="102"/>
                    <a:pt x="129" y="103"/>
                  </a:cubicBezTo>
                  <a:cubicBezTo>
                    <a:pt x="130" y="104"/>
                    <a:pt x="131" y="104"/>
                    <a:pt x="132" y="103"/>
                  </a:cubicBezTo>
                  <a:cubicBezTo>
                    <a:pt x="133" y="103"/>
                    <a:pt x="133" y="102"/>
                    <a:pt x="133" y="101"/>
                  </a:cubicBezTo>
                  <a:cubicBezTo>
                    <a:pt x="133" y="101"/>
                    <a:pt x="133" y="101"/>
                    <a:pt x="133" y="100"/>
                  </a:cubicBezTo>
                  <a:cubicBezTo>
                    <a:pt x="130" y="95"/>
                    <a:pt x="125" y="89"/>
                    <a:pt x="120" y="84"/>
                  </a:cubicBezTo>
                  <a:cubicBezTo>
                    <a:pt x="116" y="77"/>
                    <a:pt x="111" y="69"/>
                    <a:pt x="104" y="63"/>
                  </a:cubicBezTo>
                  <a:cubicBezTo>
                    <a:pt x="103" y="62"/>
                    <a:pt x="102" y="62"/>
                    <a:pt x="101" y="63"/>
                  </a:cubicBezTo>
                  <a:cubicBezTo>
                    <a:pt x="100" y="63"/>
                    <a:pt x="100" y="64"/>
                    <a:pt x="100" y="65"/>
                  </a:cubicBezTo>
                  <a:cubicBezTo>
                    <a:pt x="100" y="65"/>
                    <a:pt x="99" y="65"/>
                    <a:pt x="99" y="65"/>
                  </a:cubicBezTo>
                  <a:cubicBezTo>
                    <a:pt x="99" y="64"/>
                    <a:pt x="99" y="63"/>
                    <a:pt x="99" y="62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4" y="36"/>
                    <a:pt x="93" y="36"/>
                  </a:cubicBezTo>
                  <a:cubicBezTo>
                    <a:pt x="91" y="36"/>
                    <a:pt x="90" y="37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1" y="44"/>
                    <a:pt x="91" y="49"/>
                    <a:pt x="92" y="53"/>
                  </a:cubicBezTo>
                  <a:cubicBezTo>
                    <a:pt x="92" y="53"/>
                    <a:pt x="91" y="52"/>
                    <a:pt x="91" y="51"/>
                  </a:cubicBezTo>
                  <a:cubicBezTo>
                    <a:pt x="90" y="49"/>
                    <a:pt x="89" y="47"/>
                    <a:pt x="88" y="45"/>
                  </a:cubicBezTo>
                  <a:cubicBezTo>
                    <a:pt x="85" y="38"/>
                    <a:pt x="81" y="31"/>
                    <a:pt x="78" y="24"/>
                  </a:cubicBezTo>
                  <a:cubicBezTo>
                    <a:pt x="77" y="24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5" y="21"/>
                    <a:pt x="73" y="22"/>
                  </a:cubicBezTo>
                  <a:cubicBezTo>
                    <a:pt x="72" y="22"/>
                    <a:pt x="72" y="23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0" y="21"/>
                    <a:pt x="68" y="17"/>
                    <a:pt x="66" y="14"/>
                  </a:cubicBezTo>
                  <a:cubicBezTo>
                    <a:pt x="65" y="14"/>
                    <a:pt x="64" y="13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1"/>
                    <a:pt x="61" y="9"/>
                    <a:pt x="59" y="10"/>
                  </a:cubicBezTo>
                  <a:cubicBezTo>
                    <a:pt x="59" y="10"/>
                    <a:pt x="58" y="10"/>
                    <a:pt x="58" y="10"/>
                  </a:cubicBezTo>
                  <a:cubicBezTo>
                    <a:pt x="58" y="6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4" y="0"/>
                    <a:pt x="53" y="1"/>
                    <a:pt x="53" y="3"/>
                  </a:cubicBezTo>
                  <a:close/>
                  <a:moveTo>
                    <a:pt x="73" y="27"/>
                  </a:moveTo>
                  <a:cubicBezTo>
                    <a:pt x="74" y="28"/>
                    <a:pt x="74" y="29"/>
                    <a:pt x="75" y="30"/>
                  </a:cubicBezTo>
                  <a:cubicBezTo>
                    <a:pt x="75" y="31"/>
                    <a:pt x="75" y="31"/>
                    <a:pt x="74" y="31"/>
                  </a:cubicBezTo>
                  <a:cubicBezTo>
                    <a:pt x="74" y="30"/>
                    <a:pt x="74" y="28"/>
                    <a:pt x="73" y="27"/>
                  </a:cubicBezTo>
                  <a:close/>
                  <a:moveTo>
                    <a:pt x="62" y="39"/>
                  </a:moveTo>
                  <a:cubicBezTo>
                    <a:pt x="62" y="41"/>
                    <a:pt x="62" y="44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4"/>
                    <a:pt x="62" y="41"/>
                    <a:pt x="62" y="39"/>
                  </a:cubicBezTo>
                  <a:close/>
                  <a:moveTo>
                    <a:pt x="70" y="56"/>
                  </a:moveTo>
                  <a:cubicBezTo>
                    <a:pt x="70" y="57"/>
                    <a:pt x="70" y="57"/>
                    <a:pt x="70" y="58"/>
                  </a:cubicBezTo>
                  <a:cubicBezTo>
                    <a:pt x="70" y="58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7"/>
                    <a:pt x="70" y="57"/>
                    <a:pt x="70" y="56"/>
                  </a:cubicBezTo>
                  <a:close/>
                  <a:moveTo>
                    <a:pt x="57" y="61"/>
                  </a:moveTo>
                  <a:cubicBezTo>
                    <a:pt x="57" y="61"/>
                    <a:pt x="57" y="61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1"/>
                    <a:pt x="57" y="61"/>
                  </a:cubicBezTo>
                  <a:close/>
                  <a:moveTo>
                    <a:pt x="80" y="57"/>
                  </a:moveTo>
                  <a:cubicBezTo>
                    <a:pt x="79" y="52"/>
                    <a:pt x="78" y="47"/>
                    <a:pt x="77" y="42"/>
                  </a:cubicBezTo>
                  <a:cubicBezTo>
                    <a:pt x="77" y="42"/>
                    <a:pt x="79" y="44"/>
                    <a:pt x="79" y="45"/>
                  </a:cubicBezTo>
                  <a:cubicBezTo>
                    <a:pt x="81" y="50"/>
                    <a:pt x="83" y="57"/>
                    <a:pt x="84" y="64"/>
                  </a:cubicBezTo>
                  <a:cubicBezTo>
                    <a:pt x="83" y="64"/>
                    <a:pt x="82" y="64"/>
                    <a:pt x="81" y="64"/>
                  </a:cubicBezTo>
                  <a:cubicBezTo>
                    <a:pt x="81" y="61"/>
                    <a:pt x="80" y="57"/>
                    <a:pt x="80" y="57"/>
                  </a:cubicBezTo>
                  <a:close/>
                  <a:moveTo>
                    <a:pt x="88" y="61"/>
                  </a:moveTo>
                  <a:cubicBezTo>
                    <a:pt x="89" y="62"/>
                    <a:pt x="90" y="64"/>
                    <a:pt x="90" y="65"/>
                  </a:cubicBezTo>
                  <a:cubicBezTo>
                    <a:pt x="90" y="65"/>
                    <a:pt x="89" y="65"/>
                    <a:pt x="89" y="65"/>
                  </a:cubicBezTo>
                  <a:cubicBezTo>
                    <a:pt x="89" y="64"/>
                    <a:pt x="89" y="62"/>
                    <a:pt x="88" y="61"/>
                  </a:cubicBezTo>
                  <a:close/>
                  <a:moveTo>
                    <a:pt x="55" y="71"/>
                  </a:moveTo>
                  <a:cubicBezTo>
                    <a:pt x="56" y="72"/>
                    <a:pt x="57" y="74"/>
                    <a:pt x="58" y="75"/>
                  </a:cubicBezTo>
                  <a:cubicBezTo>
                    <a:pt x="48" y="77"/>
                    <a:pt x="36" y="80"/>
                    <a:pt x="30" y="87"/>
                  </a:cubicBezTo>
                  <a:cubicBezTo>
                    <a:pt x="29" y="87"/>
                    <a:pt x="28" y="86"/>
                    <a:pt x="27" y="87"/>
                  </a:cubicBezTo>
                  <a:cubicBezTo>
                    <a:pt x="28" y="86"/>
                    <a:pt x="29" y="85"/>
                    <a:pt x="31" y="84"/>
                  </a:cubicBezTo>
                  <a:cubicBezTo>
                    <a:pt x="39" y="80"/>
                    <a:pt x="47" y="76"/>
                    <a:pt x="55" y="71"/>
                  </a:cubicBezTo>
                  <a:close/>
                  <a:moveTo>
                    <a:pt x="66" y="84"/>
                  </a:moveTo>
                  <a:cubicBezTo>
                    <a:pt x="66" y="85"/>
                    <a:pt x="66" y="86"/>
                    <a:pt x="66" y="87"/>
                  </a:cubicBezTo>
                  <a:cubicBezTo>
                    <a:pt x="61" y="88"/>
                    <a:pt x="57" y="88"/>
                    <a:pt x="52" y="88"/>
                  </a:cubicBezTo>
                  <a:cubicBezTo>
                    <a:pt x="53" y="87"/>
                    <a:pt x="54" y="87"/>
                    <a:pt x="56" y="86"/>
                  </a:cubicBezTo>
                  <a:cubicBezTo>
                    <a:pt x="59" y="85"/>
                    <a:pt x="62" y="85"/>
                    <a:pt x="66" y="84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lose/>
                  <a:moveTo>
                    <a:pt x="84" y="70"/>
                  </a:moveTo>
                  <a:cubicBezTo>
                    <a:pt x="85" y="72"/>
                    <a:pt x="85" y="74"/>
                    <a:pt x="85" y="7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5"/>
                    <a:pt x="85" y="82"/>
                    <a:pt x="85" y="80"/>
                  </a:cubicBezTo>
                  <a:cubicBezTo>
                    <a:pt x="85" y="80"/>
                    <a:pt x="82" y="70"/>
                    <a:pt x="82" y="70"/>
                  </a:cubicBezTo>
                  <a:cubicBezTo>
                    <a:pt x="83" y="70"/>
                    <a:pt x="84" y="70"/>
                    <a:pt x="84" y="70"/>
                  </a:cubicBezTo>
                  <a:close/>
                  <a:moveTo>
                    <a:pt x="90" y="75"/>
                  </a:moveTo>
                  <a:cubicBezTo>
                    <a:pt x="90" y="73"/>
                    <a:pt x="90" y="72"/>
                    <a:pt x="90" y="71"/>
                  </a:cubicBezTo>
                  <a:cubicBezTo>
                    <a:pt x="90" y="71"/>
                    <a:pt x="91" y="71"/>
                    <a:pt x="91" y="71"/>
                  </a:cubicBezTo>
                  <a:cubicBezTo>
                    <a:pt x="91" y="74"/>
                    <a:pt x="91" y="76"/>
                    <a:pt x="91" y="79"/>
                  </a:cubicBezTo>
                  <a:cubicBezTo>
                    <a:pt x="91" y="77"/>
                    <a:pt x="90" y="75"/>
                    <a:pt x="90" y="75"/>
                  </a:cubicBezTo>
                  <a:close/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17" y="98"/>
                    <a:pt x="14" y="100"/>
                    <a:pt x="12" y="102"/>
                  </a:cubicBezTo>
                  <a:cubicBezTo>
                    <a:pt x="13" y="100"/>
                    <a:pt x="14" y="98"/>
                    <a:pt x="15" y="96"/>
                  </a:cubicBezTo>
                  <a:cubicBezTo>
                    <a:pt x="17" y="96"/>
                    <a:pt x="18" y="96"/>
                    <a:pt x="20" y="96"/>
                  </a:cubicBezTo>
                  <a:close/>
                  <a:moveTo>
                    <a:pt x="82" y="89"/>
                  </a:moveTo>
                  <a:cubicBezTo>
                    <a:pt x="83" y="95"/>
                    <a:pt x="84" y="101"/>
                    <a:pt x="85" y="106"/>
                  </a:cubicBezTo>
                  <a:cubicBezTo>
                    <a:pt x="84" y="100"/>
                    <a:pt x="83" y="95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85" y="111"/>
                  </a:moveTo>
                  <a:cubicBezTo>
                    <a:pt x="85" y="111"/>
                    <a:pt x="85" y="112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3"/>
                    <a:pt x="85" y="112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lose/>
                  <a:moveTo>
                    <a:pt x="98" y="145"/>
                  </a:moveTo>
                  <a:cubicBezTo>
                    <a:pt x="98" y="145"/>
                    <a:pt x="98" y="144"/>
                    <a:pt x="98" y="144"/>
                  </a:cubicBezTo>
                  <a:cubicBezTo>
                    <a:pt x="98" y="144"/>
                    <a:pt x="98" y="145"/>
                    <a:pt x="98" y="14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8" name="Freeform 187"/>
            <p:cNvSpPr>
              <a:spLocks noEditPoints="1" noChangeArrowheads="1"/>
            </p:cNvSpPr>
            <p:nvPr/>
          </p:nvSpPr>
          <p:spPr bwMode="auto">
            <a:xfrm>
              <a:off x="3949" y="1947"/>
              <a:ext cx="209" cy="175"/>
            </a:xfrm>
            <a:custGeom>
              <a:avLst/>
              <a:gdLst>
                <a:gd name="T0" fmla="*/ 120 w 144"/>
                <a:gd name="T1" fmla="*/ 3 h 121"/>
                <a:gd name="T2" fmla="*/ 53 w 144"/>
                <a:gd name="T3" fmla="*/ 40 h 121"/>
                <a:gd name="T4" fmla="*/ 24 w 144"/>
                <a:gd name="T5" fmla="*/ 22 h 121"/>
                <a:gd name="T6" fmla="*/ 17 w 144"/>
                <a:gd name="T7" fmla="*/ 12 h 121"/>
                <a:gd name="T8" fmla="*/ 15 w 144"/>
                <a:gd name="T9" fmla="*/ 16 h 121"/>
                <a:gd name="T10" fmla="*/ 16 w 144"/>
                <a:gd name="T11" fmla="*/ 17 h 121"/>
                <a:gd name="T12" fmla="*/ 8 w 144"/>
                <a:gd name="T13" fmla="*/ 11 h 121"/>
                <a:gd name="T14" fmla="*/ 6 w 144"/>
                <a:gd name="T15" fmla="*/ 14 h 121"/>
                <a:gd name="T16" fmla="*/ 3 w 144"/>
                <a:gd name="T17" fmla="*/ 23 h 121"/>
                <a:gd name="T18" fmla="*/ 3 w 144"/>
                <a:gd name="T19" fmla="*/ 35 h 121"/>
                <a:gd name="T20" fmla="*/ 12 w 144"/>
                <a:gd name="T21" fmla="*/ 49 h 121"/>
                <a:gd name="T22" fmla="*/ 20 w 144"/>
                <a:gd name="T23" fmla="*/ 66 h 121"/>
                <a:gd name="T24" fmla="*/ 25 w 144"/>
                <a:gd name="T25" fmla="*/ 64 h 121"/>
                <a:gd name="T26" fmla="*/ 21 w 144"/>
                <a:gd name="T27" fmla="*/ 56 h 121"/>
                <a:gd name="T28" fmla="*/ 26 w 144"/>
                <a:gd name="T29" fmla="*/ 58 h 121"/>
                <a:gd name="T30" fmla="*/ 26 w 144"/>
                <a:gd name="T31" fmla="*/ 67 h 121"/>
                <a:gd name="T32" fmla="*/ 26 w 144"/>
                <a:gd name="T33" fmla="*/ 72 h 121"/>
                <a:gd name="T34" fmla="*/ 89 w 144"/>
                <a:gd name="T35" fmla="*/ 90 h 121"/>
                <a:gd name="T36" fmla="*/ 132 w 144"/>
                <a:gd name="T37" fmla="*/ 117 h 121"/>
                <a:gd name="T38" fmla="*/ 139 w 144"/>
                <a:gd name="T39" fmla="*/ 120 h 121"/>
                <a:gd name="T40" fmla="*/ 144 w 144"/>
                <a:gd name="T41" fmla="*/ 119 h 121"/>
                <a:gd name="T42" fmla="*/ 136 w 144"/>
                <a:gd name="T43" fmla="*/ 111 h 121"/>
                <a:gd name="T44" fmla="*/ 106 w 144"/>
                <a:gd name="T45" fmla="*/ 65 h 121"/>
                <a:gd name="T46" fmla="*/ 134 w 144"/>
                <a:gd name="T47" fmla="*/ 13 h 121"/>
                <a:gd name="T48" fmla="*/ 135 w 144"/>
                <a:gd name="T49" fmla="*/ 9 h 121"/>
                <a:gd name="T50" fmla="*/ 124 w 144"/>
                <a:gd name="T51" fmla="*/ 12 h 121"/>
                <a:gd name="T52" fmla="*/ 130 w 144"/>
                <a:gd name="T53" fmla="*/ 1 h 121"/>
                <a:gd name="T54" fmla="*/ 22 w 144"/>
                <a:gd name="T55" fmla="*/ 43 h 121"/>
                <a:gd name="T56" fmla="*/ 27 w 144"/>
                <a:gd name="T57" fmla="*/ 41 h 121"/>
                <a:gd name="T58" fmla="*/ 26 w 144"/>
                <a:gd name="T59" fmla="*/ 40 h 121"/>
                <a:gd name="T60" fmla="*/ 28 w 144"/>
                <a:gd name="T61" fmla="*/ 44 h 121"/>
                <a:gd name="T62" fmla="*/ 28 w 144"/>
                <a:gd name="T63" fmla="*/ 44 h 121"/>
                <a:gd name="T64" fmla="*/ 100 w 144"/>
                <a:gd name="T65" fmla="*/ 22 h 121"/>
                <a:gd name="T66" fmla="*/ 74 w 144"/>
                <a:gd name="T67" fmla="*/ 44 h 121"/>
                <a:gd name="T68" fmla="*/ 110 w 144"/>
                <a:gd name="T69" fmla="*/ 26 h 121"/>
                <a:gd name="T70" fmla="*/ 113 w 144"/>
                <a:gd name="T71" fmla="*/ 23 h 121"/>
                <a:gd name="T72" fmla="*/ 25 w 144"/>
                <a:gd name="T73" fmla="*/ 51 h 121"/>
                <a:gd name="T74" fmla="*/ 50 w 144"/>
                <a:gd name="T75" fmla="*/ 50 h 121"/>
                <a:gd name="T76" fmla="*/ 53 w 144"/>
                <a:gd name="T77" fmla="*/ 46 h 121"/>
                <a:gd name="T78" fmla="*/ 60 w 144"/>
                <a:gd name="T79" fmla="*/ 48 h 121"/>
                <a:gd name="T80" fmla="*/ 36 w 144"/>
                <a:gd name="T81" fmla="*/ 52 h 121"/>
                <a:gd name="T82" fmla="*/ 36 w 144"/>
                <a:gd name="T83" fmla="*/ 52 h 121"/>
                <a:gd name="T84" fmla="*/ 83 w 144"/>
                <a:gd name="T85" fmla="*/ 58 h 121"/>
                <a:gd name="T86" fmla="*/ 82 w 144"/>
                <a:gd name="T87" fmla="*/ 56 h 121"/>
                <a:gd name="T88" fmla="*/ 92 w 144"/>
                <a:gd name="T89" fmla="*/ 59 h 121"/>
                <a:gd name="T90" fmla="*/ 39 w 144"/>
                <a:gd name="T91" fmla="*/ 62 h 121"/>
                <a:gd name="T92" fmla="*/ 40 w 144"/>
                <a:gd name="T93" fmla="*/ 68 h 121"/>
                <a:gd name="T94" fmla="*/ 74 w 144"/>
                <a:gd name="T95" fmla="*/ 61 h 121"/>
                <a:gd name="T96" fmla="*/ 73 w 144"/>
                <a:gd name="T97" fmla="*/ 61 h 121"/>
                <a:gd name="T98" fmla="*/ 88 w 144"/>
                <a:gd name="T99" fmla="*/ 65 h 121"/>
                <a:gd name="T100" fmla="*/ 76 w 144"/>
                <a:gd name="T101" fmla="*/ 67 h 121"/>
                <a:gd name="T102" fmla="*/ 76 w 144"/>
                <a:gd name="T103" fmla="*/ 67 h 121"/>
                <a:gd name="T104" fmla="*/ 94 w 144"/>
                <a:gd name="T105" fmla="*/ 69 h 121"/>
                <a:gd name="T106" fmla="*/ 91 w 144"/>
                <a:gd name="T107" fmla="*/ 82 h 121"/>
                <a:gd name="T108" fmla="*/ 89 w 144"/>
                <a:gd name="T109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21">
                  <a:moveTo>
                    <a:pt x="126" y="1"/>
                  </a:moveTo>
                  <a:cubicBezTo>
                    <a:pt x="125" y="2"/>
                    <a:pt x="125" y="3"/>
                    <a:pt x="124" y="3"/>
                  </a:cubicBezTo>
                  <a:cubicBezTo>
                    <a:pt x="123" y="2"/>
                    <a:pt x="122" y="2"/>
                    <a:pt x="120" y="3"/>
                  </a:cubicBezTo>
                  <a:cubicBezTo>
                    <a:pt x="103" y="12"/>
                    <a:pt x="81" y="26"/>
                    <a:pt x="67" y="43"/>
                  </a:cubicBezTo>
                  <a:cubicBezTo>
                    <a:pt x="65" y="43"/>
                    <a:pt x="62" y="42"/>
                    <a:pt x="60" y="42"/>
                  </a:cubicBezTo>
                  <a:cubicBezTo>
                    <a:pt x="58" y="41"/>
                    <a:pt x="55" y="40"/>
                    <a:pt x="53" y="40"/>
                  </a:cubicBezTo>
                  <a:cubicBezTo>
                    <a:pt x="49" y="39"/>
                    <a:pt x="46" y="38"/>
                    <a:pt x="43" y="37"/>
                  </a:cubicBezTo>
                  <a:cubicBezTo>
                    <a:pt x="39" y="34"/>
                    <a:pt x="36" y="31"/>
                    <a:pt x="32" y="29"/>
                  </a:cubicBezTo>
                  <a:cubicBezTo>
                    <a:pt x="29" y="27"/>
                    <a:pt x="27" y="24"/>
                    <a:pt x="24" y="22"/>
                  </a:cubicBezTo>
                  <a:cubicBezTo>
                    <a:pt x="23" y="20"/>
                    <a:pt x="22" y="18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0"/>
                    <a:pt x="9" y="10"/>
                    <a:pt x="8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9" y="28"/>
                    <a:pt x="9" y="28"/>
                  </a:cubicBezTo>
                  <a:cubicBezTo>
                    <a:pt x="8" y="26"/>
                    <a:pt x="7" y="25"/>
                    <a:pt x="6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3"/>
                    <a:pt x="2" y="24"/>
                    <a:pt x="1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5" y="38"/>
                    <a:pt x="6" y="37"/>
                  </a:cubicBezTo>
                  <a:cubicBezTo>
                    <a:pt x="7" y="37"/>
                    <a:pt x="7" y="36"/>
                    <a:pt x="7" y="36"/>
                  </a:cubicBezTo>
                  <a:cubicBezTo>
                    <a:pt x="9" y="40"/>
                    <a:pt x="11" y="44"/>
                    <a:pt x="12" y="49"/>
                  </a:cubicBezTo>
                  <a:cubicBezTo>
                    <a:pt x="15" y="54"/>
                    <a:pt x="17" y="60"/>
                    <a:pt x="20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7"/>
                    <a:pt x="22" y="67"/>
                    <a:pt x="23" y="67"/>
                  </a:cubicBezTo>
                  <a:cubicBezTo>
                    <a:pt x="24" y="66"/>
                    <a:pt x="25" y="65"/>
                    <a:pt x="25" y="64"/>
                  </a:cubicBezTo>
                  <a:cubicBezTo>
                    <a:pt x="25" y="64"/>
                    <a:pt x="25" y="63"/>
                    <a:pt x="24" y="63"/>
                  </a:cubicBezTo>
                  <a:cubicBezTo>
                    <a:pt x="23" y="61"/>
                    <a:pt x="22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8"/>
                    <a:pt x="24" y="59"/>
                    <a:pt x="25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8" y="58"/>
                  </a:cubicBezTo>
                  <a:cubicBezTo>
                    <a:pt x="29" y="61"/>
                    <a:pt x="31" y="64"/>
                    <a:pt x="33" y="67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5" y="67"/>
                    <a:pt x="23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71"/>
                    <a:pt x="24" y="72"/>
                    <a:pt x="26" y="72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3" y="77"/>
                    <a:pt x="61" y="78"/>
                    <a:pt x="69" y="79"/>
                  </a:cubicBezTo>
                  <a:cubicBezTo>
                    <a:pt x="76" y="83"/>
                    <a:pt x="83" y="87"/>
                    <a:pt x="89" y="90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8" y="95"/>
                    <a:pt x="100" y="95"/>
                    <a:pt x="100" y="94"/>
                  </a:cubicBezTo>
                  <a:cubicBezTo>
                    <a:pt x="109" y="104"/>
                    <a:pt x="121" y="112"/>
                    <a:pt x="132" y="117"/>
                  </a:cubicBezTo>
                  <a:cubicBezTo>
                    <a:pt x="133" y="118"/>
                    <a:pt x="134" y="120"/>
                    <a:pt x="136" y="121"/>
                  </a:cubicBezTo>
                  <a:cubicBezTo>
                    <a:pt x="137" y="121"/>
                    <a:pt x="138" y="121"/>
                    <a:pt x="139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1"/>
                    <a:pt x="140" y="121"/>
                    <a:pt x="141" y="121"/>
                  </a:cubicBezTo>
                  <a:cubicBezTo>
                    <a:pt x="142" y="121"/>
                    <a:pt x="144" y="121"/>
                    <a:pt x="144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8"/>
                    <a:pt x="144" y="117"/>
                    <a:pt x="143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0" y="114"/>
                    <a:pt x="138" y="113"/>
                    <a:pt x="136" y="111"/>
                  </a:cubicBezTo>
                  <a:cubicBezTo>
                    <a:pt x="131" y="104"/>
                    <a:pt x="125" y="96"/>
                    <a:pt x="120" y="89"/>
                  </a:cubicBezTo>
                  <a:cubicBezTo>
                    <a:pt x="116" y="83"/>
                    <a:pt x="111" y="77"/>
                    <a:pt x="106" y="70"/>
                  </a:cubicBezTo>
                  <a:cubicBezTo>
                    <a:pt x="106" y="68"/>
                    <a:pt x="106" y="67"/>
                    <a:pt x="106" y="65"/>
                  </a:cubicBezTo>
                  <a:cubicBezTo>
                    <a:pt x="111" y="57"/>
                    <a:pt x="115" y="49"/>
                    <a:pt x="118" y="41"/>
                  </a:cubicBezTo>
                  <a:cubicBezTo>
                    <a:pt x="125" y="31"/>
                    <a:pt x="131" y="22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3" y="12"/>
                    <a:pt x="133" y="12"/>
                  </a:cubicBezTo>
                  <a:cubicBezTo>
                    <a:pt x="133" y="12"/>
                    <a:pt x="134" y="11"/>
                    <a:pt x="134" y="11"/>
                  </a:cubicBezTo>
                  <a:cubicBezTo>
                    <a:pt x="135" y="10"/>
                    <a:pt x="135" y="9"/>
                    <a:pt x="135" y="9"/>
                  </a:cubicBezTo>
                  <a:cubicBezTo>
                    <a:pt x="135" y="8"/>
                    <a:pt x="135" y="8"/>
                    <a:pt x="134" y="7"/>
                  </a:cubicBezTo>
                  <a:cubicBezTo>
                    <a:pt x="133" y="6"/>
                    <a:pt x="132" y="6"/>
                    <a:pt x="131" y="7"/>
                  </a:cubicBezTo>
                  <a:cubicBezTo>
                    <a:pt x="128" y="8"/>
                    <a:pt x="126" y="10"/>
                    <a:pt x="124" y="12"/>
                  </a:cubicBezTo>
                  <a:cubicBezTo>
                    <a:pt x="126" y="9"/>
                    <a:pt x="129" y="7"/>
                    <a:pt x="130" y="5"/>
                  </a:cubicBezTo>
                  <a:cubicBezTo>
                    <a:pt x="130" y="4"/>
                    <a:pt x="131" y="4"/>
                    <a:pt x="131" y="3"/>
                  </a:cubicBezTo>
                  <a:cubicBezTo>
                    <a:pt x="131" y="3"/>
                    <a:pt x="130" y="2"/>
                    <a:pt x="130" y="1"/>
                  </a:cubicBezTo>
                  <a:cubicBezTo>
                    <a:pt x="129" y="0"/>
                    <a:pt x="127" y="0"/>
                    <a:pt x="126" y="1"/>
                  </a:cubicBezTo>
                  <a:close/>
                  <a:moveTo>
                    <a:pt x="21" y="41"/>
                  </a:moveTo>
                  <a:cubicBezTo>
                    <a:pt x="21" y="42"/>
                    <a:pt x="21" y="42"/>
                    <a:pt x="22" y="43"/>
                  </a:cubicBezTo>
                  <a:cubicBezTo>
                    <a:pt x="21" y="42"/>
                    <a:pt x="21" y="42"/>
                    <a:pt x="21" y="41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0"/>
                  </a:cubicBezTo>
                  <a:close/>
                  <a:moveTo>
                    <a:pt x="28" y="44"/>
                  </a:moveTo>
                  <a:cubicBezTo>
                    <a:pt x="27" y="43"/>
                    <a:pt x="27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9" y="45"/>
                    <a:pt x="29" y="46"/>
                  </a:cubicBezTo>
                  <a:cubicBezTo>
                    <a:pt x="28" y="45"/>
                    <a:pt x="28" y="44"/>
                    <a:pt x="28" y="44"/>
                  </a:cubicBezTo>
                  <a:close/>
                  <a:moveTo>
                    <a:pt x="104" y="18"/>
                  </a:moveTo>
                  <a:cubicBezTo>
                    <a:pt x="103" y="19"/>
                    <a:pt x="102" y="20"/>
                    <a:pt x="101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5" y="25"/>
                    <a:pt x="91" y="29"/>
                    <a:pt x="87" y="33"/>
                  </a:cubicBezTo>
                  <a:cubicBezTo>
                    <a:pt x="83" y="37"/>
                    <a:pt x="78" y="41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2" y="34"/>
                    <a:pt x="93" y="25"/>
                    <a:pt x="104" y="18"/>
                  </a:cubicBezTo>
                  <a:close/>
                  <a:moveTo>
                    <a:pt x="113" y="23"/>
                  </a:moveTo>
                  <a:cubicBezTo>
                    <a:pt x="112" y="24"/>
                    <a:pt x="111" y="25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09" y="27"/>
                    <a:pt x="109" y="27"/>
                  </a:cubicBezTo>
                  <a:cubicBezTo>
                    <a:pt x="111" y="25"/>
                    <a:pt x="112" y="24"/>
                    <a:pt x="113" y="23"/>
                  </a:cubicBezTo>
                  <a:close/>
                  <a:moveTo>
                    <a:pt x="25" y="50"/>
                  </a:move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45" y="45"/>
                  </a:moveTo>
                  <a:cubicBezTo>
                    <a:pt x="47" y="47"/>
                    <a:pt x="48" y="48"/>
                    <a:pt x="50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49"/>
                    <a:pt x="46" y="47"/>
                    <a:pt x="45" y="45"/>
                  </a:cubicBezTo>
                  <a:close/>
                  <a:moveTo>
                    <a:pt x="53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6" y="47"/>
                    <a:pt x="58" y="47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8"/>
                    <a:pt x="57" y="49"/>
                    <a:pt x="56" y="49"/>
                  </a:cubicBezTo>
                  <a:cubicBezTo>
                    <a:pt x="55" y="48"/>
                    <a:pt x="54" y="47"/>
                    <a:pt x="53" y="46"/>
                  </a:cubicBezTo>
                  <a:close/>
                  <a:moveTo>
                    <a:pt x="36" y="52"/>
                  </a:moveTo>
                  <a:cubicBezTo>
                    <a:pt x="37" y="53"/>
                    <a:pt x="38" y="53"/>
                    <a:pt x="38" y="54"/>
                  </a:cubicBezTo>
                  <a:cubicBezTo>
                    <a:pt x="38" y="54"/>
                    <a:pt x="37" y="54"/>
                    <a:pt x="37" y="53"/>
                  </a:cubicBezTo>
                  <a:cubicBezTo>
                    <a:pt x="37" y="53"/>
                    <a:pt x="36" y="53"/>
                    <a:pt x="36" y="52"/>
                  </a:cubicBezTo>
                  <a:close/>
                  <a:moveTo>
                    <a:pt x="82" y="56"/>
                  </a:moveTo>
                  <a:cubicBezTo>
                    <a:pt x="83" y="56"/>
                    <a:pt x="83" y="56"/>
                    <a:pt x="84" y="56"/>
                  </a:cubicBezTo>
                  <a:cubicBezTo>
                    <a:pt x="84" y="57"/>
                    <a:pt x="84" y="57"/>
                    <a:pt x="83" y="58"/>
                  </a:cubicBezTo>
                  <a:cubicBezTo>
                    <a:pt x="82" y="58"/>
                    <a:pt x="81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0" y="57"/>
                    <a:pt x="81" y="56"/>
                    <a:pt x="8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8"/>
                    <a:pt x="92" y="59"/>
                  </a:cubicBezTo>
                  <a:cubicBezTo>
                    <a:pt x="92" y="59"/>
                    <a:pt x="91" y="59"/>
                    <a:pt x="91" y="59"/>
                  </a:cubicBezTo>
                  <a:cubicBezTo>
                    <a:pt x="91" y="58"/>
                    <a:pt x="92" y="58"/>
                    <a:pt x="93" y="57"/>
                  </a:cubicBezTo>
                  <a:close/>
                  <a:moveTo>
                    <a:pt x="39" y="62"/>
                  </a:moveTo>
                  <a:cubicBezTo>
                    <a:pt x="43" y="63"/>
                    <a:pt x="47" y="64"/>
                    <a:pt x="51" y="66"/>
                  </a:cubicBezTo>
                  <a:cubicBezTo>
                    <a:pt x="53" y="67"/>
                    <a:pt x="55" y="69"/>
                    <a:pt x="57" y="70"/>
                  </a:cubicBezTo>
                  <a:cubicBezTo>
                    <a:pt x="51" y="69"/>
                    <a:pt x="45" y="69"/>
                    <a:pt x="40" y="68"/>
                  </a:cubicBezTo>
                  <a:cubicBezTo>
                    <a:pt x="40" y="66"/>
                    <a:pt x="39" y="64"/>
                    <a:pt x="39" y="62"/>
                  </a:cubicBezTo>
                  <a:close/>
                  <a:moveTo>
                    <a:pt x="73" y="61"/>
                  </a:moveTo>
                  <a:cubicBezTo>
                    <a:pt x="73" y="61"/>
                    <a:pt x="73" y="61"/>
                    <a:pt x="74" y="61"/>
                  </a:cubicBezTo>
                  <a:cubicBezTo>
                    <a:pt x="74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3"/>
                  </a:cubicBezTo>
                  <a:cubicBezTo>
                    <a:pt x="73" y="62"/>
                    <a:pt x="73" y="62"/>
                    <a:pt x="73" y="61"/>
                  </a:cubicBezTo>
                  <a:close/>
                  <a:moveTo>
                    <a:pt x="86" y="64"/>
                  </a:moveTo>
                  <a:cubicBezTo>
                    <a:pt x="87" y="64"/>
                    <a:pt x="88" y="64"/>
                    <a:pt x="89" y="64"/>
                  </a:cubicBezTo>
                  <a:cubicBezTo>
                    <a:pt x="89" y="64"/>
                    <a:pt x="88" y="65"/>
                    <a:pt x="88" y="65"/>
                  </a:cubicBezTo>
                  <a:cubicBezTo>
                    <a:pt x="87" y="65"/>
                    <a:pt x="87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lose/>
                  <a:moveTo>
                    <a:pt x="76" y="67"/>
                  </a:move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lose/>
                  <a:moveTo>
                    <a:pt x="95" y="68"/>
                  </a:moveTo>
                  <a:cubicBezTo>
                    <a:pt x="95" y="68"/>
                    <a:pt x="95" y="69"/>
                    <a:pt x="95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5" y="68"/>
                    <a:pt x="95" y="68"/>
                    <a:pt x="95" y="68"/>
                  </a:cubicBezTo>
                  <a:close/>
                  <a:moveTo>
                    <a:pt x="89" y="81"/>
                  </a:moveTo>
                  <a:cubicBezTo>
                    <a:pt x="89" y="81"/>
                    <a:pt x="90" y="82"/>
                    <a:pt x="91" y="82"/>
                  </a:cubicBezTo>
                  <a:cubicBezTo>
                    <a:pt x="91" y="82"/>
                    <a:pt x="92" y="83"/>
                    <a:pt x="92" y="83"/>
                  </a:cubicBezTo>
                  <a:cubicBezTo>
                    <a:pt x="91" y="82"/>
                    <a:pt x="90" y="82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9" name="Freeform 188"/>
            <p:cNvSpPr>
              <a:spLocks noEditPoints="1" noChangeArrowheads="1"/>
            </p:cNvSpPr>
            <p:nvPr/>
          </p:nvSpPr>
          <p:spPr bwMode="auto">
            <a:xfrm>
              <a:off x="4289" y="2070"/>
              <a:ext cx="199" cy="191"/>
            </a:xfrm>
            <a:custGeom>
              <a:avLst/>
              <a:gdLst>
                <a:gd name="T0" fmla="*/ 0 w 137"/>
                <a:gd name="T1" fmla="*/ 4 h 132"/>
                <a:gd name="T2" fmla="*/ 18 w 137"/>
                <a:gd name="T3" fmla="*/ 72 h 132"/>
                <a:gd name="T4" fmla="*/ 23 w 137"/>
                <a:gd name="T5" fmla="*/ 71 h 132"/>
                <a:gd name="T6" fmla="*/ 25 w 137"/>
                <a:gd name="T7" fmla="*/ 66 h 132"/>
                <a:gd name="T8" fmla="*/ 23 w 137"/>
                <a:gd name="T9" fmla="*/ 64 h 132"/>
                <a:gd name="T10" fmla="*/ 22 w 137"/>
                <a:gd name="T11" fmla="*/ 61 h 132"/>
                <a:gd name="T12" fmla="*/ 26 w 137"/>
                <a:gd name="T13" fmla="*/ 68 h 132"/>
                <a:gd name="T14" fmla="*/ 24 w 137"/>
                <a:gd name="T15" fmla="*/ 72 h 132"/>
                <a:gd name="T16" fmla="*/ 85 w 137"/>
                <a:gd name="T17" fmla="*/ 94 h 132"/>
                <a:gd name="T18" fmla="*/ 123 w 137"/>
                <a:gd name="T19" fmla="*/ 122 h 132"/>
                <a:gd name="T20" fmla="*/ 136 w 137"/>
                <a:gd name="T21" fmla="*/ 132 h 132"/>
                <a:gd name="T22" fmla="*/ 133 w 137"/>
                <a:gd name="T23" fmla="*/ 122 h 132"/>
                <a:gd name="T24" fmla="*/ 133 w 137"/>
                <a:gd name="T25" fmla="*/ 119 h 132"/>
                <a:gd name="T26" fmla="*/ 117 w 137"/>
                <a:gd name="T27" fmla="*/ 62 h 132"/>
                <a:gd name="T28" fmla="*/ 115 w 137"/>
                <a:gd name="T29" fmla="*/ 59 h 132"/>
                <a:gd name="T30" fmla="*/ 132 w 137"/>
                <a:gd name="T31" fmla="*/ 34 h 132"/>
                <a:gd name="T32" fmla="*/ 133 w 137"/>
                <a:gd name="T33" fmla="*/ 29 h 132"/>
                <a:gd name="T34" fmla="*/ 129 w 137"/>
                <a:gd name="T35" fmla="*/ 27 h 132"/>
                <a:gd name="T36" fmla="*/ 111 w 137"/>
                <a:gd name="T37" fmla="*/ 37 h 132"/>
                <a:gd name="T38" fmla="*/ 55 w 137"/>
                <a:gd name="T39" fmla="*/ 46 h 132"/>
                <a:gd name="T40" fmla="*/ 49 w 137"/>
                <a:gd name="T41" fmla="*/ 44 h 132"/>
                <a:gd name="T42" fmla="*/ 26 w 137"/>
                <a:gd name="T43" fmla="*/ 20 h 132"/>
                <a:gd name="T44" fmla="*/ 16 w 137"/>
                <a:gd name="T45" fmla="*/ 4 h 132"/>
                <a:gd name="T46" fmla="*/ 14 w 137"/>
                <a:gd name="T47" fmla="*/ 9 h 132"/>
                <a:gd name="T48" fmla="*/ 12 w 137"/>
                <a:gd name="T49" fmla="*/ 15 h 132"/>
                <a:gd name="T50" fmla="*/ 10 w 137"/>
                <a:gd name="T51" fmla="*/ 21 h 132"/>
                <a:gd name="T52" fmla="*/ 6 w 137"/>
                <a:gd name="T53" fmla="*/ 6 h 132"/>
                <a:gd name="T54" fmla="*/ 28 w 137"/>
                <a:gd name="T55" fmla="*/ 47 h 132"/>
                <a:gd name="T56" fmla="*/ 23 w 137"/>
                <a:gd name="T57" fmla="*/ 60 h 132"/>
                <a:gd name="T58" fmla="*/ 22 w 137"/>
                <a:gd name="T59" fmla="*/ 58 h 132"/>
                <a:gd name="T60" fmla="*/ 30 w 137"/>
                <a:gd name="T61" fmla="*/ 58 h 132"/>
                <a:gd name="T62" fmla="*/ 55 w 137"/>
                <a:gd name="T63" fmla="*/ 62 h 132"/>
                <a:gd name="T64" fmla="*/ 55 w 137"/>
                <a:gd name="T65" fmla="*/ 62 h 132"/>
                <a:gd name="T66" fmla="*/ 53 w 137"/>
                <a:gd name="T67" fmla="*/ 80 h 132"/>
                <a:gd name="T68" fmla="*/ 40 w 137"/>
                <a:gd name="T69" fmla="*/ 64 h 132"/>
                <a:gd name="T70" fmla="*/ 48 w 137"/>
                <a:gd name="T71" fmla="*/ 66 h 132"/>
                <a:gd name="T72" fmla="*/ 61 w 137"/>
                <a:gd name="T73" fmla="*/ 73 h 132"/>
                <a:gd name="T74" fmla="*/ 61 w 137"/>
                <a:gd name="T75" fmla="*/ 74 h 132"/>
                <a:gd name="T76" fmla="*/ 53 w 137"/>
                <a:gd name="T77" fmla="*/ 73 h 132"/>
                <a:gd name="T78" fmla="*/ 92 w 137"/>
                <a:gd name="T79" fmla="*/ 58 h 132"/>
                <a:gd name="T80" fmla="*/ 91 w 137"/>
                <a:gd name="T81" fmla="*/ 59 h 132"/>
                <a:gd name="T82" fmla="*/ 84 w 137"/>
                <a:gd name="T83" fmla="*/ 71 h 132"/>
                <a:gd name="T84" fmla="*/ 70 w 137"/>
                <a:gd name="T85" fmla="*/ 74 h 132"/>
                <a:gd name="T86" fmla="*/ 85 w 137"/>
                <a:gd name="T87" fmla="*/ 84 h 132"/>
                <a:gd name="T88" fmla="*/ 85 w 137"/>
                <a:gd name="T89" fmla="*/ 86 h 132"/>
                <a:gd name="T90" fmla="*/ 78 w 137"/>
                <a:gd name="T91" fmla="*/ 81 h 132"/>
                <a:gd name="T92" fmla="*/ 103 w 137"/>
                <a:gd name="T93" fmla="*/ 59 h 132"/>
                <a:gd name="T94" fmla="*/ 83 w 137"/>
                <a:gd name="T95" fmla="*/ 75 h 132"/>
                <a:gd name="T96" fmla="*/ 101 w 137"/>
                <a:gd name="T97" fmla="*/ 86 h 132"/>
                <a:gd name="T98" fmla="*/ 98 w 137"/>
                <a:gd name="T99" fmla="*/ 88 h 132"/>
                <a:gd name="T100" fmla="*/ 110 w 137"/>
                <a:gd name="T101" fmla="*/ 95 h 132"/>
                <a:gd name="T102" fmla="*/ 110 w 137"/>
                <a:gd name="T103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13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15"/>
                    <a:pt x="8" y="44"/>
                    <a:pt x="14" y="59"/>
                  </a:cubicBezTo>
                  <a:cubicBezTo>
                    <a:pt x="15" y="61"/>
                    <a:pt x="16" y="63"/>
                    <a:pt x="16" y="65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2" y="74"/>
                    <a:pt x="23" y="73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69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68"/>
                    <a:pt x="25" y="67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2"/>
                    <a:pt x="23" y="62"/>
                    <a:pt x="22" y="61"/>
                  </a:cubicBezTo>
                  <a:cubicBezTo>
                    <a:pt x="22" y="62"/>
                    <a:pt x="23" y="62"/>
                    <a:pt x="23" y="63"/>
                  </a:cubicBezTo>
                  <a:cubicBezTo>
                    <a:pt x="25" y="65"/>
                    <a:pt x="27" y="66"/>
                    <a:pt x="29" y="68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5" y="68"/>
                    <a:pt x="24" y="68"/>
                    <a:pt x="24" y="69"/>
                  </a:cubicBezTo>
                  <a:cubicBezTo>
                    <a:pt x="23" y="69"/>
                    <a:pt x="23" y="70"/>
                    <a:pt x="23" y="70"/>
                  </a:cubicBezTo>
                  <a:cubicBezTo>
                    <a:pt x="23" y="71"/>
                    <a:pt x="24" y="71"/>
                    <a:pt x="24" y="72"/>
                  </a:cubicBezTo>
                  <a:cubicBezTo>
                    <a:pt x="32" y="84"/>
                    <a:pt x="50" y="86"/>
                    <a:pt x="66" y="86"/>
                  </a:cubicBezTo>
                  <a:cubicBezTo>
                    <a:pt x="71" y="90"/>
                    <a:pt x="76" y="92"/>
                    <a:pt x="82" y="92"/>
                  </a:cubicBezTo>
                  <a:cubicBezTo>
                    <a:pt x="83" y="93"/>
                    <a:pt x="84" y="93"/>
                    <a:pt x="85" y="94"/>
                  </a:cubicBezTo>
                  <a:cubicBezTo>
                    <a:pt x="87" y="95"/>
                    <a:pt x="88" y="96"/>
                    <a:pt x="90" y="98"/>
                  </a:cubicBezTo>
                  <a:cubicBezTo>
                    <a:pt x="100" y="105"/>
                    <a:pt x="110" y="113"/>
                    <a:pt x="119" y="122"/>
                  </a:cubicBezTo>
                  <a:cubicBezTo>
                    <a:pt x="120" y="123"/>
                    <a:pt x="122" y="123"/>
                    <a:pt x="123" y="122"/>
                  </a:cubicBezTo>
                  <a:cubicBezTo>
                    <a:pt x="123" y="121"/>
                    <a:pt x="124" y="121"/>
                    <a:pt x="124" y="120"/>
                  </a:cubicBezTo>
                  <a:cubicBezTo>
                    <a:pt x="127" y="124"/>
                    <a:pt x="130" y="127"/>
                    <a:pt x="132" y="131"/>
                  </a:cubicBezTo>
                  <a:cubicBezTo>
                    <a:pt x="133" y="132"/>
                    <a:pt x="135" y="132"/>
                    <a:pt x="136" y="132"/>
                  </a:cubicBezTo>
                  <a:cubicBezTo>
                    <a:pt x="137" y="131"/>
                    <a:pt x="137" y="130"/>
                    <a:pt x="137" y="129"/>
                  </a:cubicBezTo>
                  <a:cubicBezTo>
                    <a:pt x="137" y="129"/>
                    <a:pt x="137" y="128"/>
                    <a:pt x="137" y="128"/>
                  </a:cubicBezTo>
                  <a:cubicBezTo>
                    <a:pt x="137" y="128"/>
                    <a:pt x="135" y="125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0"/>
                  </a:cubicBezTo>
                  <a:cubicBezTo>
                    <a:pt x="134" y="120"/>
                    <a:pt x="134" y="119"/>
                    <a:pt x="133" y="119"/>
                  </a:cubicBezTo>
                  <a:cubicBezTo>
                    <a:pt x="132" y="117"/>
                    <a:pt x="131" y="116"/>
                    <a:pt x="129" y="115"/>
                  </a:cubicBezTo>
                  <a:cubicBezTo>
                    <a:pt x="122" y="103"/>
                    <a:pt x="115" y="90"/>
                    <a:pt x="106" y="82"/>
                  </a:cubicBezTo>
                  <a:cubicBezTo>
                    <a:pt x="111" y="77"/>
                    <a:pt x="115" y="70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1"/>
                    <a:pt x="116" y="60"/>
                    <a:pt x="115" y="60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6" y="58"/>
                  </a:cubicBezTo>
                  <a:cubicBezTo>
                    <a:pt x="121" y="51"/>
                    <a:pt x="127" y="43"/>
                    <a:pt x="131" y="35"/>
                  </a:cubicBezTo>
                  <a:cubicBezTo>
                    <a:pt x="132" y="35"/>
                    <a:pt x="132" y="34"/>
                    <a:pt x="132" y="34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2"/>
                    <a:pt x="132" y="31"/>
                    <a:pt x="132" y="31"/>
                  </a:cubicBezTo>
                  <a:cubicBezTo>
                    <a:pt x="133" y="30"/>
                    <a:pt x="133" y="30"/>
                    <a:pt x="133" y="29"/>
                  </a:cubicBezTo>
                  <a:cubicBezTo>
                    <a:pt x="133" y="29"/>
                    <a:pt x="133" y="28"/>
                    <a:pt x="132" y="28"/>
                  </a:cubicBezTo>
                  <a:cubicBezTo>
                    <a:pt x="131" y="27"/>
                    <a:pt x="130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8" y="26"/>
                    <a:pt x="128" y="26"/>
                  </a:cubicBezTo>
                  <a:cubicBezTo>
                    <a:pt x="127" y="25"/>
                    <a:pt x="126" y="25"/>
                    <a:pt x="125" y="26"/>
                  </a:cubicBezTo>
                  <a:cubicBezTo>
                    <a:pt x="120" y="29"/>
                    <a:pt x="115" y="33"/>
                    <a:pt x="111" y="37"/>
                  </a:cubicBezTo>
                  <a:cubicBezTo>
                    <a:pt x="110" y="37"/>
                    <a:pt x="109" y="38"/>
                    <a:pt x="108" y="38"/>
                  </a:cubicBezTo>
                  <a:cubicBezTo>
                    <a:pt x="95" y="41"/>
                    <a:pt x="82" y="48"/>
                    <a:pt x="71" y="53"/>
                  </a:cubicBezTo>
                  <a:cubicBezTo>
                    <a:pt x="66" y="50"/>
                    <a:pt x="61" y="47"/>
                    <a:pt x="55" y="46"/>
                  </a:cubicBezTo>
                  <a:cubicBezTo>
                    <a:pt x="55" y="45"/>
                    <a:pt x="52" y="44"/>
                    <a:pt x="52" y="44"/>
                  </a:cubicBezTo>
                  <a:cubicBezTo>
                    <a:pt x="51" y="43"/>
                    <a:pt x="50" y="43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3" y="37"/>
                    <a:pt x="37" y="32"/>
                    <a:pt x="32" y="27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2"/>
                    <a:pt x="21" y="9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1" y="3"/>
                    <a:pt x="7" y="0"/>
                    <a:pt x="3" y="0"/>
                  </a:cubicBezTo>
                  <a:close/>
                  <a:moveTo>
                    <a:pt x="6" y="6"/>
                  </a:moveTo>
                  <a:cubicBezTo>
                    <a:pt x="8" y="8"/>
                    <a:pt x="10" y="10"/>
                    <a:pt x="12" y="15"/>
                  </a:cubicBezTo>
                  <a:cubicBezTo>
                    <a:pt x="12" y="17"/>
                    <a:pt x="12" y="19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16"/>
                    <a:pt x="6" y="10"/>
                    <a:pt x="6" y="6"/>
                  </a:cubicBezTo>
                  <a:close/>
                  <a:moveTo>
                    <a:pt x="28" y="47"/>
                  </a:move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22" y="58"/>
                  </a:moveTo>
                  <a:cubicBezTo>
                    <a:pt x="22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2" y="60"/>
                    <a:pt x="22" y="59"/>
                    <a:pt x="22" y="58"/>
                  </a:cubicBezTo>
                  <a:close/>
                  <a:moveTo>
                    <a:pt x="30" y="52"/>
                  </a:moveTo>
                  <a:cubicBezTo>
                    <a:pt x="32" y="54"/>
                    <a:pt x="33" y="57"/>
                    <a:pt x="34" y="59"/>
                  </a:cubicBezTo>
                  <a:cubicBezTo>
                    <a:pt x="33" y="58"/>
                    <a:pt x="32" y="58"/>
                    <a:pt x="30" y="58"/>
                  </a:cubicBezTo>
                  <a:cubicBezTo>
                    <a:pt x="30" y="56"/>
                    <a:pt x="29" y="54"/>
                    <a:pt x="29" y="52"/>
                  </a:cubicBezTo>
                  <a:cubicBezTo>
                    <a:pt x="29" y="52"/>
                    <a:pt x="30" y="52"/>
                    <a:pt x="30" y="52"/>
                  </a:cubicBezTo>
                  <a:close/>
                  <a:moveTo>
                    <a:pt x="55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lose/>
                  <a:moveTo>
                    <a:pt x="33" y="74"/>
                  </a:moveTo>
                  <a:cubicBezTo>
                    <a:pt x="37" y="74"/>
                    <a:pt x="41" y="75"/>
                    <a:pt x="45" y="77"/>
                  </a:cubicBezTo>
                  <a:cubicBezTo>
                    <a:pt x="48" y="78"/>
                    <a:pt x="50" y="79"/>
                    <a:pt x="53" y="80"/>
                  </a:cubicBezTo>
                  <a:cubicBezTo>
                    <a:pt x="45" y="79"/>
                    <a:pt x="38" y="77"/>
                    <a:pt x="33" y="74"/>
                  </a:cubicBezTo>
                  <a:close/>
                  <a:moveTo>
                    <a:pt x="34" y="64"/>
                  </a:moveTo>
                  <a:cubicBezTo>
                    <a:pt x="36" y="64"/>
                    <a:pt x="38" y="64"/>
                    <a:pt x="40" y="64"/>
                  </a:cubicBezTo>
                  <a:cubicBezTo>
                    <a:pt x="42" y="66"/>
                    <a:pt x="43" y="67"/>
                    <a:pt x="45" y="67"/>
                  </a:cubicBezTo>
                  <a:cubicBezTo>
                    <a:pt x="46" y="68"/>
                    <a:pt x="47" y="67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3" y="67"/>
                    <a:pt x="57" y="69"/>
                    <a:pt x="61" y="70"/>
                  </a:cubicBezTo>
                  <a:cubicBezTo>
                    <a:pt x="61" y="71"/>
                    <a:pt x="60" y="71"/>
                    <a:pt x="60" y="72"/>
                  </a:cubicBezTo>
                  <a:cubicBezTo>
                    <a:pt x="60" y="72"/>
                    <a:pt x="61" y="73"/>
                    <a:pt x="61" y="73"/>
                  </a:cubicBezTo>
                  <a:cubicBezTo>
                    <a:pt x="61" y="73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5"/>
                    <a:pt x="63" y="75"/>
                    <a:pt x="64" y="76"/>
                  </a:cubicBezTo>
                  <a:cubicBezTo>
                    <a:pt x="63" y="76"/>
                    <a:pt x="62" y="76"/>
                    <a:pt x="61" y="76"/>
                  </a:cubicBezTo>
                  <a:cubicBezTo>
                    <a:pt x="58" y="75"/>
                    <a:pt x="56" y="74"/>
                    <a:pt x="53" y="73"/>
                  </a:cubicBezTo>
                  <a:cubicBezTo>
                    <a:pt x="48" y="71"/>
                    <a:pt x="44" y="70"/>
                    <a:pt x="40" y="68"/>
                  </a:cubicBezTo>
                  <a:cubicBezTo>
                    <a:pt x="38" y="67"/>
                    <a:pt x="36" y="65"/>
                    <a:pt x="34" y="64"/>
                  </a:cubicBezTo>
                  <a:close/>
                  <a:moveTo>
                    <a:pt x="92" y="58"/>
                  </a:moveTo>
                  <a:cubicBezTo>
                    <a:pt x="91" y="60"/>
                    <a:pt x="89" y="62"/>
                    <a:pt x="88" y="64"/>
                  </a:cubicBezTo>
                  <a:cubicBezTo>
                    <a:pt x="87" y="63"/>
                    <a:pt x="86" y="63"/>
                    <a:pt x="84" y="62"/>
                  </a:cubicBezTo>
                  <a:cubicBezTo>
                    <a:pt x="87" y="61"/>
                    <a:pt x="89" y="60"/>
                    <a:pt x="91" y="59"/>
                  </a:cubicBezTo>
                  <a:cubicBezTo>
                    <a:pt x="92" y="59"/>
                    <a:pt x="92" y="58"/>
                    <a:pt x="92" y="58"/>
                  </a:cubicBezTo>
                  <a:close/>
                  <a:moveTo>
                    <a:pt x="8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lose/>
                  <a:moveTo>
                    <a:pt x="70" y="74"/>
                  </a:moveTo>
                  <a:cubicBezTo>
                    <a:pt x="72" y="75"/>
                    <a:pt x="75" y="76"/>
                    <a:pt x="77" y="77"/>
                  </a:cubicBezTo>
                  <a:cubicBezTo>
                    <a:pt x="80" y="80"/>
                    <a:pt x="82" y="82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5"/>
                  </a:cubicBezTo>
                  <a:cubicBezTo>
                    <a:pt x="85" y="86"/>
                    <a:pt x="86" y="86"/>
                    <a:pt x="86" y="86"/>
                  </a:cubicBezTo>
                  <a:cubicBezTo>
                    <a:pt x="86" y="86"/>
                    <a:pt x="86" y="86"/>
                    <a:pt x="85" y="86"/>
                  </a:cubicBezTo>
                  <a:cubicBezTo>
                    <a:pt x="84" y="85"/>
                    <a:pt x="83" y="84"/>
                    <a:pt x="81" y="84"/>
                  </a:cubicBezTo>
                  <a:cubicBezTo>
                    <a:pt x="81" y="82"/>
                    <a:pt x="80" y="81"/>
                    <a:pt x="79" y="81"/>
                  </a:cubicBezTo>
                  <a:cubicBezTo>
                    <a:pt x="79" y="81"/>
                    <a:pt x="78" y="81"/>
                    <a:pt x="78" y="81"/>
                  </a:cubicBezTo>
                  <a:cubicBezTo>
                    <a:pt x="75" y="79"/>
                    <a:pt x="72" y="76"/>
                    <a:pt x="70" y="74"/>
                  </a:cubicBezTo>
                  <a:close/>
                  <a:moveTo>
                    <a:pt x="87" y="76"/>
                  </a:moveTo>
                  <a:cubicBezTo>
                    <a:pt x="93" y="71"/>
                    <a:pt x="98" y="65"/>
                    <a:pt x="103" y="59"/>
                  </a:cubicBezTo>
                  <a:cubicBezTo>
                    <a:pt x="98" y="66"/>
                    <a:pt x="94" y="74"/>
                    <a:pt x="90" y="81"/>
                  </a:cubicBezTo>
                  <a:cubicBezTo>
                    <a:pt x="87" y="79"/>
                    <a:pt x="85" y="77"/>
                    <a:pt x="82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4" y="76"/>
                    <a:pt x="84" y="76"/>
                  </a:cubicBezTo>
                  <a:cubicBezTo>
                    <a:pt x="85" y="77"/>
                    <a:pt x="86" y="77"/>
                    <a:pt x="87" y="76"/>
                  </a:cubicBezTo>
                  <a:close/>
                  <a:moveTo>
                    <a:pt x="101" y="86"/>
                  </a:moveTo>
                  <a:cubicBezTo>
                    <a:pt x="102" y="88"/>
                    <a:pt x="103" y="90"/>
                    <a:pt x="104" y="93"/>
                  </a:cubicBezTo>
                  <a:cubicBezTo>
                    <a:pt x="103" y="92"/>
                    <a:pt x="102" y="91"/>
                    <a:pt x="101" y="91"/>
                  </a:cubicBezTo>
                  <a:cubicBezTo>
                    <a:pt x="100" y="90"/>
                    <a:pt x="99" y="89"/>
                    <a:pt x="98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100" y="87"/>
                    <a:pt x="101" y="86"/>
                  </a:cubicBezTo>
                  <a:close/>
                  <a:moveTo>
                    <a:pt x="110" y="95"/>
                  </a:moveTo>
                  <a:cubicBezTo>
                    <a:pt x="112" y="97"/>
                    <a:pt x="114" y="100"/>
                    <a:pt x="116" y="103"/>
                  </a:cubicBezTo>
                  <a:cubicBezTo>
                    <a:pt x="115" y="102"/>
                    <a:pt x="115" y="102"/>
                    <a:pt x="114" y="101"/>
                  </a:cubicBezTo>
                  <a:cubicBezTo>
                    <a:pt x="113" y="99"/>
                    <a:pt x="111" y="97"/>
                    <a:pt x="110" y="9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0" name="Freeform 189"/>
            <p:cNvSpPr>
              <a:spLocks noEditPoints="1" noChangeArrowheads="1"/>
            </p:cNvSpPr>
            <p:nvPr/>
          </p:nvSpPr>
          <p:spPr bwMode="auto">
            <a:xfrm>
              <a:off x="3671" y="1601"/>
              <a:ext cx="301" cy="294"/>
            </a:xfrm>
            <a:custGeom>
              <a:avLst/>
              <a:gdLst>
                <a:gd name="T0" fmla="*/ 93 w 208"/>
                <a:gd name="T1" fmla="*/ 26 h 203"/>
                <a:gd name="T2" fmla="*/ 74 w 208"/>
                <a:gd name="T3" fmla="*/ 46 h 203"/>
                <a:gd name="T4" fmla="*/ 56 w 208"/>
                <a:gd name="T5" fmla="*/ 46 h 203"/>
                <a:gd name="T6" fmla="*/ 0 w 208"/>
                <a:gd name="T7" fmla="*/ 48 h 203"/>
                <a:gd name="T8" fmla="*/ 7 w 208"/>
                <a:gd name="T9" fmla="*/ 55 h 203"/>
                <a:gd name="T10" fmla="*/ 36 w 208"/>
                <a:gd name="T11" fmla="*/ 135 h 203"/>
                <a:gd name="T12" fmla="*/ 21 w 208"/>
                <a:gd name="T13" fmla="*/ 164 h 203"/>
                <a:gd name="T14" fmla="*/ 60 w 208"/>
                <a:gd name="T15" fmla="*/ 155 h 203"/>
                <a:gd name="T16" fmla="*/ 117 w 208"/>
                <a:gd name="T17" fmla="*/ 175 h 203"/>
                <a:gd name="T18" fmla="*/ 139 w 208"/>
                <a:gd name="T19" fmla="*/ 203 h 203"/>
                <a:gd name="T20" fmla="*/ 143 w 208"/>
                <a:gd name="T21" fmla="*/ 185 h 203"/>
                <a:gd name="T22" fmla="*/ 140 w 208"/>
                <a:gd name="T23" fmla="*/ 143 h 203"/>
                <a:gd name="T24" fmla="*/ 175 w 208"/>
                <a:gd name="T25" fmla="*/ 109 h 203"/>
                <a:gd name="T26" fmla="*/ 208 w 208"/>
                <a:gd name="T27" fmla="*/ 95 h 203"/>
                <a:gd name="T28" fmla="*/ 207 w 208"/>
                <a:gd name="T29" fmla="*/ 93 h 203"/>
                <a:gd name="T30" fmla="*/ 131 w 208"/>
                <a:gd name="T31" fmla="*/ 65 h 203"/>
                <a:gd name="T32" fmla="*/ 131 w 208"/>
                <a:gd name="T33" fmla="*/ 36 h 203"/>
                <a:gd name="T34" fmla="*/ 130 w 208"/>
                <a:gd name="T35" fmla="*/ 3 h 203"/>
                <a:gd name="T36" fmla="*/ 127 w 208"/>
                <a:gd name="T37" fmla="*/ 0 h 203"/>
                <a:gd name="T38" fmla="*/ 125 w 208"/>
                <a:gd name="T39" fmla="*/ 7 h 203"/>
                <a:gd name="T40" fmla="*/ 125 w 208"/>
                <a:gd name="T41" fmla="*/ 36 h 203"/>
                <a:gd name="T42" fmla="*/ 126 w 208"/>
                <a:gd name="T43" fmla="*/ 67 h 203"/>
                <a:gd name="T44" fmla="*/ 141 w 208"/>
                <a:gd name="T45" fmla="*/ 73 h 203"/>
                <a:gd name="T46" fmla="*/ 174 w 208"/>
                <a:gd name="T47" fmla="*/ 104 h 203"/>
                <a:gd name="T48" fmla="*/ 135 w 208"/>
                <a:gd name="T49" fmla="*/ 143 h 203"/>
                <a:gd name="T50" fmla="*/ 137 w 208"/>
                <a:gd name="T51" fmla="*/ 185 h 203"/>
                <a:gd name="T52" fmla="*/ 122 w 208"/>
                <a:gd name="T53" fmla="*/ 173 h 203"/>
                <a:gd name="T54" fmla="*/ 58 w 208"/>
                <a:gd name="T55" fmla="*/ 150 h 203"/>
                <a:gd name="T56" fmla="*/ 41 w 208"/>
                <a:gd name="T57" fmla="*/ 138 h 203"/>
                <a:gd name="T58" fmla="*/ 60 w 208"/>
                <a:gd name="T59" fmla="*/ 100 h 203"/>
                <a:gd name="T60" fmla="*/ 56 w 208"/>
                <a:gd name="T61" fmla="*/ 52 h 203"/>
                <a:gd name="T62" fmla="*/ 82 w 208"/>
                <a:gd name="T63" fmla="*/ 49 h 203"/>
                <a:gd name="T64" fmla="*/ 80 w 208"/>
                <a:gd name="T65" fmla="*/ 4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03">
                  <a:moveTo>
                    <a:pt x="127" y="0"/>
                  </a:moveTo>
                  <a:cubicBezTo>
                    <a:pt x="112" y="4"/>
                    <a:pt x="103" y="15"/>
                    <a:pt x="93" y="26"/>
                  </a:cubicBezTo>
                  <a:cubicBezTo>
                    <a:pt x="87" y="33"/>
                    <a:pt x="82" y="39"/>
                    <a:pt x="75" y="44"/>
                  </a:cubicBezTo>
                  <a:cubicBezTo>
                    <a:pt x="74" y="44"/>
                    <a:pt x="74" y="45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8" y="46"/>
                    <a:pt x="56" y="46"/>
                    <a:pt x="56" y="46"/>
                  </a:cubicBezTo>
                  <a:cubicBezTo>
                    <a:pt x="37" y="46"/>
                    <a:pt x="16" y="46"/>
                    <a:pt x="3" y="46"/>
                  </a:cubicBezTo>
                  <a:cubicBezTo>
                    <a:pt x="2" y="46"/>
                    <a:pt x="1" y="47"/>
                    <a:pt x="0" y="48"/>
                  </a:cubicBezTo>
                  <a:cubicBezTo>
                    <a:pt x="0" y="49"/>
                    <a:pt x="0" y="50"/>
                    <a:pt x="1" y="51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20" y="65"/>
                    <a:pt x="53" y="91"/>
                    <a:pt x="55" y="101"/>
                  </a:cubicBezTo>
                  <a:cubicBezTo>
                    <a:pt x="56" y="109"/>
                    <a:pt x="45" y="123"/>
                    <a:pt x="36" y="135"/>
                  </a:cubicBezTo>
                  <a:cubicBezTo>
                    <a:pt x="29" y="145"/>
                    <a:pt x="22" y="154"/>
                    <a:pt x="20" y="161"/>
                  </a:cubicBezTo>
                  <a:cubicBezTo>
                    <a:pt x="20" y="162"/>
                    <a:pt x="20" y="163"/>
                    <a:pt x="21" y="164"/>
                  </a:cubicBezTo>
                  <a:cubicBezTo>
                    <a:pt x="21" y="164"/>
                    <a:pt x="22" y="165"/>
                    <a:pt x="22" y="165"/>
                  </a:cubicBezTo>
                  <a:cubicBezTo>
                    <a:pt x="35" y="167"/>
                    <a:pt x="48" y="161"/>
                    <a:pt x="60" y="155"/>
                  </a:cubicBezTo>
                  <a:cubicBezTo>
                    <a:pt x="73" y="149"/>
                    <a:pt x="85" y="143"/>
                    <a:pt x="94" y="147"/>
                  </a:cubicBezTo>
                  <a:cubicBezTo>
                    <a:pt x="103" y="149"/>
                    <a:pt x="110" y="163"/>
                    <a:pt x="117" y="175"/>
                  </a:cubicBezTo>
                  <a:cubicBezTo>
                    <a:pt x="124" y="187"/>
                    <a:pt x="129" y="197"/>
                    <a:pt x="137" y="202"/>
                  </a:cubicBezTo>
                  <a:cubicBezTo>
                    <a:pt x="138" y="203"/>
                    <a:pt x="139" y="203"/>
                    <a:pt x="139" y="203"/>
                  </a:cubicBezTo>
                  <a:cubicBezTo>
                    <a:pt x="140" y="202"/>
                    <a:pt x="141" y="202"/>
                    <a:pt x="141" y="201"/>
                  </a:cubicBezTo>
                  <a:cubicBezTo>
                    <a:pt x="142" y="196"/>
                    <a:pt x="143" y="191"/>
                    <a:pt x="143" y="185"/>
                  </a:cubicBezTo>
                  <a:cubicBezTo>
                    <a:pt x="143" y="179"/>
                    <a:pt x="142" y="171"/>
                    <a:pt x="142" y="164"/>
                  </a:cubicBezTo>
                  <a:cubicBezTo>
                    <a:pt x="141" y="157"/>
                    <a:pt x="140" y="150"/>
                    <a:pt x="140" y="143"/>
                  </a:cubicBezTo>
                  <a:cubicBezTo>
                    <a:pt x="140" y="134"/>
                    <a:pt x="142" y="125"/>
                    <a:pt x="146" y="120"/>
                  </a:cubicBezTo>
                  <a:cubicBezTo>
                    <a:pt x="152" y="114"/>
                    <a:pt x="163" y="111"/>
                    <a:pt x="175" y="109"/>
                  </a:cubicBezTo>
                  <a:cubicBezTo>
                    <a:pt x="187" y="107"/>
                    <a:pt x="199" y="104"/>
                    <a:pt x="207" y="97"/>
                  </a:cubicBezTo>
                  <a:cubicBezTo>
                    <a:pt x="208" y="96"/>
                    <a:pt x="208" y="96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8" y="93"/>
                    <a:pt x="207" y="93"/>
                  </a:cubicBezTo>
                  <a:cubicBezTo>
                    <a:pt x="191" y="77"/>
                    <a:pt x="165" y="72"/>
                    <a:pt x="142" y="67"/>
                  </a:cubicBezTo>
                  <a:cubicBezTo>
                    <a:pt x="142" y="67"/>
                    <a:pt x="134" y="66"/>
                    <a:pt x="131" y="65"/>
                  </a:cubicBezTo>
                  <a:cubicBezTo>
                    <a:pt x="131" y="59"/>
                    <a:pt x="131" y="54"/>
                    <a:pt x="131" y="48"/>
                  </a:cubicBezTo>
                  <a:cubicBezTo>
                    <a:pt x="131" y="44"/>
                    <a:pt x="131" y="40"/>
                    <a:pt x="131" y="36"/>
                  </a:cubicBezTo>
                  <a:cubicBezTo>
                    <a:pt x="131" y="33"/>
                    <a:pt x="131" y="29"/>
                    <a:pt x="131" y="25"/>
                  </a:cubicBezTo>
                  <a:cubicBezTo>
                    <a:pt x="131" y="17"/>
                    <a:pt x="131" y="10"/>
                    <a:pt x="130" y="3"/>
                  </a:cubicBezTo>
                  <a:cubicBezTo>
                    <a:pt x="130" y="2"/>
                    <a:pt x="130" y="1"/>
                    <a:pt x="129" y="1"/>
                  </a:cubicBezTo>
                  <a:cubicBezTo>
                    <a:pt x="129" y="0"/>
                    <a:pt x="128" y="0"/>
                    <a:pt x="127" y="0"/>
                  </a:cubicBezTo>
                  <a:close/>
                  <a:moveTo>
                    <a:pt x="97" y="30"/>
                  </a:moveTo>
                  <a:cubicBezTo>
                    <a:pt x="105" y="20"/>
                    <a:pt x="114" y="11"/>
                    <a:pt x="125" y="7"/>
                  </a:cubicBezTo>
                  <a:cubicBezTo>
                    <a:pt x="125" y="13"/>
                    <a:pt x="125" y="19"/>
                    <a:pt x="125" y="25"/>
                  </a:cubicBezTo>
                  <a:cubicBezTo>
                    <a:pt x="125" y="29"/>
                    <a:pt x="125" y="32"/>
                    <a:pt x="125" y="36"/>
                  </a:cubicBezTo>
                  <a:cubicBezTo>
                    <a:pt x="125" y="40"/>
                    <a:pt x="125" y="44"/>
                    <a:pt x="125" y="48"/>
                  </a:cubicBezTo>
                  <a:cubicBezTo>
                    <a:pt x="125" y="54"/>
                    <a:pt x="125" y="61"/>
                    <a:pt x="126" y="67"/>
                  </a:cubicBezTo>
                  <a:cubicBezTo>
                    <a:pt x="126" y="69"/>
                    <a:pt x="127" y="70"/>
                    <a:pt x="128" y="70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62" y="77"/>
                    <a:pt x="186" y="81"/>
                    <a:pt x="201" y="95"/>
                  </a:cubicBezTo>
                  <a:cubicBezTo>
                    <a:pt x="194" y="100"/>
                    <a:pt x="184" y="102"/>
                    <a:pt x="174" y="104"/>
                  </a:cubicBezTo>
                  <a:cubicBezTo>
                    <a:pt x="161" y="106"/>
                    <a:pt x="150" y="109"/>
                    <a:pt x="142" y="117"/>
                  </a:cubicBezTo>
                  <a:cubicBezTo>
                    <a:pt x="137" y="123"/>
                    <a:pt x="135" y="132"/>
                    <a:pt x="135" y="143"/>
                  </a:cubicBezTo>
                  <a:cubicBezTo>
                    <a:pt x="135" y="150"/>
                    <a:pt x="136" y="158"/>
                    <a:pt x="136" y="165"/>
                  </a:cubicBezTo>
                  <a:cubicBezTo>
                    <a:pt x="137" y="172"/>
                    <a:pt x="137" y="179"/>
                    <a:pt x="137" y="185"/>
                  </a:cubicBezTo>
                  <a:cubicBezTo>
                    <a:pt x="137" y="189"/>
                    <a:pt x="137" y="192"/>
                    <a:pt x="137" y="195"/>
                  </a:cubicBezTo>
                  <a:cubicBezTo>
                    <a:pt x="132" y="190"/>
                    <a:pt x="127" y="181"/>
                    <a:pt x="122" y="173"/>
                  </a:cubicBezTo>
                  <a:cubicBezTo>
                    <a:pt x="114" y="159"/>
                    <a:pt x="107" y="145"/>
                    <a:pt x="96" y="141"/>
                  </a:cubicBezTo>
                  <a:cubicBezTo>
                    <a:pt x="84" y="138"/>
                    <a:pt x="72" y="144"/>
                    <a:pt x="58" y="150"/>
                  </a:cubicBezTo>
                  <a:cubicBezTo>
                    <a:pt x="48" y="155"/>
                    <a:pt x="37" y="160"/>
                    <a:pt x="27" y="160"/>
                  </a:cubicBezTo>
                  <a:cubicBezTo>
                    <a:pt x="29" y="154"/>
                    <a:pt x="35" y="146"/>
                    <a:pt x="41" y="138"/>
                  </a:cubicBezTo>
                  <a:cubicBezTo>
                    <a:pt x="50" y="125"/>
                    <a:pt x="60" y="112"/>
                    <a:pt x="60" y="102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58" y="90"/>
                    <a:pt x="36" y="71"/>
                    <a:pt x="11" y="51"/>
                  </a:cubicBezTo>
                  <a:cubicBezTo>
                    <a:pt x="24" y="52"/>
                    <a:pt x="40" y="52"/>
                    <a:pt x="56" y="52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1" y="51"/>
                    <a:pt x="82" y="50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8"/>
                    <a:pt x="81" y="47"/>
                    <a:pt x="80" y="47"/>
                  </a:cubicBezTo>
                  <a:cubicBezTo>
                    <a:pt x="86" y="42"/>
                    <a:pt x="92" y="36"/>
                    <a:pt x="97" y="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1" name="Freeform 190"/>
            <p:cNvSpPr>
              <a:spLocks noChangeArrowheads="1"/>
            </p:cNvSpPr>
            <p:nvPr/>
          </p:nvSpPr>
          <p:spPr bwMode="auto">
            <a:xfrm>
              <a:off x="4147" y="1663"/>
              <a:ext cx="247" cy="271"/>
            </a:xfrm>
            <a:custGeom>
              <a:avLst/>
              <a:gdLst>
                <a:gd name="T0" fmla="*/ 56 w 170"/>
                <a:gd name="T1" fmla="*/ 0 h 187"/>
                <a:gd name="T2" fmla="*/ 54 w 170"/>
                <a:gd name="T3" fmla="*/ 3 h 187"/>
                <a:gd name="T4" fmla="*/ 54 w 170"/>
                <a:gd name="T5" fmla="*/ 3 h 187"/>
                <a:gd name="T6" fmla="*/ 58 w 170"/>
                <a:gd name="T7" fmla="*/ 29 h 187"/>
                <a:gd name="T8" fmla="*/ 62 w 170"/>
                <a:gd name="T9" fmla="*/ 60 h 187"/>
                <a:gd name="T10" fmla="*/ 61 w 170"/>
                <a:gd name="T11" fmla="*/ 65 h 187"/>
                <a:gd name="T12" fmla="*/ 1 w 170"/>
                <a:gd name="T13" fmla="*/ 109 h 187"/>
                <a:gd name="T14" fmla="*/ 0 w 170"/>
                <a:gd name="T15" fmla="*/ 111 h 187"/>
                <a:gd name="T16" fmla="*/ 0 w 170"/>
                <a:gd name="T17" fmla="*/ 112 h 187"/>
                <a:gd name="T18" fmla="*/ 3 w 170"/>
                <a:gd name="T19" fmla="*/ 114 h 187"/>
                <a:gd name="T20" fmla="*/ 68 w 170"/>
                <a:gd name="T21" fmla="*/ 115 h 187"/>
                <a:gd name="T22" fmla="*/ 84 w 170"/>
                <a:gd name="T23" fmla="*/ 115 h 187"/>
                <a:gd name="T24" fmla="*/ 95 w 170"/>
                <a:gd name="T25" fmla="*/ 141 h 187"/>
                <a:gd name="T26" fmla="*/ 111 w 170"/>
                <a:gd name="T27" fmla="*/ 185 h 187"/>
                <a:gd name="T28" fmla="*/ 113 w 170"/>
                <a:gd name="T29" fmla="*/ 187 h 187"/>
                <a:gd name="T30" fmla="*/ 116 w 170"/>
                <a:gd name="T31" fmla="*/ 186 h 187"/>
                <a:gd name="T32" fmla="*/ 126 w 170"/>
                <a:gd name="T33" fmla="*/ 142 h 187"/>
                <a:gd name="T34" fmla="*/ 131 w 170"/>
                <a:gd name="T35" fmla="*/ 112 h 187"/>
                <a:gd name="T36" fmla="*/ 149 w 170"/>
                <a:gd name="T37" fmla="*/ 123 h 187"/>
                <a:gd name="T38" fmla="*/ 165 w 170"/>
                <a:gd name="T39" fmla="*/ 135 h 187"/>
                <a:gd name="T40" fmla="*/ 169 w 170"/>
                <a:gd name="T41" fmla="*/ 135 h 187"/>
                <a:gd name="T42" fmla="*/ 170 w 170"/>
                <a:gd name="T43" fmla="*/ 132 h 187"/>
                <a:gd name="T44" fmla="*/ 151 w 170"/>
                <a:gd name="T45" fmla="*/ 118 h 187"/>
                <a:gd name="T46" fmla="*/ 132 w 170"/>
                <a:gd name="T47" fmla="*/ 105 h 187"/>
                <a:gd name="T48" fmla="*/ 130 w 170"/>
                <a:gd name="T49" fmla="*/ 104 h 187"/>
                <a:gd name="T50" fmla="*/ 128 w 170"/>
                <a:gd name="T51" fmla="*/ 106 h 187"/>
                <a:gd name="T52" fmla="*/ 121 w 170"/>
                <a:gd name="T53" fmla="*/ 141 h 187"/>
                <a:gd name="T54" fmla="*/ 115 w 170"/>
                <a:gd name="T55" fmla="*/ 176 h 187"/>
                <a:gd name="T56" fmla="*/ 100 w 170"/>
                <a:gd name="T57" fmla="*/ 139 h 187"/>
                <a:gd name="T58" fmla="*/ 88 w 170"/>
                <a:gd name="T59" fmla="*/ 111 h 187"/>
                <a:gd name="T60" fmla="*/ 86 w 170"/>
                <a:gd name="T61" fmla="*/ 109 h 187"/>
                <a:gd name="T62" fmla="*/ 68 w 170"/>
                <a:gd name="T63" fmla="*/ 109 h 187"/>
                <a:gd name="T64" fmla="*/ 9 w 170"/>
                <a:gd name="T65" fmla="*/ 109 h 187"/>
                <a:gd name="T66" fmla="*/ 65 w 170"/>
                <a:gd name="T67" fmla="*/ 69 h 187"/>
                <a:gd name="T68" fmla="*/ 67 w 170"/>
                <a:gd name="T69" fmla="*/ 67 h 187"/>
                <a:gd name="T70" fmla="*/ 67 w 170"/>
                <a:gd name="T71" fmla="*/ 60 h 187"/>
                <a:gd name="T72" fmla="*/ 63 w 170"/>
                <a:gd name="T73" fmla="*/ 28 h 187"/>
                <a:gd name="T74" fmla="*/ 59 w 170"/>
                <a:gd name="T75" fmla="*/ 3 h 187"/>
                <a:gd name="T76" fmla="*/ 56 w 170"/>
                <a:gd name="T7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187">
                  <a:moveTo>
                    <a:pt x="56" y="0"/>
                  </a:moveTo>
                  <a:cubicBezTo>
                    <a:pt x="55" y="1"/>
                    <a:pt x="54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12"/>
                    <a:pt x="56" y="21"/>
                    <a:pt x="58" y="29"/>
                  </a:cubicBezTo>
                  <a:cubicBezTo>
                    <a:pt x="60" y="40"/>
                    <a:pt x="62" y="50"/>
                    <a:pt x="62" y="60"/>
                  </a:cubicBezTo>
                  <a:cubicBezTo>
                    <a:pt x="62" y="61"/>
                    <a:pt x="62" y="63"/>
                    <a:pt x="61" y="65"/>
                  </a:cubicBezTo>
                  <a:cubicBezTo>
                    <a:pt x="42" y="71"/>
                    <a:pt x="13" y="98"/>
                    <a:pt x="1" y="109"/>
                  </a:cubicBezTo>
                  <a:cubicBezTo>
                    <a:pt x="1" y="110"/>
                    <a:pt x="0" y="110"/>
                    <a:pt x="0" y="111"/>
                  </a:cubicBezTo>
                  <a:cubicBezTo>
                    <a:pt x="0" y="111"/>
                    <a:pt x="0" y="112"/>
                    <a:pt x="0" y="112"/>
                  </a:cubicBezTo>
                  <a:cubicBezTo>
                    <a:pt x="1" y="113"/>
                    <a:pt x="2" y="113"/>
                    <a:pt x="3" y="114"/>
                  </a:cubicBezTo>
                  <a:cubicBezTo>
                    <a:pt x="24" y="115"/>
                    <a:pt x="46" y="115"/>
                    <a:pt x="68" y="115"/>
                  </a:cubicBezTo>
                  <a:cubicBezTo>
                    <a:pt x="68" y="115"/>
                    <a:pt x="81" y="115"/>
                    <a:pt x="84" y="115"/>
                  </a:cubicBezTo>
                  <a:cubicBezTo>
                    <a:pt x="87" y="123"/>
                    <a:pt x="91" y="133"/>
                    <a:pt x="95" y="141"/>
                  </a:cubicBezTo>
                  <a:cubicBezTo>
                    <a:pt x="102" y="156"/>
                    <a:pt x="109" y="171"/>
                    <a:pt x="111" y="185"/>
                  </a:cubicBezTo>
                  <a:cubicBezTo>
                    <a:pt x="111" y="186"/>
                    <a:pt x="112" y="187"/>
                    <a:pt x="113" y="187"/>
                  </a:cubicBezTo>
                  <a:cubicBezTo>
                    <a:pt x="114" y="187"/>
                    <a:pt x="116" y="187"/>
                    <a:pt x="116" y="186"/>
                  </a:cubicBezTo>
                  <a:cubicBezTo>
                    <a:pt x="123" y="173"/>
                    <a:pt x="125" y="157"/>
                    <a:pt x="126" y="142"/>
                  </a:cubicBezTo>
                  <a:cubicBezTo>
                    <a:pt x="127" y="131"/>
                    <a:pt x="129" y="121"/>
                    <a:pt x="131" y="112"/>
                  </a:cubicBezTo>
                  <a:cubicBezTo>
                    <a:pt x="136" y="116"/>
                    <a:pt x="143" y="119"/>
                    <a:pt x="149" y="123"/>
                  </a:cubicBezTo>
                  <a:cubicBezTo>
                    <a:pt x="156" y="127"/>
                    <a:pt x="163" y="131"/>
                    <a:pt x="165" y="135"/>
                  </a:cubicBezTo>
                  <a:cubicBezTo>
                    <a:pt x="166" y="136"/>
                    <a:pt x="168" y="136"/>
                    <a:pt x="169" y="135"/>
                  </a:cubicBezTo>
                  <a:cubicBezTo>
                    <a:pt x="170" y="135"/>
                    <a:pt x="170" y="133"/>
                    <a:pt x="170" y="132"/>
                  </a:cubicBezTo>
                  <a:cubicBezTo>
                    <a:pt x="167" y="127"/>
                    <a:pt x="160" y="123"/>
                    <a:pt x="151" y="118"/>
                  </a:cubicBezTo>
                  <a:cubicBezTo>
                    <a:pt x="144" y="114"/>
                    <a:pt x="137" y="110"/>
                    <a:pt x="132" y="105"/>
                  </a:cubicBezTo>
                  <a:cubicBezTo>
                    <a:pt x="131" y="104"/>
                    <a:pt x="130" y="104"/>
                    <a:pt x="130" y="104"/>
                  </a:cubicBezTo>
                  <a:cubicBezTo>
                    <a:pt x="129" y="105"/>
                    <a:pt x="128" y="105"/>
                    <a:pt x="128" y="106"/>
                  </a:cubicBezTo>
                  <a:cubicBezTo>
                    <a:pt x="124" y="116"/>
                    <a:pt x="122" y="129"/>
                    <a:pt x="121" y="141"/>
                  </a:cubicBezTo>
                  <a:cubicBezTo>
                    <a:pt x="120" y="153"/>
                    <a:pt x="119" y="165"/>
                    <a:pt x="115" y="176"/>
                  </a:cubicBezTo>
                  <a:cubicBezTo>
                    <a:pt x="112" y="164"/>
                    <a:pt x="106" y="151"/>
                    <a:pt x="100" y="139"/>
                  </a:cubicBezTo>
                  <a:cubicBezTo>
                    <a:pt x="96" y="130"/>
                    <a:pt x="91" y="120"/>
                    <a:pt x="88" y="111"/>
                  </a:cubicBezTo>
                  <a:cubicBezTo>
                    <a:pt x="88" y="110"/>
                    <a:pt x="87" y="109"/>
                    <a:pt x="86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48" y="110"/>
                    <a:pt x="28" y="110"/>
                    <a:pt x="9" y="109"/>
                  </a:cubicBezTo>
                  <a:cubicBezTo>
                    <a:pt x="22" y="97"/>
                    <a:pt x="48" y="74"/>
                    <a:pt x="65" y="69"/>
                  </a:cubicBezTo>
                  <a:cubicBezTo>
                    <a:pt x="66" y="69"/>
                    <a:pt x="67" y="68"/>
                    <a:pt x="67" y="67"/>
                  </a:cubicBezTo>
                  <a:cubicBezTo>
                    <a:pt x="67" y="65"/>
                    <a:pt x="67" y="62"/>
                    <a:pt x="67" y="60"/>
                  </a:cubicBezTo>
                  <a:cubicBezTo>
                    <a:pt x="67" y="49"/>
                    <a:pt x="65" y="38"/>
                    <a:pt x="63" y="28"/>
                  </a:cubicBezTo>
                  <a:cubicBezTo>
                    <a:pt x="61" y="20"/>
                    <a:pt x="60" y="11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2" name="Freeform 191"/>
            <p:cNvSpPr>
              <a:spLocks noChangeArrowheads="1"/>
            </p:cNvSpPr>
            <p:nvPr/>
          </p:nvSpPr>
          <p:spPr bwMode="auto">
            <a:xfrm>
              <a:off x="3339" y="1429"/>
              <a:ext cx="234" cy="188"/>
            </a:xfrm>
            <a:custGeom>
              <a:avLst/>
              <a:gdLst>
                <a:gd name="T0" fmla="*/ 122 w 161"/>
                <a:gd name="T1" fmla="*/ 1 h 130"/>
                <a:gd name="T2" fmla="*/ 106 w 161"/>
                <a:gd name="T3" fmla="*/ 31 h 130"/>
                <a:gd name="T4" fmla="*/ 106 w 161"/>
                <a:gd name="T5" fmla="*/ 32 h 130"/>
                <a:gd name="T6" fmla="*/ 107 w 161"/>
                <a:gd name="T7" fmla="*/ 34 h 130"/>
                <a:gd name="T8" fmla="*/ 125 w 161"/>
                <a:gd name="T9" fmla="*/ 44 h 130"/>
                <a:gd name="T10" fmla="*/ 152 w 161"/>
                <a:gd name="T11" fmla="*/ 59 h 130"/>
                <a:gd name="T12" fmla="*/ 127 w 161"/>
                <a:gd name="T13" fmla="*/ 58 h 130"/>
                <a:gd name="T14" fmla="*/ 89 w 161"/>
                <a:gd name="T15" fmla="*/ 57 h 130"/>
                <a:gd name="T16" fmla="*/ 87 w 161"/>
                <a:gd name="T17" fmla="*/ 59 h 130"/>
                <a:gd name="T18" fmla="*/ 85 w 161"/>
                <a:gd name="T19" fmla="*/ 65 h 130"/>
                <a:gd name="T20" fmla="*/ 61 w 161"/>
                <a:gd name="T21" fmla="*/ 122 h 130"/>
                <a:gd name="T22" fmla="*/ 50 w 161"/>
                <a:gd name="T23" fmla="*/ 71 h 130"/>
                <a:gd name="T24" fmla="*/ 48 w 161"/>
                <a:gd name="T25" fmla="*/ 57 h 130"/>
                <a:gd name="T26" fmla="*/ 46 w 161"/>
                <a:gd name="T27" fmla="*/ 55 h 130"/>
                <a:gd name="T28" fmla="*/ 9 w 161"/>
                <a:gd name="T29" fmla="*/ 43 h 130"/>
                <a:gd name="T30" fmla="*/ 3 w 161"/>
                <a:gd name="T31" fmla="*/ 41 h 130"/>
                <a:gd name="T32" fmla="*/ 0 w 161"/>
                <a:gd name="T33" fmla="*/ 42 h 130"/>
                <a:gd name="T34" fmla="*/ 0 w 161"/>
                <a:gd name="T35" fmla="*/ 43 h 130"/>
                <a:gd name="T36" fmla="*/ 1 w 161"/>
                <a:gd name="T37" fmla="*/ 46 h 130"/>
                <a:gd name="T38" fmla="*/ 7 w 161"/>
                <a:gd name="T39" fmla="*/ 48 h 130"/>
                <a:gd name="T40" fmla="*/ 43 w 161"/>
                <a:gd name="T41" fmla="*/ 59 h 130"/>
                <a:gd name="T42" fmla="*/ 45 w 161"/>
                <a:gd name="T43" fmla="*/ 72 h 130"/>
                <a:gd name="T44" fmla="*/ 57 w 161"/>
                <a:gd name="T45" fmla="*/ 128 h 130"/>
                <a:gd name="T46" fmla="*/ 59 w 161"/>
                <a:gd name="T47" fmla="*/ 129 h 130"/>
                <a:gd name="T48" fmla="*/ 61 w 161"/>
                <a:gd name="T49" fmla="*/ 129 h 130"/>
                <a:gd name="T50" fmla="*/ 90 w 161"/>
                <a:gd name="T51" fmla="*/ 67 h 130"/>
                <a:gd name="T52" fmla="*/ 91 w 161"/>
                <a:gd name="T53" fmla="*/ 62 h 130"/>
                <a:gd name="T54" fmla="*/ 127 w 161"/>
                <a:gd name="T55" fmla="*/ 63 h 130"/>
                <a:gd name="T56" fmla="*/ 159 w 161"/>
                <a:gd name="T57" fmla="*/ 64 h 130"/>
                <a:gd name="T58" fmla="*/ 161 w 161"/>
                <a:gd name="T59" fmla="*/ 63 h 130"/>
                <a:gd name="T60" fmla="*/ 161 w 161"/>
                <a:gd name="T61" fmla="*/ 62 h 130"/>
                <a:gd name="T62" fmla="*/ 160 w 161"/>
                <a:gd name="T63" fmla="*/ 60 h 130"/>
                <a:gd name="T64" fmla="*/ 128 w 161"/>
                <a:gd name="T65" fmla="*/ 39 h 130"/>
                <a:gd name="T66" fmla="*/ 112 w 161"/>
                <a:gd name="T67" fmla="*/ 31 h 130"/>
                <a:gd name="T68" fmla="*/ 126 w 161"/>
                <a:gd name="T69" fmla="*/ 4 h 130"/>
                <a:gd name="T70" fmla="*/ 127 w 161"/>
                <a:gd name="T71" fmla="*/ 3 h 130"/>
                <a:gd name="T72" fmla="*/ 125 w 161"/>
                <a:gd name="T73" fmla="*/ 0 h 130"/>
                <a:gd name="T74" fmla="*/ 122 w 161"/>
                <a:gd name="T7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130">
                  <a:moveTo>
                    <a:pt x="122" y="1"/>
                  </a:moveTo>
                  <a:cubicBezTo>
                    <a:pt x="116" y="10"/>
                    <a:pt x="110" y="20"/>
                    <a:pt x="106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13" y="38"/>
                    <a:pt x="119" y="41"/>
                    <a:pt x="125" y="44"/>
                  </a:cubicBezTo>
                  <a:cubicBezTo>
                    <a:pt x="135" y="48"/>
                    <a:pt x="144" y="53"/>
                    <a:pt x="152" y="59"/>
                  </a:cubicBezTo>
                  <a:cubicBezTo>
                    <a:pt x="144" y="59"/>
                    <a:pt x="135" y="59"/>
                    <a:pt x="127" y="58"/>
                  </a:cubicBezTo>
                  <a:cubicBezTo>
                    <a:pt x="114" y="57"/>
                    <a:pt x="101" y="56"/>
                    <a:pt x="89" y="57"/>
                  </a:cubicBezTo>
                  <a:cubicBezTo>
                    <a:pt x="88" y="57"/>
                    <a:pt x="87" y="58"/>
                    <a:pt x="87" y="59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0" y="83"/>
                    <a:pt x="72" y="109"/>
                    <a:pt x="61" y="122"/>
                  </a:cubicBezTo>
                  <a:cubicBezTo>
                    <a:pt x="55" y="105"/>
                    <a:pt x="53" y="88"/>
                    <a:pt x="50" y="7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6"/>
                    <a:pt x="47" y="55"/>
                    <a:pt x="46" y="55"/>
                  </a:cubicBezTo>
                  <a:cubicBezTo>
                    <a:pt x="34" y="53"/>
                    <a:pt x="20" y="47"/>
                    <a:pt x="9" y="4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0"/>
                    <a:pt x="0" y="41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8" y="52"/>
                    <a:pt x="31" y="57"/>
                    <a:pt x="43" y="59"/>
                  </a:cubicBezTo>
                  <a:cubicBezTo>
                    <a:pt x="43" y="62"/>
                    <a:pt x="45" y="72"/>
                    <a:pt x="45" y="72"/>
                  </a:cubicBezTo>
                  <a:cubicBezTo>
                    <a:pt x="47" y="90"/>
                    <a:pt x="50" y="109"/>
                    <a:pt x="57" y="128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76" y="116"/>
                    <a:pt x="84" y="88"/>
                    <a:pt x="90" y="67"/>
                  </a:cubicBezTo>
                  <a:cubicBezTo>
                    <a:pt x="90" y="67"/>
                    <a:pt x="91" y="64"/>
                    <a:pt x="91" y="62"/>
                  </a:cubicBezTo>
                  <a:cubicBezTo>
                    <a:pt x="103" y="61"/>
                    <a:pt x="115" y="62"/>
                    <a:pt x="127" y="63"/>
                  </a:cubicBezTo>
                  <a:cubicBezTo>
                    <a:pt x="137" y="64"/>
                    <a:pt x="148" y="65"/>
                    <a:pt x="159" y="64"/>
                  </a:cubicBezTo>
                  <a:cubicBezTo>
                    <a:pt x="160" y="64"/>
                    <a:pt x="161" y="64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1"/>
                    <a:pt x="161" y="60"/>
                    <a:pt x="160" y="60"/>
                  </a:cubicBezTo>
                  <a:cubicBezTo>
                    <a:pt x="152" y="50"/>
                    <a:pt x="140" y="44"/>
                    <a:pt x="128" y="39"/>
                  </a:cubicBezTo>
                  <a:cubicBezTo>
                    <a:pt x="122" y="36"/>
                    <a:pt x="117" y="34"/>
                    <a:pt x="112" y="31"/>
                  </a:cubicBezTo>
                  <a:cubicBezTo>
                    <a:pt x="116" y="21"/>
                    <a:pt x="121" y="12"/>
                    <a:pt x="126" y="4"/>
                  </a:cubicBezTo>
                  <a:cubicBezTo>
                    <a:pt x="127" y="4"/>
                    <a:pt x="127" y="3"/>
                    <a:pt x="127" y="3"/>
                  </a:cubicBezTo>
                  <a:cubicBezTo>
                    <a:pt x="127" y="2"/>
                    <a:pt x="126" y="1"/>
                    <a:pt x="125" y="0"/>
                  </a:cubicBezTo>
                  <a:cubicBezTo>
                    <a:pt x="124" y="0"/>
                    <a:pt x="123" y="0"/>
                    <a:pt x="1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3" name="Freeform 192"/>
            <p:cNvSpPr>
              <a:spLocks noChangeArrowheads="1"/>
            </p:cNvSpPr>
            <p:nvPr/>
          </p:nvSpPr>
          <p:spPr bwMode="auto">
            <a:xfrm>
              <a:off x="3363" y="1710"/>
              <a:ext cx="186" cy="162"/>
            </a:xfrm>
            <a:custGeom>
              <a:avLst/>
              <a:gdLst>
                <a:gd name="T0" fmla="*/ 17 w 129"/>
                <a:gd name="T1" fmla="*/ 1 h 112"/>
                <a:gd name="T2" fmla="*/ 5 w 129"/>
                <a:gd name="T3" fmla="*/ 72 h 112"/>
                <a:gd name="T4" fmla="*/ 9 w 129"/>
                <a:gd name="T5" fmla="*/ 74 h 112"/>
                <a:gd name="T6" fmla="*/ 11 w 129"/>
                <a:gd name="T7" fmla="*/ 71 h 112"/>
                <a:gd name="T8" fmla="*/ 10 w 129"/>
                <a:gd name="T9" fmla="*/ 70 h 112"/>
                <a:gd name="T10" fmla="*/ 8 w 129"/>
                <a:gd name="T11" fmla="*/ 53 h 112"/>
                <a:gd name="T12" fmla="*/ 19 w 129"/>
                <a:gd name="T13" fmla="*/ 7 h 112"/>
                <a:gd name="T14" fmla="*/ 55 w 129"/>
                <a:gd name="T15" fmla="*/ 50 h 112"/>
                <a:gd name="T16" fmla="*/ 58 w 129"/>
                <a:gd name="T17" fmla="*/ 51 h 112"/>
                <a:gd name="T18" fmla="*/ 123 w 129"/>
                <a:gd name="T19" fmla="*/ 24 h 112"/>
                <a:gd name="T20" fmla="*/ 89 w 129"/>
                <a:gd name="T21" fmla="*/ 83 h 112"/>
                <a:gd name="T22" fmla="*/ 89 w 129"/>
                <a:gd name="T23" fmla="*/ 85 h 112"/>
                <a:gd name="T24" fmla="*/ 89 w 129"/>
                <a:gd name="T25" fmla="*/ 85 h 112"/>
                <a:gd name="T26" fmla="*/ 90 w 129"/>
                <a:gd name="T27" fmla="*/ 87 h 112"/>
                <a:gd name="T28" fmla="*/ 107 w 129"/>
                <a:gd name="T29" fmla="*/ 101 h 112"/>
                <a:gd name="T30" fmla="*/ 120 w 129"/>
                <a:gd name="T31" fmla="*/ 111 h 112"/>
                <a:gd name="T32" fmla="*/ 124 w 129"/>
                <a:gd name="T33" fmla="*/ 111 h 112"/>
                <a:gd name="T34" fmla="*/ 124 w 129"/>
                <a:gd name="T35" fmla="*/ 109 h 112"/>
                <a:gd name="T36" fmla="*/ 123 w 129"/>
                <a:gd name="T37" fmla="*/ 107 h 112"/>
                <a:gd name="T38" fmla="*/ 110 w 129"/>
                <a:gd name="T39" fmla="*/ 97 h 112"/>
                <a:gd name="T40" fmla="*/ 95 w 129"/>
                <a:gd name="T41" fmla="*/ 84 h 112"/>
                <a:gd name="T42" fmla="*/ 129 w 129"/>
                <a:gd name="T43" fmla="*/ 21 h 112"/>
                <a:gd name="T44" fmla="*/ 129 w 129"/>
                <a:gd name="T45" fmla="*/ 20 h 112"/>
                <a:gd name="T46" fmla="*/ 128 w 129"/>
                <a:gd name="T47" fmla="*/ 18 h 112"/>
                <a:gd name="T48" fmla="*/ 126 w 129"/>
                <a:gd name="T49" fmla="*/ 18 h 112"/>
                <a:gd name="T50" fmla="*/ 58 w 129"/>
                <a:gd name="T51" fmla="*/ 45 h 112"/>
                <a:gd name="T52" fmla="*/ 21 w 129"/>
                <a:gd name="T53" fmla="*/ 1 h 112"/>
                <a:gd name="T54" fmla="*/ 17 w 129"/>
                <a:gd name="T55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12">
                  <a:moveTo>
                    <a:pt x="17" y="1"/>
                  </a:moveTo>
                  <a:cubicBezTo>
                    <a:pt x="3" y="12"/>
                    <a:pt x="0" y="58"/>
                    <a:pt x="5" y="72"/>
                  </a:cubicBezTo>
                  <a:cubicBezTo>
                    <a:pt x="6" y="74"/>
                    <a:pt x="7" y="74"/>
                    <a:pt x="9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1" y="71"/>
                    <a:pt x="10" y="71"/>
                    <a:pt x="10" y="70"/>
                  </a:cubicBezTo>
                  <a:cubicBezTo>
                    <a:pt x="9" y="67"/>
                    <a:pt x="8" y="60"/>
                    <a:pt x="8" y="53"/>
                  </a:cubicBezTo>
                  <a:cubicBezTo>
                    <a:pt x="8" y="37"/>
                    <a:pt x="12" y="15"/>
                    <a:pt x="19" y="7"/>
                  </a:cubicBezTo>
                  <a:cubicBezTo>
                    <a:pt x="32" y="21"/>
                    <a:pt x="44" y="36"/>
                    <a:pt x="55" y="50"/>
                  </a:cubicBezTo>
                  <a:cubicBezTo>
                    <a:pt x="56" y="51"/>
                    <a:pt x="57" y="51"/>
                    <a:pt x="58" y="51"/>
                  </a:cubicBezTo>
                  <a:cubicBezTo>
                    <a:pt x="78" y="39"/>
                    <a:pt x="101" y="30"/>
                    <a:pt x="123" y="24"/>
                  </a:cubicBezTo>
                  <a:cubicBezTo>
                    <a:pt x="117" y="43"/>
                    <a:pt x="101" y="70"/>
                    <a:pt x="89" y="83"/>
                  </a:cubicBezTo>
                  <a:cubicBezTo>
                    <a:pt x="89" y="84"/>
                    <a:pt x="89" y="84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6"/>
                    <a:pt x="89" y="86"/>
                    <a:pt x="90" y="87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1" y="112"/>
                    <a:pt x="123" y="112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24" y="108"/>
                    <a:pt x="124" y="108"/>
                    <a:pt x="123" y="10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0" y="97"/>
                    <a:pt x="98" y="87"/>
                    <a:pt x="95" y="84"/>
                  </a:cubicBezTo>
                  <a:cubicBezTo>
                    <a:pt x="108" y="69"/>
                    <a:pt x="125" y="40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8" y="18"/>
                  </a:cubicBezTo>
                  <a:cubicBezTo>
                    <a:pt x="128" y="18"/>
                    <a:pt x="127" y="17"/>
                    <a:pt x="126" y="18"/>
                  </a:cubicBezTo>
                  <a:cubicBezTo>
                    <a:pt x="104" y="23"/>
                    <a:pt x="79" y="33"/>
                    <a:pt x="58" y="45"/>
                  </a:cubicBezTo>
                  <a:cubicBezTo>
                    <a:pt x="47" y="30"/>
                    <a:pt x="34" y="15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4" name="Freeform 193"/>
            <p:cNvSpPr>
              <a:spLocks noChangeArrowheads="1"/>
            </p:cNvSpPr>
            <p:nvPr/>
          </p:nvSpPr>
          <p:spPr bwMode="auto">
            <a:xfrm>
              <a:off x="3948" y="1931"/>
              <a:ext cx="234" cy="211"/>
            </a:xfrm>
            <a:custGeom>
              <a:avLst/>
              <a:gdLst>
                <a:gd name="T0" fmla="*/ 145 w 162"/>
                <a:gd name="T1" fmla="*/ 0 h 146"/>
                <a:gd name="T2" fmla="*/ 103 w 162"/>
                <a:gd name="T3" fmla="*/ 22 h 146"/>
                <a:gd name="T4" fmla="*/ 67 w 162"/>
                <a:gd name="T5" fmla="*/ 43 h 146"/>
                <a:gd name="T6" fmla="*/ 35 w 162"/>
                <a:gd name="T7" fmla="*/ 30 h 146"/>
                <a:gd name="T8" fmla="*/ 2 w 162"/>
                <a:gd name="T9" fmla="*/ 14 h 146"/>
                <a:gd name="T10" fmla="*/ 1 w 162"/>
                <a:gd name="T11" fmla="*/ 14 h 146"/>
                <a:gd name="T12" fmla="*/ 0 w 162"/>
                <a:gd name="T13" fmla="*/ 16 h 146"/>
                <a:gd name="T14" fmla="*/ 25 w 162"/>
                <a:gd name="T15" fmla="*/ 83 h 146"/>
                <a:gd name="T16" fmla="*/ 29 w 162"/>
                <a:gd name="T17" fmla="*/ 82 h 146"/>
                <a:gd name="T18" fmla="*/ 29 w 162"/>
                <a:gd name="T19" fmla="*/ 81 h 146"/>
                <a:gd name="T20" fmla="*/ 28 w 162"/>
                <a:gd name="T21" fmla="*/ 79 h 146"/>
                <a:gd name="T22" fmla="*/ 5 w 162"/>
                <a:gd name="T23" fmla="*/ 19 h 146"/>
                <a:gd name="T24" fmla="*/ 32 w 162"/>
                <a:gd name="T25" fmla="*/ 34 h 146"/>
                <a:gd name="T26" fmla="*/ 68 w 162"/>
                <a:gd name="T27" fmla="*/ 48 h 146"/>
                <a:gd name="T28" fmla="*/ 106 w 162"/>
                <a:gd name="T29" fmla="*/ 27 h 146"/>
                <a:gd name="T30" fmla="*/ 140 w 162"/>
                <a:gd name="T31" fmla="*/ 7 h 146"/>
                <a:gd name="T32" fmla="*/ 112 w 162"/>
                <a:gd name="T33" fmla="*/ 82 h 146"/>
                <a:gd name="T34" fmla="*/ 113 w 162"/>
                <a:gd name="T35" fmla="*/ 89 h 146"/>
                <a:gd name="T36" fmla="*/ 135 w 162"/>
                <a:gd name="T37" fmla="*/ 116 h 146"/>
                <a:gd name="T38" fmla="*/ 155 w 162"/>
                <a:gd name="T39" fmla="*/ 140 h 146"/>
                <a:gd name="T40" fmla="*/ 138 w 162"/>
                <a:gd name="T41" fmla="*/ 138 h 146"/>
                <a:gd name="T42" fmla="*/ 121 w 162"/>
                <a:gd name="T43" fmla="*/ 135 h 146"/>
                <a:gd name="T44" fmla="*/ 119 w 162"/>
                <a:gd name="T45" fmla="*/ 138 h 146"/>
                <a:gd name="T46" fmla="*/ 121 w 162"/>
                <a:gd name="T47" fmla="*/ 140 h 146"/>
                <a:gd name="T48" fmla="*/ 137 w 162"/>
                <a:gd name="T49" fmla="*/ 143 h 146"/>
                <a:gd name="T50" fmla="*/ 159 w 162"/>
                <a:gd name="T51" fmla="*/ 145 h 146"/>
                <a:gd name="T52" fmla="*/ 161 w 162"/>
                <a:gd name="T53" fmla="*/ 144 h 146"/>
                <a:gd name="T54" fmla="*/ 161 w 162"/>
                <a:gd name="T55" fmla="*/ 142 h 146"/>
                <a:gd name="T56" fmla="*/ 138 w 162"/>
                <a:gd name="T57" fmla="*/ 112 h 146"/>
                <a:gd name="T58" fmla="*/ 118 w 162"/>
                <a:gd name="T59" fmla="*/ 88 h 146"/>
                <a:gd name="T60" fmla="*/ 145 w 162"/>
                <a:gd name="T61" fmla="*/ 9 h 146"/>
                <a:gd name="T62" fmla="*/ 148 w 162"/>
                <a:gd name="T63" fmla="*/ 4 h 146"/>
                <a:gd name="T64" fmla="*/ 148 w 162"/>
                <a:gd name="T65" fmla="*/ 1 h 146"/>
                <a:gd name="T66" fmla="*/ 145 w 162"/>
                <a:gd name="T6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6">
                  <a:moveTo>
                    <a:pt x="145" y="0"/>
                  </a:moveTo>
                  <a:cubicBezTo>
                    <a:pt x="130" y="2"/>
                    <a:pt x="116" y="12"/>
                    <a:pt x="103" y="22"/>
                  </a:cubicBezTo>
                  <a:cubicBezTo>
                    <a:pt x="91" y="32"/>
                    <a:pt x="79" y="41"/>
                    <a:pt x="67" y="43"/>
                  </a:cubicBezTo>
                  <a:cubicBezTo>
                    <a:pt x="54" y="45"/>
                    <a:pt x="45" y="38"/>
                    <a:pt x="35" y="30"/>
                  </a:cubicBezTo>
                  <a:cubicBezTo>
                    <a:pt x="26" y="22"/>
                    <a:pt x="16" y="14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30"/>
                    <a:pt x="18" y="79"/>
                    <a:pt x="25" y="83"/>
                  </a:cubicBezTo>
                  <a:cubicBezTo>
                    <a:pt x="26" y="84"/>
                    <a:pt x="28" y="83"/>
                    <a:pt x="29" y="82"/>
                  </a:cubicBezTo>
                  <a:cubicBezTo>
                    <a:pt x="29" y="82"/>
                    <a:pt x="29" y="81"/>
                    <a:pt x="29" y="81"/>
                  </a:cubicBezTo>
                  <a:cubicBezTo>
                    <a:pt x="29" y="80"/>
                    <a:pt x="29" y="79"/>
                    <a:pt x="28" y="79"/>
                  </a:cubicBezTo>
                  <a:cubicBezTo>
                    <a:pt x="24" y="75"/>
                    <a:pt x="8" y="37"/>
                    <a:pt x="5" y="19"/>
                  </a:cubicBezTo>
                  <a:cubicBezTo>
                    <a:pt x="16" y="20"/>
                    <a:pt x="24" y="27"/>
                    <a:pt x="32" y="34"/>
                  </a:cubicBezTo>
                  <a:cubicBezTo>
                    <a:pt x="42" y="42"/>
                    <a:pt x="52" y="51"/>
                    <a:pt x="68" y="48"/>
                  </a:cubicBezTo>
                  <a:cubicBezTo>
                    <a:pt x="81" y="46"/>
                    <a:pt x="94" y="36"/>
                    <a:pt x="106" y="27"/>
                  </a:cubicBezTo>
                  <a:cubicBezTo>
                    <a:pt x="117" y="18"/>
                    <a:pt x="129" y="10"/>
                    <a:pt x="140" y="7"/>
                  </a:cubicBezTo>
                  <a:cubicBezTo>
                    <a:pt x="130" y="26"/>
                    <a:pt x="112" y="61"/>
                    <a:pt x="112" y="82"/>
                  </a:cubicBezTo>
                  <a:cubicBezTo>
                    <a:pt x="112" y="85"/>
                    <a:pt x="113" y="87"/>
                    <a:pt x="113" y="89"/>
                  </a:cubicBezTo>
                  <a:cubicBezTo>
                    <a:pt x="116" y="100"/>
                    <a:pt x="126" y="108"/>
                    <a:pt x="135" y="116"/>
                  </a:cubicBezTo>
                  <a:cubicBezTo>
                    <a:pt x="143" y="123"/>
                    <a:pt x="151" y="131"/>
                    <a:pt x="155" y="140"/>
                  </a:cubicBezTo>
                  <a:cubicBezTo>
                    <a:pt x="149" y="140"/>
                    <a:pt x="143" y="139"/>
                    <a:pt x="138" y="138"/>
                  </a:cubicBezTo>
                  <a:cubicBezTo>
                    <a:pt x="133" y="137"/>
                    <a:pt x="127" y="135"/>
                    <a:pt x="121" y="135"/>
                  </a:cubicBezTo>
                  <a:cubicBezTo>
                    <a:pt x="120" y="135"/>
                    <a:pt x="119" y="136"/>
                    <a:pt x="119" y="138"/>
                  </a:cubicBezTo>
                  <a:cubicBezTo>
                    <a:pt x="119" y="139"/>
                    <a:pt x="120" y="140"/>
                    <a:pt x="121" y="140"/>
                  </a:cubicBezTo>
                  <a:cubicBezTo>
                    <a:pt x="127" y="141"/>
                    <a:pt x="132" y="142"/>
                    <a:pt x="137" y="143"/>
                  </a:cubicBezTo>
                  <a:cubicBezTo>
                    <a:pt x="144" y="145"/>
                    <a:pt x="151" y="146"/>
                    <a:pt x="159" y="145"/>
                  </a:cubicBezTo>
                  <a:cubicBezTo>
                    <a:pt x="160" y="145"/>
                    <a:pt x="161" y="145"/>
                    <a:pt x="161" y="144"/>
                  </a:cubicBezTo>
                  <a:cubicBezTo>
                    <a:pt x="161" y="143"/>
                    <a:pt x="162" y="143"/>
                    <a:pt x="161" y="142"/>
                  </a:cubicBezTo>
                  <a:cubicBezTo>
                    <a:pt x="158" y="130"/>
                    <a:pt x="148" y="121"/>
                    <a:pt x="138" y="112"/>
                  </a:cubicBezTo>
                  <a:cubicBezTo>
                    <a:pt x="129" y="104"/>
                    <a:pt x="121" y="97"/>
                    <a:pt x="118" y="88"/>
                  </a:cubicBezTo>
                  <a:cubicBezTo>
                    <a:pt x="114" y="70"/>
                    <a:pt x="135" y="29"/>
                    <a:pt x="145" y="9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3"/>
                    <a:pt x="148" y="2"/>
                    <a:pt x="148" y="1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5" name="Freeform 194"/>
            <p:cNvSpPr>
              <a:spLocks noChangeArrowheads="1"/>
            </p:cNvSpPr>
            <p:nvPr/>
          </p:nvSpPr>
          <p:spPr bwMode="auto">
            <a:xfrm>
              <a:off x="4289" y="2057"/>
              <a:ext cx="222" cy="218"/>
            </a:xfrm>
            <a:custGeom>
              <a:avLst/>
              <a:gdLst>
                <a:gd name="T0" fmla="*/ 3 w 153"/>
                <a:gd name="T1" fmla="*/ 1 h 151"/>
                <a:gd name="T2" fmla="*/ 2 w 153"/>
                <a:gd name="T3" fmla="*/ 3 h 151"/>
                <a:gd name="T4" fmla="*/ 16 w 153"/>
                <a:gd name="T5" fmla="*/ 80 h 151"/>
                <a:gd name="T6" fmla="*/ 20 w 153"/>
                <a:gd name="T7" fmla="*/ 80 h 151"/>
                <a:gd name="T8" fmla="*/ 21 w 153"/>
                <a:gd name="T9" fmla="*/ 78 h 151"/>
                <a:gd name="T10" fmla="*/ 20 w 153"/>
                <a:gd name="T11" fmla="*/ 76 h 151"/>
                <a:gd name="T12" fmla="*/ 7 w 153"/>
                <a:gd name="T13" fmla="*/ 10 h 151"/>
                <a:gd name="T14" fmla="*/ 7 w 153"/>
                <a:gd name="T15" fmla="*/ 8 h 151"/>
                <a:gd name="T16" fmla="*/ 25 w 153"/>
                <a:gd name="T17" fmla="*/ 25 h 151"/>
                <a:gd name="T18" fmla="*/ 67 w 153"/>
                <a:gd name="T19" fmla="*/ 56 h 151"/>
                <a:gd name="T20" fmla="*/ 120 w 153"/>
                <a:gd name="T21" fmla="*/ 37 h 151"/>
                <a:gd name="T22" fmla="*/ 133 w 153"/>
                <a:gd name="T23" fmla="*/ 31 h 151"/>
                <a:gd name="T24" fmla="*/ 106 w 153"/>
                <a:gd name="T25" fmla="*/ 95 h 151"/>
                <a:gd name="T26" fmla="*/ 106 w 153"/>
                <a:gd name="T27" fmla="*/ 97 h 151"/>
                <a:gd name="T28" fmla="*/ 106 w 153"/>
                <a:gd name="T29" fmla="*/ 97 h 151"/>
                <a:gd name="T30" fmla="*/ 107 w 153"/>
                <a:gd name="T31" fmla="*/ 99 h 151"/>
                <a:gd name="T32" fmla="*/ 147 w 153"/>
                <a:gd name="T33" fmla="*/ 143 h 151"/>
                <a:gd name="T34" fmla="*/ 132 w 153"/>
                <a:gd name="T35" fmla="*/ 143 h 151"/>
                <a:gd name="T36" fmla="*/ 129 w 153"/>
                <a:gd name="T37" fmla="*/ 145 h 151"/>
                <a:gd name="T38" fmla="*/ 131 w 153"/>
                <a:gd name="T39" fmla="*/ 148 h 151"/>
                <a:gd name="T40" fmla="*/ 151 w 153"/>
                <a:gd name="T41" fmla="*/ 147 h 151"/>
                <a:gd name="T42" fmla="*/ 153 w 153"/>
                <a:gd name="T43" fmla="*/ 145 h 151"/>
                <a:gd name="T44" fmla="*/ 153 w 153"/>
                <a:gd name="T45" fmla="*/ 144 h 151"/>
                <a:gd name="T46" fmla="*/ 112 w 153"/>
                <a:gd name="T47" fmla="*/ 96 h 151"/>
                <a:gd name="T48" fmla="*/ 139 w 153"/>
                <a:gd name="T49" fmla="*/ 27 h 151"/>
                <a:gd name="T50" fmla="*/ 139 w 153"/>
                <a:gd name="T51" fmla="*/ 27 h 151"/>
                <a:gd name="T52" fmla="*/ 138 w 153"/>
                <a:gd name="T53" fmla="*/ 25 h 151"/>
                <a:gd name="T54" fmla="*/ 136 w 153"/>
                <a:gd name="T55" fmla="*/ 24 h 151"/>
                <a:gd name="T56" fmla="*/ 118 w 153"/>
                <a:gd name="T57" fmla="*/ 33 h 151"/>
                <a:gd name="T58" fmla="*/ 68 w 153"/>
                <a:gd name="T59" fmla="*/ 50 h 151"/>
                <a:gd name="T60" fmla="*/ 28 w 153"/>
                <a:gd name="T61" fmla="*/ 21 h 151"/>
                <a:gd name="T62" fmla="*/ 6 w 153"/>
                <a:gd name="T63" fmla="*/ 1 h 151"/>
                <a:gd name="T64" fmla="*/ 3 w 153"/>
                <a:gd name="T65" fmla="*/ 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51">
                  <a:moveTo>
                    <a:pt x="3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3"/>
                    <a:pt x="5" y="68"/>
                    <a:pt x="16" y="80"/>
                  </a:cubicBezTo>
                  <a:cubicBezTo>
                    <a:pt x="17" y="81"/>
                    <a:pt x="19" y="81"/>
                    <a:pt x="20" y="80"/>
                  </a:cubicBezTo>
                  <a:cubicBezTo>
                    <a:pt x="20" y="79"/>
                    <a:pt x="21" y="78"/>
                    <a:pt x="21" y="78"/>
                  </a:cubicBezTo>
                  <a:cubicBezTo>
                    <a:pt x="21" y="77"/>
                    <a:pt x="20" y="76"/>
                    <a:pt x="20" y="76"/>
                  </a:cubicBezTo>
                  <a:cubicBezTo>
                    <a:pt x="12" y="67"/>
                    <a:pt x="7" y="3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12" y="12"/>
                    <a:pt x="18" y="18"/>
                    <a:pt x="25" y="25"/>
                  </a:cubicBezTo>
                  <a:cubicBezTo>
                    <a:pt x="38" y="39"/>
                    <a:pt x="53" y="53"/>
                    <a:pt x="67" y="56"/>
                  </a:cubicBezTo>
                  <a:cubicBezTo>
                    <a:pt x="79" y="58"/>
                    <a:pt x="102" y="46"/>
                    <a:pt x="120" y="37"/>
                  </a:cubicBezTo>
                  <a:cubicBezTo>
                    <a:pt x="125" y="35"/>
                    <a:pt x="129" y="33"/>
                    <a:pt x="133" y="31"/>
                  </a:cubicBezTo>
                  <a:cubicBezTo>
                    <a:pt x="128" y="54"/>
                    <a:pt x="117" y="79"/>
                    <a:pt x="106" y="95"/>
                  </a:cubicBezTo>
                  <a:cubicBezTo>
                    <a:pt x="106" y="96"/>
                    <a:pt x="106" y="96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9"/>
                    <a:pt x="107" y="99"/>
                  </a:cubicBezTo>
                  <a:cubicBezTo>
                    <a:pt x="119" y="107"/>
                    <a:pt x="140" y="129"/>
                    <a:pt x="147" y="143"/>
                  </a:cubicBezTo>
                  <a:cubicBezTo>
                    <a:pt x="142" y="145"/>
                    <a:pt x="137" y="144"/>
                    <a:pt x="132" y="143"/>
                  </a:cubicBezTo>
                  <a:cubicBezTo>
                    <a:pt x="131" y="143"/>
                    <a:pt x="130" y="143"/>
                    <a:pt x="129" y="145"/>
                  </a:cubicBezTo>
                  <a:cubicBezTo>
                    <a:pt x="129" y="146"/>
                    <a:pt x="130" y="148"/>
                    <a:pt x="131" y="148"/>
                  </a:cubicBezTo>
                  <a:cubicBezTo>
                    <a:pt x="137" y="150"/>
                    <a:pt x="143" y="151"/>
                    <a:pt x="151" y="147"/>
                  </a:cubicBezTo>
                  <a:cubicBezTo>
                    <a:pt x="152" y="147"/>
                    <a:pt x="153" y="146"/>
                    <a:pt x="153" y="145"/>
                  </a:cubicBezTo>
                  <a:cubicBezTo>
                    <a:pt x="153" y="145"/>
                    <a:pt x="153" y="144"/>
                    <a:pt x="153" y="144"/>
                  </a:cubicBezTo>
                  <a:cubicBezTo>
                    <a:pt x="147" y="130"/>
                    <a:pt x="125" y="106"/>
                    <a:pt x="112" y="96"/>
                  </a:cubicBezTo>
                  <a:cubicBezTo>
                    <a:pt x="124" y="78"/>
                    <a:pt x="134" y="50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5"/>
                    <a:pt x="138" y="25"/>
                  </a:cubicBezTo>
                  <a:cubicBezTo>
                    <a:pt x="138" y="24"/>
                    <a:pt x="137" y="24"/>
                    <a:pt x="136" y="24"/>
                  </a:cubicBezTo>
                  <a:cubicBezTo>
                    <a:pt x="131" y="26"/>
                    <a:pt x="125" y="29"/>
                    <a:pt x="118" y="33"/>
                  </a:cubicBezTo>
                  <a:cubicBezTo>
                    <a:pt x="101" y="41"/>
                    <a:pt x="79" y="52"/>
                    <a:pt x="68" y="50"/>
                  </a:cubicBezTo>
                  <a:cubicBezTo>
                    <a:pt x="55" y="48"/>
                    <a:pt x="41" y="34"/>
                    <a:pt x="28" y="21"/>
                  </a:cubicBezTo>
                  <a:cubicBezTo>
                    <a:pt x="20" y="13"/>
                    <a:pt x="13" y="5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6" name="Freeform 195"/>
            <p:cNvSpPr>
              <a:spLocks noEditPoints="1" noChangeArrowheads="1"/>
            </p:cNvSpPr>
            <p:nvPr/>
          </p:nvSpPr>
          <p:spPr bwMode="auto">
            <a:xfrm>
              <a:off x="3835" y="1448"/>
              <a:ext cx="285" cy="231"/>
            </a:xfrm>
            <a:custGeom>
              <a:avLst/>
              <a:gdLst>
                <a:gd name="T0" fmla="*/ 30 w 197"/>
                <a:gd name="T1" fmla="*/ 1 h 160"/>
                <a:gd name="T2" fmla="*/ 29 w 197"/>
                <a:gd name="T3" fmla="*/ 3 h 160"/>
                <a:gd name="T4" fmla="*/ 29 w 197"/>
                <a:gd name="T5" fmla="*/ 4 h 160"/>
                <a:gd name="T6" fmla="*/ 38 w 197"/>
                <a:gd name="T7" fmla="*/ 21 h 160"/>
                <a:gd name="T8" fmla="*/ 46 w 197"/>
                <a:gd name="T9" fmla="*/ 35 h 160"/>
                <a:gd name="T10" fmla="*/ 0 w 197"/>
                <a:gd name="T11" fmla="*/ 81 h 160"/>
                <a:gd name="T12" fmla="*/ 0 w 197"/>
                <a:gd name="T13" fmla="*/ 82 h 160"/>
                <a:gd name="T14" fmla="*/ 0 w 197"/>
                <a:gd name="T15" fmla="*/ 84 h 160"/>
                <a:gd name="T16" fmla="*/ 3 w 197"/>
                <a:gd name="T17" fmla="*/ 84 h 160"/>
                <a:gd name="T18" fmla="*/ 45 w 197"/>
                <a:gd name="T19" fmla="*/ 84 h 160"/>
                <a:gd name="T20" fmla="*/ 75 w 197"/>
                <a:gd name="T21" fmla="*/ 85 h 160"/>
                <a:gd name="T22" fmla="*/ 110 w 197"/>
                <a:gd name="T23" fmla="*/ 159 h 160"/>
                <a:gd name="T24" fmla="*/ 113 w 197"/>
                <a:gd name="T25" fmla="*/ 160 h 160"/>
                <a:gd name="T26" fmla="*/ 115 w 197"/>
                <a:gd name="T27" fmla="*/ 158 h 160"/>
                <a:gd name="T28" fmla="*/ 115 w 197"/>
                <a:gd name="T29" fmla="*/ 154 h 160"/>
                <a:gd name="T30" fmla="*/ 130 w 197"/>
                <a:gd name="T31" fmla="*/ 89 h 160"/>
                <a:gd name="T32" fmla="*/ 182 w 197"/>
                <a:gd name="T33" fmla="*/ 78 h 160"/>
                <a:gd name="T34" fmla="*/ 194 w 197"/>
                <a:gd name="T35" fmla="*/ 79 h 160"/>
                <a:gd name="T36" fmla="*/ 196 w 197"/>
                <a:gd name="T37" fmla="*/ 76 h 160"/>
                <a:gd name="T38" fmla="*/ 194 w 197"/>
                <a:gd name="T39" fmla="*/ 74 h 160"/>
                <a:gd name="T40" fmla="*/ 182 w 197"/>
                <a:gd name="T41" fmla="*/ 73 h 160"/>
                <a:gd name="T42" fmla="*/ 126 w 197"/>
                <a:gd name="T43" fmla="*/ 85 h 160"/>
                <a:gd name="T44" fmla="*/ 110 w 197"/>
                <a:gd name="T45" fmla="*/ 149 h 160"/>
                <a:gd name="T46" fmla="*/ 79 w 197"/>
                <a:gd name="T47" fmla="*/ 81 h 160"/>
                <a:gd name="T48" fmla="*/ 76 w 197"/>
                <a:gd name="T49" fmla="*/ 79 h 160"/>
                <a:gd name="T50" fmla="*/ 45 w 197"/>
                <a:gd name="T51" fmla="*/ 78 h 160"/>
                <a:gd name="T52" fmla="*/ 9 w 197"/>
                <a:gd name="T53" fmla="*/ 78 h 160"/>
                <a:gd name="T54" fmla="*/ 51 w 197"/>
                <a:gd name="T55" fmla="*/ 38 h 160"/>
                <a:gd name="T56" fmla="*/ 52 w 197"/>
                <a:gd name="T57" fmla="*/ 36 h 160"/>
                <a:gd name="T58" fmla="*/ 52 w 197"/>
                <a:gd name="T59" fmla="*/ 34 h 160"/>
                <a:gd name="T60" fmla="*/ 43 w 197"/>
                <a:gd name="T61" fmla="*/ 18 h 160"/>
                <a:gd name="T62" fmla="*/ 34 w 197"/>
                <a:gd name="T63" fmla="*/ 2 h 160"/>
                <a:gd name="T64" fmla="*/ 30 w 197"/>
                <a:gd name="T65" fmla="*/ 1 h 160"/>
                <a:gd name="T66" fmla="*/ 77 w 197"/>
                <a:gd name="T67" fmla="*/ 85 h 160"/>
                <a:gd name="T68" fmla="*/ 77 w 197"/>
                <a:gd name="T69" fmla="*/ 85 h 160"/>
                <a:gd name="T70" fmla="*/ 77 w 197"/>
                <a:gd name="T71" fmla="*/ 8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60">
                  <a:moveTo>
                    <a:pt x="30" y="1"/>
                  </a:moveTo>
                  <a:cubicBezTo>
                    <a:pt x="29" y="1"/>
                    <a:pt x="29" y="2"/>
                    <a:pt x="29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44" y="32"/>
                    <a:pt x="46" y="35"/>
                  </a:cubicBezTo>
                  <a:cubicBezTo>
                    <a:pt x="29" y="47"/>
                    <a:pt x="11" y="62"/>
                    <a:pt x="0" y="81"/>
                  </a:cubicBezTo>
                  <a:cubicBezTo>
                    <a:pt x="0" y="81"/>
                    <a:pt x="0" y="81"/>
                    <a:pt x="0" y="82"/>
                  </a:cubicBezTo>
                  <a:cubicBezTo>
                    <a:pt x="0" y="82"/>
                    <a:pt x="0" y="83"/>
                    <a:pt x="0" y="84"/>
                  </a:cubicBezTo>
                  <a:cubicBezTo>
                    <a:pt x="1" y="84"/>
                    <a:pt x="2" y="85"/>
                    <a:pt x="3" y="84"/>
                  </a:cubicBezTo>
                  <a:cubicBezTo>
                    <a:pt x="16" y="80"/>
                    <a:pt x="31" y="82"/>
                    <a:pt x="45" y="84"/>
                  </a:cubicBezTo>
                  <a:cubicBezTo>
                    <a:pt x="55" y="85"/>
                    <a:pt x="65" y="86"/>
                    <a:pt x="75" y="85"/>
                  </a:cubicBezTo>
                  <a:cubicBezTo>
                    <a:pt x="83" y="107"/>
                    <a:pt x="94" y="132"/>
                    <a:pt x="110" y="159"/>
                  </a:cubicBezTo>
                  <a:cubicBezTo>
                    <a:pt x="110" y="160"/>
                    <a:pt x="111" y="160"/>
                    <a:pt x="113" y="160"/>
                  </a:cubicBezTo>
                  <a:cubicBezTo>
                    <a:pt x="114" y="160"/>
                    <a:pt x="115" y="159"/>
                    <a:pt x="115" y="158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7" y="135"/>
                    <a:pt x="121" y="101"/>
                    <a:pt x="130" y="89"/>
                  </a:cubicBezTo>
                  <a:cubicBezTo>
                    <a:pt x="140" y="75"/>
                    <a:pt x="164" y="77"/>
                    <a:pt x="182" y="78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6" y="78"/>
                    <a:pt x="196" y="76"/>
                  </a:cubicBezTo>
                  <a:cubicBezTo>
                    <a:pt x="197" y="75"/>
                    <a:pt x="195" y="74"/>
                    <a:pt x="194" y="74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64" y="72"/>
                    <a:pt x="138" y="70"/>
                    <a:pt x="126" y="85"/>
                  </a:cubicBezTo>
                  <a:cubicBezTo>
                    <a:pt x="116" y="98"/>
                    <a:pt x="112" y="128"/>
                    <a:pt x="110" y="149"/>
                  </a:cubicBezTo>
                  <a:cubicBezTo>
                    <a:pt x="96" y="124"/>
                    <a:pt x="86" y="102"/>
                    <a:pt x="79" y="81"/>
                  </a:cubicBezTo>
                  <a:cubicBezTo>
                    <a:pt x="79" y="80"/>
                    <a:pt x="78" y="79"/>
                    <a:pt x="76" y="79"/>
                  </a:cubicBezTo>
                  <a:cubicBezTo>
                    <a:pt x="67" y="81"/>
                    <a:pt x="56" y="80"/>
                    <a:pt x="45" y="78"/>
                  </a:cubicBezTo>
                  <a:cubicBezTo>
                    <a:pt x="33" y="77"/>
                    <a:pt x="20" y="75"/>
                    <a:pt x="9" y="78"/>
                  </a:cubicBezTo>
                  <a:cubicBezTo>
                    <a:pt x="19" y="62"/>
                    <a:pt x="36" y="49"/>
                    <a:pt x="51" y="38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1" y="0"/>
                    <a:pt x="30" y="1"/>
                  </a:cubicBezTo>
                  <a:close/>
                  <a:moveTo>
                    <a:pt x="77" y="85"/>
                  </a:move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7" name="Freeform 196"/>
            <p:cNvSpPr>
              <a:spLocks noEditPoints="1" noChangeArrowheads="1"/>
            </p:cNvSpPr>
            <p:nvPr/>
          </p:nvSpPr>
          <p:spPr bwMode="auto">
            <a:xfrm>
              <a:off x="3051" y="1418"/>
              <a:ext cx="1480" cy="892"/>
            </a:xfrm>
            <a:custGeom>
              <a:avLst/>
              <a:gdLst>
                <a:gd name="T0" fmla="*/ 8 w 1022"/>
                <a:gd name="T1" fmla="*/ 171 h 617"/>
                <a:gd name="T2" fmla="*/ 0 w 1022"/>
                <a:gd name="T3" fmla="*/ 181 h 617"/>
                <a:gd name="T4" fmla="*/ 34 w 1022"/>
                <a:gd name="T5" fmla="*/ 182 h 617"/>
                <a:gd name="T6" fmla="*/ 154 w 1022"/>
                <a:gd name="T7" fmla="*/ 215 h 617"/>
                <a:gd name="T8" fmla="*/ 237 w 1022"/>
                <a:gd name="T9" fmla="*/ 326 h 617"/>
                <a:gd name="T10" fmla="*/ 236 w 1022"/>
                <a:gd name="T11" fmla="*/ 331 h 617"/>
                <a:gd name="T12" fmla="*/ 345 w 1022"/>
                <a:gd name="T13" fmla="*/ 319 h 617"/>
                <a:gd name="T14" fmla="*/ 522 w 1022"/>
                <a:gd name="T15" fmla="*/ 454 h 617"/>
                <a:gd name="T16" fmla="*/ 688 w 1022"/>
                <a:gd name="T17" fmla="*/ 453 h 617"/>
                <a:gd name="T18" fmla="*/ 764 w 1022"/>
                <a:gd name="T19" fmla="*/ 524 h 617"/>
                <a:gd name="T20" fmla="*/ 782 w 1022"/>
                <a:gd name="T21" fmla="*/ 548 h 617"/>
                <a:gd name="T22" fmla="*/ 947 w 1022"/>
                <a:gd name="T23" fmla="*/ 561 h 617"/>
                <a:gd name="T24" fmla="*/ 995 w 1022"/>
                <a:gd name="T25" fmla="*/ 598 h 617"/>
                <a:gd name="T26" fmla="*/ 1017 w 1022"/>
                <a:gd name="T27" fmla="*/ 617 h 617"/>
                <a:gd name="T28" fmla="*/ 1022 w 1022"/>
                <a:gd name="T29" fmla="*/ 565 h 617"/>
                <a:gd name="T30" fmla="*/ 980 w 1022"/>
                <a:gd name="T31" fmla="*/ 403 h 617"/>
                <a:gd name="T32" fmla="*/ 950 w 1022"/>
                <a:gd name="T33" fmla="*/ 337 h 617"/>
                <a:gd name="T34" fmla="*/ 948 w 1022"/>
                <a:gd name="T35" fmla="*/ 335 h 617"/>
                <a:gd name="T36" fmla="*/ 715 w 1022"/>
                <a:gd name="T37" fmla="*/ 82 h 617"/>
                <a:gd name="T38" fmla="*/ 447 w 1022"/>
                <a:gd name="T39" fmla="*/ 5 h 617"/>
                <a:gd name="T40" fmla="*/ 140 w 1022"/>
                <a:gd name="T41" fmla="*/ 73 h 617"/>
                <a:gd name="T42" fmla="*/ 142 w 1022"/>
                <a:gd name="T43" fmla="*/ 78 h 617"/>
                <a:gd name="T44" fmla="*/ 447 w 1022"/>
                <a:gd name="T45" fmla="*/ 11 h 617"/>
                <a:gd name="T46" fmla="*/ 713 w 1022"/>
                <a:gd name="T47" fmla="*/ 87 h 617"/>
                <a:gd name="T48" fmla="*/ 943 w 1022"/>
                <a:gd name="T49" fmla="*/ 338 h 617"/>
                <a:gd name="T50" fmla="*/ 945 w 1022"/>
                <a:gd name="T51" fmla="*/ 340 h 617"/>
                <a:gd name="T52" fmla="*/ 975 w 1022"/>
                <a:gd name="T53" fmla="*/ 405 h 617"/>
                <a:gd name="T54" fmla="*/ 1017 w 1022"/>
                <a:gd name="T55" fmla="*/ 565 h 617"/>
                <a:gd name="T56" fmla="*/ 999 w 1022"/>
                <a:gd name="T57" fmla="*/ 594 h 617"/>
                <a:gd name="T58" fmla="*/ 950 w 1022"/>
                <a:gd name="T59" fmla="*/ 556 h 617"/>
                <a:gd name="T60" fmla="*/ 781 w 1022"/>
                <a:gd name="T61" fmla="*/ 542 h 617"/>
                <a:gd name="T62" fmla="*/ 755 w 1022"/>
                <a:gd name="T63" fmla="*/ 498 h 617"/>
                <a:gd name="T64" fmla="*/ 524 w 1022"/>
                <a:gd name="T65" fmla="*/ 448 h 617"/>
                <a:gd name="T66" fmla="*/ 243 w 1022"/>
                <a:gd name="T67" fmla="*/ 324 h 617"/>
                <a:gd name="T68" fmla="*/ 156 w 1022"/>
                <a:gd name="T69" fmla="*/ 210 h 617"/>
                <a:gd name="T70" fmla="*/ 33 w 1022"/>
                <a:gd name="T71" fmla="*/ 177 h 617"/>
                <a:gd name="T72" fmla="*/ 12 w 1022"/>
                <a:gd name="T73" fmla="*/ 17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2" h="617">
                  <a:moveTo>
                    <a:pt x="140" y="73"/>
                  </a:moveTo>
                  <a:cubicBezTo>
                    <a:pt x="86" y="96"/>
                    <a:pt x="48" y="133"/>
                    <a:pt x="8" y="171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80"/>
                    <a:pt x="0" y="181"/>
                  </a:cubicBezTo>
                  <a:cubicBezTo>
                    <a:pt x="0" y="182"/>
                    <a:pt x="1" y="183"/>
                    <a:pt x="2" y="183"/>
                  </a:cubicBezTo>
                  <a:cubicBezTo>
                    <a:pt x="14" y="184"/>
                    <a:pt x="24" y="183"/>
                    <a:pt x="34" y="182"/>
                  </a:cubicBezTo>
                  <a:cubicBezTo>
                    <a:pt x="48" y="181"/>
                    <a:pt x="62" y="180"/>
                    <a:pt x="77" y="183"/>
                  </a:cubicBezTo>
                  <a:cubicBezTo>
                    <a:pt x="104" y="190"/>
                    <a:pt x="130" y="200"/>
                    <a:pt x="154" y="215"/>
                  </a:cubicBezTo>
                  <a:cubicBezTo>
                    <a:pt x="177" y="229"/>
                    <a:pt x="196" y="247"/>
                    <a:pt x="210" y="266"/>
                  </a:cubicBezTo>
                  <a:cubicBezTo>
                    <a:pt x="215" y="273"/>
                    <a:pt x="239" y="316"/>
                    <a:pt x="237" y="326"/>
                  </a:cubicBezTo>
                  <a:cubicBezTo>
                    <a:pt x="237" y="327"/>
                    <a:pt x="237" y="327"/>
                    <a:pt x="237" y="327"/>
                  </a:cubicBezTo>
                  <a:cubicBezTo>
                    <a:pt x="236" y="328"/>
                    <a:pt x="236" y="330"/>
                    <a:pt x="236" y="331"/>
                  </a:cubicBezTo>
                  <a:cubicBezTo>
                    <a:pt x="237" y="332"/>
                    <a:pt x="239" y="332"/>
                    <a:pt x="240" y="332"/>
                  </a:cubicBezTo>
                  <a:cubicBezTo>
                    <a:pt x="268" y="314"/>
                    <a:pt x="307" y="315"/>
                    <a:pt x="345" y="319"/>
                  </a:cubicBezTo>
                  <a:cubicBezTo>
                    <a:pt x="412" y="326"/>
                    <a:pt x="496" y="378"/>
                    <a:pt x="520" y="452"/>
                  </a:cubicBezTo>
                  <a:cubicBezTo>
                    <a:pt x="520" y="453"/>
                    <a:pt x="521" y="454"/>
                    <a:pt x="522" y="454"/>
                  </a:cubicBezTo>
                  <a:cubicBezTo>
                    <a:pt x="523" y="454"/>
                    <a:pt x="523" y="454"/>
                    <a:pt x="524" y="454"/>
                  </a:cubicBezTo>
                  <a:cubicBezTo>
                    <a:pt x="576" y="418"/>
                    <a:pt x="645" y="431"/>
                    <a:pt x="688" y="453"/>
                  </a:cubicBezTo>
                  <a:cubicBezTo>
                    <a:pt x="715" y="467"/>
                    <a:pt x="736" y="483"/>
                    <a:pt x="751" y="501"/>
                  </a:cubicBezTo>
                  <a:cubicBezTo>
                    <a:pt x="756" y="508"/>
                    <a:pt x="760" y="516"/>
                    <a:pt x="764" y="524"/>
                  </a:cubicBezTo>
                  <a:cubicBezTo>
                    <a:pt x="768" y="532"/>
                    <a:pt x="772" y="541"/>
                    <a:pt x="778" y="547"/>
                  </a:cubicBezTo>
                  <a:cubicBezTo>
                    <a:pt x="779" y="548"/>
                    <a:pt x="781" y="549"/>
                    <a:pt x="782" y="548"/>
                  </a:cubicBezTo>
                  <a:cubicBezTo>
                    <a:pt x="819" y="524"/>
                    <a:pt x="865" y="521"/>
                    <a:pt x="909" y="540"/>
                  </a:cubicBezTo>
                  <a:cubicBezTo>
                    <a:pt x="922" y="545"/>
                    <a:pt x="935" y="553"/>
                    <a:pt x="947" y="561"/>
                  </a:cubicBezTo>
                  <a:cubicBezTo>
                    <a:pt x="965" y="571"/>
                    <a:pt x="965" y="571"/>
                    <a:pt x="965" y="571"/>
                  </a:cubicBezTo>
                  <a:cubicBezTo>
                    <a:pt x="977" y="578"/>
                    <a:pt x="986" y="588"/>
                    <a:pt x="995" y="598"/>
                  </a:cubicBezTo>
                  <a:cubicBezTo>
                    <a:pt x="1001" y="604"/>
                    <a:pt x="1007" y="610"/>
                    <a:pt x="1015" y="616"/>
                  </a:cubicBezTo>
                  <a:cubicBezTo>
                    <a:pt x="1015" y="617"/>
                    <a:pt x="1016" y="617"/>
                    <a:pt x="1017" y="617"/>
                  </a:cubicBezTo>
                  <a:cubicBezTo>
                    <a:pt x="1018" y="616"/>
                    <a:pt x="1019" y="616"/>
                    <a:pt x="1019" y="615"/>
                  </a:cubicBezTo>
                  <a:cubicBezTo>
                    <a:pt x="1021" y="598"/>
                    <a:pt x="1022" y="581"/>
                    <a:pt x="1022" y="565"/>
                  </a:cubicBezTo>
                  <a:cubicBezTo>
                    <a:pt x="1022" y="538"/>
                    <a:pt x="1019" y="513"/>
                    <a:pt x="1013" y="492"/>
                  </a:cubicBezTo>
                  <a:cubicBezTo>
                    <a:pt x="1005" y="462"/>
                    <a:pt x="995" y="430"/>
                    <a:pt x="980" y="403"/>
                  </a:cubicBezTo>
                  <a:cubicBezTo>
                    <a:pt x="974" y="392"/>
                    <a:pt x="970" y="382"/>
                    <a:pt x="966" y="372"/>
                  </a:cubicBezTo>
                  <a:cubicBezTo>
                    <a:pt x="961" y="361"/>
                    <a:pt x="957" y="349"/>
                    <a:pt x="950" y="337"/>
                  </a:cubicBezTo>
                  <a:cubicBezTo>
                    <a:pt x="949" y="337"/>
                    <a:pt x="949" y="336"/>
                    <a:pt x="948" y="336"/>
                  </a:cubicBezTo>
                  <a:cubicBezTo>
                    <a:pt x="948" y="336"/>
                    <a:pt x="948" y="335"/>
                    <a:pt x="948" y="335"/>
                  </a:cubicBezTo>
                  <a:cubicBezTo>
                    <a:pt x="948" y="335"/>
                    <a:pt x="948" y="335"/>
                    <a:pt x="948" y="335"/>
                  </a:cubicBezTo>
                  <a:cubicBezTo>
                    <a:pt x="888" y="239"/>
                    <a:pt x="820" y="140"/>
                    <a:pt x="715" y="82"/>
                  </a:cubicBezTo>
                  <a:cubicBezTo>
                    <a:pt x="639" y="40"/>
                    <a:pt x="573" y="23"/>
                    <a:pt x="497" y="10"/>
                  </a:cubicBezTo>
                  <a:cubicBezTo>
                    <a:pt x="481" y="7"/>
                    <a:pt x="464" y="6"/>
                    <a:pt x="447" y="5"/>
                  </a:cubicBezTo>
                  <a:cubicBezTo>
                    <a:pt x="429" y="4"/>
                    <a:pt x="429" y="4"/>
                    <a:pt x="429" y="4"/>
                  </a:cubicBezTo>
                  <a:cubicBezTo>
                    <a:pt x="352" y="0"/>
                    <a:pt x="257" y="22"/>
                    <a:pt x="140" y="73"/>
                  </a:cubicBezTo>
                  <a:close/>
                  <a:moveTo>
                    <a:pt x="12" y="175"/>
                  </a:moveTo>
                  <a:cubicBezTo>
                    <a:pt x="53" y="135"/>
                    <a:pt x="89" y="101"/>
                    <a:pt x="142" y="78"/>
                  </a:cubicBezTo>
                  <a:cubicBezTo>
                    <a:pt x="259" y="27"/>
                    <a:pt x="352" y="5"/>
                    <a:pt x="428" y="10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63" y="11"/>
                    <a:pt x="480" y="12"/>
                    <a:pt x="496" y="15"/>
                  </a:cubicBezTo>
                  <a:cubicBezTo>
                    <a:pt x="572" y="28"/>
                    <a:pt x="638" y="45"/>
                    <a:pt x="713" y="87"/>
                  </a:cubicBezTo>
                  <a:cubicBezTo>
                    <a:pt x="816" y="144"/>
                    <a:pt x="883" y="242"/>
                    <a:pt x="943" y="338"/>
                  </a:cubicBezTo>
                  <a:cubicBezTo>
                    <a:pt x="943" y="338"/>
                    <a:pt x="943" y="338"/>
                    <a:pt x="943" y="338"/>
                  </a:cubicBezTo>
                  <a:cubicBezTo>
                    <a:pt x="943" y="339"/>
                    <a:pt x="944" y="339"/>
                    <a:pt x="945" y="340"/>
                  </a:cubicBezTo>
                  <a:cubicBezTo>
                    <a:pt x="945" y="340"/>
                    <a:pt x="945" y="340"/>
                    <a:pt x="945" y="340"/>
                  </a:cubicBezTo>
                  <a:cubicBezTo>
                    <a:pt x="952" y="351"/>
                    <a:pt x="956" y="362"/>
                    <a:pt x="961" y="374"/>
                  </a:cubicBezTo>
                  <a:cubicBezTo>
                    <a:pt x="965" y="384"/>
                    <a:pt x="969" y="395"/>
                    <a:pt x="975" y="405"/>
                  </a:cubicBezTo>
                  <a:cubicBezTo>
                    <a:pt x="990" y="432"/>
                    <a:pt x="1000" y="464"/>
                    <a:pt x="1008" y="493"/>
                  </a:cubicBezTo>
                  <a:cubicBezTo>
                    <a:pt x="1014" y="514"/>
                    <a:pt x="1017" y="539"/>
                    <a:pt x="1017" y="565"/>
                  </a:cubicBezTo>
                  <a:cubicBezTo>
                    <a:pt x="1017" y="579"/>
                    <a:pt x="1016" y="594"/>
                    <a:pt x="1014" y="609"/>
                  </a:cubicBezTo>
                  <a:cubicBezTo>
                    <a:pt x="1009" y="604"/>
                    <a:pt x="1004" y="599"/>
                    <a:pt x="999" y="594"/>
                  </a:cubicBezTo>
                  <a:cubicBezTo>
                    <a:pt x="990" y="584"/>
                    <a:pt x="980" y="574"/>
                    <a:pt x="967" y="567"/>
                  </a:cubicBezTo>
                  <a:cubicBezTo>
                    <a:pt x="967" y="567"/>
                    <a:pt x="950" y="556"/>
                    <a:pt x="950" y="556"/>
                  </a:cubicBezTo>
                  <a:cubicBezTo>
                    <a:pt x="938" y="549"/>
                    <a:pt x="925" y="541"/>
                    <a:pt x="911" y="535"/>
                  </a:cubicBezTo>
                  <a:cubicBezTo>
                    <a:pt x="866" y="516"/>
                    <a:pt x="820" y="519"/>
                    <a:pt x="781" y="542"/>
                  </a:cubicBezTo>
                  <a:cubicBezTo>
                    <a:pt x="776" y="536"/>
                    <a:pt x="772" y="529"/>
                    <a:pt x="768" y="521"/>
                  </a:cubicBezTo>
                  <a:cubicBezTo>
                    <a:pt x="764" y="513"/>
                    <a:pt x="760" y="505"/>
                    <a:pt x="755" y="498"/>
                  </a:cubicBezTo>
                  <a:cubicBezTo>
                    <a:pt x="740" y="479"/>
                    <a:pt x="718" y="463"/>
                    <a:pt x="690" y="448"/>
                  </a:cubicBezTo>
                  <a:cubicBezTo>
                    <a:pt x="646" y="426"/>
                    <a:pt x="577" y="413"/>
                    <a:pt x="524" y="448"/>
                  </a:cubicBezTo>
                  <a:cubicBezTo>
                    <a:pt x="498" y="372"/>
                    <a:pt x="414" y="320"/>
                    <a:pt x="345" y="314"/>
                  </a:cubicBezTo>
                  <a:cubicBezTo>
                    <a:pt x="309" y="310"/>
                    <a:pt x="271" y="309"/>
                    <a:pt x="243" y="324"/>
                  </a:cubicBezTo>
                  <a:cubicBezTo>
                    <a:pt x="242" y="307"/>
                    <a:pt x="217" y="266"/>
                    <a:pt x="214" y="263"/>
                  </a:cubicBezTo>
                  <a:cubicBezTo>
                    <a:pt x="200" y="243"/>
                    <a:pt x="181" y="225"/>
                    <a:pt x="156" y="210"/>
                  </a:cubicBezTo>
                  <a:cubicBezTo>
                    <a:pt x="132" y="195"/>
                    <a:pt x="106" y="185"/>
                    <a:pt x="78" y="178"/>
                  </a:cubicBezTo>
                  <a:cubicBezTo>
                    <a:pt x="62" y="175"/>
                    <a:pt x="47" y="176"/>
                    <a:pt x="33" y="177"/>
                  </a:cubicBezTo>
                  <a:cubicBezTo>
                    <a:pt x="26" y="177"/>
                    <a:pt x="17" y="178"/>
                    <a:pt x="9" y="178"/>
                  </a:cubicBezTo>
                  <a:cubicBezTo>
                    <a:pt x="10" y="176"/>
                    <a:pt x="12" y="175"/>
                    <a:pt x="12" y="1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8" name="Freeform 197"/>
            <p:cNvSpPr>
              <a:spLocks noEditPoints="1" noChangeArrowheads="1"/>
            </p:cNvSpPr>
            <p:nvPr/>
          </p:nvSpPr>
          <p:spPr bwMode="auto">
            <a:xfrm>
              <a:off x="3629" y="1766"/>
              <a:ext cx="71" cy="78"/>
            </a:xfrm>
            <a:custGeom>
              <a:avLst/>
              <a:gdLst>
                <a:gd name="T0" fmla="*/ 16 w 49"/>
                <a:gd name="T1" fmla="*/ 6 h 54"/>
                <a:gd name="T2" fmla="*/ 14 w 49"/>
                <a:gd name="T3" fmla="*/ 8 h 54"/>
                <a:gd name="T4" fmla="*/ 11 w 49"/>
                <a:gd name="T5" fmla="*/ 9 h 54"/>
                <a:gd name="T6" fmla="*/ 5 w 49"/>
                <a:gd name="T7" fmla="*/ 16 h 54"/>
                <a:gd name="T8" fmla="*/ 0 w 49"/>
                <a:gd name="T9" fmla="*/ 27 h 54"/>
                <a:gd name="T10" fmla="*/ 0 w 49"/>
                <a:gd name="T11" fmla="*/ 27 h 54"/>
                <a:gd name="T12" fmla="*/ 18 w 49"/>
                <a:gd name="T13" fmla="*/ 52 h 54"/>
                <a:gd name="T14" fmla="*/ 39 w 49"/>
                <a:gd name="T15" fmla="*/ 44 h 54"/>
                <a:gd name="T16" fmla="*/ 40 w 49"/>
                <a:gd name="T17" fmla="*/ 42 h 54"/>
                <a:gd name="T18" fmla="*/ 48 w 49"/>
                <a:gd name="T19" fmla="*/ 27 h 54"/>
                <a:gd name="T20" fmla="*/ 49 w 49"/>
                <a:gd name="T21" fmla="*/ 23 h 54"/>
                <a:gd name="T22" fmla="*/ 33 w 49"/>
                <a:gd name="T23" fmla="*/ 4 h 54"/>
                <a:gd name="T24" fmla="*/ 16 w 49"/>
                <a:gd name="T25" fmla="*/ 6 h 54"/>
                <a:gd name="T26" fmla="*/ 13 w 49"/>
                <a:gd name="T27" fmla="*/ 17 h 54"/>
                <a:gd name="T28" fmla="*/ 17 w 49"/>
                <a:gd name="T29" fmla="*/ 29 h 54"/>
                <a:gd name="T30" fmla="*/ 29 w 49"/>
                <a:gd name="T31" fmla="*/ 38 h 54"/>
                <a:gd name="T32" fmla="*/ 38 w 49"/>
                <a:gd name="T33" fmla="*/ 25 h 54"/>
                <a:gd name="T34" fmla="*/ 39 w 49"/>
                <a:gd name="T35" fmla="*/ 29 h 54"/>
                <a:gd name="T36" fmla="*/ 36 w 49"/>
                <a:gd name="T37" fmla="*/ 39 h 54"/>
                <a:gd name="T38" fmla="*/ 23 w 49"/>
                <a:gd name="T39" fmla="*/ 45 h 54"/>
                <a:gd name="T40" fmla="*/ 9 w 49"/>
                <a:gd name="T41" fmla="*/ 31 h 54"/>
                <a:gd name="T42" fmla="*/ 9 w 49"/>
                <a:gd name="T43" fmla="*/ 24 h 54"/>
                <a:gd name="T44" fmla="*/ 10 w 49"/>
                <a:gd name="T45" fmla="*/ 19 h 54"/>
                <a:gd name="T46" fmla="*/ 13 w 49"/>
                <a:gd name="T47" fmla="*/ 17 h 54"/>
                <a:gd name="T48" fmla="*/ 35 w 49"/>
                <a:gd name="T49" fmla="*/ 19 h 54"/>
                <a:gd name="T50" fmla="*/ 30 w 49"/>
                <a:gd name="T51" fmla="*/ 23 h 54"/>
                <a:gd name="T52" fmla="*/ 25 w 49"/>
                <a:gd name="T53" fmla="*/ 31 h 54"/>
                <a:gd name="T54" fmla="*/ 21 w 49"/>
                <a:gd name="T55" fmla="*/ 27 h 54"/>
                <a:gd name="T56" fmla="*/ 18 w 49"/>
                <a:gd name="T57" fmla="*/ 15 h 54"/>
                <a:gd name="T58" fmla="*/ 18 w 49"/>
                <a:gd name="T59" fmla="*/ 13 h 54"/>
                <a:gd name="T60" fmla="*/ 35 w 49"/>
                <a:gd name="T61" fmla="*/ 19 h 54"/>
                <a:gd name="T62" fmla="*/ 32 w 49"/>
                <a:gd name="T63" fmla="*/ 9 h 54"/>
                <a:gd name="T64" fmla="*/ 43 w 49"/>
                <a:gd name="T65" fmla="*/ 23 h 54"/>
                <a:gd name="T66" fmla="*/ 43 w 49"/>
                <a:gd name="T67" fmla="*/ 24 h 54"/>
                <a:gd name="T68" fmla="*/ 39 w 49"/>
                <a:gd name="T69" fmla="*/ 16 h 54"/>
                <a:gd name="T70" fmla="*/ 22 w 49"/>
                <a:gd name="T71" fmla="*/ 8 h 54"/>
                <a:gd name="T72" fmla="*/ 32 w 49"/>
                <a:gd name="T7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54">
                  <a:moveTo>
                    <a:pt x="16" y="6"/>
                  </a:moveTo>
                  <a:cubicBezTo>
                    <a:pt x="15" y="7"/>
                    <a:pt x="15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2" y="19"/>
                    <a:pt x="0" y="23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9" y="49"/>
                    <a:pt x="18" y="52"/>
                  </a:cubicBezTo>
                  <a:cubicBezTo>
                    <a:pt x="23" y="54"/>
                    <a:pt x="32" y="54"/>
                    <a:pt x="39" y="44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4" y="38"/>
                    <a:pt x="47" y="32"/>
                    <a:pt x="48" y="27"/>
                  </a:cubicBezTo>
                  <a:cubicBezTo>
                    <a:pt x="49" y="25"/>
                    <a:pt x="49" y="24"/>
                    <a:pt x="49" y="23"/>
                  </a:cubicBezTo>
                  <a:cubicBezTo>
                    <a:pt x="49" y="15"/>
                    <a:pt x="43" y="8"/>
                    <a:pt x="33" y="4"/>
                  </a:cubicBezTo>
                  <a:cubicBezTo>
                    <a:pt x="23" y="0"/>
                    <a:pt x="18" y="3"/>
                    <a:pt x="16" y="6"/>
                  </a:cubicBezTo>
                  <a:close/>
                  <a:moveTo>
                    <a:pt x="13" y="17"/>
                  </a:moveTo>
                  <a:cubicBezTo>
                    <a:pt x="13" y="21"/>
                    <a:pt x="15" y="25"/>
                    <a:pt x="17" y="29"/>
                  </a:cubicBezTo>
                  <a:cubicBezTo>
                    <a:pt x="20" y="35"/>
                    <a:pt x="25" y="38"/>
                    <a:pt x="29" y="38"/>
                  </a:cubicBezTo>
                  <a:cubicBezTo>
                    <a:pt x="33" y="37"/>
                    <a:pt x="36" y="33"/>
                    <a:pt x="38" y="25"/>
                  </a:cubicBezTo>
                  <a:cubicBezTo>
                    <a:pt x="39" y="26"/>
                    <a:pt x="39" y="28"/>
                    <a:pt x="39" y="29"/>
                  </a:cubicBezTo>
                  <a:cubicBezTo>
                    <a:pt x="39" y="32"/>
                    <a:pt x="38" y="36"/>
                    <a:pt x="36" y="39"/>
                  </a:cubicBezTo>
                  <a:cubicBezTo>
                    <a:pt x="32" y="43"/>
                    <a:pt x="28" y="45"/>
                    <a:pt x="23" y="45"/>
                  </a:cubicBezTo>
                  <a:cubicBezTo>
                    <a:pt x="15" y="46"/>
                    <a:pt x="11" y="38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1" y="18"/>
                    <a:pt x="12" y="17"/>
                    <a:pt x="13" y="17"/>
                  </a:cubicBezTo>
                  <a:close/>
                  <a:moveTo>
                    <a:pt x="35" y="19"/>
                  </a:moveTo>
                  <a:cubicBezTo>
                    <a:pt x="34" y="19"/>
                    <a:pt x="30" y="23"/>
                    <a:pt x="30" y="23"/>
                  </a:cubicBezTo>
                  <a:cubicBezTo>
                    <a:pt x="27" y="24"/>
                    <a:pt x="27" y="25"/>
                    <a:pt x="25" y="31"/>
                  </a:cubicBezTo>
                  <a:cubicBezTo>
                    <a:pt x="23" y="30"/>
                    <a:pt x="22" y="28"/>
                    <a:pt x="21" y="27"/>
                  </a:cubicBezTo>
                  <a:cubicBezTo>
                    <a:pt x="19" y="23"/>
                    <a:pt x="18" y="18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24" y="12"/>
                    <a:pt x="30" y="15"/>
                    <a:pt x="35" y="19"/>
                  </a:cubicBezTo>
                  <a:close/>
                  <a:moveTo>
                    <a:pt x="32" y="9"/>
                  </a:moveTo>
                  <a:cubicBezTo>
                    <a:pt x="39" y="12"/>
                    <a:pt x="43" y="17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1"/>
                    <a:pt x="41" y="19"/>
                    <a:pt x="39" y="16"/>
                  </a:cubicBezTo>
                  <a:cubicBezTo>
                    <a:pt x="35" y="11"/>
                    <a:pt x="29" y="8"/>
                    <a:pt x="22" y="8"/>
                  </a:cubicBezTo>
                  <a:cubicBezTo>
                    <a:pt x="25" y="7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9" name="Freeform 198"/>
            <p:cNvSpPr>
              <a:spLocks noEditPoints="1" noChangeArrowheads="1"/>
            </p:cNvSpPr>
            <p:nvPr/>
          </p:nvSpPr>
          <p:spPr bwMode="auto">
            <a:xfrm>
              <a:off x="3555" y="1458"/>
              <a:ext cx="67" cy="56"/>
            </a:xfrm>
            <a:custGeom>
              <a:avLst/>
              <a:gdLst>
                <a:gd name="T0" fmla="*/ 27 w 46"/>
                <a:gd name="T1" fmla="*/ 1 h 39"/>
                <a:gd name="T2" fmla="*/ 17 w 46"/>
                <a:gd name="T3" fmla="*/ 5 h 39"/>
                <a:gd name="T4" fmla="*/ 17 w 46"/>
                <a:gd name="T5" fmla="*/ 4 h 39"/>
                <a:gd name="T6" fmla="*/ 13 w 46"/>
                <a:gd name="T7" fmla="*/ 4 h 39"/>
                <a:gd name="T8" fmla="*/ 4 w 46"/>
                <a:gd name="T9" fmla="*/ 28 h 39"/>
                <a:gd name="T10" fmla="*/ 33 w 46"/>
                <a:gd name="T11" fmla="*/ 35 h 39"/>
                <a:gd name="T12" fmla="*/ 42 w 46"/>
                <a:gd name="T13" fmla="*/ 12 h 39"/>
                <a:gd name="T14" fmla="*/ 27 w 46"/>
                <a:gd name="T15" fmla="*/ 1 h 39"/>
                <a:gd name="T16" fmla="*/ 9 w 46"/>
                <a:gd name="T17" fmla="*/ 25 h 39"/>
                <a:gd name="T18" fmla="*/ 8 w 46"/>
                <a:gd name="T19" fmla="*/ 21 h 39"/>
                <a:gd name="T20" fmla="*/ 11 w 46"/>
                <a:gd name="T21" fmla="*/ 13 h 39"/>
                <a:gd name="T22" fmla="*/ 11 w 46"/>
                <a:gd name="T23" fmla="*/ 15 h 39"/>
                <a:gd name="T24" fmla="*/ 11 w 46"/>
                <a:gd name="T25" fmla="*/ 17 h 39"/>
                <a:gd name="T26" fmla="*/ 23 w 46"/>
                <a:gd name="T27" fmla="*/ 31 h 39"/>
                <a:gd name="T28" fmla="*/ 9 w 46"/>
                <a:gd name="T29" fmla="*/ 25 h 39"/>
                <a:gd name="T30" fmla="*/ 16 w 46"/>
                <a:gd name="T31" fmla="*/ 17 h 39"/>
                <a:gd name="T32" fmla="*/ 16 w 46"/>
                <a:gd name="T33" fmla="*/ 16 h 39"/>
                <a:gd name="T34" fmla="*/ 27 w 46"/>
                <a:gd name="T35" fmla="*/ 6 h 39"/>
                <a:gd name="T36" fmla="*/ 37 w 46"/>
                <a:gd name="T37" fmla="*/ 14 h 39"/>
                <a:gd name="T38" fmla="*/ 38 w 46"/>
                <a:gd name="T39" fmla="*/ 20 h 39"/>
                <a:gd name="T40" fmla="*/ 33 w 46"/>
                <a:gd name="T41" fmla="*/ 29 h 39"/>
                <a:gd name="T42" fmla="*/ 33 w 46"/>
                <a:gd name="T43" fmla="*/ 27 h 39"/>
                <a:gd name="T44" fmla="*/ 35 w 46"/>
                <a:gd name="T45" fmla="*/ 16 h 39"/>
                <a:gd name="T46" fmla="*/ 35 w 46"/>
                <a:gd name="T47" fmla="*/ 14 h 39"/>
                <a:gd name="T48" fmla="*/ 32 w 46"/>
                <a:gd name="T49" fmla="*/ 11 h 39"/>
                <a:gd name="T50" fmla="*/ 20 w 46"/>
                <a:gd name="T51" fmla="*/ 16 h 39"/>
                <a:gd name="T52" fmla="*/ 19 w 46"/>
                <a:gd name="T53" fmla="*/ 19 h 39"/>
                <a:gd name="T54" fmla="*/ 21 w 46"/>
                <a:gd name="T55" fmla="*/ 24 h 39"/>
                <a:gd name="T56" fmla="*/ 22 w 46"/>
                <a:gd name="T57" fmla="*/ 24 h 39"/>
                <a:gd name="T58" fmla="*/ 16 w 46"/>
                <a:gd name="T59" fmla="*/ 17 h 39"/>
                <a:gd name="T60" fmla="*/ 24 w 46"/>
                <a:gd name="T61" fmla="*/ 26 h 39"/>
                <a:gd name="T62" fmla="*/ 26 w 46"/>
                <a:gd name="T63" fmla="*/ 27 h 39"/>
                <a:gd name="T64" fmla="*/ 24 w 46"/>
                <a:gd name="T65" fmla="*/ 26 h 39"/>
                <a:gd name="T66" fmla="*/ 30 w 46"/>
                <a:gd name="T67" fmla="*/ 17 h 39"/>
                <a:gd name="T68" fmla="*/ 28 w 46"/>
                <a:gd name="T69" fmla="*/ 25 h 39"/>
                <a:gd name="T70" fmla="*/ 28 w 46"/>
                <a:gd name="T71" fmla="*/ 27 h 39"/>
                <a:gd name="T72" fmla="*/ 26 w 46"/>
                <a:gd name="T73" fmla="*/ 27 h 39"/>
                <a:gd name="T74" fmla="*/ 26 w 46"/>
                <a:gd name="T75" fmla="*/ 27 h 39"/>
                <a:gd name="T76" fmla="*/ 26 w 46"/>
                <a:gd name="T77" fmla="*/ 27 h 39"/>
                <a:gd name="T78" fmla="*/ 24 w 46"/>
                <a:gd name="T79" fmla="*/ 26 h 39"/>
                <a:gd name="T80" fmla="*/ 23 w 46"/>
                <a:gd name="T81" fmla="*/ 25 h 39"/>
                <a:gd name="T82" fmla="*/ 23 w 46"/>
                <a:gd name="T83" fmla="*/ 24 h 39"/>
                <a:gd name="T84" fmla="*/ 24 w 46"/>
                <a:gd name="T85" fmla="*/ 22 h 39"/>
                <a:gd name="T86" fmla="*/ 26 w 46"/>
                <a:gd name="T87" fmla="*/ 22 h 39"/>
                <a:gd name="T88" fmla="*/ 25 w 46"/>
                <a:gd name="T89" fmla="*/ 20 h 39"/>
                <a:gd name="T90" fmla="*/ 25 w 46"/>
                <a:gd name="T91" fmla="*/ 19 h 39"/>
                <a:gd name="T92" fmla="*/ 25 w 46"/>
                <a:gd name="T93" fmla="*/ 19 h 39"/>
                <a:gd name="T94" fmla="*/ 30 w 46"/>
                <a:gd name="T95" fmla="*/ 17 h 39"/>
                <a:gd name="T96" fmla="*/ 20 w 46"/>
                <a:gd name="T97" fmla="*/ 17 h 39"/>
                <a:gd name="T98" fmla="*/ 20 w 46"/>
                <a:gd name="T99" fmla="*/ 16 h 39"/>
                <a:gd name="T100" fmla="*/ 20 w 46"/>
                <a:gd name="T101" fmla="*/ 16 h 39"/>
                <a:gd name="T102" fmla="*/ 20 w 46"/>
                <a:gd name="T103" fmla="*/ 17 h 39"/>
                <a:gd name="T104" fmla="*/ 26 w 46"/>
                <a:gd name="T105" fmla="*/ 27 h 39"/>
                <a:gd name="T106" fmla="*/ 26 w 46"/>
                <a:gd name="T107" fmla="*/ 27 h 39"/>
                <a:gd name="T108" fmla="*/ 26 w 46"/>
                <a:gd name="T109" fmla="*/ 27 h 39"/>
                <a:gd name="T110" fmla="*/ 26 w 46"/>
                <a:gd name="T11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" h="39">
                  <a:moveTo>
                    <a:pt x="27" y="1"/>
                  </a:moveTo>
                  <a:cubicBezTo>
                    <a:pt x="23" y="1"/>
                    <a:pt x="20" y="3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3"/>
                    <a:pt x="14" y="3"/>
                    <a:pt x="13" y="4"/>
                  </a:cubicBezTo>
                  <a:cubicBezTo>
                    <a:pt x="0" y="15"/>
                    <a:pt x="2" y="23"/>
                    <a:pt x="4" y="28"/>
                  </a:cubicBezTo>
                  <a:cubicBezTo>
                    <a:pt x="9" y="36"/>
                    <a:pt x="23" y="39"/>
                    <a:pt x="33" y="35"/>
                  </a:cubicBezTo>
                  <a:cubicBezTo>
                    <a:pt x="37" y="33"/>
                    <a:pt x="46" y="27"/>
                    <a:pt x="42" y="12"/>
                  </a:cubicBezTo>
                  <a:cubicBezTo>
                    <a:pt x="40" y="5"/>
                    <a:pt x="34" y="0"/>
                    <a:pt x="27" y="1"/>
                  </a:cubicBezTo>
                  <a:close/>
                  <a:moveTo>
                    <a:pt x="9" y="25"/>
                  </a:moveTo>
                  <a:cubicBezTo>
                    <a:pt x="8" y="24"/>
                    <a:pt x="8" y="22"/>
                    <a:pt x="8" y="21"/>
                  </a:cubicBezTo>
                  <a:cubicBezTo>
                    <a:pt x="8" y="18"/>
                    <a:pt x="9" y="15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21"/>
                    <a:pt x="13" y="27"/>
                    <a:pt x="23" y="31"/>
                  </a:cubicBezTo>
                  <a:cubicBezTo>
                    <a:pt x="17" y="31"/>
                    <a:pt x="11" y="29"/>
                    <a:pt x="9" y="25"/>
                  </a:cubicBezTo>
                  <a:close/>
                  <a:moveTo>
                    <a:pt x="16" y="17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22" y="7"/>
                    <a:pt x="27" y="6"/>
                  </a:cubicBezTo>
                  <a:cubicBezTo>
                    <a:pt x="31" y="6"/>
                    <a:pt x="35" y="7"/>
                    <a:pt x="37" y="14"/>
                  </a:cubicBezTo>
                  <a:cubicBezTo>
                    <a:pt x="37" y="16"/>
                    <a:pt x="38" y="18"/>
                    <a:pt x="38" y="20"/>
                  </a:cubicBezTo>
                  <a:cubicBezTo>
                    <a:pt x="38" y="24"/>
                    <a:pt x="36" y="27"/>
                    <a:pt x="33" y="29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4"/>
                    <a:pt x="35" y="21"/>
                    <a:pt x="35" y="16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21" y="13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19" y="21"/>
                    <a:pt x="20" y="22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18" y="22"/>
                    <a:pt x="16" y="19"/>
                    <a:pt x="16" y="17"/>
                  </a:cubicBezTo>
                  <a:close/>
                  <a:moveTo>
                    <a:pt x="24" y="26"/>
                  </a:moveTo>
                  <a:cubicBezTo>
                    <a:pt x="24" y="26"/>
                    <a:pt x="25" y="27"/>
                    <a:pt x="26" y="27"/>
                  </a:cubicBezTo>
                  <a:cubicBezTo>
                    <a:pt x="25" y="27"/>
                    <a:pt x="24" y="27"/>
                    <a:pt x="24" y="26"/>
                  </a:cubicBezTo>
                  <a:close/>
                  <a:moveTo>
                    <a:pt x="30" y="17"/>
                  </a:moveTo>
                  <a:cubicBezTo>
                    <a:pt x="30" y="20"/>
                    <a:pt x="29" y="23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3"/>
                    <a:pt x="24" y="22"/>
                    <a:pt x="24" y="22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1"/>
                    <a:pt x="25" y="21"/>
                    <a:pt x="25" y="20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8" y="18"/>
                    <a:pt x="3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0" name="Freeform 199"/>
            <p:cNvSpPr>
              <a:spLocks noEditPoints="1" noChangeArrowheads="1"/>
            </p:cNvSpPr>
            <p:nvPr/>
          </p:nvSpPr>
          <p:spPr bwMode="auto">
            <a:xfrm>
              <a:off x="4168" y="1695"/>
              <a:ext cx="66" cy="81"/>
            </a:xfrm>
            <a:custGeom>
              <a:avLst/>
              <a:gdLst>
                <a:gd name="T0" fmla="*/ 2 w 46"/>
                <a:gd name="T1" fmla="*/ 13 h 56"/>
                <a:gd name="T2" fmla="*/ 1 w 46"/>
                <a:gd name="T3" fmla="*/ 16 h 56"/>
                <a:gd name="T4" fmla="*/ 2 w 46"/>
                <a:gd name="T5" fmla="*/ 21 h 56"/>
                <a:gd name="T6" fmla="*/ 0 w 46"/>
                <a:gd name="T7" fmla="*/ 32 h 56"/>
                <a:gd name="T8" fmla="*/ 1 w 46"/>
                <a:gd name="T9" fmla="*/ 38 h 56"/>
                <a:gd name="T10" fmla="*/ 18 w 46"/>
                <a:gd name="T11" fmla="*/ 54 h 56"/>
                <a:gd name="T12" fmla="*/ 38 w 46"/>
                <a:gd name="T13" fmla="*/ 47 h 56"/>
                <a:gd name="T14" fmla="*/ 42 w 46"/>
                <a:gd name="T15" fmla="*/ 15 h 56"/>
                <a:gd name="T16" fmla="*/ 22 w 46"/>
                <a:gd name="T17" fmla="*/ 1 h 56"/>
                <a:gd name="T18" fmla="*/ 2 w 46"/>
                <a:gd name="T19" fmla="*/ 13 h 56"/>
                <a:gd name="T20" fmla="*/ 21 w 46"/>
                <a:gd name="T21" fmla="*/ 6 h 56"/>
                <a:gd name="T22" fmla="*/ 37 w 46"/>
                <a:gd name="T23" fmla="*/ 17 h 56"/>
                <a:gd name="T24" fmla="*/ 34 w 46"/>
                <a:gd name="T25" fmla="*/ 44 h 56"/>
                <a:gd name="T26" fmla="*/ 19 w 46"/>
                <a:gd name="T27" fmla="*/ 49 h 56"/>
                <a:gd name="T28" fmla="*/ 6 w 46"/>
                <a:gd name="T29" fmla="*/ 37 h 56"/>
                <a:gd name="T30" fmla="*/ 5 w 46"/>
                <a:gd name="T31" fmla="*/ 32 h 56"/>
                <a:gd name="T32" fmla="*/ 6 w 46"/>
                <a:gd name="T33" fmla="*/ 28 h 56"/>
                <a:gd name="T34" fmla="*/ 22 w 46"/>
                <a:gd name="T35" fmla="*/ 39 h 56"/>
                <a:gd name="T36" fmla="*/ 35 w 46"/>
                <a:gd name="T37" fmla="*/ 37 h 56"/>
                <a:gd name="T38" fmla="*/ 33 w 46"/>
                <a:gd name="T39" fmla="*/ 18 h 56"/>
                <a:gd name="T40" fmla="*/ 22 w 46"/>
                <a:gd name="T41" fmla="*/ 12 h 56"/>
                <a:gd name="T42" fmla="*/ 13 w 46"/>
                <a:gd name="T43" fmla="*/ 28 h 56"/>
                <a:gd name="T44" fmla="*/ 8 w 46"/>
                <a:gd name="T45" fmla="*/ 21 h 56"/>
                <a:gd name="T46" fmla="*/ 16 w 46"/>
                <a:gd name="T47" fmla="*/ 10 h 56"/>
                <a:gd name="T48" fmla="*/ 17 w 46"/>
                <a:gd name="T49" fmla="*/ 8 h 56"/>
                <a:gd name="T50" fmla="*/ 17 w 46"/>
                <a:gd name="T51" fmla="*/ 7 h 56"/>
                <a:gd name="T52" fmla="*/ 16 w 46"/>
                <a:gd name="T53" fmla="*/ 6 h 56"/>
                <a:gd name="T54" fmla="*/ 21 w 46"/>
                <a:gd name="T55" fmla="*/ 6 h 56"/>
                <a:gd name="T56" fmla="*/ 23 w 46"/>
                <a:gd name="T57" fmla="*/ 17 h 56"/>
                <a:gd name="T58" fmla="*/ 28 w 46"/>
                <a:gd name="T59" fmla="*/ 20 h 56"/>
                <a:gd name="T60" fmla="*/ 26 w 46"/>
                <a:gd name="T61" fmla="*/ 22 h 56"/>
                <a:gd name="T62" fmla="*/ 26 w 46"/>
                <a:gd name="T63" fmla="*/ 26 h 56"/>
                <a:gd name="T64" fmla="*/ 25 w 46"/>
                <a:gd name="T65" fmla="*/ 30 h 56"/>
                <a:gd name="T66" fmla="*/ 18 w 46"/>
                <a:gd name="T67" fmla="*/ 30 h 56"/>
                <a:gd name="T68" fmla="*/ 23 w 46"/>
                <a:gd name="T69" fmla="*/ 17 h 56"/>
                <a:gd name="T70" fmla="*/ 28 w 46"/>
                <a:gd name="T71" fmla="*/ 34 h 56"/>
                <a:gd name="T72" fmla="*/ 31 w 46"/>
                <a:gd name="T73" fmla="*/ 27 h 56"/>
                <a:gd name="T74" fmla="*/ 32 w 46"/>
                <a:gd name="T75" fmla="*/ 30 h 56"/>
                <a:gd name="T76" fmla="*/ 31 w 46"/>
                <a:gd name="T77" fmla="*/ 33 h 56"/>
                <a:gd name="T78" fmla="*/ 27 w 46"/>
                <a:gd name="T79" fmla="*/ 35 h 56"/>
                <a:gd name="T80" fmla="*/ 28 w 46"/>
                <a:gd name="T8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56">
                  <a:moveTo>
                    <a:pt x="2" y="13"/>
                  </a:move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2" y="19"/>
                    <a:pt x="2" y="21"/>
                  </a:cubicBezTo>
                  <a:cubicBezTo>
                    <a:pt x="1" y="24"/>
                    <a:pt x="0" y="28"/>
                    <a:pt x="0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3" y="47"/>
                    <a:pt x="9" y="53"/>
                    <a:pt x="18" y="54"/>
                  </a:cubicBezTo>
                  <a:cubicBezTo>
                    <a:pt x="27" y="56"/>
                    <a:pt x="34" y="53"/>
                    <a:pt x="38" y="47"/>
                  </a:cubicBezTo>
                  <a:cubicBezTo>
                    <a:pt x="45" y="38"/>
                    <a:pt x="46" y="25"/>
                    <a:pt x="42" y="15"/>
                  </a:cubicBezTo>
                  <a:cubicBezTo>
                    <a:pt x="38" y="7"/>
                    <a:pt x="31" y="2"/>
                    <a:pt x="22" y="1"/>
                  </a:cubicBezTo>
                  <a:cubicBezTo>
                    <a:pt x="9" y="0"/>
                    <a:pt x="3" y="6"/>
                    <a:pt x="2" y="13"/>
                  </a:cubicBezTo>
                  <a:close/>
                  <a:moveTo>
                    <a:pt x="21" y="6"/>
                  </a:moveTo>
                  <a:cubicBezTo>
                    <a:pt x="30" y="7"/>
                    <a:pt x="35" y="12"/>
                    <a:pt x="37" y="17"/>
                  </a:cubicBezTo>
                  <a:cubicBezTo>
                    <a:pt x="41" y="26"/>
                    <a:pt x="40" y="37"/>
                    <a:pt x="34" y="44"/>
                  </a:cubicBezTo>
                  <a:cubicBezTo>
                    <a:pt x="32" y="47"/>
                    <a:pt x="27" y="50"/>
                    <a:pt x="19" y="49"/>
                  </a:cubicBezTo>
                  <a:cubicBezTo>
                    <a:pt x="10" y="48"/>
                    <a:pt x="7" y="42"/>
                    <a:pt x="6" y="37"/>
                  </a:cubicBezTo>
                  <a:cubicBezTo>
                    <a:pt x="6" y="35"/>
                    <a:pt x="5" y="34"/>
                    <a:pt x="5" y="32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9" y="33"/>
                    <a:pt x="14" y="37"/>
                    <a:pt x="22" y="39"/>
                  </a:cubicBezTo>
                  <a:cubicBezTo>
                    <a:pt x="29" y="41"/>
                    <a:pt x="33" y="39"/>
                    <a:pt x="35" y="37"/>
                  </a:cubicBezTo>
                  <a:cubicBezTo>
                    <a:pt x="39" y="32"/>
                    <a:pt x="36" y="23"/>
                    <a:pt x="33" y="18"/>
                  </a:cubicBezTo>
                  <a:cubicBezTo>
                    <a:pt x="30" y="13"/>
                    <a:pt x="26" y="11"/>
                    <a:pt x="22" y="12"/>
                  </a:cubicBezTo>
                  <a:cubicBezTo>
                    <a:pt x="17" y="13"/>
                    <a:pt x="15" y="19"/>
                    <a:pt x="13" y="28"/>
                  </a:cubicBezTo>
                  <a:cubicBezTo>
                    <a:pt x="11" y="26"/>
                    <a:pt x="9" y="24"/>
                    <a:pt x="8" y="21"/>
                  </a:cubicBezTo>
                  <a:cubicBezTo>
                    <a:pt x="10" y="17"/>
                    <a:pt x="12" y="13"/>
                    <a:pt x="16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8" y="6"/>
                    <a:pt x="19" y="6"/>
                    <a:pt x="21" y="6"/>
                  </a:cubicBezTo>
                  <a:close/>
                  <a:moveTo>
                    <a:pt x="23" y="17"/>
                  </a:moveTo>
                  <a:cubicBezTo>
                    <a:pt x="24" y="17"/>
                    <a:pt x="26" y="18"/>
                    <a:pt x="28" y="20"/>
                  </a:cubicBezTo>
                  <a:cubicBezTo>
                    <a:pt x="27" y="20"/>
                    <a:pt x="26" y="21"/>
                    <a:pt x="26" y="2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4" y="30"/>
                    <a:pt x="22" y="31"/>
                    <a:pt x="18" y="30"/>
                  </a:cubicBezTo>
                  <a:cubicBezTo>
                    <a:pt x="19" y="19"/>
                    <a:pt x="23" y="17"/>
                    <a:pt x="23" y="17"/>
                  </a:cubicBezTo>
                  <a:close/>
                  <a:moveTo>
                    <a:pt x="28" y="34"/>
                  </a:moveTo>
                  <a:cubicBezTo>
                    <a:pt x="30" y="32"/>
                    <a:pt x="31" y="30"/>
                    <a:pt x="31" y="27"/>
                  </a:cubicBezTo>
                  <a:cubicBezTo>
                    <a:pt x="31" y="28"/>
                    <a:pt x="32" y="29"/>
                    <a:pt x="32" y="30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5"/>
                    <a:pt x="28" y="35"/>
                    <a:pt x="27" y="35"/>
                  </a:cubicBezTo>
                  <a:cubicBezTo>
                    <a:pt x="27" y="34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1" name="Freeform 200"/>
            <p:cNvSpPr>
              <a:spLocks noChangeArrowheads="1"/>
            </p:cNvSpPr>
            <p:nvPr/>
          </p:nvSpPr>
          <p:spPr bwMode="auto">
            <a:xfrm>
              <a:off x="3961" y="1418"/>
              <a:ext cx="50" cy="76"/>
            </a:xfrm>
            <a:custGeom>
              <a:avLst/>
              <a:gdLst>
                <a:gd name="T0" fmla="*/ 22 w 35"/>
                <a:gd name="T1" fmla="*/ 2 h 53"/>
                <a:gd name="T2" fmla="*/ 4 w 35"/>
                <a:gd name="T3" fmla="*/ 44 h 53"/>
                <a:gd name="T4" fmla="*/ 9 w 35"/>
                <a:gd name="T5" fmla="*/ 47 h 53"/>
                <a:gd name="T6" fmla="*/ 13 w 35"/>
                <a:gd name="T7" fmla="*/ 44 h 53"/>
                <a:gd name="T8" fmla="*/ 13 w 35"/>
                <a:gd name="T9" fmla="*/ 44 h 53"/>
                <a:gd name="T10" fmla="*/ 10 w 35"/>
                <a:gd name="T11" fmla="*/ 41 h 53"/>
                <a:gd name="T12" fmla="*/ 10 w 35"/>
                <a:gd name="T13" fmla="*/ 40 h 53"/>
                <a:gd name="T14" fmla="*/ 17 w 35"/>
                <a:gd name="T15" fmla="*/ 23 h 53"/>
                <a:gd name="T16" fmla="*/ 14 w 35"/>
                <a:gd name="T17" fmla="*/ 40 h 53"/>
                <a:gd name="T18" fmla="*/ 14 w 35"/>
                <a:gd name="T19" fmla="*/ 40 h 53"/>
                <a:gd name="T20" fmla="*/ 14 w 35"/>
                <a:gd name="T21" fmla="*/ 40 h 53"/>
                <a:gd name="T22" fmla="*/ 14 w 35"/>
                <a:gd name="T23" fmla="*/ 40 h 53"/>
                <a:gd name="T24" fmla="*/ 17 w 35"/>
                <a:gd name="T25" fmla="*/ 44 h 53"/>
                <a:gd name="T26" fmla="*/ 18 w 35"/>
                <a:gd name="T27" fmla="*/ 44 h 53"/>
                <a:gd name="T28" fmla="*/ 18 w 35"/>
                <a:gd name="T29" fmla="*/ 45 h 53"/>
                <a:gd name="T30" fmla="*/ 18 w 35"/>
                <a:gd name="T31" fmla="*/ 46 h 53"/>
                <a:gd name="T32" fmla="*/ 18 w 35"/>
                <a:gd name="T33" fmla="*/ 46 h 53"/>
                <a:gd name="T34" fmla="*/ 17 w 35"/>
                <a:gd name="T35" fmla="*/ 47 h 53"/>
                <a:gd name="T36" fmla="*/ 17 w 35"/>
                <a:gd name="T37" fmla="*/ 49 h 53"/>
                <a:gd name="T38" fmla="*/ 18 w 35"/>
                <a:gd name="T39" fmla="*/ 52 h 53"/>
                <a:gd name="T40" fmla="*/ 23 w 35"/>
                <a:gd name="T41" fmla="*/ 51 h 53"/>
                <a:gd name="T42" fmla="*/ 31 w 35"/>
                <a:gd name="T43" fmla="*/ 34 h 53"/>
                <a:gd name="T44" fmla="*/ 34 w 35"/>
                <a:gd name="T45" fmla="*/ 18 h 53"/>
                <a:gd name="T46" fmla="*/ 35 w 35"/>
                <a:gd name="T47" fmla="*/ 18 h 53"/>
                <a:gd name="T48" fmla="*/ 35 w 35"/>
                <a:gd name="T49" fmla="*/ 18 h 53"/>
                <a:gd name="T50" fmla="*/ 35 w 35"/>
                <a:gd name="T51" fmla="*/ 18 h 53"/>
                <a:gd name="T52" fmla="*/ 35 w 35"/>
                <a:gd name="T53" fmla="*/ 18 h 53"/>
                <a:gd name="T54" fmla="*/ 33 w 35"/>
                <a:gd name="T55" fmla="*/ 15 h 53"/>
                <a:gd name="T56" fmla="*/ 35 w 35"/>
                <a:gd name="T57" fmla="*/ 7 h 53"/>
                <a:gd name="T58" fmla="*/ 35 w 35"/>
                <a:gd name="T59" fmla="*/ 7 h 53"/>
                <a:gd name="T60" fmla="*/ 32 w 35"/>
                <a:gd name="T61" fmla="*/ 3 h 53"/>
                <a:gd name="T62" fmla="*/ 29 w 35"/>
                <a:gd name="T63" fmla="*/ 4 h 53"/>
                <a:gd name="T64" fmla="*/ 29 w 35"/>
                <a:gd name="T65" fmla="*/ 4 h 53"/>
                <a:gd name="T66" fmla="*/ 27 w 35"/>
                <a:gd name="T67" fmla="*/ 1 h 53"/>
                <a:gd name="T68" fmla="*/ 22 w 35"/>
                <a:gd name="T6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53">
                  <a:moveTo>
                    <a:pt x="22" y="2"/>
                  </a:moveTo>
                  <a:cubicBezTo>
                    <a:pt x="16" y="8"/>
                    <a:pt x="0" y="35"/>
                    <a:pt x="4" y="44"/>
                  </a:cubicBezTo>
                  <a:cubicBezTo>
                    <a:pt x="5" y="46"/>
                    <a:pt x="7" y="47"/>
                    <a:pt x="9" y="47"/>
                  </a:cubicBezTo>
                  <a:cubicBezTo>
                    <a:pt x="11" y="48"/>
                    <a:pt x="13" y="46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2"/>
                    <a:pt x="12" y="41"/>
                    <a:pt x="10" y="41"/>
                  </a:cubicBezTo>
                  <a:cubicBezTo>
                    <a:pt x="10" y="41"/>
                    <a:pt x="10" y="41"/>
                    <a:pt x="10" y="40"/>
                  </a:cubicBezTo>
                  <a:cubicBezTo>
                    <a:pt x="10" y="37"/>
                    <a:pt x="13" y="30"/>
                    <a:pt x="17" y="23"/>
                  </a:cubicBezTo>
                  <a:cubicBezTo>
                    <a:pt x="16" y="28"/>
                    <a:pt x="15" y="34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2"/>
                    <a:pt x="15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8"/>
                    <a:pt x="17" y="49"/>
                    <a:pt x="17" y="49"/>
                  </a:cubicBezTo>
                  <a:cubicBezTo>
                    <a:pt x="17" y="50"/>
                    <a:pt x="17" y="52"/>
                    <a:pt x="18" y="52"/>
                  </a:cubicBezTo>
                  <a:cubicBezTo>
                    <a:pt x="20" y="53"/>
                    <a:pt x="22" y="53"/>
                    <a:pt x="23" y="51"/>
                  </a:cubicBezTo>
                  <a:cubicBezTo>
                    <a:pt x="27" y="47"/>
                    <a:pt x="29" y="40"/>
                    <a:pt x="31" y="34"/>
                  </a:cubicBezTo>
                  <a:cubicBezTo>
                    <a:pt x="33" y="28"/>
                    <a:pt x="34" y="23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4" y="16"/>
                    <a:pt x="33" y="15"/>
                  </a:cubicBezTo>
                  <a:cubicBezTo>
                    <a:pt x="34" y="12"/>
                    <a:pt x="34" y="10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3" y="4"/>
                    <a:pt x="32" y="3"/>
                  </a:cubicBezTo>
                  <a:cubicBezTo>
                    <a:pt x="30" y="3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1"/>
                    <a:pt x="27" y="1"/>
                  </a:cubicBezTo>
                  <a:cubicBezTo>
                    <a:pt x="25" y="0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2" name="Freeform 201"/>
            <p:cNvSpPr>
              <a:spLocks noChangeArrowheads="1"/>
            </p:cNvSpPr>
            <p:nvPr/>
          </p:nvSpPr>
          <p:spPr bwMode="auto">
            <a:xfrm>
              <a:off x="3953" y="1405"/>
              <a:ext cx="73" cy="104"/>
            </a:xfrm>
            <a:custGeom>
              <a:avLst/>
              <a:gdLst>
                <a:gd name="T0" fmla="*/ 3 w 50"/>
                <a:gd name="T1" fmla="*/ 46 h 72"/>
                <a:gd name="T2" fmla="*/ 1 w 50"/>
                <a:gd name="T3" fmla="*/ 52 h 72"/>
                <a:gd name="T4" fmla="*/ 2 w 50"/>
                <a:gd name="T5" fmla="*/ 55 h 72"/>
                <a:gd name="T6" fmla="*/ 6 w 50"/>
                <a:gd name="T7" fmla="*/ 54 h 72"/>
                <a:gd name="T8" fmla="*/ 8 w 50"/>
                <a:gd name="T9" fmla="*/ 48 h 72"/>
                <a:gd name="T10" fmla="*/ 35 w 50"/>
                <a:gd name="T11" fmla="*/ 7 h 72"/>
                <a:gd name="T12" fmla="*/ 40 w 50"/>
                <a:gd name="T13" fmla="*/ 10 h 72"/>
                <a:gd name="T14" fmla="*/ 31 w 50"/>
                <a:gd name="T15" fmla="*/ 60 h 72"/>
                <a:gd name="T16" fmla="*/ 28 w 50"/>
                <a:gd name="T17" fmla="*/ 69 h 72"/>
                <a:gd name="T18" fmla="*/ 30 w 50"/>
                <a:gd name="T19" fmla="*/ 72 h 72"/>
                <a:gd name="T20" fmla="*/ 33 w 50"/>
                <a:gd name="T21" fmla="*/ 70 h 72"/>
                <a:gd name="T22" fmla="*/ 36 w 50"/>
                <a:gd name="T23" fmla="*/ 61 h 72"/>
                <a:gd name="T24" fmla="*/ 44 w 50"/>
                <a:gd name="T25" fmla="*/ 7 h 72"/>
                <a:gd name="T26" fmla="*/ 36 w 50"/>
                <a:gd name="T27" fmla="*/ 2 h 72"/>
                <a:gd name="T28" fmla="*/ 3 w 50"/>
                <a:gd name="T29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72">
                  <a:moveTo>
                    <a:pt x="3" y="46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4" y="56"/>
                    <a:pt x="5" y="55"/>
                    <a:pt x="6" y="5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3" y="35"/>
                    <a:pt x="25" y="6"/>
                    <a:pt x="35" y="7"/>
                  </a:cubicBezTo>
                  <a:cubicBezTo>
                    <a:pt x="37" y="7"/>
                    <a:pt x="39" y="8"/>
                    <a:pt x="40" y="10"/>
                  </a:cubicBezTo>
                  <a:cubicBezTo>
                    <a:pt x="45" y="19"/>
                    <a:pt x="36" y="46"/>
                    <a:pt x="31" y="6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8" y="71"/>
                    <a:pt x="30" y="72"/>
                  </a:cubicBezTo>
                  <a:cubicBezTo>
                    <a:pt x="31" y="72"/>
                    <a:pt x="33" y="71"/>
                    <a:pt x="33" y="7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43" y="40"/>
                    <a:pt x="50" y="17"/>
                    <a:pt x="44" y="7"/>
                  </a:cubicBezTo>
                  <a:cubicBezTo>
                    <a:pt x="42" y="4"/>
                    <a:pt x="40" y="2"/>
                    <a:pt x="36" y="2"/>
                  </a:cubicBezTo>
                  <a:cubicBezTo>
                    <a:pt x="23" y="0"/>
                    <a:pt x="12" y="24"/>
                    <a:pt x="3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pic>
        <p:nvPicPr>
          <p:cNvPr id="233" name="Picture 232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68" y="1652253"/>
            <a:ext cx="4483706" cy="4119699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2144" y="1625814"/>
            <a:ext cx="4120394" cy="4119699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442908" y="2286248"/>
            <a:ext cx="4719327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1403435" y="3141396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4185</a:t>
              </a: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5342</a:t>
                </a: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1399509" y="4755899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1157</a:t>
            </a: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5159572" y="2333302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5850480" y="3103944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5987</a:t>
              </a: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29041</a:t>
                </a: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883519" y="4614336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23054</a:t>
            </a: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211611" y="375350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11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3400759" y="-2512916"/>
            <a:ext cx="6009024" cy="114506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6205722" y="400095"/>
            <a:ext cx="6085286" cy="576448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806670" y="294429"/>
            <a:ext cx="5983338" cy="58616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pic>
        <p:nvPicPr>
          <p:cNvPr id="11274" name="图片 5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789" y="2524956"/>
            <a:ext cx="1836738" cy="435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5" name="图片 55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263" y="4493779"/>
            <a:ext cx="3122184" cy="22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66"/>
          <p:cNvSpPr txBox="1">
            <a:spLocks noChangeArrowheads="1"/>
          </p:cNvSpPr>
          <p:nvPr/>
        </p:nvSpPr>
        <p:spPr bwMode="auto">
          <a:xfrm>
            <a:off x="1483717" y="686729"/>
            <a:ext cx="359960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2: Tìm x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158929" y="1692319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a) x + 126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= 480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Rectangle 6"/>
          <p:cNvSpPr>
            <a:spLocks noChangeArrowheads="1"/>
          </p:cNvSpPr>
          <p:nvPr/>
        </p:nvSpPr>
        <p:spPr bwMode="auto">
          <a:xfrm>
            <a:off x="6632726" y="1730451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b) x – 209= 435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" name="Rectangle 6"/>
          <p:cNvSpPr>
            <a:spLocks noChangeArrowheads="1"/>
          </p:cNvSpPr>
          <p:nvPr/>
        </p:nvSpPr>
        <p:spPr bwMode="auto">
          <a:xfrm>
            <a:off x="1733080" y="2600017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= 480 - 126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Rectangle 6"/>
          <p:cNvSpPr>
            <a:spLocks noChangeArrowheads="1"/>
          </p:cNvSpPr>
          <p:nvPr/>
        </p:nvSpPr>
        <p:spPr bwMode="auto">
          <a:xfrm>
            <a:off x="1798578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 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= 354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7355453" y="257642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= 435 + 209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7355453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= 644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41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2" grpId="0" animBg="1"/>
      <p:bldP spid="71" grpId="0" animBg="1"/>
      <p:bldP spid="29" grpId="0"/>
      <p:bldP spid="30" grpId="0"/>
      <p:bldP spid="31" grpId="0"/>
      <p:bldP spid="32" grpId="0"/>
      <p:bldP spid="33" grpId="0"/>
      <p:bldP spid="34" grpId="0"/>
      <p:bldP spid="1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447</Words>
  <Application>Microsoft Office PowerPoint</Application>
  <PresentationFormat>Widescreen</PresentationFormat>
  <Paragraphs>100</Paragraphs>
  <Slides>14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5" baseType="lpstr">
      <vt:lpstr>等线</vt:lpstr>
      <vt:lpstr>Arial</vt:lpstr>
      <vt:lpstr>Calibri</vt:lpstr>
      <vt:lpstr>Calibri Light</vt:lpstr>
      <vt:lpstr>Cambria</vt:lpstr>
      <vt:lpstr>UTM A&amp;S Heartbeat</vt:lpstr>
      <vt:lpstr>UTM Androgyne</vt:lpstr>
      <vt:lpstr>UTM Colossalis</vt:lpstr>
      <vt:lpstr>UTM Showcard</vt:lpstr>
      <vt:lpstr>字魂59号-创粗黑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ASUS</cp:lastModifiedBy>
  <cp:revision>1</cp:revision>
  <dcterms:created xsi:type="dcterms:W3CDTF">2022-04-23T01:33:23Z</dcterms:created>
  <dcterms:modified xsi:type="dcterms:W3CDTF">2022-04-23T01:35:18Z</dcterms:modified>
</cp:coreProperties>
</file>