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5" r:id="rId3"/>
    <p:sldId id="268" r:id="rId4"/>
    <p:sldId id="269" r:id="rId5"/>
    <p:sldId id="260" r:id="rId6"/>
    <p:sldId id="259" r:id="rId7"/>
    <p:sldId id="261" r:id="rId8"/>
    <p:sldId id="263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215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6AA9A-4555-44F5-831A-69DED1A9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6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8600" y="1146773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371600" y="3567906"/>
            <a:ext cx="6858000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577265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0" y="1719263"/>
            <a:ext cx="8839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</a:t>
            </a:r>
            <a:r>
              <a:rPr lang="en-US" sz="36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các em chăm ngoan học giỏi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00"/>
                  </a:gs>
                  <a:gs pos="50000">
                    <a:srgbClr val="99FF33"/>
                  </a:gs>
                  <a:gs pos="100000">
                    <a:srgbClr val="0066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05883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239000" cy="958850"/>
          </a:xfrm>
          <a:prstGeom prst="rect">
            <a:avLst/>
          </a:prstGeom>
          <a:solidFill>
            <a:srgbClr val="EAEAEA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260475" indent="-1260475" eaLnBrk="1" hangingPunct="1"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4702175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525044" y="4147344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28600" y="2852738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6019800" y="3476625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6019800" y="5410200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 hai số khi biết tổng và tỉ số của hai số đó.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562600" y="38862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562600" y="60198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057400" y="282714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980282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4608323"/>
              </p:ext>
            </p:extLst>
          </p:nvPr>
        </p:nvGraphicFramePr>
        <p:xfrm>
          <a:off x="152400" y="2895600"/>
          <a:ext cx="1371600" cy="990600"/>
        </p:xfrm>
        <a:graphic>
          <a:graphicData uri="http://schemas.openxmlformats.org/presentationml/2006/ole">
            <p:oleObj spid="_x0000_s3200" name="Equation" r:id="rId3" imgW="609480" imgH="393480" progId="">
              <p:embed/>
            </p:oleObj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4114800" y="2971800"/>
          <a:ext cx="1600200" cy="990600"/>
        </p:xfrm>
        <a:graphic>
          <a:graphicData uri="http://schemas.openxmlformats.org/presentationml/2006/ole">
            <p:oleObj spid="_x0000_s3201" name="Equation" r:id="rId4" imgW="520474" imgH="393529" progId="">
              <p:embed/>
            </p:oleObj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152400" y="4114800"/>
          <a:ext cx="1371600" cy="990600"/>
        </p:xfrm>
        <a:graphic>
          <a:graphicData uri="http://schemas.openxmlformats.org/presentationml/2006/ole">
            <p:oleObj spid="_x0000_s3202" name="Equation" r:id="rId5" imgW="571252" imgH="393529" progId="">
              <p:embed/>
            </p:oleObj>
          </a:graphicData>
        </a:graphic>
      </p:graphicFrame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p:oleObj spid="_x0000_s3203" name="Equation" r:id="rId6" imgW="435285" imgH="677109" progId="">
              <p:embed/>
            </p:oleObj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5425825"/>
              </p:ext>
            </p:extLst>
          </p:nvPr>
        </p:nvGraphicFramePr>
        <p:xfrm>
          <a:off x="3944938" y="4114800"/>
          <a:ext cx="1558925" cy="990600"/>
        </p:xfrm>
        <a:graphic>
          <a:graphicData uri="http://schemas.openxmlformats.org/presentationml/2006/ole">
            <p:oleObj spid="_x0000_s3204" name="Equation" r:id="rId7" imgW="558720" imgH="393480" progId="">
              <p:embed/>
            </p:oleObj>
          </a:graphicData>
        </a:graphic>
      </p:graphicFrame>
      <p:graphicFrame>
        <p:nvGraphicFramePr>
          <p:cNvPr id="25640" name="Object 40"/>
          <p:cNvGraphicFramePr>
            <a:graphicFrameLocks noChangeAspect="1"/>
          </p:cNvGraphicFramePr>
          <p:nvPr/>
        </p:nvGraphicFramePr>
        <p:xfrm>
          <a:off x="1600200" y="2895600"/>
          <a:ext cx="2133600" cy="990600"/>
        </p:xfrm>
        <a:graphic>
          <a:graphicData uri="http://schemas.openxmlformats.org/presentationml/2006/ole">
            <p:oleObj spid="_x0000_s3205" name="Equation" r:id="rId8" imgW="977476" imgH="393529" progId="">
              <p:embed/>
            </p:oleObj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/>
        </p:nvGraphicFramePr>
        <p:xfrm>
          <a:off x="5791200" y="2971800"/>
          <a:ext cx="2133600" cy="990600"/>
        </p:xfrm>
        <a:graphic>
          <a:graphicData uri="http://schemas.openxmlformats.org/presentationml/2006/ole">
            <p:oleObj spid="_x0000_s3206" name="Equation" r:id="rId9" imgW="977476" imgH="393529" progId="">
              <p:embed/>
            </p:oleObj>
          </a:graphicData>
        </a:graphic>
      </p:graphicFrame>
      <p:graphicFrame>
        <p:nvGraphicFramePr>
          <p:cNvPr id="25642" name="Object 42"/>
          <p:cNvGraphicFramePr>
            <a:graphicFrameLocks noChangeAspect="1"/>
          </p:cNvGraphicFramePr>
          <p:nvPr/>
        </p:nvGraphicFramePr>
        <p:xfrm>
          <a:off x="1676400" y="4114800"/>
          <a:ext cx="1524000" cy="990600"/>
        </p:xfrm>
        <a:graphic>
          <a:graphicData uri="http://schemas.openxmlformats.org/presentationml/2006/ole">
            <p:oleObj spid="_x0000_s3207" name="Equation" r:id="rId10" imgW="596641" imgH="393529" progId="">
              <p:embed/>
            </p:oleObj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8802807"/>
              </p:ext>
            </p:extLst>
          </p:nvPr>
        </p:nvGraphicFramePr>
        <p:xfrm>
          <a:off x="5445125" y="4191000"/>
          <a:ext cx="2674938" cy="990600"/>
        </p:xfrm>
        <a:graphic>
          <a:graphicData uri="http://schemas.openxmlformats.org/presentationml/2006/ole">
            <p:oleObj spid="_x0000_s3208" name="Equation" r:id="rId11" imgW="1206360" imgH="393480" progId="">
              <p:embed/>
            </p:oleObj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70629" y="210710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24628770"/>
              </p:ext>
            </p:extLst>
          </p:nvPr>
        </p:nvGraphicFramePr>
        <p:xfrm>
          <a:off x="609600" y="2505075"/>
          <a:ext cx="1676400" cy="928688"/>
        </p:xfrm>
        <a:graphic>
          <a:graphicData uri="http://schemas.openxmlformats.org/presentationml/2006/ole">
            <p:oleObj spid="_x0000_s4168" name="Equation" r:id="rId3" imgW="711000" imgH="393480" progId="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418797216"/>
              </p:ext>
            </p:extLst>
          </p:nvPr>
        </p:nvGraphicFramePr>
        <p:xfrm>
          <a:off x="2286000" y="2552700"/>
          <a:ext cx="1676400" cy="911225"/>
        </p:xfrm>
        <a:graphic>
          <a:graphicData uri="http://schemas.openxmlformats.org/presentationml/2006/ole">
            <p:oleObj spid="_x0000_s4169" name="Equation" r:id="rId4" imgW="723600" imgH="393480" progId="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3503613"/>
          <a:ext cx="1219200" cy="989012"/>
        </p:xfrm>
        <a:graphic>
          <a:graphicData uri="http://schemas.openxmlformats.org/presentationml/2006/ole">
            <p:oleObj spid="_x0000_s4170" name="Equation" r:id="rId5" imgW="571252" imgH="393529" progId="">
              <p:embed/>
            </p:oleObj>
          </a:graphicData>
        </a:graphic>
      </p:graphicFrame>
      <p:graphicFrame>
        <p:nvGraphicFramePr>
          <p:cNvPr id="30733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09800" y="4416425"/>
          <a:ext cx="1295400" cy="989013"/>
        </p:xfrm>
        <a:graphic>
          <a:graphicData uri="http://schemas.openxmlformats.org/presentationml/2006/ole">
            <p:oleObj spid="_x0000_s4171" name="Equation" r:id="rId6" imgW="558558" imgH="393529" progId="">
              <p:embed/>
            </p:oleObj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2209800" y="5334000"/>
          <a:ext cx="762000" cy="990600"/>
        </p:xfrm>
        <a:graphic>
          <a:graphicData uri="http://schemas.openxmlformats.org/presentationml/2006/ole">
            <p:oleObj spid="_x0000_s4172" name="Equation" r:id="rId7" imgW="317225" imgH="39335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02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457200" y="594518"/>
            <a:ext cx="8229600" cy="42973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 cm,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39790" y="1664670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latin typeface="Arial" charset="0"/>
                </a:rPr>
                <a:t>18cm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 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 x       = 10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(cm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5721565"/>
              </p:ext>
            </p:extLst>
          </p:nvPr>
        </p:nvGraphicFramePr>
        <p:xfrm>
          <a:off x="3464175" y="950363"/>
          <a:ext cx="597875" cy="878437"/>
        </p:xfrm>
        <a:graphic>
          <a:graphicData uri="http://schemas.openxmlformats.org/presentationml/2006/ole">
            <p:oleObj spid="_x0000_s5130" name="Equation" r:id="rId3" imgW="139680" imgH="393480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2943840"/>
              </p:ext>
            </p:extLst>
          </p:nvPr>
        </p:nvGraphicFramePr>
        <p:xfrm>
          <a:off x="2990850" y="4163239"/>
          <a:ext cx="495300" cy="789054"/>
        </p:xfrm>
        <a:graphic>
          <a:graphicData uri="http://schemas.openxmlformats.org/presentationml/2006/ole">
            <p:oleObj spid="_x0000_s5131" name="Equation" r:id="rId4" imgW="139639" imgH="39352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6678" y="1059246"/>
            <a:ext cx="2139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CC0000"/>
                </a:solidFill>
              </a:rPr>
              <a:t>Bài</a:t>
            </a:r>
            <a:r>
              <a:rPr lang="en-US" sz="3000" b="1" dirty="0">
                <a:solidFill>
                  <a:srgbClr val="CC0000"/>
                </a:solidFill>
              </a:rPr>
              <a:t> </a:t>
            </a:r>
            <a:r>
              <a:rPr lang="en-US" sz="3000" b="1" dirty="0" smtClean="0">
                <a:solidFill>
                  <a:srgbClr val="CC0000"/>
                </a:solidFill>
              </a:rPr>
              <a:t>3 :</a:t>
            </a:r>
            <a:endParaRPr lang="en-US" sz="3000" b="1" dirty="0">
              <a:solidFill>
                <a:srgbClr val="CC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21336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048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</a:rPr>
              <a:t>Ta có sơ đồ: 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62000" y="21336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búp bê: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1307" name="AutoShape 43"/>
          <p:cNvSpPr>
            <a:spLocks/>
          </p:cNvSpPr>
          <p:nvPr/>
        </p:nvSpPr>
        <p:spPr bwMode="auto">
          <a:xfrm>
            <a:off x="6324600" y="19812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2605087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smtClean="0">
                <a:solidFill>
                  <a:srgbClr val="CC0000"/>
                </a:solidFill>
              </a:rPr>
              <a:t>63 đồ chơi</a:t>
            </a:r>
            <a:endParaRPr lang="en-US" sz="2800" b="1">
              <a:solidFill>
                <a:srgbClr val="CC0000"/>
              </a:solidFill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90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ô tô: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27432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27432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4290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41148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2743200" y="30480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2743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34290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41148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48006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54864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AutoShape 79"/>
          <p:cNvSpPr>
            <a:spLocks/>
          </p:cNvSpPr>
          <p:nvPr/>
        </p:nvSpPr>
        <p:spPr bwMode="auto">
          <a:xfrm rot="-5400000">
            <a:off x="3238500" y="14859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AutoShape 80"/>
          <p:cNvSpPr>
            <a:spLocks/>
          </p:cNvSpPr>
          <p:nvPr/>
        </p:nvSpPr>
        <p:spPr bwMode="auto">
          <a:xfrm rot="-5400000">
            <a:off x="4305300" y="11049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4343400" y="2362200"/>
            <a:ext cx="37941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29000" y="609600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Bài giải: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752600" y="3795712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Theo sơ đồ, tổng số phần bằng nhau là: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400" y="4329112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2 + 5 = 7 (phần)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5000" y="4648200"/>
            <a:ext cx="6308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ô tô là</a:t>
            </a:r>
            <a:r>
              <a:rPr lang="en-US" sz="2400" b="1">
                <a:solidFill>
                  <a:srgbClr val="CC0000"/>
                </a:solidFill>
              </a:rPr>
              <a:t>: </a:t>
            </a:r>
            <a:endParaRPr lang="en-US" sz="2400" b="1" smtClean="0">
              <a:solidFill>
                <a:srgbClr val="CC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                 63 </a:t>
            </a:r>
            <a:r>
              <a:rPr lang="en-US" sz="2400" b="1">
                <a:solidFill>
                  <a:srgbClr val="CC0000"/>
                </a:solidFill>
              </a:rPr>
              <a:t>: 7 x </a:t>
            </a:r>
            <a:r>
              <a:rPr lang="en-US" sz="2400" b="1" smtClean="0">
                <a:solidFill>
                  <a:srgbClr val="CC0000"/>
                </a:solidFill>
              </a:rPr>
              <a:t>5 </a:t>
            </a:r>
            <a:r>
              <a:rPr lang="en-US" sz="2400" b="1">
                <a:solidFill>
                  <a:srgbClr val="CC0000"/>
                </a:solidFill>
              </a:rPr>
              <a:t>= </a:t>
            </a:r>
            <a:r>
              <a:rPr lang="en-US" sz="2400" b="1" smtClean="0">
                <a:solidFill>
                  <a:srgbClr val="CC0000"/>
                </a:solidFill>
              </a:rPr>
              <a:t>45 (ô tô)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743200" y="56388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CC0000"/>
                </a:solidFill>
              </a:rPr>
              <a:t>Đáp số: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057650" y="5648623"/>
            <a:ext cx="336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CC0000"/>
                </a:solidFill>
              </a:rPr>
              <a:t>45 ô tô</a:t>
            </a:r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0"/>
      <p:bldP spid="11307" grpId="0" animBg="1"/>
      <p:bldP spid="11308" grpId="0"/>
      <p:bldP spid="11309" grpId="0"/>
      <p:bldP spid="11330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3" grpId="0" animBg="1"/>
      <p:bldP spid="11344" grpId="0" animBg="1"/>
      <p:bldP spid="11346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79008638"/>
              </p:ext>
            </p:extLst>
          </p:nvPr>
        </p:nvGraphicFramePr>
        <p:xfrm>
          <a:off x="8008940" y="109526"/>
          <a:ext cx="593725" cy="1069668"/>
        </p:xfrm>
        <a:graphic>
          <a:graphicData uri="http://schemas.openxmlformats.org/presentationml/2006/ole">
            <p:oleObj spid="_x0000_s1056" name="Equation" r:id="rId3" imgW="152334" imgH="393529" progId="Equation.3">
              <p:embed/>
            </p:oleObj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862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12800" y="30099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12800" y="34766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90800" y="3733799"/>
            <a:ext cx="57912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582863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0198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624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2390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6294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057903" y="1409699"/>
            <a:ext cx="152398" cy="4343401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2711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753054" y="4228781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429000" y="4724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25625" y="5173663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98371" y="561766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35 </a:t>
            </a:r>
            <a:r>
              <a:rPr lang="en-US" sz="2400" dirty="0"/>
              <a:t>: </a:t>
            </a:r>
            <a:r>
              <a:rPr lang="en-US" sz="2400" dirty="0" smtClean="0"/>
              <a:t>7     2 </a:t>
            </a:r>
            <a:r>
              <a:rPr lang="en-US" sz="2400" dirty="0"/>
              <a:t>= 10 (</a:t>
            </a:r>
            <a:r>
              <a:rPr lang="en-US" sz="2400" dirty="0" err="1"/>
              <a:t>tuổi</a:t>
            </a:r>
            <a:r>
              <a:rPr lang="en-US" sz="2400" dirty="0"/>
              <a:t>)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83227222"/>
              </p:ext>
            </p:extLst>
          </p:nvPr>
        </p:nvGraphicFramePr>
        <p:xfrm>
          <a:off x="4067906" y="5701203"/>
          <a:ext cx="298450" cy="331787"/>
        </p:xfrm>
        <a:graphic>
          <a:graphicData uri="http://schemas.openxmlformats.org/presentationml/2006/ole">
            <p:oleObj spid="_x0000_s1057" name="Equation" r:id="rId4" imgW="114102" imgH="126780" progId="Equation.3">
              <p:embed/>
            </p:oleObj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65662" y="613169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4102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565775" y="31892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576513" y="3276599"/>
            <a:ext cx="1385887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590800" y="32162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962400" y="32004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276600" y="32242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175794" y="2478881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582863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962400" y="3268663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276600" y="366799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665662" y="36576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83820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78486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/>
      <p:bldP spid="12307" grpId="0"/>
      <p:bldP spid="12308" grpId="0"/>
      <p:bldP spid="12309" grpId="0"/>
      <p:bldP spid="12311" grpId="0"/>
      <p:bldP spid="12314" grpId="0"/>
      <p:bldP spid="12315" grpId="0" animBg="1"/>
      <p:bldP spid="12316" grpId="0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1242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32004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2915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r>
              <a:rPr lang="en-US" sz="2400" dirty="0" smtClean="0"/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12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200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</a:t>
            </a:r>
            <a:endParaRPr lang="en-US" sz="3200" b="1"/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</a:t>
            </a:r>
            <a:endParaRPr lang="en-US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4114800" y="4901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D</a:t>
            </a:r>
            <a:endParaRPr lang="en-US" sz="3200" b="1"/>
          </a:p>
        </p:txBody>
      </p:sp>
      <p:sp>
        <p:nvSpPr>
          <p:cNvPr id="17" name="Oval 16"/>
          <p:cNvSpPr/>
          <p:nvPr/>
        </p:nvSpPr>
        <p:spPr>
          <a:xfrm>
            <a:off x="4114800" y="3276600"/>
            <a:ext cx="533400" cy="457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394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41</cp:revision>
  <dcterms:created xsi:type="dcterms:W3CDTF">2016-04-03T02:55:46Z</dcterms:created>
  <dcterms:modified xsi:type="dcterms:W3CDTF">2022-03-28T03:48:04Z</dcterms:modified>
</cp:coreProperties>
</file>