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74" r:id="rId5"/>
    <p:sldId id="262" r:id="rId6"/>
    <p:sldId id="264" r:id="rId7"/>
    <p:sldId id="266" r:id="rId8"/>
    <p:sldId id="267" r:id="rId9"/>
    <p:sldId id="268" r:id="rId10"/>
    <p:sldId id="263" r:id="rId11"/>
    <p:sldId id="269" r:id="rId12"/>
    <p:sldId id="271" r:id="rId13"/>
    <p:sldId id="272" r:id="rId14"/>
    <p:sldId id="273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9B76-C75D-4D94-AE8C-512BF6632D85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17938-387C-4ADE-93FF-28109CBA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7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2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2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9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43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9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44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4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3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5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61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3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7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0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C230-B836-4A89-9792-520F619EA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1C2CD-B88F-479A-BB8D-25F3B2428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E474-F768-4643-8BB3-CB3B8142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66F7-E3E1-42B2-8A0C-567CA6FF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4CC3-69E7-4001-BCA3-5EF3AEED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A1BC-947C-4A6E-804B-B4C84052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FAD1D-7EBD-4699-8373-4E85F2804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BFC0-BDBD-4EC7-8061-E986D3A2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CCCB-8E9C-494C-A8B9-51D414C9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6B89-898F-461B-BCEC-1E7B82C4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8F466-85AD-4553-B2F5-338068D52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D83AE-062A-48D0-B4C0-C40712F3C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4DC0E-B064-4BAC-9CCF-FD7F2DF1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EFA50-1421-4B1D-AA3E-31E5AC27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89B3-4AEC-422F-8050-C4010184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333D-4ADA-4DAF-99A2-9541245F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66D9-F327-4B40-9DAD-EB17C18E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58A-A5BF-42C5-90A7-AF52757D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9435-2B93-463D-9E0C-6A54901B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881D-3B97-4597-909D-78720957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7134-A43D-4AB9-AE66-D88F08A6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F7929-7230-4952-9EDB-9CA7AE3C9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D1CCE-3802-414C-8668-E187B886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50472-FA4D-4C4C-A29E-ECB83EA4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E990-F41D-48AA-A7E0-63F8836A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ACD7-45ED-48F8-9FD8-6F34DE64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A1D44-8B57-4EB5-A953-7EEC31334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51FB-9D4E-4B58-8CEF-3E1979D3E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84D7D-689F-4997-B8C1-BCB63AB7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6C1E8-5DB9-468B-B33F-7C930EDE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6CB3A-21C4-4A8F-8CB4-75A34D61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D300-006F-4CBD-ACC3-03E16B49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B09F-1D9F-4B3D-AED6-5ED22E515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E825A-8048-4926-8E18-05AC9E9DB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5CB64-AA5C-43DC-8F33-CF11B0F9C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D030A-1C01-4156-BE15-3C40A7A48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8D479-D64F-460E-88D5-438996AE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6D479-E824-4D06-A09E-5F80B41F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E5990-CC68-43B8-A9E6-D208B941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DFF7-75D1-4DEF-949F-51D71F74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73292-6024-4329-BA2A-64325E13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7C276-EB55-4B2A-9259-9F476BB5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E69F5-03A3-4D10-AF6F-A9AEACFD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43993-4816-4237-895C-9477CDD2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266FB-9EF0-413D-9207-922D895D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71D4E-D4D5-4981-951E-7355DC0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7743-4218-4063-8BDE-1D439DB2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6F2A-AFE0-4C3E-845C-E4B25A38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73B5E-54F7-4779-A0AB-5DB71ED3C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08EE4-287D-4E04-BA1A-53905B13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D4C86-6C72-49D4-9129-F517E1D2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D6A5-01AC-43B9-A8B7-1D7B19AC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4C2A-EA69-4517-80C7-B6E70296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459CE-B0AC-4D7E-8A03-CB9DA6B26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D07C0-03BE-4484-9D5D-B80A2A4F0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36F46-E66A-476E-BE1F-C033E5CB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28DC7-17D7-4DCC-8E43-2CF9F061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20660-7E8E-4771-991E-D5208092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4D6E1-AAE3-4A7C-8184-2E7B9ADC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03283-C914-4EFA-A2AB-43F40178B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02B5-184D-47F4-BF4A-E2CAB5B68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86D6-67C0-470F-9FA3-B6CFDC5ADED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BA40-ACBC-42A5-9EBB-866DC9951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8878-E9FA-4C94-86F4-D54DF9A6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5C27-95C9-4DD1-993F-751B88C5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" b="89991" l="1689" r="97646">
                        <a14:backgroundMark x1="44831" y1="58934" x2="46725" y2="66230"/>
                        <a14:backgroundMark x1="55834" y1="62582" x2="48823" y2="72498"/>
                        <a14:backgroundMark x1="60645" y1="55847" x2="70471" y2="53695"/>
                        <a14:backgroundMark x1="77738" y1="62862" x2="85415" y2="65201"/>
                        <a14:backgroundMark x1="79734" y1="52198" x2="88280" y2="52479"/>
                        <a14:backgroundMark x1="59110" y1="47708" x2="60645" y2="51356"/>
                        <a14:backgroundMark x1="64227" y1="49298" x2="67656" y2="45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0" y="236890"/>
            <a:ext cx="5380585" cy="4441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068311">
            <a:off x="242866" y="324446"/>
            <a:ext cx="4271945" cy="76944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0" i="0" u="none" strike="noStrike" kern="1200" cap="none" spc="0" normalizeH="0" baseline="0" noProof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Luyện</a:t>
            </a:r>
            <a:r>
              <a:rPr kumimoji="1" lang="en-US" altLang="zh-CN" sz="4400" b="0" i="0" u="none" strike="noStrike" kern="1200" cap="none" spc="0" normalizeH="0" noProof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 </a:t>
            </a:r>
            <a:r>
              <a:rPr kumimoji="1" lang="en-US" altLang="zh-CN" sz="4400" b="0" i="0" u="none" strike="noStrike" kern="1200" cap="none" spc="0" normalizeH="0" noProof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từ</a:t>
            </a:r>
            <a:r>
              <a:rPr kumimoji="1" lang="en-US" altLang="zh-CN" sz="4400" b="0" i="0" u="none" strike="noStrike" kern="1200" cap="none" spc="0" normalizeH="0" noProof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 </a:t>
            </a:r>
            <a:r>
              <a:rPr kumimoji="1" lang="en-US" altLang="zh-CN" sz="4400" b="0" i="0" u="none" strike="noStrike" kern="1200" cap="none" spc="0" normalizeH="0" noProof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và</a:t>
            </a:r>
            <a:r>
              <a:rPr kumimoji="1" lang="en-US" altLang="zh-CN" sz="4400" b="0" i="0" u="none" strike="noStrike" kern="1200" cap="none" spc="0" normalizeH="0" noProof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 </a:t>
            </a:r>
            <a:r>
              <a:rPr kumimoji="1" lang="en-US" altLang="zh-CN" sz="4400" b="0" i="0" u="none" strike="noStrike" kern="1200" cap="none" spc="0" normalizeH="0" noProof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câu</a:t>
            </a:r>
            <a:r>
              <a:rPr kumimoji="1" lang="en-US" altLang="zh-CN" sz="4400" b="0" i="0" u="none" strike="noStrike" kern="1200" cap="none" spc="0" normalizeH="0" noProof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Flavour" panose="02040603050506020204" pitchFamily="18" charset="0"/>
                <a:ea typeface="字魂59号-创粗黑" panose="00000500000000000000" pitchFamily="2" charset="-122"/>
                <a:cs typeface="+mn-ea"/>
                <a:sym typeface="+mn-lt"/>
              </a:rPr>
              <a:t> 4</a:t>
            </a:r>
            <a:endParaRPr kumimoji="1" lang="zh-CN" altLang="en-US" sz="4400" b="0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UTM Flavour" panose="02040603050506020204" pitchFamily="18" charset="0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071" y="4226224"/>
            <a:ext cx="4481001" cy="29879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01118" y="995577"/>
            <a:ext cx="7434326" cy="4278094"/>
            <a:chOff x="731398" y="2047035"/>
            <a:chExt cx="7434326" cy="4278094"/>
          </a:xfrm>
        </p:grpSpPr>
        <p:sp>
          <p:nvSpPr>
            <p:cNvPr id="9" name="TextBox 8"/>
            <p:cNvSpPr txBox="1"/>
            <p:nvPr/>
          </p:nvSpPr>
          <p:spPr>
            <a:xfrm>
              <a:off x="731398" y="2047035"/>
              <a:ext cx="7389764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Thêm</a:t>
              </a:r>
              <a:r>
                <a:rPr lang="en-US" sz="66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 </a:t>
              </a:r>
            </a:p>
            <a:p>
              <a:pPr algn="ctr"/>
              <a:r>
                <a:rPr lang="en-US" sz="80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TRẠNG NGỮ </a:t>
              </a:r>
              <a:r>
                <a:rPr lang="en-US" sz="66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CHỈ NƠI CHỐN </a:t>
              </a:r>
            </a:p>
            <a:p>
              <a:pPr algn="r"/>
              <a:r>
                <a:rPr lang="en-US" sz="6000" dirty="0" err="1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cho</a:t>
              </a:r>
              <a:r>
                <a:rPr lang="en-US" sz="60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 </a:t>
              </a:r>
              <a:r>
                <a:rPr lang="en-US" sz="6000" dirty="0" err="1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câu</a:t>
              </a:r>
              <a:endParaRPr lang="en-US" sz="6000" dirty="0">
                <a:ln w="508000">
                  <a:solidFill>
                    <a:srgbClr val="158222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UTM Flavour" panose="020406030505060202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5960" y="2047035"/>
              <a:ext cx="7389764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solidFill>
                    <a:schemeClr val="bg1"/>
                  </a:solidFill>
                  <a:effectLst/>
                  <a:latin typeface="UTM Flavour" panose="02040603050506020204" pitchFamily="18" charset="0"/>
                </a:rPr>
                <a:t>Thêm</a:t>
              </a:r>
              <a:r>
                <a:rPr lang="en-US" sz="6600" dirty="0">
                  <a:solidFill>
                    <a:schemeClr val="bg1"/>
                  </a:solidFill>
                  <a:effectLst/>
                  <a:latin typeface="UTM Flavour" panose="02040603050506020204" pitchFamily="18" charset="0"/>
                </a:rPr>
                <a:t> </a:t>
              </a:r>
            </a:p>
            <a:p>
              <a:pPr algn="ctr"/>
              <a:r>
                <a:rPr lang="en-US" sz="80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B3E6E"/>
                  </a:solidFill>
                  <a:effectLst/>
                  <a:latin typeface="UTM Magnesium" panose="02040603050506020204" pitchFamily="18" charset="0"/>
                </a:rPr>
                <a:t>TRẠNG NGỮ </a:t>
              </a:r>
              <a:r>
                <a:rPr lang="en-US" sz="66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UTM Magnesium" panose="02040603050506020204" pitchFamily="18" charset="0"/>
                </a:rPr>
                <a:t>CHỈ NƠI CHỐN </a:t>
              </a:r>
            </a:p>
            <a:p>
              <a:pPr algn="r"/>
              <a:r>
                <a:rPr lang="en-US" sz="6000" dirty="0" err="1">
                  <a:solidFill>
                    <a:schemeClr val="bg1"/>
                  </a:solidFill>
                  <a:effectLst/>
                  <a:latin typeface="UTM Flavour" panose="02040603050506020204" pitchFamily="18" charset="0"/>
                </a:rPr>
                <a:t>cho</a:t>
              </a:r>
              <a:r>
                <a:rPr lang="en-US" sz="6000" dirty="0">
                  <a:solidFill>
                    <a:schemeClr val="bg1"/>
                  </a:solidFill>
                  <a:effectLst/>
                  <a:latin typeface="UTM Flavour" panose="02040603050506020204" pitchFamily="18" charset="0"/>
                </a:rPr>
                <a:t> </a:t>
              </a:r>
              <a:r>
                <a:rPr lang="en-US" sz="6000" dirty="0" err="1">
                  <a:solidFill>
                    <a:schemeClr val="bg1"/>
                  </a:solidFill>
                  <a:effectLst/>
                  <a:latin typeface="UTM Flavour" panose="02040603050506020204" pitchFamily="18" charset="0"/>
                </a:rPr>
                <a:t>câu</a:t>
              </a:r>
              <a:endParaRPr lang="en-US" sz="6000" dirty="0">
                <a:solidFill>
                  <a:schemeClr val="bg1"/>
                </a:solidFill>
                <a:effectLst/>
                <a:latin typeface="UTM Flavour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3825" y="6396335"/>
            <a:ext cx="132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UVN Vi Vi" pitchFamily="2" charset="0"/>
              </a:rPr>
              <a:t>Linh</a:t>
            </a:r>
          </a:p>
        </p:txBody>
      </p:sp>
    </p:spTree>
    <p:extLst>
      <p:ext uri="{BB962C8B-B14F-4D97-AF65-F5344CB8AC3E}">
        <p14:creationId xmlns:p14="http://schemas.microsoft.com/office/powerpoint/2010/main" val="41172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53164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C:\Users\asus\Desktop\9.png9"/>
          <p:cNvPicPr>
            <a:picLocks noChangeAspect="1"/>
          </p:cNvPicPr>
          <p:nvPr/>
        </p:nvPicPr>
        <p:blipFill>
          <a:blip r:embed="rId4"/>
          <a:srcRect l="2594" t="-2234" r="-2594" b="48239"/>
          <a:stretch>
            <a:fillRect/>
          </a:stretch>
        </p:blipFill>
        <p:spPr>
          <a:xfrm>
            <a:off x="679938" y="-83721"/>
            <a:ext cx="3446145" cy="1440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8700" y="668384"/>
            <a:ext cx="231647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noProof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GHI NHỚ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id="{B3A1E359-50B6-4B35-80B3-295837C8DB4A}"/>
              </a:ext>
            </a:extLst>
          </p:cNvPr>
          <p:cNvGrpSpPr/>
          <p:nvPr/>
        </p:nvGrpSpPr>
        <p:grpSpPr>
          <a:xfrm>
            <a:off x="474546" y="2098833"/>
            <a:ext cx="864665" cy="865389"/>
            <a:chOff x="3287425" y="1417883"/>
            <a:chExt cx="648499" cy="649042"/>
          </a:xfrm>
        </p:grpSpPr>
        <p:sp>
          <p:nvSpPr>
            <p:cNvPr id="9" name="Oval 72">
              <a:extLst>
                <a:ext uri="{FF2B5EF4-FFF2-40B4-BE49-F238E27FC236}">
                  <a16:creationId xmlns:a16="http://schemas.microsoft.com/office/drawing/2014/main" id="{ED442511-31FB-48B1-AF83-F702243242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73">
              <a:extLst>
                <a:ext uri="{FF2B5EF4-FFF2-40B4-BE49-F238E27FC236}">
                  <a16:creationId xmlns:a16="http://schemas.microsoft.com/office/drawing/2014/main" id="{CFBED2E0-BE48-47D3-B137-024FBFA57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5939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129">
            <a:extLst>
              <a:ext uri="{FF2B5EF4-FFF2-40B4-BE49-F238E27FC236}">
                <a16:creationId xmlns:a16="http://schemas.microsoft.com/office/drawing/2014/main" id="{6EB17C9A-8E48-4B65-9765-2272C11738AE}"/>
              </a:ext>
            </a:extLst>
          </p:cNvPr>
          <p:cNvGrpSpPr/>
          <p:nvPr/>
        </p:nvGrpSpPr>
        <p:grpSpPr>
          <a:xfrm>
            <a:off x="474545" y="4516919"/>
            <a:ext cx="864665" cy="865389"/>
            <a:chOff x="2779491" y="2517212"/>
            <a:chExt cx="648499" cy="649042"/>
          </a:xfrm>
        </p:grpSpPr>
        <p:sp>
          <p:nvSpPr>
            <p:cNvPr id="12" name="Oval 75">
              <a:extLst>
                <a:ext uri="{FF2B5EF4-FFF2-40B4-BE49-F238E27FC236}">
                  <a16:creationId xmlns:a16="http://schemas.microsoft.com/office/drawing/2014/main" id="{CD3A530A-49D6-4BB9-919B-9C039FAE0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90C2C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76">
              <a:extLst>
                <a:ext uri="{FF2B5EF4-FFF2-40B4-BE49-F238E27FC236}">
                  <a16:creationId xmlns:a16="http://schemas.microsoft.com/office/drawing/2014/main" id="{B51059F1-FA08-45CF-9365-0DF8ECE78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35939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Rectangle 77">
            <a:extLst>
              <a:ext uri="{FF2B5EF4-FFF2-40B4-BE49-F238E27FC236}">
                <a16:creationId xmlns:a16="http://schemas.microsoft.com/office/drawing/2014/main" id="{12385B94-95B7-4A1C-B8C2-63A9BA783318}"/>
              </a:ext>
            </a:extLst>
          </p:cNvPr>
          <p:cNvSpPr/>
          <p:nvPr/>
        </p:nvSpPr>
        <p:spPr>
          <a:xfrm>
            <a:off x="1645434" y="2011736"/>
            <a:ext cx="4528498" cy="2274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làm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rõ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nơi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chốn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diễn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ra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sự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việc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kern="3000" spc="3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ta thêm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trạng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ngữ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chỉ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nơi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chốn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kern="3000" spc="31" dirty="0" err="1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2800" kern="3000" spc="31" dirty="0">
                <a:solidFill>
                  <a:srgbClr val="00206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3000" cap="none" spc="3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0A6B6FCA-FF10-4A92-B2C5-E497A3BA3CFA}"/>
              </a:ext>
            </a:extLst>
          </p:cNvPr>
          <p:cNvSpPr/>
          <p:nvPr/>
        </p:nvSpPr>
        <p:spPr>
          <a:xfrm>
            <a:off x="1614149" y="4475664"/>
            <a:ext cx="4528498" cy="1154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Trạng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ngữ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chỉ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nơi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chốn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trả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lời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Ở </a:t>
            </a:r>
            <a:r>
              <a:rPr kumimoji="0" lang="en-US" altLang="zh-CN" sz="2800" b="0" i="0" u="none" strike="noStrike" kern="3000" cap="none" spc="3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đâu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? </a:t>
            </a:r>
            <a:r>
              <a:rPr kumimoji="0" lang="en-US" altLang="zh-CN" sz="2800" b="0" i="0" u="none" strike="noStrike" kern="3000" cap="none" spc="31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3000" cap="none" spc="31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9308D3A-2165-40FE-8793-F0275D348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0" y="-301295"/>
            <a:ext cx="8006071" cy="80060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26DF5E4-1BEE-4249-BA98-228553CD93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86" y="1128601"/>
            <a:ext cx="2458397" cy="48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80492" y="466319"/>
            <a:ext cx="4911536" cy="3631764"/>
            <a:chOff x="3520752" y="946572"/>
            <a:chExt cx="4911536" cy="3631764"/>
          </a:xfrm>
        </p:grpSpPr>
        <p:sp>
          <p:nvSpPr>
            <p:cNvPr id="8" name="文本框 7"/>
            <p:cNvSpPr txBox="1"/>
            <p:nvPr/>
          </p:nvSpPr>
          <p:spPr>
            <a:xfrm>
              <a:off x="3520752" y="946573"/>
              <a:ext cx="4911536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A5A5A5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okies" panose="02040603050506020204" pitchFamily="18" charset="0"/>
                  <a:ea typeface="字魂59号-创粗黑" panose="00000500000000000000" pitchFamily="2" charset="-122"/>
                  <a:cs typeface="Arial" panose="020B0604020202020204" pitchFamily="34" charset="0"/>
                  <a:sym typeface="+mn-lt"/>
                </a:rPr>
                <a:t>LUYỆN</a:t>
              </a:r>
              <a:r>
                <a:rPr kumimoji="1" lang="en-US" altLang="zh-CN" sz="115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A5A5A5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okies" panose="02040603050506020204" pitchFamily="18" charset="0"/>
                  <a:ea typeface="字魂59号-创粗黑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aseline="0" dirty="0">
                  <a:solidFill>
                    <a:prstClr val="white"/>
                  </a:solidFill>
                  <a:effectLst>
                    <a:glow rad="228600">
                      <a:srgbClr val="A5A5A5">
                        <a:satMod val="175000"/>
                        <a:alpha val="40000"/>
                      </a:srgbClr>
                    </a:glow>
                  </a:effectLst>
                  <a:latin typeface="UTM Cookies" panose="02040603050506020204" pitchFamily="18" charset="0"/>
                  <a:ea typeface="字魂59号-创粗黑" panose="00000500000000000000" pitchFamily="2" charset="-122"/>
                  <a:cs typeface="Arial" panose="020B0604020202020204" pitchFamily="34" charset="0"/>
                  <a:sym typeface="+mn-lt"/>
                </a:rPr>
                <a:t>TẬP</a:t>
              </a:r>
              <a:endParaRPr kumimoji="1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okies" panose="02040603050506020204" pitchFamily="18" charset="0"/>
                <a:ea typeface="字魂59号-创粗黑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3520752" y="946572"/>
              <a:ext cx="474883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dirty="0">
                  <a:ln>
                    <a:solidFill>
                      <a:prstClr val="black"/>
                    </a:solidFill>
                    <a:prstDash val="dashDot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  <a:prstDash val="dashDot"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TẬP</a:t>
              </a:r>
            </a:p>
          </p:txBody>
        </p:sp>
      </p:grpSp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78" y="4530687"/>
            <a:ext cx="3905739" cy="23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51363" y="580440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23509" y="224840"/>
            <a:ext cx="2002971" cy="711200"/>
          </a:xfrm>
          <a:prstGeom prst="chevron">
            <a:avLst/>
          </a:prstGeom>
          <a:solidFill>
            <a:srgbClr val="35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2657" y="737747"/>
            <a:ext cx="1024433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Tìm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ngữ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chỉ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chốn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trong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359393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59393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525" y="312910"/>
            <a:ext cx="130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CÂU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3579" y="2264976"/>
            <a:ext cx="130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步骤二</a:t>
            </a:r>
          </a:p>
        </p:txBody>
      </p:sp>
      <p:pic>
        <p:nvPicPr>
          <p:cNvPr id="20" name="图片 26">
            <a:extLst>
              <a:ext uri="{FF2B5EF4-FFF2-40B4-BE49-F238E27FC236}">
                <a16:creationId xmlns:a16="http://schemas.microsoft.com/office/drawing/2014/main" id="{DAC4CBFF-6DDB-47F1-84C4-1528779E0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8609" y="3521927"/>
            <a:ext cx="3426984" cy="342698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15235" y="1699189"/>
            <a:ext cx="2032765" cy="591017"/>
          </a:xfrm>
          <a:custGeom>
            <a:avLst/>
            <a:gdLst>
              <a:gd name="connsiteX0" fmla="*/ 0 w 1842468"/>
              <a:gd name="connsiteY0" fmla="*/ 284763 h 569526"/>
              <a:gd name="connsiteX1" fmla="*/ 921234 w 1842468"/>
              <a:gd name="connsiteY1" fmla="*/ 0 h 569526"/>
              <a:gd name="connsiteX2" fmla="*/ 1842468 w 1842468"/>
              <a:gd name="connsiteY2" fmla="*/ 284763 h 569526"/>
              <a:gd name="connsiteX3" fmla="*/ 921234 w 1842468"/>
              <a:gd name="connsiteY3" fmla="*/ 569526 h 569526"/>
              <a:gd name="connsiteX4" fmla="*/ 0 w 1842468"/>
              <a:gd name="connsiteY4" fmla="*/ 284763 h 569526"/>
              <a:gd name="connsiteX0" fmla="*/ 76721 w 1919189"/>
              <a:gd name="connsiteY0" fmla="*/ 275238 h 560001"/>
              <a:gd name="connsiteX1" fmla="*/ 397880 w 1919189"/>
              <a:gd name="connsiteY1" fmla="*/ 0 h 560001"/>
              <a:gd name="connsiteX2" fmla="*/ 1919189 w 1919189"/>
              <a:gd name="connsiteY2" fmla="*/ 275238 h 560001"/>
              <a:gd name="connsiteX3" fmla="*/ 997955 w 1919189"/>
              <a:gd name="connsiteY3" fmla="*/ 560001 h 560001"/>
              <a:gd name="connsiteX4" fmla="*/ 76721 w 1919189"/>
              <a:gd name="connsiteY4" fmla="*/ 275238 h 560001"/>
              <a:gd name="connsiteX0" fmla="*/ 118346 w 1984351"/>
              <a:gd name="connsiteY0" fmla="*/ 275238 h 569526"/>
              <a:gd name="connsiteX1" fmla="*/ 439505 w 1984351"/>
              <a:gd name="connsiteY1" fmla="*/ 0 h 569526"/>
              <a:gd name="connsiteX2" fmla="*/ 1960814 w 1984351"/>
              <a:gd name="connsiteY2" fmla="*/ 275238 h 569526"/>
              <a:gd name="connsiteX3" fmla="*/ 1611080 w 1984351"/>
              <a:gd name="connsiteY3" fmla="*/ 569526 h 569526"/>
              <a:gd name="connsiteX4" fmla="*/ 118346 w 1984351"/>
              <a:gd name="connsiteY4" fmla="*/ 275238 h 569526"/>
              <a:gd name="connsiteX0" fmla="*/ 106512 w 1948980"/>
              <a:gd name="connsiteY0" fmla="*/ 275238 h 579051"/>
              <a:gd name="connsiteX1" fmla="*/ 427671 w 1948980"/>
              <a:gd name="connsiteY1" fmla="*/ 0 h 579051"/>
              <a:gd name="connsiteX2" fmla="*/ 1948980 w 1948980"/>
              <a:gd name="connsiteY2" fmla="*/ 275238 h 579051"/>
              <a:gd name="connsiteX3" fmla="*/ 1437321 w 1948980"/>
              <a:gd name="connsiteY3" fmla="*/ 579051 h 579051"/>
              <a:gd name="connsiteX4" fmla="*/ 106512 w 1948980"/>
              <a:gd name="connsiteY4" fmla="*/ 275238 h 579051"/>
              <a:gd name="connsiteX0" fmla="*/ 66986 w 1890404"/>
              <a:gd name="connsiteY0" fmla="*/ 420739 h 585606"/>
              <a:gd name="connsiteX1" fmla="*/ 369095 w 1890404"/>
              <a:gd name="connsiteY1" fmla="*/ 2626 h 585606"/>
              <a:gd name="connsiteX2" fmla="*/ 1890404 w 1890404"/>
              <a:gd name="connsiteY2" fmla="*/ 277864 h 585606"/>
              <a:gd name="connsiteX3" fmla="*/ 1378745 w 1890404"/>
              <a:gd name="connsiteY3" fmla="*/ 581677 h 585606"/>
              <a:gd name="connsiteX4" fmla="*/ 66986 w 1890404"/>
              <a:gd name="connsiteY4" fmla="*/ 420739 h 585606"/>
              <a:gd name="connsiteX0" fmla="*/ 66471 w 1870839"/>
              <a:gd name="connsiteY0" fmla="*/ 423900 h 591017"/>
              <a:gd name="connsiteX1" fmla="*/ 368580 w 1870839"/>
              <a:gd name="connsiteY1" fmla="*/ 5787 h 591017"/>
              <a:gd name="connsiteX2" fmla="*/ 1870839 w 1870839"/>
              <a:gd name="connsiteY2" fmla="*/ 233400 h 591017"/>
              <a:gd name="connsiteX3" fmla="*/ 1378230 w 1870839"/>
              <a:gd name="connsiteY3" fmla="*/ 584838 h 591017"/>
              <a:gd name="connsiteX4" fmla="*/ 66471 w 1870839"/>
              <a:gd name="connsiteY4" fmla="*/ 423900 h 5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39" h="591017">
                <a:moveTo>
                  <a:pt x="66471" y="423900"/>
                </a:moveTo>
                <a:cubicBezTo>
                  <a:pt x="-101804" y="327392"/>
                  <a:pt x="67852" y="37537"/>
                  <a:pt x="368580" y="5787"/>
                </a:cubicBezTo>
                <a:cubicBezTo>
                  <a:pt x="669308" y="-25963"/>
                  <a:pt x="1870839" y="76130"/>
                  <a:pt x="1870839" y="233400"/>
                </a:cubicBezTo>
                <a:cubicBezTo>
                  <a:pt x="1870839" y="390670"/>
                  <a:pt x="1678958" y="553088"/>
                  <a:pt x="1378230" y="584838"/>
                </a:cubicBezTo>
                <a:cubicBezTo>
                  <a:pt x="1077502" y="616588"/>
                  <a:pt x="234746" y="520408"/>
                  <a:pt x="66471" y="42390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732817" y="1433979"/>
            <a:ext cx="5258533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1"/>
          <p:cNvSpPr/>
          <p:nvPr/>
        </p:nvSpPr>
        <p:spPr>
          <a:xfrm>
            <a:off x="990599" y="1550677"/>
            <a:ext cx="1049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Trước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rạp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người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ta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dọn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dẹp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sạch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sẽ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sắp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một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hàng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ghế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dài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PHI VÂN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Oval 22"/>
          <p:cNvSpPr/>
          <p:nvPr/>
        </p:nvSpPr>
        <p:spPr>
          <a:xfrm>
            <a:off x="1009221" y="2740832"/>
            <a:ext cx="1753029" cy="591017"/>
          </a:xfrm>
          <a:custGeom>
            <a:avLst/>
            <a:gdLst>
              <a:gd name="connsiteX0" fmla="*/ 0 w 1842468"/>
              <a:gd name="connsiteY0" fmla="*/ 284763 h 569526"/>
              <a:gd name="connsiteX1" fmla="*/ 921234 w 1842468"/>
              <a:gd name="connsiteY1" fmla="*/ 0 h 569526"/>
              <a:gd name="connsiteX2" fmla="*/ 1842468 w 1842468"/>
              <a:gd name="connsiteY2" fmla="*/ 284763 h 569526"/>
              <a:gd name="connsiteX3" fmla="*/ 921234 w 1842468"/>
              <a:gd name="connsiteY3" fmla="*/ 569526 h 569526"/>
              <a:gd name="connsiteX4" fmla="*/ 0 w 1842468"/>
              <a:gd name="connsiteY4" fmla="*/ 284763 h 569526"/>
              <a:gd name="connsiteX0" fmla="*/ 76721 w 1919189"/>
              <a:gd name="connsiteY0" fmla="*/ 275238 h 560001"/>
              <a:gd name="connsiteX1" fmla="*/ 397880 w 1919189"/>
              <a:gd name="connsiteY1" fmla="*/ 0 h 560001"/>
              <a:gd name="connsiteX2" fmla="*/ 1919189 w 1919189"/>
              <a:gd name="connsiteY2" fmla="*/ 275238 h 560001"/>
              <a:gd name="connsiteX3" fmla="*/ 997955 w 1919189"/>
              <a:gd name="connsiteY3" fmla="*/ 560001 h 560001"/>
              <a:gd name="connsiteX4" fmla="*/ 76721 w 1919189"/>
              <a:gd name="connsiteY4" fmla="*/ 275238 h 560001"/>
              <a:gd name="connsiteX0" fmla="*/ 118346 w 1984351"/>
              <a:gd name="connsiteY0" fmla="*/ 275238 h 569526"/>
              <a:gd name="connsiteX1" fmla="*/ 439505 w 1984351"/>
              <a:gd name="connsiteY1" fmla="*/ 0 h 569526"/>
              <a:gd name="connsiteX2" fmla="*/ 1960814 w 1984351"/>
              <a:gd name="connsiteY2" fmla="*/ 275238 h 569526"/>
              <a:gd name="connsiteX3" fmla="*/ 1611080 w 1984351"/>
              <a:gd name="connsiteY3" fmla="*/ 569526 h 569526"/>
              <a:gd name="connsiteX4" fmla="*/ 118346 w 1984351"/>
              <a:gd name="connsiteY4" fmla="*/ 275238 h 569526"/>
              <a:gd name="connsiteX0" fmla="*/ 106512 w 1948980"/>
              <a:gd name="connsiteY0" fmla="*/ 275238 h 579051"/>
              <a:gd name="connsiteX1" fmla="*/ 427671 w 1948980"/>
              <a:gd name="connsiteY1" fmla="*/ 0 h 579051"/>
              <a:gd name="connsiteX2" fmla="*/ 1948980 w 1948980"/>
              <a:gd name="connsiteY2" fmla="*/ 275238 h 579051"/>
              <a:gd name="connsiteX3" fmla="*/ 1437321 w 1948980"/>
              <a:gd name="connsiteY3" fmla="*/ 579051 h 579051"/>
              <a:gd name="connsiteX4" fmla="*/ 106512 w 1948980"/>
              <a:gd name="connsiteY4" fmla="*/ 275238 h 579051"/>
              <a:gd name="connsiteX0" fmla="*/ 66986 w 1890404"/>
              <a:gd name="connsiteY0" fmla="*/ 420739 h 585606"/>
              <a:gd name="connsiteX1" fmla="*/ 369095 w 1890404"/>
              <a:gd name="connsiteY1" fmla="*/ 2626 h 585606"/>
              <a:gd name="connsiteX2" fmla="*/ 1890404 w 1890404"/>
              <a:gd name="connsiteY2" fmla="*/ 277864 h 585606"/>
              <a:gd name="connsiteX3" fmla="*/ 1378745 w 1890404"/>
              <a:gd name="connsiteY3" fmla="*/ 581677 h 585606"/>
              <a:gd name="connsiteX4" fmla="*/ 66986 w 1890404"/>
              <a:gd name="connsiteY4" fmla="*/ 420739 h 585606"/>
              <a:gd name="connsiteX0" fmla="*/ 66471 w 1870839"/>
              <a:gd name="connsiteY0" fmla="*/ 423900 h 591017"/>
              <a:gd name="connsiteX1" fmla="*/ 368580 w 1870839"/>
              <a:gd name="connsiteY1" fmla="*/ 5787 h 591017"/>
              <a:gd name="connsiteX2" fmla="*/ 1870839 w 1870839"/>
              <a:gd name="connsiteY2" fmla="*/ 233400 h 591017"/>
              <a:gd name="connsiteX3" fmla="*/ 1378230 w 1870839"/>
              <a:gd name="connsiteY3" fmla="*/ 584838 h 591017"/>
              <a:gd name="connsiteX4" fmla="*/ 66471 w 1870839"/>
              <a:gd name="connsiteY4" fmla="*/ 423900 h 5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39" h="591017">
                <a:moveTo>
                  <a:pt x="66471" y="423900"/>
                </a:moveTo>
                <a:cubicBezTo>
                  <a:pt x="-101804" y="327392"/>
                  <a:pt x="67852" y="37537"/>
                  <a:pt x="368580" y="5787"/>
                </a:cubicBezTo>
                <a:cubicBezTo>
                  <a:pt x="669308" y="-25963"/>
                  <a:pt x="1870839" y="76130"/>
                  <a:pt x="1870839" y="233400"/>
                </a:cubicBezTo>
                <a:cubicBezTo>
                  <a:pt x="1870839" y="390670"/>
                  <a:pt x="1678958" y="553088"/>
                  <a:pt x="1378230" y="584838"/>
                </a:cubicBezTo>
                <a:cubicBezTo>
                  <a:pt x="1077502" y="616588"/>
                  <a:pt x="234746" y="520408"/>
                  <a:pt x="66471" y="423900"/>
                </a:cubicBezTo>
                <a:close/>
              </a:path>
            </a:pathLst>
          </a:custGeom>
          <a:solidFill>
            <a:srgbClr val="FB3E6E"/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1"/>
          <p:cNvSpPr/>
          <p:nvPr/>
        </p:nvSpPr>
        <p:spPr>
          <a:xfrm>
            <a:off x="1128370" y="2634308"/>
            <a:ext cx="685520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Trên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bờ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tiếng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trống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càng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thúc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dữ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dội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.</a:t>
            </a:r>
          </a:p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CHU VĂN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Oval 22"/>
          <p:cNvSpPr/>
          <p:nvPr/>
        </p:nvSpPr>
        <p:spPr>
          <a:xfrm rot="21437076">
            <a:off x="1338707" y="3693814"/>
            <a:ext cx="5850731" cy="658991"/>
          </a:xfrm>
          <a:custGeom>
            <a:avLst/>
            <a:gdLst>
              <a:gd name="connsiteX0" fmla="*/ 0 w 1842468"/>
              <a:gd name="connsiteY0" fmla="*/ 284763 h 569526"/>
              <a:gd name="connsiteX1" fmla="*/ 921234 w 1842468"/>
              <a:gd name="connsiteY1" fmla="*/ 0 h 569526"/>
              <a:gd name="connsiteX2" fmla="*/ 1842468 w 1842468"/>
              <a:gd name="connsiteY2" fmla="*/ 284763 h 569526"/>
              <a:gd name="connsiteX3" fmla="*/ 921234 w 1842468"/>
              <a:gd name="connsiteY3" fmla="*/ 569526 h 569526"/>
              <a:gd name="connsiteX4" fmla="*/ 0 w 1842468"/>
              <a:gd name="connsiteY4" fmla="*/ 284763 h 569526"/>
              <a:gd name="connsiteX0" fmla="*/ 76721 w 1919189"/>
              <a:gd name="connsiteY0" fmla="*/ 275238 h 560001"/>
              <a:gd name="connsiteX1" fmla="*/ 397880 w 1919189"/>
              <a:gd name="connsiteY1" fmla="*/ 0 h 560001"/>
              <a:gd name="connsiteX2" fmla="*/ 1919189 w 1919189"/>
              <a:gd name="connsiteY2" fmla="*/ 275238 h 560001"/>
              <a:gd name="connsiteX3" fmla="*/ 997955 w 1919189"/>
              <a:gd name="connsiteY3" fmla="*/ 560001 h 560001"/>
              <a:gd name="connsiteX4" fmla="*/ 76721 w 1919189"/>
              <a:gd name="connsiteY4" fmla="*/ 275238 h 560001"/>
              <a:gd name="connsiteX0" fmla="*/ 118346 w 1984351"/>
              <a:gd name="connsiteY0" fmla="*/ 275238 h 569526"/>
              <a:gd name="connsiteX1" fmla="*/ 439505 w 1984351"/>
              <a:gd name="connsiteY1" fmla="*/ 0 h 569526"/>
              <a:gd name="connsiteX2" fmla="*/ 1960814 w 1984351"/>
              <a:gd name="connsiteY2" fmla="*/ 275238 h 569526"/>
              <a:gd name="connsiteX3" fmla="*/ 1611080 w 1984351"/>
              <a:gd name="connsiteY3" fmla="*/ 569526 h 569526"/>
              <a:gd name="connsiteX4" fmla="*/ 118346 w 1984351"/>
              <a:gd name="connsiteY4" fmla="*/ 275238 h 569526"/>
              <a:gd name="connsiteX0" fmla="*/ 106512 w 1948980"/>
              <a:gd name="connsiteY0" fmla="*/ 275238 h 579051"/>
              <a:gd name="connsiteX1" fmla="*/ 427671 w 1948980"/>
              <a:gd name="connsiteY1" fmla="*/ 0 h 579051"/>
              <a:gd name="connsiteX2" fmla="*/ 1948980 w 1948980"/>
              <a:gd name="connsiteY2" fmla="*/ 275238 h 579051"/>
              <a:gd name="connsiteX3" fmla="*/ 1437321 w 1948980"/>
              <a:gd name="connsiteY3" fmla="*/ 579051 h 579051"/>
              <a:gd name="connsiteX4" fmla="*/ 106512 w 1948980"/>
              <a:gd name="connsiteY4" fmla="*/ 275238 h 579051"/>
              <a:gd name="connsiteX0" fmla="*/ 66986 w 1890404"/>
              <a:gd name="connsiteY0" fmla="*/ 420739 h 585606"/>
              <a:gd name="connsiteX1" fmla="*/ 369095 w 1890404"/>
              <a:gd name="connsiteY1" fmla="*/ 2626 h 585606"/>
              <a:gd name="connsiteX2" fmla="*/ 1890404 w 1890404"/>
              <a:gd name="connsiteY2" fmla="*/ 277864 h 585606"/>
              <a:gd name="connsiteX3" fmla="*/ 1378745 w 1890404"/>
              <a:gd name="connsiteY3" fmla="*/ 581677 h 585606"/>
              <a:gd name="connsiteX4" fmla="*/ 66986 w 1890404"/>
              <a:gd name="connsiteY4" fmla="*/ 420739 h 585606"/>
              <a:gd name="connsiteX0" fmla="*/ 66471 w 1870839"/>
              <a:gd name="connsiteY0" fmla="*/ 423900 h 591017"/>
              <a:gd name="connsiteX1" fmla="*/ 368580 w 1870839"/>
              <a:gd name="connsiteY1" fmla="*/ 5787 h 591017"/>
              <a:gd name="connsiteX2" fmla="*/ 1870839 w 1870839"/>
              <a:gd name="connsiteY2" fmla="*/ 233400 h 591017"/>
              <a:gd name="connsiteX3" fmla="*/ 1378230 w 1870839"/>
              <a:gd name="connsiteY3" fmla="*/ 584838 h 591017"/>
              <a:gd name="connsiteX4" fmla="*/ 66471 w 1870839"/>
              <a:gd name="connsiteY4" fmla="*/ 423900 h 591017"/>
              <a:gd name="connsiteX0" fmla="*/ 117687 w 1922055"/>
              <a:gd name="connsiteY0" fmla="*/ 433052 h 600243"/>
              <a:gd name="connsiteX1" fmla="*/ 267153 w 1922055"/>
              <a:gd name="connsiteY1" fmla="*/ 5414 h 600243"/>
              <a:gd name="connsiteX2" fmla="*/ 1922055 w 1922055"/>
              <a:gd name="connsiteY2" fmla="*/ 242552 h 600243"/>
              <a:gd name="connsiteX3" fmla="*/ 1429446 w 1922055"/>
              <a:gd name="connsiteY3" fmla="*/ 593990 h 600243"/>
              <a:gd name="connsiteX4" fmla="*/ 117687 w 1922055"/>
              <a:gd name="connsiteY4" fmla="*/ 433052 h 600243"/>
              <a:gd name="connsiteX0" fmla="*/ 139019 w 1960649"/>
              <a:gd name="connsiteY0" fmla="*/ 433052 h 600243"/>
              <a:gd name="connsiteX1" fmla="*/ 288485 w 1960649"/>
              <a:gd name="connsiteY1" fmla="*/ 5414 h 600243"/>
              <a:gd name="connsiteX2" fmla="*/ 1943387 w 1960649"/>
              <a:gd name="connsiteY2" fmla="*/ 242552 h 600243"/>
              <a:gd name="connsiteX3" fmla="*/ 1746322 w 1960649"/>
              <a:gd name="connsiteY3" fmla="*/ 593990 h 600243"/>
              <a:gd name="connsiteX4" fmla="*/ 139019 w 1960649"/>
              <a:gd name="connsiteY4" fmla="*/ 433052 h 60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649" h="600243">
                <a:moveTo>
                  <a:pt x="139019" y="433052"/>
                </a:moveTo>
                <a:cubicBezTo>
                  <a:pt x="-103954" y="334956"/>
                  <a:pt x="-12243" y="37164"/>
                  <a:pt x="288485" y="5414"/>
                </a:cubicBezTo>
                <a:cubicBezTo>
                  <a:pt x="589213" y="-26336"/>
                  <a:pt x="1943387" y="85282"/>
                  <a:pt x="1943387" y="242552"/>
                </a:cubicBezTo>
                <a:cubicBezTo>
                  <a:pt x="1943387" y="399822"/>
                  <a:pt x="2047050" y="562240"/>
                  <a:pt x="1746322" y="593990"/>
                </a:cubicBezTo>
                <a:cubicBezTo>
                  <a:pt x="1445594" y="625740"/>
                  <a:pt x="381992" y="531148"/>
                  <a:pt x="139019" y="43305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1"/>
          <p:cNvSpPr/>
          <p:nvPr/>
        </p:nvSpPr>
        <p:spPr>
          <a:xfrm>
            <a:off x="1224994" y="3636281"/>
            <a:ext cx="84940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Dưới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mái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nhà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ẩm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nước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mọi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    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vẫn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thu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mình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giấc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ngủ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mệt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mỏi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en-US" altLang="zh-CN" sz="2800" b="1" i="0" u="none" strike="noStrike" kern="1200" cap="none" spc="0" normalizeH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NGUYỄN TRỌNG TÂN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9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/>
      <p:bldP spid="14" grpId="0"/>
      <p:bldP spid="23" grpId="0" animBg="1"/>
      <p:bldP spid="17" grpId="0"/>
      <p:bldP spid="24" grpId="0" animBg="1"/>
      <p:bldP spid="18" grpId="0"/>
      <p:bldP spid="2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51363" y="580440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23509" y="224840"/>
            <a:ext cx="2002971" cy="7112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2657" y="737747"/>
            <a:ext cx="1024433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Thêm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trạng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ngữ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chỉ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nơi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chốn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cho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sau</a:t>
            </a:r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525" y="312910"/>
            <a:ext cx="130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CÂU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3579" y="2264976"/>
            <a:ext cx="130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步骤二</a:t>
            </a:r>
          </a:p>
        </p:txBody>
      </p:sp>
      <p:pic>
        <p:nvPicPr>
          <p:cNvPr id="20" name="图片 26">
            <a:extLst>
              <a:ext uri="{FF2B5EF4-FFF2-40B4-BE49-F238E27FC236}">
                <a16:creationId xmlns:a16="http://schemas.microsoft.com/office/drawing/2014/main" id="{DAC4CBFF-6DDB-47F1-84C4-1528779E0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8609" y="3521927"/>
            <a:ext cx="3426984" cy="342698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381921" y="1405404"/>
            <a:ext cx="566928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1"/>
          <p:cNvSpPr/>
          <p:nvPr/>
        </p:nvSpPr>
        <p:spPr>
          <a:xfrm>
            <a:off x="796435" y="1745031"/>
            <a:ext cx="10687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……………..,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e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giúp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bố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mẹ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làm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công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việc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gia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đình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……….……..…,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rất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chăm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chú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nghe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giảng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hăng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hái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biểu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…..…………,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hoa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nở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8897" y="4355247"/>
            <a:ext cx="4533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6098" y="1761005"/>
            <a:ext cx="4533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b="1" i="1" dirty="0" err="1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b="1" i="1" dirty="0">
              <a:solidFill>
                <a:srgbClr val="FB3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4994" y="2449642"/>
            <a:ext cx="453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i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i="1" dirty="0">
              <a:solidFill>
                <a:srgbClr val="FB3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4994" y="3781853"/>
            <a:ext cx="453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b="1" i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endParaRPr lang="en-US" sz="2800" b="1" i="1" dirty="0">
              <a:solidFill>
                <a:srgbClr val="FB3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971675" y="5171680"/>
            <a:ext cx="6686550" cy="88436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ĐẶT CÂU TIẾP NỐI</a:t>
            </a:r>
          </a:p>
        </p:txBody>
      </p:sp>
    </p:spTree>
    <p:extLst>
      <p:ext uri="{BB962C8B-B14F-4D97-AF65-F5344CB8AC3E}">
        <p14:creationId xmlns:p14="http://schemas.microsoft.com/office/powerpoint/2010/main" val="15165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/>
      <p:bldP spid="14" grpId="0"/>
      <p:bldP spid="17" grpId="0"/>
      <p:bldP spid="2" grpId="0"/>
      <p:bldP spid="16" grpId="0"/>
      <p:bldP spid="21" grpId="0"/>
      <p:bldP spid="2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51363" y="580440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15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23509" y="224840"/>
            <a:ext cx="2002971" cy="711200"/>
          </a:xfrm>
          <a:prstGeom prst="chevron">
            <a:avLst/>
          </a:prstGeom>
          <a:solidFill>
            <a:srgbClr val="15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7793" y="897851"/>
            <a:ext cx="10244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dưới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đây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chỉ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mới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trạng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ngữ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chỉ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nơi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chốn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.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Hãy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thêm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bộ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phận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cần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thiết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hoàn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chỉnh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15822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ấy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8222"/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525" y="312910"/>
            <a:ext cx="130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CÂU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3579" y="2264976"/>
            <a:ext cx="130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步骤二</a:t>
            </a:r>
          </a:p>
        </p:txBody>
      </p:sp>
      <p:sp>
        <p:nvSpPr>
          <p:cNvPr id="17" name="矩形 11"/>
          <p:cNvSpPr/>
          <p:nvPr/>
        </p:nvSpPr>
        <p:spPr>
          <a:xfrm>
            <a:off x="723898" y="2713546"/>
            <a:ext cx="10687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Ngoài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đường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………………………………………………….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nhà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………………………………………………………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Trên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đường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trường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 …………………………………….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Ở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bên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kia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sườn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núi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+mn-lt"/>
              </a:rPr>
              <a:t>,…………………………………………..</a:t>
            </a:r>
            <a:endParaRPr kumimoji="0" lang="en-US" altLang="zh-CN" sz="2800" b="1" i="0" u="none" strike="noStrike" kern="1200" cap="none" spc="0" normalizeH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180" y="4682634"/>
            <a:ext cx="56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2850" y="2778213"/>
            <a:ext cx="499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tấp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nập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19" y="3422114"/>
            <a:ext cx="71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6517" y="4052374"/>
            <a:ext cx="4533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/>
      <p:bldP spid="14" grpId="0"/>
      <p:bldP spid="17" grpId="0"/>
      <p:bldP spid="2" grpId="0"/>
      <p:bldP spid="16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71" y="4226224"/>
            <a:ext cx="4481001" cy="29879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01118" y="1365893"/>
            <a:ext cx="7389764" cy="3046988"/>
            <a:chOff x="731398" y="2047035"/>
            <a:chExt cx="7389764" cy="3046988"/>
          </a:xfrm>
        </p:grpSpPr>
        <p:sp>
          <p:nvSpPr>
            <p:cNvPr id="9" name="TextBox 8"/>
            <p:cNvSpPr txBox="1"/>
            <p:nvPr/>
          </p:nvSpPr>
          <p:spPr>
            <a:xfrm>
              <a:off x="731398" y="2047035"/>
              <a:ext cx="738976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 </a:t>
              </a:r>
            </a:p>
            <a:p>
              <a:pPr algn="ctr"/>
              <a:r>
                <a:rPr lang="en-US" sz="960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DẶN DÒ</a:t>
              </a:r>
              <a:endParaRPr lang="en-US" sz="9600" dirty="0">
                <a:ln w="508000">
                  <a:solidFill>
                    <a:srgbClr val="158222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UTM Flavour" panose="020406030505060202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31398" y="3445517"/>
              <a:ext cx="73897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UTM Magnesium" panose="02040603050506020204" pitchFamily="18" charset="0"/>
                </a:rPr>
                <a:t>DẶN DÒ</a:t>
              </a:r>
              <a:endPara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UTM Magnesium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8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71" y="4226224"/>
            <a:ext cx="4481001" cy="29879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45680" y="236889"/>
            <a:ext cx="7478887" cy="3570208"/>
            <a:chOff x="731398" y="2047035"/>
            <a:chExt cx="7478887" cy="3570208"/>
          </a:xfrm>
        </p:grpSpPr>
        <p:sp>
          <p:nvSpPr>
            <p:cNvPr id="9" name="TextBox 8"/>
            <p:cNvSpPr txBox="1"/>
            <p:nvPr/>
          </p:nvSpPr>
          <p:spPr>
            <a:xfrm>
              <a:off x="731398" y="2047035"/>
              <a:ext cx="7389764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Flavour" panose="02040603050506020204" pitchFamily="18" charset="0"/>
                </a:rPr>
                <a:t> </a:t>
              </a:r>
            </a:p>
            <a:p>
              <a:pPr algn="ctr"/>
              <a:r>
                <a:rPr lang="en-US" sz="8000" dirty="0" err="1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Chào</a:t>
              </a:r>
              <a:endParaRPr lang="en-US" sz="8000" dirty="0">
                <a:ln w="508000">
                  <a:solidFill>
                    <a:srgbClr val="158222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UTM Magnesium" panose="02040603050506020204" pitchFamily="18" charset="0"/>
              </a:endParaRPr>
            </a:p>
            <a:p>
              <a:pPr algn="ctr"/>
              <a:r>
                <a:rPr lang="en-US" sz="8000" dirty="0" err="1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Tạm</a:t>
              </a:r>
              <a:r>
                <a:rPr lang="en-US" sz="8000" dirty="0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 </a:t>
              </a:r>
              <a:r>
                <a:rPr lang="en-US" sz="8000" dirty="0" err="1">
                  <a:ln w="508000">
                    <a:solidFill>
                      <a:srgbClr val="158222"/>
                    </a:solidFill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UTM Magnesium" panose="02040603050506020204" pitchFamily="18" charset="0"/>
                </a:rPr>
                <a:t>biệt</a:t>
              </a:r>
              <a:endParaRPr lang="en-US" sz="6000" dirty="0">
                <a:ln w="508000">
                  <a:solidFill>
                    <a:srgbClr val="158222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UTM Flavour" panose="020406030505060202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20521" y="2997647"/>
              <a:ext cx="738976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UTM Magnesium" panose="02040603050506020204" pitchFamily="18" charset="0"/>
                </a:rPr>
                <a:t>Chào</a:t>
              </a:r>
              <a:r>
                <a:rPr lang="en-US" sz="80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UTM Magnesium" panose="02040603050506020204" pitchFamily="18" charset="0"/>
                </a:rPr>
                <a:t> </a:t>
              </a:r>
            </a:p>
            <a:p>
              <a:pPr algn="ctr"/>
              <a:r>
                <a:rPr lang="en-US" sz="8000" dirty="0" err="1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UTM Magnesium" panose="02040603050506020204" pitchFamily="18" charset="0"/>
                </a:rPr>
                <a:t>Tạm</a:t>
              </a:r>
              <a:r>
                <a:rPr lang="en-US" sz="80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UTM Magnesium" panose="02040603050506020204" pitchFamily="18" charset="0"/>
                </a:rPr>
                <a:t> </a:t>
              </a:r>
              <a:r>
                <a:rPr lang="en-US" sz="8000" dirty="0" err="1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UTM Magnesium" panose="02040603050506020204" pitchFamily="18" charset="0"/>
                </a:rPr>
                <a:t>biệt</a:t>
              </a:r>
              <a:endPara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UTM Magnesium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8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93447" y="466319"/>
            <a:ext cx="3805104" cy="3631764"/>
            <a:chOff x="4133707" y="946572"/>
            <a:chExt cx="3805104" cy="3631764"/>
          </a:xfrm>
        </p:grpSpPr>
        <p:sp>
          <p:nvSpPr>
            <p:cNvPr id="8" name="文本框 7"/>
            <p:cNvSpPr txBox="1"/>
            <p:nvPr/>
          </p:nvSpPr>
          <p:spPr>
            <a:xfrm>
              <a:off x="4133707" y="946573"/>
              <a:ext cx="3685624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KHỞI</a:t>
              </a:r>
              <a:r>
                <a:rPr kumimoji="1" lang="en-US" altLang="zh-CN" sz="115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noProof="0" dirty="0">
                  <a:solidFill>
                    <a:prstClr val="white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ĐỘNG</a:t>
              </a:r>
              <a:endParaRPr kumimoji="1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Cookies" panose="02040603050506020204" pitchFamily="18" charset="0"/>
                <a:ea typeface="字魂59号-创粗黑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253187" y="946572"/>
              <a:ext cx="3685624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="0" i="0" u="none" strike="noStrike" kern="1200" cap="none" spc="0" normalizeH="0" baseline="0" noProof="0" dirty="0">
                  <a:ln>
                    <a:solidFill>
                      <a:schemeClr val="tx1"/>
                    </a:solidFill>
                    <a:prstDash val="dashDot"/>
                  </a:ln>
                  <a:solidFill>
                    <a:srgbClr val="002060"/>
                  </a:solidFill>
                  <a:effectLst/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KHỞI</a:t>
              </a:r>
              <a:r>
                <a:rPr kumimoji="1" lang="en-US" altLang="zh-CN" sz="11500" b="0" i="0" u="none" strike="noStrike" kern="1200" cap="none" spc="0" normalizeH="0" noProof="0" dirty="0">
                  <a:ln>
                    <a:solidFill>
                      <a:schemeClr val="tx1"/>
                    </a:solidFill>
                    <a:prstDash val="dashDot"/>
                  </a:ln>
                  <a:solidFill>
                    <a:srgbClr val="002060"/>
                  </a:solidFill>
                  <a:effectLst/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noProof="0" dirty="0">
                  <a:ln>
                    <a:solidFill>
                      <a:schemeClr val="tx1"/>
                    </a:solidFill>
                    <a:prstDash val="dashDot"/>
                  </a:ln>
                  <a:solidFill>
                    <a:srgbClr val="002060"/>
                  </a:solidFill>
                  <a:effectLst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ĐỘNG</a:t>
              </a:r>
              <a:endParaRPr kumimoji="1" lang="zh-CN" altLang="en-US" sz="11500" b="0" i="0" u="none" strike="noStrike" kern="1200" cap="none" spc="0" normalizeH="0" baseline="0" noProof="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78" y="4530687"/>
            <a:ext cx="3905739" cy="23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8DF065-9820-4DB9-8724-743622ABC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3" y="3228975"/>
            <a:ext cx="4698611" cy="46986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23016" y="2081903"/>
            <a:ext cx="2435712" cy="813197"/>
          </a:xfrm>
          <a:custGeom>
            <a:avLst/>
            <a:gdLst>
              <a:gd name="connsiteX0" fmla="*/ 0 w 2116445"/>
              <a:gd name="connsiteY0" fmla="*/ 141886 h 851297"/>
              <a:gd name="connsiteX1" fmla="*/ 141886 w 2116445"/>
              <a:gd name="connsiteY1" fmla="*/ 0 h 851297"/>
              <a:gd name="connsiteX2" fmla="*/ 1974559 w 2116445"/>
              <a:gd name="connsiteY2" fmla="*/ 0 h 851297"/>
              <a:gd name="connsiteX3" fmla="*/ 2116445 w 2116445"/>
              <a:gd name="connsiteY3" fmla="*/ 141886 h 851297"/>
              <a:gd name="connsiteX4" fmla="*/ 2116445 w 2116445"/>
              <a:gd name="connsiteY4" fmla="*/ 709411 h 851297"/>
              <a:gd name="connsiteX5" fmla="*/ 1974559 w 2116445"/>
              <a:gd name="connsiteY5" fmla="*/ 851297 h 851297"/>
              <a:gd name="connsiteX6" fmla="*/ 141886 w 2116445"/>
              <a:gd name="connsiteY6" fmla="*/ 851297 h 851297"/>
              <a:gd name="connsiteX7" fmla="*/ 0 w 2116445"/>
              <a:gd name="connsiteY7" fmla="*/ 709411 h 851297"/>
              <a:gd name="connsiteX8" fmla="*/ 0 w 2116445"/>
              <a:gd name="connsiteY8" fmla="*/ 141886 h 851297"/>
              <a:gd name="connsiteX0" fmla="*/ 0 w 2354570"/>
              <a:gd name="connsiteY0" fmla="*/ 189511 h 851297"/>
              <a:gd name="connsiteX1" fmla="*/ 380011 w 2354570"/>
              <a:gd name="connsiteY1" fmla="*/ 0 h 851297"/>
              <a:gd name="connsiteX2" fmla="*/ 2212684 w 2354570"/>
              <a:gd name="connsiteY2" fmla="*/ 0 h 851297"/>
              <a:gd name="connsiteX3" fmla="*/ 2354570 w 2354570"/>
              <a:gd name="connsiteY3" fmla="*/ 141886 h 851297"/>
              <a:gd name="connsiteX4" fmla="*/ 2354570 w 2354570"/>
              <a:gd name="connsiteY4" fmla="*/ 709411 h 851297"/>
              <a:gd name="connsiteX5" fmla="*/ 2212684 w 2354570"/>
              <a:gd name="connsiteY5" fmla="*/ 851297 h 851297"/>
              <a:gd name="connsiteX6" fmla="*/ 380011 w 2354570"/>
              <a:gd name="connsiteY6" fmla="*/ 851297 h 851297"/>
              <a:gd name="connsiteX7" fmla="*/ 238125 w 2354570"/>
              <a:gd name="connsiteY7" fmla="*/ 709411 h 851297"/>
              <a:gd name="connsiteX8" fmla="*/ 0 w 2354570"/>
              <a:gd name="connsiteY8" fmla="*/ 189511 h 851297"/>
              <a:gd name="connsiteX0" fmla="*/ 9525 w 2364095"/>
              <a:gd name="connsiteY0" fmla="*/ 189511 h 851297"/>
              <a:gd name="connsiteX1" fmla="*/ 389536 w 2364095"/>
              <a:gd name="connsiteY1" fmla="*/ 0 h 851297"/>
              <a:gd name="connsiteX2" fmla="*/ 2222209 w 2364095"/>
              <a:gd name="connsiteY2" fmla="*/ 0 h 851297"/>
              <a:gd name="connsiteX3" fmla="*/ 2364095 w 2364095"/>
              <a:gd name="connsiteY3" fmla="*/ 141886 h 851297"/>
              <a:gd name="connsiteX4" fmla="*/ 2364095 w 2364095"/>
              <a:gd name="connsiteY4" fmla="*/ 709411 h 851297"/>
              <a:gd name="connsiteX5" fmla="*/ 2222209 w 2364095"/>
              <a:gd name="connsiteY5" fmla="*/ 851297 h 851297"/>
              <a:gd name="connsiteX6" fmla="*/ 389536 w 2364095"/>
              <a:gd name="connsiteY6" fmla="*/ 851297 h 851297"/>
              <a:gd name="connsiteX7" fmla="*/ 0 w 2364095"/>
              <a:gd name="connsiteY7" fmla="*/ 728461 h 851297"/>
              <a:gd name="connsiteX8" fmla="*/ 9525 w 2364095"/>
              <a:gd name="connsiteY8" fmla="*/ 189511 h 851297"/>
              <a:gd name="connsiteX0" fmla="*/ 9525 w 2364095"/>
              <a:gd name="connsiteY0" fmla="*/ 189511 h 851297"/>
              <a:gd name="connsiteX1" fmla="*/ 389536 w 2364095"/>
              <a:gd name="connsiteY1" fmla="*/ 0 h 851297"/>
              <a:gd name="connsiteX2" fmla="*/ 2222209 w 2364095"/>
              <a:gd name="connsiteY2" fmla="*/ 0 h 851297"/>
              <a:gd name="connsiteX3" fmla="*/ 2211695 w 2364095"/>
              <a:gd name="connsiteY3" fmla="*/ 494311 h 851297"/>
              <a:gd name="connsiteX4" fmla="*/ 2364095 w 2364095"/>
              <a:gd name="connsiteY4" fmla="*/ 709411 h 851297"/>
              <a:gd name="connsiteX5" fmla="*/ 2222209 w 2364095"/>
              <a:gd name="connsiteY5" fmla="*/ 851297 h 851297"/>
              <a:gd name="connsiteX6" fmla="*/ 389536 w 2364095"/>
              <a:gd name="connsiteY6" fmla="*/ 851297 h 851297"/>
              <a:gd name="connsiteX7" fmla="*/ 0 w 2364095"/>
              <a:gd name="connsiteY7" fmla="*/ 728461 h 851297"/>
              <a:gd name="connsiteX8" fmla="*/ 9525 w 2364095"/>
              <a:gd name="connsiteY8" fmla="*/ 189511 h 851297"/>
              <a:gd name="connsiteX0" fmla="*/ 9525 w 2435712"/>
              <a:gd name="connsiteY0" fmla="*/ 189511 h 851297"/>
              <a:gd name="connsiteX1" fmla="*/ 389536 w 2435712"/>
              <a:gd name="connsiteY1" fmla="*/ 0 h 851297"/>
              <a:gd name="connsiteX2" fmla="*/ 2422234 w 2435712"/>
              <a:gd name="connsiteY2" fmla="*/ 104775 h 851297"/>
              <a:gd name="connsiteX3" fmla="*/ 2211695 w 2435712"/>
              <a:gd name="connsiteY3" fmla="*/ 494311 h 851297"/>
              <a:gd name="connsiteX4" fmla="*/ 2364095 w 2435712"/>
              <a:gd name="connsiteY4" fmla="*/ 709411 h 851297"/>
              <a:gd name="connsiteX5" fmla="*/ 2222209 w 2435712"/>
              <a:gd name="connsiteY5" fmla="*/ 851297 h 851297"/>
              <a:gd name="connsiteX6" fmla="*/ 389536 w 2435712"/>
              <a:gd name="connsiteY6" fmla="*/ 851297 h 851297"/>
              <a:gd name="connsiteX7" fmla="*/ 0 w 2435712"/>
              <a:gd name="connsiteY7" fmla="*/ 728461 h 851297"/>
              <a:gd name="connsiteX8" fmla="*/ 9525 w 2435712"/>
              <a:gd name="connsiteY8" fmla="*/ 189511 h 851297"/>
              <a:gd name="connsiteX0" fmla="*/ 180975 w 2435712"/>
              <a:gd name="connsiteY0" fmla="*/ 275236 h 851297"/>
              <a:gd name="connsiteX1" fmla="*/ 389536 w 2435712"/>
              <a:gd name="connsiteY1" fmla="*/ 0 h 851297"/>
              <a:gd name="connsiteX2" fmla="*/ 2422234 w 2435712"/>
              <a:gd name="connsiteY2" fmla="*/ 104775 h 851297"/>
              <a:gd name="connsiteX3" fmla="*/ 2211695 w 2435712"/>
              <a:gd name="connsiteY3" fmla="*/ 494311 h 851297"/>
              <a:gd name="connsiteX4" fmla="*/ 2364095 w 2435712"/>
              <a:gd name="connsiteY4" fmla="*/ 709411 h 851297"/>
              <a:gd name="connsiteX5" fmla="*/ 2222209 w 2435712"/>
              <a:gd name="connsiteY5" fmla="*/ 851297 h 851297"/>
              <a:gd name="connsiteX6" fmla="*/ 389536 w 2435712"/>
              <a:gd name="connsiteY6" fmla="*/ 851297 h 851297"/>
              <a:gd name="connsiteX7" fmla="*/ 0 w 2435712"/>
              <a:gd name="connsiteY7" fmla="*/ 728461 h 851297"/>
              <a:gd name="connsiteX8" fmla="*/ 180975 w 2435712"/>
              <a:gd name="connsiteY8" fmla="*/ 275236 h 851297"/>
              <a:gd name="connsiteX0" fmla="*/ 295275 w 2435712"/>
              <a:gd name="connsiteY0" fmla="*/ 284761 h 851297"/>
              <a:gd name="connsiteX1" fmla="*/ 389536 w 2435712"/>
              <a:gd name="connsiteY1" fmla="*/ 0 h 851297"/>
              <a:gd name="connsiteX2" fmla="*/ 2422234 w 2435712"/>
              <a:gd name="connsiteY2" fmla="*/ 104775 h 851297"/>
              <a:gd name="connsiteX3" fmla="*/ 2211695 w 2435712"/>
              <a:gd name="connsiteY3" fmla="*/ 494311 h 851297"/>
              <a:gd name="connsiteX4" fmla="*/ 2364095 w 2435712"/>
              <a:gd name="connsiteY4" fmla="*/ 709411 h 851297"/>
              <a:gd name="connsiteX5" fmla="*/ 2222209 w 2435712"/>
              <a:gd name="connsiteY5" fmla="*/ 851297 h 851297"/>
              <a:gd name="connsiteX6" fmla="*/ 389536 w 2435712"/>
              <a:gd name="connsiteY6" fmla="*/ 851297 h 851297"/>
              <a:gd name="connsiteX7" fmla="*/ 0 w 2435712"/>
              <a:gd name="connsiteY7" fmla="*/ 728461 h 851297"/>
              <a:gd name="connsiteX8" fmla="*/ 295275 w 2435712"/>
              <a:gd name="connsiteY8" fmla="*/ 284761 h 851297"/>
              <a:gd name="connsiteX0" fmla="*/ 295275 w 2435712"/>
              <a:gd name="connsiteY0" fmla="*/ 246661 h 813197"/>
              <a:gd name="connsiteX1" fmla="*/ 199036 w 2435712"/>
              <a:gd name="connsiteY1" fmla="*/ 0 h 813197"/>
              <a:gd name="connsiteX2" fmla="*/ 2422234 w 2435712"/>
              <a:gd name="connsiteY2" fmla="*/ 66675 h 813197"/>
              <a:gd name="connsiteX3" fmla="*/ 2211695 w 2435712"/>
              <a:gd name="connsiteY3" fmla="*/ 456211 h 813197"/>
              <a:gd name="connsiteX4" fmla="*/ 2364095 w 2435712"/>
              <a:gd name="connsiteY4" fmla="*/ 671311 h 813197"/>
              <a:gd name="connsiteX5" fmla="*/ 2222209 w 2435712"/>
              <a:gd name="connsiteY5" fmla="*/ 813197 h 813197"/>
              <a:gd name="connsiteX6" fmla="*/ 389536 w 2435712"/>
              <a:gd name="connsiteY6" fmla="*/ 813197 h 813197"/>
              <a:gd name="connsiteX7" fmla="*/ 0 w 2435712"/>
              <a:gd name="connsiteY7" fmla="*/ 690361 h 813197"/>
              <a:gd name="connsiteX8" fmla="*/ 295275 w 2435712"/>
              <a:gd name="connsiteY8" fmla="*/ 246661 h 8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712" h="813197">
                <a:moveTo>
                  <a:pt x="295275" y="246661"/>
                </a:moveTo>
                <a:cubicBezTo>
                  <a:pt x="295275" y="168300"/>
                  <a:pt x="120675" y="0"/>
                  <a:pt x="199036" y="0"/>
                </a:cubicBezTo>
                <a:lnTo>
                  <a:pt x="2422234" y="66675"/>
                </a:lnTo>
                <a:cubicBezTo>
                  <a:pt x="2500595" y="66675"/>
                  <a:pt x="2211695" y="377850"/>
                  <a:pt x="2211695" y="456211"/>
                </a:cubicBezTo>
                <a:lnTo>
                  <a:pt x="2364095" y="671311"/>
                </a:lnTo>
                <a:cubicBezTo>
                  <a:pt x="2364095" y="749672"/>
                  <a:pt x="2300570" y="813197"/>
                  <a:pt x="2222209" y="813197"/>
                </a:cubicBezTo>
                <a:lnTo>
                  <a:pt x="389536" y="813197"/>
                </a:lnTo>
                <a:cubicBezTo>
                  <a:pt x="311175" y="813197"/>
                  <a:pt x="0" y="768722"/>
                  <a:pt x="0" y="690361"/>
                </a:cubicBezTo>
                <a:cubicBezTo>
                  <a:pt x="0" y="501186"/>
                  <a:pt x="295275" y="435836"/>
                  <a:pt x="295275" y="246661"/>
                </a:cubicBezTo>
                <a:close/>
              </a:path>
            </a:pathLst>
          </a:custGeom>
          <a:solidFill>
            <a:srgbClr val="FB3E6E"/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Câu</a:t>
            </a:r>
            <a:r>
              <a:rPr kumimoji="1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1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5399423" y="564920"/>
            <a:ext cx="4789047" cy="1067982"/>
          </a:xfrm>
          <a:custGeom>
            <a:avLst/>
            <a:gdLst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789047 w 4789047"/>
              <a:gd name="connsiteY4" fmla="*/ 888397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0 w 4789047"/>
              <a:gd name="connsiteY7" fmla="*/ 888397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789047 w 4789047"/>
              <a:gd name="connsiteY4" fmla="*/ 888397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447675 w 4789047"/>
              <a:gd name="connsiteY7" fmla="*/ 574072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789047 w 4789047"/>
              <a:gd name="connsiteY4" fmla="*/ 888397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295275 w 4789047"/>
              <a:gd name="connsiteY7" fmla="*/ 697897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427097 w 4789047"/>
              <a:gd name="connsiteY4" fmla="*/ 783622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295275 w 4789047"/>
              <a:gd name="connsiteY7" fmla="*/ 697897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427097 w 4789047"/>
              <a:gd name="connsiteY4" fmla="*/ 783622 h 1191807"/>
              <a:gd name="connsiteX5" fmla="*/ 4104637 w 4789047"/>
              <a:gd name="connsiteY5" fmla="*/ 1106082 h 1191807"/>
              <a:gd name="connsiteX6" fmla="*/ 303410 w 4789047"/>
              <a:gd name="connsiteY6" fmla="*/ 1191807 h 1191807"/>
              <a:gd name="connsiteX7" fmla="*/ 295275 w 4789047"/>
              <a:gd name="connsiteY7" fmla="*/ 697897 h 1191807"/>
              <a:gd name="connsiteX8" fmla="*/ 0 w 4789047"/>
              <a:gd name="connsiteY8" fmla="*/ 303410 h 1191807"/>
              <a:gd name="connsiteX0" fmla="*/ 0 w 4789047"/>
              <a:gd name="connsiteY0" fmla="*/ 303410 h 1115607"/>
              <a:gd name="connsiteX1" fmla="*/ 303410 w 4789047"/>
              <a:gd name="connsiteY1" fmla="*/ 0 h 1115607"/>
              <a:gd name="connsiteX2" fmla="*/ 4485637 w 4789047"/>
              <a:gd name="connsiteY2" fmla="*/ 0 h 1115607"/>
              <a:gd name="connsiteX3" fmla="*/ 4789047 w 4789047"/>
              <a:gd name="connsiteY3" fmla="*/ 303410 h 1115607"/>
              <a:gd name="connsiteX4" fmla="*/ 4427097 w 4789047"/>
              <a:gd name="connsiteY4" fmla="*/ 783622 h 1115607"/>
              <a:gd name="connsiteX5" fmla="*/ 4104637 w 4789047"/>
              <a:gd name="connsiteY5" fmla="*/ 1106082 h 1115607"/>
              <a:gd name="connsiteX6" fmla="*/ 598685 w 4789047"/>
              <a:gd name="connsiteY6" fmla="*/ 1115607 h 1115607"/>
              <a:gd name="connsiteX7" fmla="*/ 295275 w 4789047"/>
              <a:gd name="connsiteY7" fmla="*/ 697897 h 1115607"/>
              <a:gd name="connsiteX8" fmla="*/ 0 w 4789047"/>
              <a:gd name="connsiteY8" fmla="*/ 303410 h 1115607"/>
              <a:gd name="connsiteX0" fmla="*/ 0 w 4789047"/>
              <a:gd name="connsiteY0" fmla="*/ 303410 h 1115607"/>
              <a:gd name="connsiteX1" fmla="*/ 360560 w 4789047"/>
              <a:gd name="connsiteY1" fmla="*/ 38100 h 1115607"/>
              <a:gd name="connsiteX2" fmla="*/ 4485637 w 4789047"/>
              <a:gd name="connsiteY2" fmla="*/ 0 h 1115607"/>
              <a:gd name="connsiteX3" fmla="*/ 4789047 w 4789047"/>
              <a:gd name="connsiteY3" fmla="*/ 303410 h 1115607"/>
              <a:gd name="connsiteX4" fmla="*/ 4427097 w 4789047"/>
              <a:gd name="connsiteY4" fmla="*/ 783622 h 1115607"/>
              <a:gd name="connsiteX5" fmla="*/ 4104637 w 4789047"/>
              <a:gd name="connsiteY5" fmla="*/ 1106082 h 1115607"/>
              <a:gd name="connsiteX6" fmla="*/ 598685 w 4789047"/>
              <a:gd name="connsiteY6" fmla="*/ 1115607 h 1115607"/>
              <a:gd name="connsiteX7" fmla="*/ 295275 w 4789047"/>
              <a:gd name="connsiteY7" fmla="*/ 697897 h 1115607"/>
              <a:gd name="connsiteX8" fmla="*/ 0 w 4789047"/>
              <a:gd name="connsiteY8" fmla="*/ 303410 h 1115607"/>
              <a:gd name="connsiteX0" fmla="*/ 0 w 4789047"/>
              <a:gd name="connsiteY0" fmla="*/ 370085 h 1182282"/>
              <a:gd name="connsiteX1" fmla="*/ 322460 w 4789047"/>
              <a:gd name="connsiteY1" fmla="*/ 0 h 1182282"/>
              <a:gd name="connsiteX2" fmla="*/ 4485637 w 4789047"/>
              <a:gd name="connsiteY2" fmla="*/ 66675 h 1182282"/>
              <a:gd name="connsiteX3" fmla="*/ 4789047 w 4789047"/>
              <a:gd name="connsiteY3" fmla="*/ 370085 h 1182282"/>
              <a:gd name="connsiteX4" fmla="*/ 4427097 w 4789047"/>
              <a:gd name="connsiteY4" fmla="*/ 850297 h 1182282"/>
              <a:gd name="connsiteX5" fmla="*/ 4104637 w 4789047"/>
              <a:gd name="connsiteY5" fmla="*/ 1172757 h 1182282"/>
              <a:gd name="connsiteX6" fmla="*/ 598685 w 4789047"/>
              <a:gd name="connsiteY6" fmla="*/ 1182282 h 1182282"/>
              <a:gd name="connsiteX7" fmla="*/ 295275 w 4789047"/>
              <a:gd name="connsiteY7" fmla="*/ 764572 h 1182282"/>
              <a:gd name="connsiteX8" fmla="*/ 0 w 4789047"/>
              <a:gd name="connsiteY8" fmla="*/ 370085 h 1182282"/>
              <a:gd name="connsiteX0" fmla="*/ 0 w 4789047"/>
              <a:gd name="connsiteY0" fmla="*/ 389135 h 1201332"/>
              <a:gd name="connsiteX1" fmla="*/ 322460 w 4789047"/>
              <a:gd name="connsiteY1" fmla="*/ 19050 h 1201332"/>
              <a:gd name="connsiteX2" fmla="*/ 4476112 w 4789047"/>
              <a:gd name="connsiteY2" fmla="*/ 0 h 1201332"/>
              <a:gd name="connsiteX3" fmla="*/ 4789047 w 4789047"/>
              <a:gd name="connsiteY3" fmla="*/ 389135 h 1201332"/>
              <a:gd name="connsiteX4" fmla="*/ 4427097 w 4789047"/>
              <a:gd name="connsiteY4" fmla="*/ 869347 h 1201332"/>
              <a:gd name="connsiteX5" fmla="*/ 4104637 w 4789047"/>
              <a:gd name="connsiteY5" fmla="*/ 1191807 h 1201332"/>
              <a:gd name="connsiteX6" fmla="*/ 598685 w 4789047"/>
              <a:gd name="connsiteY6" fmla="*/ 1201332 h 1201332"/>
              <a:gd name="connsiteX7" fmla="*/ 295275 w 4789047"/>
              <a:gd name="connsiteY7" fmla="*/ 783622 h 1201332"/>
              <a:gd name="connsiteX8" fmla="*/ 0 w 4789047"/>
              <a:gd name="connsiteY8" fmla="*/ 389135 h 1201332"/>
              <a:gd name="connsiteX0" fmla="*/ 0 w 4789047"/>
              <a:gd name="connsiteY0" fmla="*/ 389135 h 1201332"/>
              <a:gd name="connsiteX1" fmla="*/ 322460 w 4789047"/>
              <a:gd name="connsiteY1" fmla="*/ 19050 h 1201332"/>
              <a:gd name="connsiteX2" fmla="*/ 4476112 w 4789047"/>
              <a:gd name="connsiteY2" fmla="*/ 0 h 1201332"/>
              <a:gd name="connsiteX3" fmla="*/ 4789047 w 4789047"/>
              <a:gd name="connsiteY3" fmla="*/ 389135 h 1201332"/>
              <a:gd name="connsiteX4" fmla="*/ 4427097 w 4789047"/>
              <a:gd name="connsiteY4" fmla="*/ 869347 h 1201332"/>
              <a:gd name="connsiteX5" fmla="*/ 3761737 w 4789047"/>
              <a:gd name="connsiteY5" fmla="*/ 1058457 h 1201332"/>
              <a:gd name="connsiteX6" fmla="*/ 598685 w 4789047"/>
              <a:gd name="connsiteY6" fmla="*/ 1201332 h 1201332"/>
              <a:gd name="connsiteX7" fmla="*/ 295275 w 4789047"/>
              <a:gd name="connsiteY7" fmla="*/ 783622 h 1201332"/>
              <a:gd name="connsiteX8" fmla="*/ 0 w 4789047"/>
              <a:gd name="connsiteY8" fmla="*/ 389135 h 1201332"/>
              <a:gd name="connsiteX0" fmla="*/ 0 w 4789047"/>
              <a:gd name="connsiteY0" fmla="*/ 389135 h 1067982"/>
              <a:gd name="connsiteX1" fmla="*/ 322460 w 4789047"/>
              <a:gd name="connsiteY1" fmla="*/ 19050 h 1067982"/>
              <a:gd name="connsiteX2" fmla="*/ 4476112 w 4789047"/>
              <a:gd name="connsiteY2" fmla="*/ 0 h 1067982"/>
              <a:gd name="connsiteX3" fmla="*/ 4789047 w 4789047"/>
              <a:gd name="connsiteY3" fmla="*/ 389135 h 1067982"/>
              <a:gd name="connsiteX4" fmla="*/ 4427097 w 4789047"/>
              <a:gd name="connsiteY4" fmla="*/ 869347 h 1067982"/>
              <a:gd name="connsiteX5" fmla="*/ 3761737 w 4789047"/>
              <a:gd name="connsiteY5" fmla="*/ 1058457 h 1067982"/>
              <a:gd name="connsiteX6" fmla="*/ 646310 w 4789047"/>
              <a:gd name="connsiteY6" fmla="*/ 1067982 h 1067982"/>
              <a:gd name="connsiteX7" fmla="*/ 295275 w 4789047"/>
              <a:gd name="connsiteY7" fmla="*/ 783622 h 1067982"/>
              <a:gd name="connsiteX8" fmla="*/ 0 w 4789047"/>
              <a:gd name="connsiteY8" fmla="*/ 389135 h 106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9047" h="1067982">
                <a:moveTo>
                  <a:pt x="0" y="389135"/>
                </a:moveTo>
                <a:cubicBezTo>
                  <a:pt x="0" y="221566"/>
                  <a:pt x="154891" y="19050"/>
                  <a:pt x="322460" y="19050"/>
                </a:cubicBezTo>
                <a:lnTo>
                  <a:pt x="4476112" y="0"/>
                </a:lnTo>
                <a:cubicBezTo>
                  <a:pt x="4643681" y="0"/>
                  <a:pt x="4789047" y="221566"/>
                  <a:pt x="4789047" y="389135"/>
                </a:cubicBezTo>
                <a:lnTo>
                  <a:pt x="4427097" y="869347"/>
                </a:lnTo>
                <a:cubicBezTo>
                  <a:pt x="4427097" y="1036916"/>
                  <a:pt x="3929306" y="1058457"/>
                  <a:pt x="3761737" y="1058457"/>
                </a:cubicBezTo>
                <a:lnTo>
                  <a:pt x="646310" y="1067982"/>
                </a:lnTo>
                <a:cubicBezTo>
                  <a:pt x="478741" y="1067982"/>
                  <a:pt x="295275" y="951191"/>
                  <a:pt x="295275" y="783622"/>
                </a:cubicBezTo>
                <a:cubicBezTo>
                  <a:pt x="295275" y="588626"/>
                  <a:pt x="0" y="584131"/>
                  <a:pt x="0" y="389135"/>
                </a:cubicBezTo>
                <a:close/>
              </a:path>
            </a:pathLst>
          </a:custGeom>
          <a:solidFill>
            <a:srgbClr val="FB3E6E"/>
          </a:solidFill>
          <a:ln w="38100">
            <a:solidFill>
              <a:schemeClr val="accent2">
                <a:lumMod val="50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Calibri" panose="020F0502020204030204" pitchFamily="34" charset="0"/>
              </a:rPr>
              <a:t>Trạng ngữ bổ sung ý nghĩa gì cho câu?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5149017" y="1962060"/>
            <a:ext cx="5595183" cy="3323987"/>
          </a:xfrm>
          <a:custGeom>
            <a:avLst/>
            <a:gdLst>
              <a:gd name="connsiteX0" fmla="*/ 0 w 4259662"/>
              <a:gd name="connsiteY0" fmla="*/ 709958 h 4556820"/>
              <a:gd name="connsiteX1" fmla="*/ 709958 w 4259662"/>
              <a:gd name="connsiteY1" fmla="*/ 0 h 4556820"/>
              <a:gd name="connsiteX2" fmla="*/ 3549704 w 4259662"/>
              <a:gd name="connsiteY2" fmla="*/ 0 h 4556820"/>
              <a:gd name="connsiteX3" fmla="*/ 4259662 w 4259662"/>
              <a:gd name="connsiteY3" fmla="*/ 709958 h 4556820"/>
              <a:gd name="connsiteX4" fmla="*/ 4259662 w 4259662"/>
              <a:gd name="connsiteY4" fmla="*/ 3846862 h 4556820"/>
              <a:gd name="connsiteX5" fmla="*/ 3549704 w 4259662"/>
              <a:gd name="connsiteY5" fmla="*/ 4556820 h 4556820"/>
              <a:gd name="connsiteX6" fmla="*/ 709958 w 4259662"/>
              <a:gd name="connsiteY6" fmla="*/ 4556820 h 4556820"/>
              <a:gd name="connsiteX7" fmla="*/ 0 w 4259662"/>
              <a:gd name="connsiteY7" fmla="*/ 3846862 h 4556820"/>
              <a:gd name="connsiteX8" fmla="*/ 0 w 4259662"/>
              <a:gd name="connsiteY8" fmla="*/ 709958 h 4556820"/>
              <a:gd name="connsiteX0" fmla="*/ 206404 w 4466066"/>
              <a:gd name="connsiteY0" fmla="*/ 862358 h 4709220"/>
              <a:gd name="connsiteX1" fmla="*/ 163887 w 4466066"/>
              <a:gd name="connsiteY1" fmla="*/ 0 h 4709220"/>
              <a:gd name="connsiteX2" fmla="*/ 3756108 w 4466066"/>
              <a:gd name="connsiteY2" fmla="*/ 152400 h 4709220"/>
              <a:gd name="connsiteX3" fmla="*/ 4466066 w 4466066"/>
              <a:gd name="connsiteY3" fmla="*/ 862358 h 4709220"/>
              <a:gd name="connsiteX4" fmla="*/ 4466066 w 4466066"/>
              <a:gd name="connsiteY4" fmla="*/ 3999262 h 4709220"/>
              <a:gd name="connsiteX5" fmla="*/ 3756108 w 4466066"/>
              <a:gd name="connsiteY5" fmla="*/ 4709220 h 4709220"/>
              <a:gd name="connsiteX6" fmla="*/ 916362 w 4466066"/>
              <a:gd name="connsiteY6" fmla="*/ 4709220 h 4709220"/>
              <a:gd name="connsiteX7" fmla="*/ 206404 w 4466066"/>
              <a:gd name="connsiteY7" fmla="*/ 3999262 h 4709220"/>
              <a:gd name="connsiteX8" fmla="*/ 206404 w 4466066"/>
              <a:gd name="connsiteY8" fmla="*/ 862358 h 4709220"/>
              <a:gd name="connsiteX0" fmla="*/ 206404 w 4609077"/>
              <a:gd name="connsiteY0" fmla="*/ 900458 h 4747320"/>
              <a:gd name="connsiteX1" fmla="*/ 163887 w 4609077"/>
              <a:gd name="connsiteY1" fmla="*/ 38100 h 4747320"/>
              <a:gd name="connsiteX2" fmla="*/ 4422858 w 4609077"/>
              <a:gd name="connsiteY2" fmla="*/ 0 h 4747320"/>
              <a:gd name="connsiteX3" fmla="*/ 4466066 w 4609077"/>
              <a:gd name="connsiteY3" fmla="*/ 900458 h 4747320"/>
              <a:gd name="connsiteX4" fmla="*/ 4466066 w 4609077"/>
              <a:gd name="connsiteY4" fmla="*/ 4037362 h 4747320"/>
              <a:gd name="connsiteX5" fmla="*/ 3756108 w 4609077"/>
              <a:gd name="connsiteY5" fmla="*/ 4747320 h 4747320"/>
              <a:gd name="connsiteX6" fmla="*/ 916362 w 4609077"/>
              <a:gd name="connsiteY6" fmla="*/ 4747320 h 4747320"/>
              <a:gd name="connsiteX7" fmla="*/ 206404 w 4609077"/>
              <a:gd name="connsiteY7" fmla="*/ 4037362 h 4747320"/>
              <a:gd name="connsiteX8" fmla="*/ 206404 w 4609077"/>
              <a:gd name="connsiteY8" fmla="*/ 900458 h 4747320"/>
              <a:gd name="connsiteX0" fmla="*/ 514350 w 4917023"/>
              <a:gd name="connsiteY0" fmla="*/ 900458 h 4747320"/>
              <a:gd name="connsiteX1" fmla="*/ 471833 w 4917023"/>
              <a:gd name="connsiteY1" fmla="*/ 38100 h 4747320"/>
              <a:gd name="connsiteX2" fmla="*/ 4730804 w 4917023"/>
              <a:gd name="connsiteY2" fmla="*/ 0 h 4747320"/>
              <a:gd name="connsiteX3" fmla="*/ 4774012 w 4917023"/>
              <a:gd name="connsiteY3" fmla="*/ 900458 h 4747320"/>
              <a:gd name="connsiteX4" fmla="*/ 4774012 w 4917023"/>
              <a:gd name="connsiteY4" fmla="*/ 4037362 h 4747320"/>
              <a:gd name="connsiteX5" fmla="*/ 4064054 w 4917023"/>
              <a:gd name="connsiteY5" fmla="*/ 4747320 h 4747320"/>
              <a:gd name="connsiteX6" fmla="*/ 1224308 w 4917023"/>
              <a:gd name="connsiteY6" fmla="*/ 4747320 h 4747320"/>
              <a:gd name="connsiteX7" fmla="*/ 0 w 4917023"/>
              <a:gd name="connsiteY7" fmla="*/ 4256437 h 4747320"/>
              <a:gd name="connsiteX8" fmla="*/ 514350 w 4917023"/>
              <a:gd name="connsiteY8" fmla="*/ 900458 h 4747320"/>
              <a:gd name="connsiteX0" fmla="*/ 206405 w 4609078"/>
              <a:gd name="connsiteY0" fmla="*/ 900458 h 4747320"/>
              <a:gd name="connsiteX1" fmla="*/ 163888 w 4609078"/>
              <a:gd name="connsiteY1" fmla="*/ 38100 h 4747320"/>
              <a:gd name="connsiteX2" fmla="*/ 4422859 w 4609078"/>
              <a:gd name="connsiteY2" fmla="*/ 0 h 4747320"/>
              <a:gd name="connsiteX3" fmla="*/ 4466067 w 4609078"/>
              <a:gd name="connsiteY3" fmla="*/ 900458 h 4747320"/>
              <a:gd name="connsiteX4" fmla="*/ 4466067 w 4609078"/>
              <a:gd name="connsiteY4" fmla="*/ 4037362 h 4747320"/>
              <a:gd name="connsiteX5" fmla="*/ 3756109 w 4609078"/>
              <a:gd name="connsiteY5" fmla="*/ 4747320 h 4747320"/>
              <a:gd name="connsiteX6" fmla="*/ 916363 w 4609078"/>
              <a:gd name="connsiteY6" fmla="*/ 4747320 h 4747320"/>
              <a:gd name="connsiteX7" fmla="*/ 263555 w 4609078"/>
              <a:gd name="connsiteY7" fmla="*/ 4323112 h 4747320"/>
              <a:gd name="connsiteX8" fmla="*/ 206405 w 4609078"/>
              <a:gd name="connsiteY8" fmla="*/ 900458 h 4747320"/>
              <a:gd name="connsiteX0" fmla="*/ 5 w 4831303"/>
              <a:gd name="connsiteY0" fmla="*/ 1071908 h 4747320"/>
              <a:gd name="connsiteX1" fmla="*/ 386113 w 4831303"/>
              <a:gd name="connsiteY1" fmla="*/ 38100 h 4747320"/>
              <a:gd name="connsiteX2" fmla="*/ 4645084 w 4831303"/>
              <a:gd name="connsiteY2" fmla="*/ 0 h 4747320"/>
              <a:gd name="connsiteX3" fmla="*/ 4688292 w 4831303"/>
              <a:gd name="connsiteY3" fmla="*/ 900458 h 4747320"/>
              <a:gd name="connsiteX4" fmla="*/ 4688292 w 4831303"/>
              <a:gd name="connsiteY4" fmla="*/ 4037362 h 4747320"/>
              <a:gd name="connsiteX5" fmla="*/ 3978334 w 4831303"/>
              <a:gd name="connsiteY5" fmla="*/ 4747320 h 4747320"/>
              <a:gd name="connsiteX6" fmla="*/ 1138588 w 4831303"/>
              <a:gd name="connsiteY6" fmla="*/ 4747320 h 4747320"/>
              <a:gd name="connsiteX7" fmla="*/ 485780 w 4831303"/>
              <a:gd name="connsiteY7" fmla="*/ 4323112 h 4747320"/>
              <a:gd name="connsiteX8" fmla="*/ 5 w 4831303"/>
              <a:gd name="connsiteY8" fmla="*/ 1071908 h 4747320"/>
              <a:gd name="connsiteX0" fmla="*/ 9525 w 4840823"/>
              <a:gd name="connsiteY0" fmla="*/ 1071908 h 4747403"/>
              <a:gd name="connsiteX1" fmla="*/ 395633 w 4840823"/>
              <a:gd name="connsiteY1" fmla="*/ 38100 h 4747403"/>
              <a:gd name="connsiteX2" fmla="*/ 4654604 w 4840823"/>
              <a:gd name="connsiteY2" fmla="*/ 0 h 4747403"/>
              <a:gd name="connsiteX3" fmla="*/ 4697812 w 4840823"/>
              <a:gd name="connsiteY3" fmla="*/ 900458 h 4747403"/>
              <a:gd name="connsiteX4" fmla="*/ 4697812 w 4840823"/>
              <a:gd name="connsiteY4" fmla="*/ 4037362 h 4747403"/>
              <a:gd name="connsiteX5" fmla="*/ 3987854 w 4840823"/>
              <a:gd name="connsiteY5" fmla="*/ 4747320 h 4747403"/>
              <a:gd name="connsiteX6" fmla="*/ 1148108 w 4840823"/>
              <a:gd name="connsiteY6" fmla="*/ 4747320 h 4747403"/>
              <a:gd name="connsiteX7" fmla="*/ 0 w 4840823"/>
              <a:gd name="connsiteY7" fmla="*/ 4370737 h 4747403"/>
              <a:gd name="connsiteX8" fmla="*/ 9525 w 4840823"/>
              <a:gd name="connsiteY8" fmla="*/ 1071908 h 4747403"/>
              <a:gd name="connsiteX0" fmla="*/ 9525 w 5135962"/>
              <a:gd name="connsiteY0" fmla="*/ 1071908 h 4747403"/>
              <a:gd name="connsiteX1" fmla="*/ 395633 w 5135962"/>
              <a:gd name="connsiteY1" fmla="*/ 38100 h 4747403"/>
              <a:gd name="connsiteX2" fmla="*/ 4654604 w 5135962"/>
              <a:gd name="connsiteY2" fmla="*/ 0 h 4747403"/>
              <a:gd name="connsiteX3" fmla="*/ 5135962 w 5135962"/>
              <a:gd name="connsiteY3" fmla="*/ 1062383 h 4747403"/>
              <a:gd name="connsiteX4" fmla="*/ 4697812 w 5135962"/>
              <a:gd name="connsiteY4" fmla="*/ 4037362 h 4747403"/>
              <a:gd name="connsiteX5" fmla="*/ 3987854 w 5135962"/>
              <a:gd name="connsiteY5" fmla="*/ 4747320 h 4747403"/>
              <a:gd name="connsiteX6" fmla="*/ 1148108 w 5135962"/>
              <a:gd name="connsiteY6" fmla="*/ 4747320 h 4747403"/>
              <a:gd name="connsiteX7" fmla="*/ 0 w 5135962"/>
              <a:gd name="connsiteY7" fmla="*/ 4370737 h 4747403"/>
              <a:gd name="connsiteX8" fmla="*/ 9525 w 5135962"/>
              <a:gd name="connsiteY8" fmla="*/ 1071908 h 4747403"/>
              <a:gd name="connsiteX0" fmla="*/ 9525 w 5135962"/>
              <a:gd name="connsiteY0" fmla="*/ 1071908 h 4747320"/>
              <a:gd name="connsiteX1" fmla="*/ 395633 w 5135962"/>
              <a:gd name="connsiteY1" fmla="*/ 38100 h 4747320"/>
              <a:gd name="connsiteX2" fmla="*/ 4654604 w 5135962"/>
              <a:gd name="connsiteY2" fmla="*/ 0 h 4747320"/>
              <a:gd name="connsiteX3" fmla="*/ 5135962 w 5135962"/>
              <a:gd name="connsiteY3" fmla="*/ 1062383 h 4747320"/>
              <a:gd name="connsiteX4" fmla="*/ 4697812 w 5135962"/>
              <a:gd name="connsiteY4" fmla="*/ 4037362 h 4747320"/>
              <a:gd name="connsiteX5" fmla="*/ 3987854 w 5135962"/>
              <a:gd name="connsiteY5" fmla="*/ 4747320 h 4747320"/>
              <a:gd name="connsiteX6" fmla="*/ 1300508 w 5135962"/>
              <a:gd name="connsiteY6" fmla="*/ 3518595 h 4747320"/>
              <a:gd name="connsiteX7" fmla="*/ 0 w 5135962"/>
              <a:gd name="connsiteY7" fmla="*/ 4370737 h 4747320"/>
              <a:gd name="connsiteX8" fmla="*/ 9525 w 5135962"/>
              <a:gd name="connsiteY8" fmla="*/ 1071908 h 4747320"/>
              <a:gd name="connsiteX0" fmla="*/ 9525 w 5135962"/>
              <a:gd name="connsiteY0" fmla="*/ 1071908 h 4447162"/>
              <a:gd name="connsiteX1" fmla="*/ 395633 w 5135962"/>
              <a:gd name="connsiteY1" fmla="*/ 38100 h 4447162"/>
              <a:gd name="connsiteX2" fmla="*/ 4654604 w 5135962"/>
              <a:gd name="connsiteY2" fmla="*/ 0 h 4447162"/>
              <a:gd name="connsiteX3" fmla="*/ 5135962 w 5135962"/>
              <a:gd name="connsiteY3" fmla="*/ 1062383 h 4447162"/>
              <a:gd name="connsiteX4" fmla="*/ 4697812 w 5135962"/>
              <a:gd name="connsiteY4" fmla="*/ 4037362 h 4447162"/>
              <a:gd name="connsiteX5" fmla="*/ 3702104 w 5135962"/>
              <a:gd name="connsiteY5" fmla="*/ 3699570 h 4447162"/>
              <a:gd name="connsiteX6" fmla="*/ 1300508 w 5135962"/>
              <a:gd name="connsiteY6" fmla="*/ 3518595 h 4447162"/>
              <a:gd name="connsiteX7" fmla="*/ 0 w 5135962"/>
              <a:gd name="connsiteY7" fmla="*/ 4370737 h 4447162"/>
              <a:gd name="connsiteX8" fmla="*/ 9525 w 5135962"/>
              <a:gd name="connsiteY8" fmla="*/ 1071908 h 4447162"/>
              <a:gd name="connsiteX0" fmla="*/ 9525 w 5174062"/>
              <a:gd name="connsiteY0" fmla="*/ 1071908 h 4447162"/>
              <a:gd name="connsiteX1" fmla="*/ 395633 w 5174062"/>
              <a:gd name="connsiteY1" fmla="*/ 38100 h 4447162"/>
              <a:gd name="connsiteX2" fmla="*/ 4654604 w 5174062"/>
              <a:gd name="connsiteY2" fmla="*/ 0 h 4447162"/>
              <a:gd name="connsiteX3" fmla="*/ 5135962 w 5174062"/>
              <a:gd name="connsiteY3" fmla="*/ 1062383 h 4447162"/>
              <a:gd name="connsiteX4" fmla="*/ 5174062 w 5174062"/>
              <a:gd name="connsiteY4" fmla="*/ 3818287 h 4447162"/>
              <a:gd name="connsiteX5" fmla="*/ 3702104 w 5174062"/>
              <a:gd name="connsiteY5" fmla="*/ 3699570 h 4447162"/>
              <a:gd name="connsiteX6" fmla="*/ 1300508 w 5174062"/>
              <a:gd name="connsiteY6" fmla="*/ 3518595 h 4447162"/>
              <a:gd name="connsiteX7" fmla="*/ 0 w 5174062"/>
              <a:gd name="connsiteY7" fmla="*/ 4370737 h 4447162"/>
              <a:gd name="connsiteX8" fmla="*/ 9525 w 5174062"/>
              <a:gd name="connsiteY8" fmla="*/ 1071908 h 4447162"/>
              <a:gd name="connsiteX0" fmla="*/ 228600 w 5393137"/>
              <a:gd name="connsiteY0" fmla="*/ 1071908 h 3966329"/>
              <a:gd name="connsiteX1" fmla="*/ 614708 w 5393137"/>
              <a:gd name="connsiteY1" fmla="*/ 38100 h 3966329"/>
              <a:gd name="connsiteX2" fmla="*/ 4873679 w 5393137"/>
              <a:gd name="connsiteY2" fmla="*/ 0 h 3966329"/>
              <a:gd name="connsiteX3" fmla="*/ 5355037 w 5393137"/>
              <a:gd name="connsiteY3" fmla="*/ 1062383 h 3966329"/>
              <a:gd name="connsiteX4" fmla="*/ 5393137 w 5393137"/>
              <a:gd name="connsiteY4" fmla="*/ 3818287 h 3966329"/>
              <a:gd name="connsiteX5" fmla="*/ 3921179 w 5393137"/>
              <a:gd name="connsiteY5" fmla="*/ 3699570 h 3966329"/>
              <a:gd name="connsiteX6" fmla="*/ 1519583 w 5393137"/>
              <a:gd name="connsiteY6" fmla="*/ 3518595 h 3966329"/>
              <a:gd name="connsiteX7" fmla="*/ 0 w 5393137"/>
              <a:gd name="connsiteY7" fmla="*/ 3542062 h 3966329"/>
              <a:gd name="connsiteX8" fmla="*/ 228600 w 5393137"/>
              <a:gd name="connsiteY8" fmla="*/ 1071908 h 3966329"/>
              <a:gd name="connsiteX0" fmla="*/ 238347 w 5402884"/>
              <a:gd name="connsiteY0" fmla="*/ 1071908 h 3966329"/>
              <a:gd name="connsiteX1" fmla="*/ 624455 w 5402884"/>
              <a:gd name="connsiteY1" fmla="*/ 38100 h 3966329"/>
              <a:gd name="connsiteX2" fmla="*/ 4883426 w 5402884"/>
              <a:gd name="connsiteY2" fmla="*/ 0 h 3966329"/>
              <a:gd name="connsiteX3" fmla="*/ 5364784 w 5402884"/>
              <a:gd name="connsiteY3" fmla="*/ 1062383 h 3966329"/>
              <a:gd name="connsiteX4" fmla="*/ 5402884 w 5402884"/>
              <a:gd name="connsiteY4" fmla="*/ 3818287 h 3966329"/>
              <a:gd name="connsiteX5" fmla="*/ 3930926 w 5402884"/>
              <a:gd name="connsiteY5" fmla="*/ 3699570 h 3966329"/>
              <a:gd name="connsiteX6" fmla="*/ 1529330 w 5402884"/>
              <a:gd name="connsiteY6" fmla="*/ 3518595 h 3966329"/>
              <a:gd name="connsiteX7" fmla="*/ 9747 w 5402884"/>
              <a:gd name="connsiteY7" fmla="*/ 3542062 h 3966329"/>
              <a:gd name="connsiteX8" fmla="*/ 238347 w 5402884"/>
              <a:gd name="connsiteY8" fmla="*/ 1071908 h 3966329"/>
              <a:gd name="connsiteX0" fmla="*/ 238347 w 5402884"/>
              <a:gd name="connsiteY0" fmla="*/ 1071908 h 3966329"/>
              <a:gd name="connsiteX1" fmla="*/ 624455 w 5402884"/>
              <a:gd name="connsiteY1" fmla="*/ 38100 h 3966329"/>
              <a:gd name="connsiteX2" fmla="*/ 4883426 w 5402884"/>
              <a:gd name="connsiteY2" fmla="*/ 0 h 3966329"/>
              <a:gd name="connsiteX3" fmla="*/ 5364784 w 5402884"/>
              <a:gd name="connsiteY3" fmla="*/ 1062383 h 3966329"/>
              <a:gd name="connsiteX4" fmla="*/ 5402884 w 5402884"/>
              <a:gd name="connsiteY4" fmla="*/ 3818287 h 3966329"/>
              <a:gd name="connsiteX5" fmla="*/ 3930926 w 5402884"/>
              <a:gd name="connsiteY5" fmla="*/ 3699570 h 3966329"/>
              <a:gd name="connsiteX6" fmla="*/ 1548787 w 5402884"/>
              <a:gd name="connsiteY6" fmla="*/ 3927759 h 3966329"/>
              <a:gd name="connsiteX7" fmla="*/ 9747 w 5402884"/>
              <a:gd name="connsiteY7" fmla="*/ 3542062 h 3966329"/>
              <a:gd name="connsiteX8" fmla="*/ 238347 w 5402884"/>
              <a:gd name="connsiteY8" fmla="*/ 1071908 h 3966329"/>
              <a:gd name="connsiteX0" fmla="*/ 238347 w 5402884"/>
              <a:gd name="connsiteY0" fmla="*/ 1071908 h 4109609"/>
              <a:gd name="connsiteX1" fmla="*/ 624455 w 5402884"/>
              <a:gd name="connsiteY1" fmla="*/ 38100 h 4109609"/>
              <a:gd name="connsiteX2" fmla="*/ 4883426 w 5402884"/>
              <a:gd name="connsiteY2" fmla="*/ 0 h 4109609"/>
              <a:gd name="connsiteX3" fmla="*/ 5364784 w 5402884"/>
              <a:gd name="connsiteY3" fmla="*/ 1062383 h 4109609"/>
              <a:gd name="connsiteX4" fmla="*/ 5402884 w 5402884"/>
              <a:gd name="connsiteY4" fmla="*/ 3818287 h 4109609"/>
              <a:gd name="connsiteX5" fmla="*/ 3930926 w 5402884"/>
              <a:gd name="connsiteY5" fmla="*/ 3699570 h 4109609"/>
              <a:gd name="connsiteX6" fmla="*/ 1558516 w 5402884"/>
              <a:gd name="connsiteY6" fmla="*/ 4109609 h 4109609"/>
              <a:gd name="connsiteX7" fmla="*/ 9747 w 5402884"/>
              <a:gd name="connsiteY7" fmla="*/ 3542062 h 4109609"/>
              <a:gd name="connsiteX8" fmla="*/ 238347 w 5402884"/>
              <a:gd name="connsiteY8" fmla="*/ 1071908 h 4109609"/>
              <a:gd name="connsiteX0" fmla="*/ 238347 w 5402884"/>
              <a:gd name="connsiteY0" fmla="*/ 1071908 h 4109609"/>
              <a:gd name="connsiteX1" fmla="*/ 624455 w 5402884"/>
              <a:gd name="connsiteY1" fmla="*/ 38100 h 4109609"/>
              <a:gd name="connsiteX2" fmla="*/ 4883426 w 5402884"/>
              <a:gd name="connsiteY2" fmla="*/ 0 h 4109609"/>
              <a:gd name="connsiteX3" fmla="*/ 5364784 w 5402884"/>
              <a:gd name="connsiteY3" fmla="*/ 1062383 h 4109609"/>
              <a:gd name="connsiteX4" fmla="*/ 5402884 w 5402884"/>
              <a:gd name="connsiteY4" fmla="*/ 3818287 h 4109609"/>
              <a:gd name="connsiteX5" fmla="*/ 3999026 w 5402884"/>
              <a:gd name="connsiteY5" fmla="*/ 3915517 h 4109609"/>
              <a:gd name="connsiteX6" fmla="*/ 1558516 w 5402884"/>
              <a:gd name="connsiteY6" fmla="*/ 4109609 h 4109609"/>
              <a:gd name="connsiteX7" fmla="*/ 9747 w 5402884"/>
              <a:gd name="connsiteY7" fmla="*/ 3542062 h 4109609"/>
              <a:gd name="connsiteX8" fmla="*/ 238347 w 5402884"/>
              <a:gd name="connsiteY8" fmla="*/ 1071908 h 41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884" h="4109609">
                <a:moveTo>
                  <a:pt x="238347" y="1071908"/>
                </a:moveTo>
                <a:cubicBezTo>
                  <a:pt x="238347" y="679809"/>
                  <a:pt x="232356" y="38100"/>
                  <a:pt x="624455" y="38100"/>
                </a:cubicBezTo>
                <a:lnTo>
                  <a:pt x="4883426" y="0"/>
                </a:lnTo>
                <a:cubicBezTo>
                  <a:pt x="5275525" y="0"/>
                  <a:pt x="5364784" y="670284"/>
                  <a:pt x="5364784" y="1062383"/>
                </a:cubicBezTo>
                <a:lnTo>
                  <a:pt x="5402884" y="3818287"/>
                </a:lnTo>
                <a:cubicBezTo>
                  <a:pt x="5402884" y="4210386"/>
                  <a:pt x="4391125" y="3915517"/>
                  <a:pt x="3999026" y="3915517"/>
                </a:cubicBezTo>
                <a:lnTo>
                  <a:pt x="1558516" y="4109609"/>
                </a:lnTo>
                <a:cubicBezTo>
                  <a:pt x="1166417" y="4109609"/>
                  <a:pt x="9747" y="3934161"/>
                  <a:pt x="9747" y="3542062"/>
                </a:cubicBezTo>
                <a:cubicBezTo>
                  <a:pt x="-47403" y="2728202"/>
                  <a:pt x="162147" y="1895293"/>
                  <a:pt x="238347" y="107190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 sung ý nghĩa chỉ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thời gian, nơi chốn,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nguyên nhân, mục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đích,...của sự việc nêu trong 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88DF065-9820-4DB9-8724-743622ABC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3" y="3228975"/>
            <a:ext cx="4698611" cy="46986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6216" y="483412"/>
            <a:ext cx="2435712" cy="769441"/>
          </a:xfrm>
          <a:custGeom>
            <a:avLst/>
            <a:gdLst>
              <a:gd name="connsiteX0" fmla="*/ 0 w 2116445"/>
              <a:gd name="connsiteY0" fmla="*/ 141886 h 851297"/>
              <a:gd name="connsiteX1" fmla="*/ 141886 w 2116445"/>
              <a:gd name="connsiteY1" fmla="*/ 0 h 851297"/>
              <a:gd name="connsiteX2" fmla="*/ 1974559 w 2116445"/>
              <a:gd name="connsiteY2" fmla="*/ 0 h 851297"/>
              <a:gd name="connsiteX3" fmla="*/ 2116445 w 2116445"/>
              <a:gd name="connsiteY3" fmla="*/ 141886 h 851297"/>
              <a:gd name="connsiteX4" fmla="*/ 2116445 w 2116445"/>
              <a:gd name="connsiteY4" fmla="*/ 709411 h 851297"/>
              <a:gd name="connsiteX5" fmla="*/ 1974559 w 2116445"/>
              <a:gd name="connsiteY5" fmla="*/ 851297 h 851297"/>
              <a:gd name="connsiteX6" fmla="*/ 141886 w 2116445"/>
              <a:gd name="connsiteY6" fmla="*/ 851297 h 851297"/>
              <a:gd name="connsiteX7" fmla="*/ 0 w 2116445"/>
              <a:gd name="connsiteY7" fmla="*/ 709411 h 851297"/>
              <a:gd name="connsiteX8" fmla="*/ 0 w 2116445"/>
              <a:gd name="connsiteY8" fmla="*/ 141886 h 851297"/>
              <a:gd name="connsiteX0" fmla="*/ 0 w 2354570"/>
              <a:gd name="connsiteY0" fmla="*/ 189511 h 851297"/>
              <a:gd name="connsiteX1" fmla="*/ 380011 w 2354570"/>
              <a:gd name="connsiteY1" fmla="*/ 0 h 851297"/>
              <a:gd name="connsiteX2" fmla="*/ 2212684 w 2354570"/>
              <a:gd name="connsiteY2" fmla="*/ 0 h 851297"/>
              <a:gd name="connsiteX3" fmla="*/ 2354570 w 2354570"/>
              <a:gd name="connsiteY3" fmla="*/ 141886 h 851297"/>
              <a:gd name="connsiteX4" fmla="*/ 2354570 w 2354570"/>
              <a:gd name="connsiteY4" fmla="*/ 709411 h 851297"/>
              <a:gd name="connsiteX5" fmla="*/ 2212684 w 2354570"/>
              <a:gd name="connsiteY5" fmla="*/ 851297 h 851297"/>
              <a:gd name="connsiteX6" fmla="*/ 380011 w 2354570"/>
              <a:gd name="connsiteY6" fmla="*/ 851297 h 851297"/>
              <a:gd name="connsiteX7" fmla="*/ 238125 w 2354570"/>
              <a:gd name="connsiteY7" fmla="*/ 709411 h 851297"/>
              <a:gd name="connsiteX8" fmla="*/ 0 w 2354570"/>
              <a:gd name="connsiteY8" fmla="*/ 189511 h 851297"/>
              <a:gd name="connsiteX0" fmla="*/ 9525 w 2364095"/>
              <a:gd name="connsiteY0" fmla="*/ 189511 h 851297"/>
              <a:gd name="connsiteX1" fmla="*/ 389536 w 2364095"/>
              <a:gd name="connsiteY1" fmla="*/ 0 h 851297"/>
              <a:gd name="connsiteX2" fmla="*/ 2222209 w 2364095"/>
              <a:gd name="connsiteY2" fmla="*/ 0 h 851297"/>
              <a:gd name="connsiteX3" fmla="*/ 2364095 w 2364095"/>
              <a:gd name="connsiteY3" fmla="*/ 141886 h 851297"/>
              <a:gd name="connsiteX4" fmla="*/ 2364095 w 2364095"/>
              <a:gd name="connsiteY4" fmla="*/ 709411 h 851297"/>
              <a:gd name="connsiteX5" fmla="*/ 2222209 w 2364095"/>
              <a:gd name="connsiteY5" fmla="*/ 851297 h 851297"/>
              <a:gd name="connsiteX6" fmla="*/ 389536 w 2364095"/>
              <a:gd name="connsiteY6" fmla="*/ 851297 h 851297"/>
              <a:gd name="connsiteX7" fmla="*/ 0 w 2364095"/>
              <a:gd name="connsiteY7" fmla="*/ 728461 h 851297"/>
              <a:gd name="connsiteX8" fmla="*/ 9525 w 2364095"/>
              <a:gd name="connsiteY8" fmla="*/ 189511 h 851297"/>
              <a:gd name="connsiteX0" fmla="*/ 9525 w 2364095"/>
              <a:gd name="connsiteY0" fmla="*/ 189511 h 851297"/>
              <a:gd name="connsiteX1" fmla="*/ 389536 w 2364095"/>
              <a:gd name="connsiteY1" fmla="*/ 0 h 851297"/>
              <a:gd name="connsiteX2" fmla="*/ 2222209 w 2364095"/>
              <a:gd name="connsiteY2" fmla="*/ 0 h 851297"/>
              <a:gd name="connsiteX3" fmla="*/ 2211695 w 2364095"/>
              <a:gd name="connsiteY3" fmla="*/ 494311 h 851297"/>
              <a:gd name="connsiteX4" fmla="*/ 2364095 w 2364095"/>
              <a:gd name="connsiteY4" fmla="*/ 709411 h 851297"/>
              <a:gd name="connsiteX5" fmla="*/ 2222209 w 2364095"/>
              <a:gd name="connsiteY5" fmla="*/ 851297 h 851297"/>
              <a:gd name="connsiteX6" fmla="*/ 389536 w 2364095"/>
              <a:gd name="connsiteY6" fmla="*/ 851297 h 851297"/>
              <a:gd name="connsiteX7" fmla="*/ 0 w 2364095"/>
              <a:gd name="connsiteY7" fmla="*/ 728461 h 851297"/>
              <a:gd name="connsiteX8" fmla="*/ 9525 w 2364095"/>
              <a:gd name="connsiteY8" fmla="*/ 189511 h 851297"/>
              <a:gd name="connsiteX0" fmla="*/ 9525 w 2435712"/>
              <a:gd name="connsiteY0" fmla="*/ 189511 h 851297"/>
              <a:gd name="connsiteX1" fmla="*/ 389536 w 2435712"/>
              <a:gd name="connsiteY1" fmla="*/ 0 h 851297"/>
              <a:gd name="connsiteX2" fmla="*/ 2422234 w 2435712"/>
              <a:gd name="connsiteY2" fmla="*/ 104775 h 851297"/>
              <a:gd name="connsiteX3" fmla="*/ 2211695 w 2435712"/>
              <a:gd name="connsiteY3" fmla="*/ 494311 h 851297"/>
              <a:gd name="connsiteX4" fmla="*/ 2364095 w 2435712"/>
              <a:gd name="connsiteY4" fmla="*/ 709411 h 851297"/>
              <a:gd name="connsiteX5" fmla="*/ 2222209 w 2435712"/>
              <a:gd name="connsiteY5" fmla="*/ 851297 h 851297"/>
              <a:gd name="connsiteX6" fmla="*/ 389536 w 2435712"/>
              <a:gd name="connsiteY6" fmla="*/ 851297 h 851297"/>
              <a:gd name="connsiteX7" fmla="*/ 0 w 2435712"/>
              <a:gd name="connsiteY7" fmla="*/ 728461 h 851297"/>
              <a:gd name="connsiteX8" fmla="*/ 9525 w 2435712"/>
              <a:gd name="connsiteY8" fmla="*/ 189511 h 851297"/>
              <a:gd name="connsiteX0" fmla="*/ 180975 w 2435712"/>
              <a:gd name="connsiteY0" fmla="*/ 275236 h 851297"/>
              <a:gd name="connsiteX1" fmla="*/ 389536 w 2435712"/>
              <a:gd name="connsiteY1" fmla="*/ 0 h 851297"/>
              <a:gd name="connsiteX2" fmla="*/ 2422234 w 2435712"/>
              <a:gd name="connsiteY2" fmla="*/ 104775 h 851297"/>
              <a:gd name="connsiteX3" fmla="*/ 2211695 w 2435712"/>
              <a:gd name="connsiteY3" fmla="*/ 494311 h 851297"/>
              <a:gd name="connsiteX4" fmla="*/ 2364095 w 2435712"/>
              <a:gd name="connsiteY4" fmla="*/ 709411 h 851297"/>
              <a:gd name="connsiteX5" fmla="*/ 2222209 w 2435712"/>
              <a:gd name="connsiteY5" fmla="*/ 851297 h 851297"/>
              <a:gd name="connsiteX6" fmla="*/ 389536 w 2435712"/>
              <a:gd name="connsiteY6" fmla="*/ 851297 h 851297"/>
              <a:gd name="connsiteX7" fmla="*/ 0 w 2435712"/>
              <a:gd name="connsiteY7" fmla="*/ 728461 h 851297"/>
              <a:gd name="connsiteX8" fmla="*/ 180975 w 2435712"/>
              <a:gd name="connsiteY8" fmla="*/ 275236 h 851297"/>
              <a:gd name="connsiteX0" fmla="*/ 295275 w 2435712"/>
              <a:gd name="connsiteY0" fmla="*/ 284761 h 851297"/>
              <a:gd name="connsiteX1" fmla="*/ 389536 w 2435712"/>
              <a:gd name="connsiteY1" fmla="*/ 0 h 851297"/>
              <a:gd name="connsiteX2" fmla="*/ 2422234 w 2435712"/>
              <a:gd name="connsiteY2" fmla="*/ 104775 h 851297"/>
              <a:gd name="connsiteX3" fmla="*/ 2211695 w 2435712"/>
              <a:gd name="connsiteY3" fmla="*/ 494311 h 851297"/>
              <a:gd name="connsiteX4" fmla="*/ 2364095 w 2435712"/>
              <a:gd name="connsiteY4" fmla="*/ 709411 h 851297"/>
              <a:gd name="connsiteX5" fmla="*/ 2222209 w 2435712"/>
              <a:gd name="connsiteY5" fmla="*/ 851297 h 851297"/>
              <a:gd name="connsiteX6" fmla="*/ 389536 w 2435712"/>
              <a:gd name="connsiteY6" fmla="*/ 851297 h 851297"/>
              <a:gd name="connsiteX7" fmla="*/ 0 w 2435712"/>
              <a:gd name="connsiteY7" fmla="*/ 728461 h 851297"/>
              <a:gd name="connsiteX8" fmla="*/ 295275 w 2435712"/>
              <a:gd name="connsiteY8" fmla="*/ 284761 h 851297"/>
              <a:gd name="connsiteX0" fmla="*/ 295275 w 2435712"/>
              <a:gd name="connsiteY0" fmla="*/ 246661 h 813197"/>
              <a:gd name="connsiteX1" fmla="*/ 199036 w 2435712"/>
              <a:gd name="connsiteY1" fmla="*/ 0 h 813197"/>
              <a:gd name="connsiteX2" fmla="*/ 2422234 w 2435712"/>
              <a:gd name="connsiteY2" fmla="*/ 66675 h 813197"/>
              <a:gd name="connsiteX3" fmla="*/ 2211695 w 2435712"/>
              <a:gd name="connsiteY3" fmla="*/ 456211 h 813197"/>
              <a:gd name="connsiteX4" fmla="*/ 2364095 w 2435712"/>
              <a:gd name="connsiteY4" fmla="*/ 671311 h 813197"/>
              <a:gd name="connsiteX5" fmla="*/ 2222209 w 2435712"/>
              <a:gd name="connsiteY5" fmla="*/ 813197 h 813197"/>
              <a:gd name="connsiteX6" fmla="*/ 389536 w 2435712"/>
              <a:gd name="connsiteY6" fmla="*/ 813197 h 813197"/>
              <a:gd name="connsiteX7" fmla="*/ 0 w 2435712"/>
              <a:gd name="connsiteY7" fmla="*/ 690361 h 813197"/>
              <a:gd name="connsiteX8" fmla="*/ 295275 w 2435712"/>
              <a:gd name="connsiteY8" fmla="*/ 246661 h 8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712" h="813197">
                <a:moveTo>
                  <a:pt x="295275" y="246661"/>
                </a:moveTo>
                <a:cubicBezTo>
                  <a:pt x="295275" y="168300"/>
                  <a:pt x="120675" y="0"/>
                  <a:pt x="199036" y="0"/>
                </a:cubicBezTo>
                <a:lnTo>
                  <a:pt x="2422234" y="66675"/>
                </a:lnTo>
                <a:cubicBezTo>
                  <a:pt x="2500595" y="66675"/>
                  <a:pt x="2211695" y="377850"/>
                  <a:pt x="2211695" y="456211"/>
                </a:cubicBezTo>
                <a:lnTo>
                  <a:pt x="2364095" y="671311"/>
                </a:lnTo>
                <a:cubicBezTo>
                  <a:pt x="2364095" y="749672"/>
                  <a:pt x="2300570" y="813197"/>
                  <a:pt x="2222209" y="813197"/>
                </a:cubicBezTo>
                <a:lnTo>
                  <a:pt x="389536" y="813197"/>
                </a:lnTo>
                <a:cubicBezTo>
                  <a:pt x="311175" y="813197"/>
                  <a:pt x="0" y="768722"/>
                  <a:pt x="0" y="690361"/>
                </a:cubicBezTo>
                <a:cubicBezTo>
                  <a:pt x="0" y="501186"/>
                  <a:pt x="295275" y="435836"/>
                  <a:pt x="295275" y="2466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Câu</a:t>
            </a:r>
            <a:r>
              <a:rPr kumimoji="1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834567" y="329528"/>
            <a:ext cx="7033457" cy="1077210"/>
          </a:xfrm>
          <a:custGeom>
            <a:avLst/>
            <a:gdLst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789047 w 4789047"/>
              <a:gd name="connsiteY4" fmla="*/ 888397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0 w 4789047"/>
              <a:gd name="connsiteY7" fmla="*/ 888397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789047 w 4789047"/>
              <a:gd name="connsiteY4" fmla="*/ 888397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447675 w 4789047"/>
              <a:gd name="connsiteY7" fmla="*/ 574072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789047 w 4789047"/>
              <a:gd name="connsiteY4" fmla="*/ 888397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295275 w 4789047"/>
              <a:gd name="connsiteY7" fmla="*/ 697897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427097 w 4789047"/>
              <a:gd name="connsiteY4" fmla="*/ 783622 h 1191807"/>
              <a:gd name="connsiteX5" fmla="*/ 4485637 w 4789047"/>
              <a:gd name="connsiteY5" fmla="*/ 1191807 h 1191807"/>
              <a:gd name="connsiteX6" fmla="*/ 303410 w 4789047"/>
              <a:gd name="connsiteY6" fmla="*/ 1191807 h 1191807"/>
              <a:gd name="connsiteX7" fmla="*/ 295275 w 4789047"/>
              <a:gd name="connsiteY7" fmla="*/ 697897 h 1191807"/>
              <a:gd name="connsiteX8" fmla="*/ 0 w 4789047"/>
              <a:gd name="connsiteY8" fmla="*/ 303410 h 1191807"/>
              <a:gd name="connsiteX0" fmla="*/ 0 w 4789047"/>
              <a:gd name="connsiteY0" fmla="*/ 303410 h 1191807"/>
              <a:gd name="connsiteX1" fmla="*/ 303410 w 4789047"/>
              <a:gd name="connsiteY1" fmla="*/ 0 h 1191807"/>
              <a:gd name="connsiteX2" fmla="*/ 4485637 w 4789047"/>
              <a:gd name="connsiteY2" fmla="*/ 0 h 1191807"/>
              <a:gd name="connsiteX3" fmla="*/ 4789047 w 4789047"/>
              <a:gd name="connsiteY3" fmla="*/ 303410 h 1191807"/>
              <a:gd name="connsiteX4" fmla="*/ 4427097 w 4789047"/>
              <a:gd name="connsiteY4" fmla="*/ 783622 h 1191807"/>
              <a:gd name="connsiteX5" fmla="*/ 4104637 w 4789047"/>
              <a:gd name="connsiteY5" fmla="*/ 1106082 h 1191807"/>
              <a:gd name="connsiteX6" fmla="*/ 303410 w 4789047"/>
              <a:gd name="connsiteY6" fmla="*/ 1191807 h 1191807"/>
              <a:gd name="connsiteX7" fmla="*/ 295275 w 4789047"/>
              <a:gd name="connsiteY7" fmla="*/ 697897 h 1191807"/>
              <a:gd name="connsiteX8" fmla="*/ 0 w 4789047"/>
              <a:gd name="connsiteY8" fmla="*/ 303410 h 1191807"/>
              <a:gd name="connsiteX0" fmla="*/ 0 w 4789047"/>
              <a:gd name="connsiteY0" fmla="*/ 303410 h 1115607"/>
              <a:gd name="connsiteX1" fmla="*/ 303410 w 4789047"/>
              <a:gd name="connsiteY1" fmla="*/ 0 h 1115607"/>
              <a:gd name="connsiteX2" fmla="*/ 4485637 w 4789047"/>
              <a:gd name="connsiteY2" fmla="*/ 0 h 1115607"/>
              <a:gd name="connsiteX3" fmla="*/ 4789047 w 4789047"/>
              <a:gd name="connsiteY3" fmla="*/ 303410 h 1115607"/>
              <a:gd name="connsiteX4" fmla="*/ 4427097 w 4789047"/>
              <a:gd name="connsiteY4" fmla="*/ 783622 h 1115607"/>
              <a:gd name="connsiteX5" fmla="*/ 4104637 w 4789047"/>
              <a:gd name="connsiteY5" fmla="*/ 1106082 h 1115607"/>
              <a:gd name="connsiteX6" fmla="*/ 598685 w 4789047"/>
              <a:gd name="connsiteY6" fmla="*/ 1115607 h 1115607"/>
              <a:gd name="connsiteX7" fmla="*/ 295275 w 4789047"/>
              <a:gd name="connsiteY7" fmla="*/ 697897 h 1115607"/>
              <a:gd name="connsiteX8" fmla="*/ 0 w 4789047"/>
              <a:gd name="connsiteY8" fmla="*/ 303410 h 1115607"/>
              <a:gd name="connsiteX0" fmla="*/ 0 w 4789047"/>
              <a:gd name="connsiteY0" fmla="*/ 303410 h 1115607"/>
              <a:gd name="connsiteX1" fmla="*/ 360560 w 4789047"/>
              <a:gd name="connsiteY1" fmla="*/ 38100 h 1115607"/>
              <a:gd name="connsiteX2" fmla="*/ 4485637 w 4789047"/>
              <a:gd name="connsiteY2" fmla="*/ 0 h 1115607"/>
              <a:gd name="connsiteX3" fmla="*/ 4789047 w 4789047"/>
              <a:gd name="connsiteY3" fmla="*/ 303410 h 1115607"/>
              <a:gd name="connsiteX4" fmla="*/ 4427097 w 4789047"/>
              <a:gd name="connsiteY4" fmla="*/ 783622 h 1115607"/>
              <a:gd name="connsiteX5" fmla="*/ 4104637 w 4789047"/>
              <a:gd name="connsiteY5" fmla="*/ 1106082 h 1115607"/>
              <a:gd name="connsiteX6" fmla="*/ 598685 w 4789047"/>
              <a:gd name="connsiteY6" fmla="*/ 1115607 h 1115607"/>
              <a:gd name="connsiteX7" fmla="*/ 295275 w 4789047"/>
              <a:gd name="connsiteY7" fmla="*/ 697897 h 1115607"/>
              <a:gd name="connsiteX8" fmla="*/ 0 w 4789047"/>
              <a:gd name="connsiteY8" fmla="*/ 303410 h 1115607"/>
              <a:gd name="connsiteX0" fmla="*/ 0 w 4789047"/>
              <a:gd name="connsiteY0" fmla="*/ 370085 h 1182282"/>
              <a:gd name="connsiteX1" fmla="*/ 322460 w 4789047"/>
              <a:gd name="connsiteY1" fmla="*/ 0 h 1182282"/>
              <a:gd name="connsiteX2" fmla="*/ 4485637 w 4789047"/>
              <a:gd name="connsiteY2" fmla="*/ 66675 h 1182282"/>
              <a:gd name="connsiteX3" fmla="*/ 4789047 w 4789047"/>
              <a:gd name="connsiteY3" fmla="*/ 370085 h 1182282"/>
              <a:gd name="connsiteX4" fmla="*/ 4427097 w 4789047"/>
              <a:gd name="connsiteY4" fmla="*/ 850297 h 1182282"/>
              <a:gd name="connsiteX5" fmla="*/ 4104637 w 4789047"/>
              <a:gd name="connsiteY5" fmla="*/ 1172757 h 1182282"/>
              <a:gd name="connsiteX6" fmla="*/ 598685 w 4789047"/>
              <a:gd name="connsiteY6" fmla="*/ 1182282 h 1182282"/>
              <a:gd name="connsiteX7" fmla="*/ 295275 w 4789047"/>
              <a:gd name="connsiteY7" fmla="*/ 764572 h 1182282"/>
              <a:gd name="connsiteX8" fmla="*/ 0 w 4789047"/>
              <a:gd name="connsiteY8" fmla="*/ 370085 h 1182282"/>
              <a:gd name="connsiteX0" fmla="*/ 0 w 4789047"/>
              <a:gd name="connsiteY0" fmla="*/ 389135 h 1201332"/>
              <a:gd name="connsiteX1" fmla="*/ 322460 w 4789047"/>
              <a:gd name="connsiteY1" fmla="*/ 19050 h 1201332"/>
              <a:gd name="connsiteX2" fmla="*/ 4476112 w 4789047"/>
              <a:gd name="connsiteY2" fmla="*/ 0 h 1201332"/>
              <a:gd name="connsiteX3" fmla="*/ 4789047 w 4789047"/>
              <a:gd name="connsiteY3" fmla="*/ 389135 h 1201332"/>
              <a:gd name="connsiteX4" fmla="*/ 4427097 w 4789047"/>
              <a:gd name="connsiteY4" fmla="*/ 869347 h 1201332"/>
              <a:gd name="connsiteX5" fmla="*/ 4104637 w 4789047"/>
              <a:gd name="connsiteY5" fmla="*/ 1191807 h 1201332"/>
              <a:gd name="connsiteX6" fmla="*/ 598685 w 4789047"/>
              <a:gd name="connsiteY6" fmla="*/ 1201332 h 1201332"/>
              <a:gd name="connsiteX7" fmla="*/ 295275 w 4789047"/>
              <a:gd name="connsiteY7" fmla="*/ 783622 h 1201332"/>
              <a:gd name="connsiteX8" fmla="*/ 0 w 4789047"/>
              <a:gd name="connsiteY8" fmla="*/ 389135 h 1201332"/>
              <a:gd name="connsiteX0" fmla="*/ 0 w 4789047"/>
              <a:gd name="connsiteY0" fmla="*/ 389135 h 1201332"/>
              <a:gd name="connsiteX1" fmla="*/ 322460 w 4789047"/>
              <a:gd name="connsiteY1" fmla="*/ 19050 h 1201332"/>
              <a:gd name="connsiteX2" fmla="*/ 4476112 w 4789047"/>
              <a:gd name="connsiteY2" fmla="*/ 0 h 1201332"/>
              <a:gd name="connsiteX3" fmla="*/ 4789047 w 4789047"/>
              <a:gd name="connsiteY3" fmla="*/ 389135 h 1201332"/>
              <a:gd name="connsiteX4" fmla="*/ 4427097 w 4789047"/>
              <a:gd name="connsiteY4" fmla="*/ 869347 h 1201332"/>
              <a:gd name="connsiteX5" fmla="*/ 3761737 w 4789047"/>
              <a:gd name="connsiteY5" fmla="*/ 1058457 h 1201332"/>
              <a:gd name="connsiteX6" fmla="*/ 598685 w 4789047"/>
              <a:gd name="connsiteY6" fmla="*/ 1201332 h 1201332"/>
              <a:gd name="connsiteX7" fmla="*/ 295275 w 4789047"/>
              <a:gd name="connsiteY7" fmla="*/ 783622 h 1201332"/>
              <a:gd name="connsiteX8" fmla="*/ 0 w 4789047"/>
              <a:gd name="connsiteY8" fmla="*/ 389135 h 1201332"/>
              <a:gd name="connsiteX0" fmla="*/ 0 w 4789047"/>
              <a:gd name="connsiteY0" fmla="*/ 389135 h 1067982"/>
              <a:gd name="connsiteX1" fmla="*/ 322460 w 4789047"/>
              <a:gd name="connsiteY1" fmla="*/ 19050 h 1067982"/>
              <a:gd name="connsiteX2" fmla="*/ 4476112 w 4789047"/>
              <a:gd name="connsiteY2" fmla="*/ 0 h 1067982"/>
              <a:gd name="connsiteX3" fmla="*/ 4789047 w 4789047"/>
              <a:gd name="connsiteY3" fmla="*/ 389135 h 1067982"/>
              <a:gd name="connsiteX4" fmla="*/ 4427097 w 4789047"/>
              <a:gd name="connsiteY4" fmla="*/ 869347 h 1067982"/>
              <a:gd name="connsiteX5" fmla="*/ 3761737 w 4789047"/>
              <a:gd name="connsiteY5" fmla="*/ 1058457 h 1067982"/>
              <a:gd name="connsiteX6" fmla="*/ 646310 w 4789047"/>
              <a:gd name="connsiteY6" fmla="*/ 1067982 h 1067982"/>
              <a:gd name="connsiteX7" fmla="*/ 295275 w 4789047"/>
              <a:gd name="connsiteY7" fmla="*/ 783622 h 1067982"/>
              <a:gd name="connsiteX8" fmla="*/ 0 w 4789047"/>
              <a:gd name="connsiteY8" fmla="*/ 389135 h 1067982"/>
              <a:gd name="connsiteX0" fmla="*/ 0 w 4789047"/>
              <a:gd name="connsiteY0" fmla="*/ 389135 h 1083395"/>
              <a:gd name="connsiteX1" fmla="*/ 322460 w 4789047"/>
              <a:gd name="connsiteY1" fmla="*/ 19050 h 1083395"/>
              <a:gd name="connsiteX2" fmla="*/ 4476112 w 4789047"/>
              <a:gd name="connsiteY2" fmla="*/ 0 h 1083395"/>
              <a:gd name="connsiteX3" fmla="*/ 4789047 w 4789047"/>
              <a:gd name="connsiteY3" fmla="*/ 389135 h 1083395"/>
              <a:gd name="connsiteX4" fmla="*/ 4427097 w 4789047"/>
              <a:gd name="connsiteY4" fmla="*/ 869347 h 1083395"/>
              <a:gd name="connsiteX5" fmla="*/ 3761737 w 4789047"/>
              <a:gd name="connsiteY5" fmla="*/ 1058457 h 1083395"/>
              <a:gd name="connsiteX6" fmla="*/ 646310 w 4789047"/>
              <a:gd name="connsiteY6" fmla="*/ 1067982 h 1083395"/>
              <a:gd name="connsiteX7" fmla="*/ 14909 w 4789047"/>
              <a:gd name="connsiteY7" fmla="*/ 972490 h 1083395"/>
              <a:gd name="connsiteX8" fmla="*/ 0 w 4789047"/>
              <a:gd name="connsiteY8" fmla="*/ 389135 h 1083395"/>
              <a:gd name="connsiteX0" fmla="*/ 0 w 4789047"/>
              <a:gd name="connsiteY0" fmla="*/ 389135 h 1200657"/>
              <a:gd name="connsiteX1" fmla="*/ 322460 w 4789047"/>
              <a:gd name="connsiteY1" fmla="*/ 19050 h 1200657"/>
              <a:gd name="connsiteX2" fmla="*/ 4476112 w 4789047"/>
              <a:gd name="connsiteY2" fmla="*/ 0 h 1200657"/>
              <a:gd name="connsiteX3" fmla="*/ 4789047 w 4789047"/>
              <a:gd name="connsiteY3" fmla="*/ 389135 h 1200657"/>
              <a:gd name="connsiteX4" fmla="*/ 4720813 w 4789047"/>
              <a:gd name="connsiteY4" fmla="*/ 1143206 h 1200657"/>
              <a:gd name="connsiteX5" fmla="*/ 3761737 w 4789047"/>
              <a:gd name="connsiteY5" fmla="*/ 1058457 h 1200657"/>
              <a:gd name="connsiteX6" fmla="*/ 646310 w 4789047"/>
              <a:gd name="connsiteY6" fmla="*/ 1067982 h 1200657"/>
              <a:gd name="connsiteX7" fmla="*/ 14909 w 4789047"/>
              <a:gd name="connsiteY7" fmla="*/ 972490 h 1200657"/>
              <a:gd name="connsiteX8" fmla="*/ 0 w 4789047"/>
              <a:gd name="connsiteY8" fmla="*/ 389135 h 12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9047" h="1200657">
                <a:moveTo>
                  <a:pt x="0" y="389135"/>
                </a:moveTo>
                <a:cubicBezTo>
                  <a:pt x="0" y="221566"/>
                  <a:pt x="154891" y="19050"/>
                  <a:pt x="322460" y="19050"/>
                </a:cubicBezTo>
                <a:lnTo>
                  <a:pt x="4476112" y="0"/>
                </a:lnTo>
                <a:cubicBezTo>
                  <a:pt x="4643681" y="0"/>
                  <a:pt x="4789047" y="221566"/>
                  <a:pt x="4789047" y="389135"/>
                </a:cubicBezTo>
                <a:lnTo>
                  <a:pt x="4720813" y="1143206"/>
                </a:lnTo>
                <a:cubicBezTo>
                  <a:pt x="4720813" y="1310775"/>
                  <a:pt x="3929306" y="1058457"/>
                  <a:pt x="3761737" y="1058457"/>
                </a:cubicBezTo>
                <a:lnTo>
                  <a:pt x="646310" y="1067982"/>
                </a:lnTo>
                <a:cubicBezTo>
                  <a:pt x="478741" y="1067982"/>
                  <a:pt x="14909" y="1140059"/>
                  <a:pt x="14909" y="972490"/>
                </a:cubicBezTo>
                <a:cubicBezTo>
                  <a:pt x="14909" y="777494"/>
                  <a:pt x="0" y="584131"/>
                  <a:pt x="0" y="3891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nl-NL" b="1" i="1" dirty="0">
                <a:solidFill>
                  <a:schemeClr val="bg1"/>
                </a:solidFill>
                <a:latin typeface="Calibri" panose="020F0502020204030204"/>
              </a:rPr>
              <a:t>Đặt 1 câu có trạng ngữ và cho biết trạng ngữ đó bổ sung ý nghĩa gì cho câu?</a:t>
            </a:r>
            <a:endParaRPr lang="en-US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858394" y="1763858"/>
            <a:ext cx="10267950" cy="1107996"/>
          </a:xfrm>
          <a:custGeom>
            <a:avLst/>
            <a:gdLst>
              <a:gd name="connsiteX0" fmla="*/ 0 w 4259662"/>
              <a:gd name="connsiteY0" fmla="*/ 709958 h 4556820"/>
              <a:gd name="connsiteX1" fmla="*/ 709958 w 4259662"/>
              <a:gd name="connsiteY1" fmla="*/ 0 h 4556820"/>
              <a:gd name="connsiteX2" fmla="*/ 3549704 w 4259662"/>
              <a:gd name="connsiteY2" fmla="*/ 0 h 4556820"/>
              <a:gd name="connsiteX3" fmla="*/ 4259662 w 4259662"/>
              <a:gd name="connsiteY3" fmla="*/ 709958 h 4556820"/>
              <a:gd name="connsiteX4" fmla="*/ 4259662 w 4259662"/>
              <a:gd name="connsiteY4" fmla="*/ 3846862 h 4556820"/>
              <a:gd name="connsiteX5" fmla="*/ 3549704 w 4259662"/>
              <a:gd name="connsiteY5" fmla="*/ 4556820 h 4556820"/>
              <a:gd name="connsiteX6" fmla="*/ 709958 w 4259662"/>
              <a:gd name="connsiteY6" fmla="*/ 4556820 h 4556820"/>
              <a:gd name="connsiteX7" fmla="*/ 0 w 4259662"/>
              <a:gd name="connsiteY7" fmla="*/ 3846862 h 4556820"/>
              <a:gd name="connsiteX8" fmla="*/ 0 w 4259662"/>
              <a:gd name="connsiteY8" fmla="*/ 709958 h 4556820"/>
              <a:gd name="connsiteX0" fmla="*/ 206404 w 4466066"/>
              <a:gd name="connsiteY0" fmla="*/ 862358 h 4709220"/>
              <a:gd name="connsiteX1" fmla="*/ 163887 w 4466066"/>
              <a:gd name="connsiteY1" fmla="*/ 0 h 4709220"/>
              <a:gd name="connsiteX2" fmla="*/ 3756108 w 4466066"/>
              <a:gd name="connsiteY2" fmla="*/ 152400 h 4709220"/>
              <a:gd name="connsiteX3" fmla="*/ 4466066 w 4466066"/>
              <a:gd name="connsiteY3" fmla="*/ 862358 h 4709220"/>
              <a:gd name="connsiteX4" fmla="*/ 4466066 w 4466066"/>
              <a:gd name="connsiteY4" fmla="*/ 3999262 h 4709220"/>
              <a:gd name="connsiteX5" fmla="*/ 3756108 w 4466066"/>
              <a:gd name="connsiteY5" fmla="*/ 4709220 h 4709220"/>
              <a:gd name="connsiteX6" fmla="*/ 916362 w 4466066"/>
              <a:gd name="connsiteY6" fmla="*/ 4709220 h 4709220"/>
              <a:gd name="connsiteX7" fmla="*/ 206404 w 4466066"/>
              <a:gd name="connsiteY7" fmla="*/ 3999262 h 4709220"/>
              <a:gd name="connsiteX8" fmla="*/ 206404 w 4466066"/>
              <a:gd name="connsiteY8" fmla="*/ 862358 h 4709220"/>
              <a:gd name="connsiteX0" fmla="*/ 206404 w 4609077"/>
              <a:gd name="connsiteY0" fmla="*/ 900458 h 4747320"/>
              <a:gd name="connsiteX1" fmla="*/ 163887 w 4609077"/>
              <a:gd name="connsiteY1" fmla="*/ 38100 h 4747320"/>
              <a:gd name="connsiteX2" fmla="*/ 4422858 w 4609077"/>
              <a:gd name="connsiteY2" fmla="*/ 0 h 4747320"/>
              <a:gd name="connsiteX3" fmla="*/ 4466066 w 4609077"/>
              <a:gd name="connsiteY3" fmla="*/ 900458 h 4747320"/>
              <a:gd name="connsiteX4" fmla="*/ 4466066 w 4609077"/>
              <a:gd name="connsiteY4" fmla="*/ 4037362 h 4747320"/>
              <a:gd name="connsiteX5" fmla="*/ 3756108 w 4609077"/>
              <a:gd name="connsiteY5" fmla="*/ 4747320 h 4747320"/>
              <a:gd name="connsiteX6" fmla="*/ 916362 w 4609077"/>
              <a:gd name="connsiteY6" fmla="*/ 4747320 h 4747320"/>
              <a:gd name="connsiteX7" fmla="*/ 206404 w 4609077"/>
              <a:gd name="connsiteY7" fmla="*/ 4037362 h 4747320"/>
              <a:gd name="connsiteX8" fmla="*/ 206404 w 4609077"/>
              <a:gd name="connsiteY8" fmla="*/ 900458 h 4747320"/>
              <a:gd name="connsiteX0" fmla="*/ 514350 w 4917023"/>
              <a:gd name="connsiteY0" fmla="*/ 900458 h 4747320"/>
              <a:gd name="connsiteX1" fmla="*/ 471833 w 4917023"/>
              <a:gd name="connsiteY1" fmla="*/ 38100 h 4747320"/>
              <a:gd name="connsiteX2" fmla="*/ 4730804 w 4917023"/>
              <a:gd name="connsiteY2" fmla="*/ 0 h 4747320"/>
              <a:gd name="connsiteX3" fmla="*/ 4774012 w 4917023"/>
              <a:gd name="connsiteY3" fmla="*/ 900458 h 4747320"/>
              <a:gd name="connsiteX4" fmla="*/ 4774012 w 4917023"/>
              <a:gd name="connsiteY4" fmla="*/ 4037362 h 4747320"/>
              <a:gd name="connsiteX5" fmla="*/ 4064054 w 4917023"/>
              <a:gd name="connsiteY5" fmla="*/ 4747320 h 4747320"/>
              <a:gd name="connsiteX6" fmla="*/ 1224308 w 4917023"/>
              <a:gd name="connsiteY6" fmla="*/ 4747320 h 4747320"/>
              <a:gd name="connsiteX7" fmla="*/ 0 w 4917023"/>
              <a:gd name="connsiteY7" fmla="*/ 4256437 h 4747320"/>
              <a:gd name="connsiteX8" fmla="*/ 514350 w 4917023"/>
              <a:gd name="connsiteY8" fmla="*/ 900458 h 4747320"/>
              <a:gd name="connsiteX0" fmla="*/ 206405 w 4609078"/>
              <a:gd name="connsiteY0" fmla="*/ 900458 h 4747320"/>
              <a:gd name="connsiteX1" fmla="*/ 163888 w 4609078"/>
              <a:gd name="connsiteY1" fmla="*/ 38100 h 4747320"/>
              <a:gd name="connsiteX2" fmla="*/ 4422859 w 4609078"/>
              <a:gd name="connsiteY2" fmla="*/ 0 h 4747320"/>
              <a:gd name="connsiteX3" fmla="*/ 4466067 w 4609078"/>
              <a:gd name="connsiteY3" fmla="*/ 900458 h 4747320"/>
              <a:gd name="connsiteX4" fmla="*/ 4466067 w 4609078"/>
              <a:gd name="connsiteY4" fmla="*/ 4037362 h 4747320"/>
              <a:gd name="connsiteX5" fmla="*/ 3756109 w 4609078"/>
              <a:gd name="connsiteY5" fmla="*/ 4747320 h 4747320"/>
              <a:gd name="connsiteX6" fmla="*/ 916363 w 4609078"/>
              <a:gd name="connsiteY6" fmla="*/ 4747320 h 4747320"/>
              <a:gd name="connsiteX7" fmla="*/ 263555 w 4609078"/>
              <a:gd name="connsiteY7" fmla="*/ 4323112 h 4747320"/>
              <a:gd name="connsiteX8" fmla="*/ 206405 w 4609078"/>
              <a:gd name="connsiteY8" fmla="*/ 900458 h 4747320"/>
              <a:gd name="connsiteX0" fmla="*/ 5 w 4831303"/>
              <a:gd name="connsiteY0" fmla="*/ 1071908 h 4747320"/>
              <a:gd name="connsiteX1" fmla="*/ 386113 w 4831303"/>
              <a:gd name="connsiteY1" fmla="*/ 38100 h 4747320"/>
              <a:gd name="connsiteX2" fmla="*/ 4645084 w 4831303"/>
              <a:gd name="connsiteY2" fmla="*/ 0 h 4747320"/>
              <a:gd name="connsiteX3" fmla="*/ 4688292 w 4831303"/>
              <a:gd name="connsiteY3" fmla="*/ 900458 h 4747320"/>
              <a:gd name="connsiteX4" fmla="*/ 4688292 w 4831303"/>
              <a:gd name="connsiteY4" fmla="*/ 4037362 h 4747320"/>
              <a:gd name="connsiteX5" fmla="*/ 3978334 w 4831303"/>
              <a:gd name="connsiteY5" fmla="*/ 4747320 h 4747320"/>
              <a:gd name="connsiteX6" fmla="*/ 1138588 w 4831303"/>
              <a:gd name="connsiteY6" fmla="*/ 4747320 h 4747320"/>
              <a:gd name="connsiteX7" fmla="*/ 485780 w 4831303"/>
              <a:gd name="connsiteY7" fmla="*/ 4323112 h 4747320"/>
              <a:gd name="connsiteX8" fmla="*/ 5 w 4831303"/>
              <a:gd name="connsiteY8" fmla="*/ 1071908 h 4747320"/>
              <a:gd name="connsiteX0" fmla="*/ 9525 w 4840823"/>
              <a:gd name="connsiteY0" fmla="*/ 1071908 h 4747403"/>
              <a:gd name="connsiteX1" fmla="*/ 395633 w 4840823"/>
              <a:gd name="connsiteY1" fmla="*/ 38100 h 4747403"/>
              <a:gd name="connsiteX2" fmla="*/ 4654604 w 4840823"/>
              <a:gd name="connsiteY2" fmla="*/ 0 h 4747403"/>
              <a:gd name="connsiteX3" fmla="*/ 4697812 w 4840823"/>
              <a:gd name="connsiteY3" fmla="*/ 900458 h 4747403"/>
              <a:gd name="connsiteX4" fmla="*/ 4697812 w 4840823"/>
              <a:gd name="connsiteY4" fmla="*/ 4037362 h 4747403"/>
              <a:gd name="connsiteX5" fmla="*/ 3987854 w 4840823"/>
              <a:gd name="connsiteY5" fmla="*/ 4747320 h 4747403"/>
              <a:gd name="connsiteX6" fmla="*/ 1148108 w 4840823"/>
              <a:gd name="connsiteY6" fmla="*/ 4747320 h 4747403"/>
              <a:gd name="connsiteX7" fmla="*/ 0 w 4840823"/>
              <a:gd name="connsiteY7" fmla="*/ 4370737 h 4747403"/>
              <a:gd name="connsiteX8" fmla="*/ 9525 w 4840823"/>
              <a:gd name="connsiteY8" fmla="*/ 1071908 h 4747403"/>
              <a:gd name="connsiteX0" fmla="*/ 9525 w 5135962"/>
              <a:gd name="connsiteY0" fmla="*/ 1071908 h 4747403"/>
              <a:gd name="connsiteX1" fmla="*/ 395633 w 5135962"/>
              <a:gd name="connsiteY1" fmla="*/ 38100 h 4747403"/>
              <a:gd name="connsiteX2" fmla="*/ 4654604 w 5135962"/>
              <a:gd name="connsiteY2" fmla="*/ 0 h 4747403"/>
              <a:gd name="connsiteX3" fmla="*/ 5135962 w 5135962"/>
              <a:gd name="connsiteY3" fmla="*/ 1062383 h 4747403"/>
              <a:gd name="connsiteX4" fmla="*/ 4697812 w 5135962"/>
              <a:gd name="connsiteY4" fmla="*/ 4037362 h 4747403"/>
              <a:gd name="connsiteX5" fmla="*/ 3987854 w 5135962"/>
              <a:gd name="connsiteY5" fmla="*/ 4747320 h 4747403"/>
              <a:gd name="connsiteX6" fmla="*/ 1148108 w 5135962"/>
              <a:gd name="connsiteY6" fmla="*/ 4747320 h 4747403"/>
              <a:gd name="connsiteX7" fmla="*/ 0 w 5135962"/>
              <a:gd name="connsiteY7" fmla="*/ 4370737 h 4747403"/>
              <a:gd name="connsiteX8" fmla="*/ 9525 w 5135962"/>
              <a:gd name="connsiteY8" fmla="*/ 1071908 h 4747403"/>
              <a:gd name="connsiteX0" fmla="*/ 9525 w 5135962"/>
              <a:gd name="connsiteY0" fmla="*/ 1071908 h 4747320"/>
              <a:gd name="connsiteX1" fmla="*/ 395633 w 5135962"/>
              <a:gd name="connsiteY1" fmla="*/ 38100 h 4747320"/>
              <a:gd name="connsiteX2" fmla="*/ 4654604 w 5135962"/>
              <a:gd name="connsiteY2" fmla="*/ 0 h 4747320"/>
              <a:gd name="connsiteX3" fmla="*/ 5135962 w 5135962"/>
              <a:gd name="connsiteY3" fmla="*/ 1062383 h 4747320"/>
              <a:gd name="connsiteX4" fmla="*/ 4697812 w 5135962"/>
              <a:gd name="connsiteY4" fmla="*/ 4037362 h 4747320"/>
              <a:gd name="connsiteX5" fmla="*/ 3987854 w 5135962"/>
              <a:gd name="connsiteY5" fmla="*/ 4747320 h 4747320"/>
              <a:gd name="connsiteX6" fmla="*/ 1300508 w 5135962"/>
              <a:gd name="connsiteY6" fmla="*/ 3518595 h 4747320"/>
              <a:gd name="connsiteX7" fmla="*/ 0 w 5135962"/>
              <a:gd name="connsiteY7" fmla="*/ 4370737 h 4747320"/>
              <a:gd name="connsiteX8" fmla="*/ 9525 w 5135962"/>
              <a:gd name="connsiteY8" fmla="*/ 1071908 h 4747320"/>
              <a:gd name="connsiteX0" fmla="*/ 9525 w 5135962"/>
              <a:gd name="connsiteY0" fmla="*/ 1071908 h 4447162"/>
              <a:gd name="connsiteX1" fmla="*/ 395633 w 5135962"/>
              <a:gd name="connsiteY1" fmla="*/ 38100 h 4447162"/>
              <a:gd name="connsiteX2" fmla="*/ 4654604 w 5135962"/>
              <a:gd name="connsiteY2" fmla="*/ 0 h 4447162"/>
              <a:gd name="connsiteX3" fmla="*/ 5135962 w 5135962"/>
              <a:gd name="connsiteY3" fmla="*/ 1062383 h 4447162"/>
              <a:gd name="connsiteX4" fmla="*/ 4697812 w 5135962"/>
              <a:gd name="connsiteY4" fmla="*/ 4037362 h 4447162"/>
              <a:gd name="connsiteX5" fmla="*/ 3702104 w 5135962"/>
              <a:gd name="connsiteY5" fmla="*/ 3699570 h 4447162"/>
              <a:gd name="connsiteX6" fmla="*/ 1300508 w 5135962"/>
              <a:gd name="connsiteY6" fmla="*/ 3518595 h 4447162"/>
              <a:gd name="connsiteX7" fmla="*/ 0 w 5135962"/>
              <a:gd name="connsiteY7" fmla="*/ 4370737 h 4447162"/>
              <a:gd name="connsiteX8" fmla="*/ 9525 w 5135962"/>
              <a:gd name="connsiteY8" fmla="*/ 1071908 h 4447162"/>
              <a:gd name="connsiteX0" fmla="*/ 9525 w 5174062"/>
              <a:gd name="connsiteY0" fmla="*/ 1071908 h 4447162"/>
              <a:gd name="connsiteX1" fmla="*/ 395633 w 5174062"/>
              <a:gd name="connsiteY1" fmla="*/ 38100 h 4447162"/>
              <a:gd name="connsiteX2" fmla="*/ 4654604 w 5174062"/>
              <a:gd name="connsiteY2" fmla="*/ 0 h 4447162"/>
              <a:gd name="connsiteX3" fmla="*/ 5135962 w 5174062"/>
              <a:gd name="connsiteY3" fmla="*/ 1062383 h 4447162"/>
              <a:gd name="connsiteX4" fmla="*/ 5174062 w 5174062"/>
              <a:gd name="connsiteY4" fmla="*/ 3818287 h 4447162"/>
              <a:gd name="connsiteX5" fmla="*/ 3702104 w 5174062"/>
              <a:gd name="connsiteY5" fmla="*/ 3699570 h 4447162"/>
              <a:gd name="connsiteX6" fmla="*/ 1300508 w 5174062"/>
              <a:gd name="connsiteY6" fmla="*/ 3518595 h 4447162"/>
              <a:gd name="connsiteX7" fmla="*/ 0 w 5174062"/>
              <a:gd name="connsiteY7" fmla="*/ 4370737 h 4447162"/>
              <a:gd name="connsiteX8" fmla="*/ 9525 w 5174062"/>
              <a:gd name="connsiteY8" fmla="*/ 1071908 h 4447162"/>
              <a:gd name="connsiteX0" fmla="*/ 228600 w 5393137"/>
              <a:gd name="connsiteY0" fmla="*/ 1071908 h 3966329"/>
              <a:gd name="connsiteX1" fmla="*/ 614708 w 5393137"/>
              <a:gd name="connsiteY1" fmla="*/ 38100 h 3966329"/>
              <a:gd name="connsiteX2" fmla="*/ 4873679 w 5393137"/>
              <a:gd name="connsiteY2" fmla="*/ 0 h 3966329"/>
              <a:gd name="connsiteX3" fmla="*/ 5355037 w 5393137"/>
              <a:gd name="connsiteY3" fmla="*/ 1062383 h 3966329"/>
              <a:gd name="connsiteX4" fmla="*/ 5393137 w 5393137"/>
              <a:gd name="connsiteY4" fmla="*/ 3818287 h 3966329"/>
              <a:gd name="connsiteX5" fmla="*/ 3921179 w 5393137"/>
              <a:gd name="connsiteY5" fmla="*/ 3699570 h 3966329"/>
              <a:gd name="connsiteX6" fmla="*/ 1519583 w 5393137"/>
              <a:gd name="connsiteY6" fmla="*/ 3518595 h 3966329"/>
              <a:gd name="connsiteX7" fmla="*/ 0 w 5393137"/>
              <a:gd name="connsiteY7" fmla="*/ 3542062 h 3966329"/>
              <a:gd name="connsiteX8" fmla="*/ 228600 w 5393137"/>
              <a:gd name="connsiteY8" fmla="*/ 1071908 h 3966329"/>
              <a:gd name="connsiteX0" fmla="*/ 238347 w 5402884"/>
              <a:gd name="connsiteY0" fmla="*/ 1071908 h 3966329"/>
              <a:gd name="connsiteX1" fmla="*/ 624455 w 5402884"/>
              <a:gd name="connsiteY1" fmla="*/ 38100 h 3966329"/>
              <a:gd name="connsiteX2" fmla="*/ 4883426 w 5402884"/>
              <a:gd name="connsiteY2" fmla="*/ 0 h 3966329"/>
              <a:gd name="connsiteX3" fmla="*/ 5364784 w 5402884"/>
              <a:gd name="connsiteY3" fmla="*/ 1062383 h 3966329"/>
              <a:gd name="connsiteX4" fmla="*/ 5402884 w 5402884"/>
              <a:gd name="connsiteY4" fmla="*/ 3818287 h 3966329"/>
              <a:gd name="connsiteX5" fmla="*/ 3930926 w 5402884"/>
              <a:gd name="connsiteY5" fmla="*/ 3699570 h 3966329"/>
              <a:gd name="connsiteX6" fmla="*/ 1529330 w 5402884"/>
              <a:gd name="connsiteY6" fmla="*/ 3518595 h 3966329"/>
              <a:gd name="connsiteX7" fmla="*/ 9747 w 5402884"/>
              <a:gd name="connsiteY7" fmla="*/ 3542062 h 3966329"/>
              <a:gd name="connsiteX8" fmla="*/ 238347 w 5402884"/>
              <a:gd name="connsiteY8" fmla="*/ 1071908 h 3966329"/>
              <a:gd name="connsiteX0" fmla="*/ 238347 w 5402884"/>
              <a:gd name="connsiteY0" fmla="*/ 1071908 h 3966329"/>
              <a:gd name="connsiteX1" fmla="*/ 624455 w 5402884"/>
              <a:gd name="connsiteY1" fmla="*/ 38100 h 3966329"/>
              <a:gd name="connsiteX2" fmla="*/ 4883426 w 5402884"/>
              <a:gd name="connsiteY2" fmla="*/ 0 h 3966329"/>
              <a:gd name="connsiteX3" fmla="*/ 5364784 w 5402884"/>
              <a:gd name="connsiteY3" fmla="*/ 1062383 h 3966329"/>
              <a:gd name="connsiteX4" fmla="*/ 5402884 w 5402884"/>
              <a:gd name="connsiteY4" fmla="*/ 3818287 h 3966329"/>
              <a:gd name="connsiteX5" fmla="*/ 3930926 w 5402884"/>
              <a:gd name="connsiteY5" fmla="*/ 3699570 h 3966329"/>
              <a:gd name="connsiteX6" fmla="*/ 1548787 w 5402884"/>
              <a:gd name="connsiteY6" fmla="*/ 3927759 h 3966329"/>
              <a:gd name="connsiteX7" fmla="*/ 9747 w 5402884"/>
              <a:gd name="connsiteY7" fmla="*/ 3542062 h 3966329"/>
              <a:gd name="connsiteX8" fmla="*/ 238347 w 5402884"/>
              <a:gd name="connsiteY8" fmla="*/ 1071908 h 3966329"/>
              <a:gd name="connsiteX0" fmla="*/ 238347 w 5402884"/>
              <a:gd name="connsiteY0" fmla="*/ 1071908 h 4109609"/>
              <a:gd name="connsiteX1" fmla="*/ 624455 w 5402884"/>
              <a:gd name="connsiteY1" fmla="*/ 38100 h 4109609"/>
              <a:gd name="connsiteX2" fmla="*/ 4883426 w 5402884"/>
              <a:gd name="connsiteY2" fmla="*/ 0 h 4109609"/>
              <a:gd name="connsiteX3" fmla="*/ 5364784 w 5402884"/>
              <a:gd name="connsiteY3" fmla="*/ 1062383 h 4109609"/>
              <a:gd name="connsiteX4" fmla="*/ 5402884 w 5402884"/>
              <a:gd name="connsiteY4" fmla="*/ 3818287 h 4109609"/>
              <a:gd name="connsiteX5" fmla="*/ 3930926 w 5402884"/>
              <a:gd name="connsiteY5" fmla="*/ 3699570 h 4109609"/>
              <a:gd name="connsiteX6" fmla="*/ 1558516 w 5402884"/>
              <a:gd name="connsiteY6" fmla="*/ 4109609 h 4109609"/>
              <a:gd name="connsiteX7" fmla="*/ 9747 w 5402884"/>
              <a:gd name="connsiteY7" fmla="*/ 3542062 h 4109609"/>
              <a:gd name="connsiteX8" fmla="*/ 238347 w 5402884"/>
              <a:gd name="connsiteY8" fmla="*/ 1071908 h 4109609"/>
              <a:gd name="connsiteX0" fmla="*/ 238347 w 5402884"/>
              <a:gd name="connsiteY0" fmla="*/ 1071908 h 4109609"/>
              <a:gd name="connsiteX1" fmla="*/ 624455 w 5402884"/>
              <a:gd name="connsiteY1" fmla="*/ 38100 h 4109609"/>
              <a:gd name="connsiteX2" fmla="*/ 4883426 w 5402884"/>
              <a:gd name="connsiteY2" fmla="*/ 0 h 4109609"/>
              <a:gd name="connsiteX3" fmla="*/ 5364784 w 5402884"/>
              <a:gd name="connsiteY3" fmla="*/ 1062383 h 4109609"/>
              <a:gd name="connsiteX4" fmla="*/ 5402884 w 5402884"/>
              <a:gd name="connsiteY4" fmla="*/ 3818287 h 4109609"/>
              <a:gd name="connsiteX5" fmla="*/ 3999026 w 5402884"/>
              <a:gd name="connsiteY5" fmla="*/ 3915517 h 4109609"/>
              <a:gd name="connsiteX6" fmla="*/ 1558516 w 5402884"/>
              <a:gd name="connsiteY6" fmla="*/ 4109609 h 4109609"/>
              <a:gd name="connsiteX7" fmla="*/ 9747 w 5402884"/>
              <a:gd name="connsiteY7" fmla="*/ 3542062 h 4109609"/>
              <a:gd name="connsiteX8" fmla="*/ 238347 w 5402884"/>
              <a:gd name="connsiteY8" fmla="*/ 1071908 h 41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884" h="4109609">
                <a:moveTo>
                  <a:pt x="238347" y="1071908"/>
                </a:moveTo>
                <a:cubicBezTo>
                  <a:pt x="238347" y="679809"/>
                  <a:pt x="232356" y="38100"/>
                  <a:pt x="624455" y="38100"/>
                </a:cubicBezTo>
                <a:lnTo>
                  <a:pt x="4883426" y="0"/>
                </a:lnTo>
                <a:cubicBezTo>
                  <a:pt x="5275525" y="0"/>
                  <a:pt x="5364784" y="670284"/>
                  <a:pt x="5364784" y="1062383"/>
                </a:cubicBezTo>
                <a:lnTo>
                  <a:pt x="5402884" y="3818287"/>
                </a:lnTo>
                <a:cubicBezTo>
                  <a:pt x="5402884" y="4210386"/>
                  <a:pt x="4391125" y="3915517"/>
                  <a:pt x="3999026" y="3915517"/>
                </a:cubicBezTo>
                <a:lnTo>
                  <a:pt x="1558516" y="4109609"/>
                </a:lnTo>
                <a:cubicBezTo>
                  <a:pt x="1166417" y="4109609"/>
                  <a:pt x="9747" y="3934161"/>
                  <a:pt x="9747" y="3542062"/>
                </a:cubicBezTo>
                <a:cubicBezTo>
                  <a:pt x="-47403" y="2728202"/>
                  <a:pt x="162147" y="1895293"/>
                  <a:pt x="238347" y="107190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4116704" y="3268378"/>
            <a:ext cx="5686425" cy="553998"/>
          </a:xfrm>
          <a:custGeom>
            <a:avLst/>
            <a:gdLst>
              <a:gd name="connsiteX0" fmla="*/ 0 w 4259662"/>
              <a:gd name="connsiteY0" fmla="*/ 709958 h 4556820"/>
              <a:gd name="connsiteX1" fmla="*/ 709958 w 4259662"/>
              <a:gd name="connsiteY1" fmla="*/ 0 h 4556820"/>
              <a:gd name="connsiteX2" fmla="*/ 3549704 w 4259662"/>
              <a:gd name="connsiteY2" fmla="*/ 0 h 4556820"/>
              <a:gd name="connsiteX3" fmla="*/ 4259662 w 4259662"/>
              <a:gd name="connsiteY3" fmla="*/ 709958 h 4556820"/>
              <a:gd name="connsiteX4" fmla="*/ 4259662 w 4259662"/>
              <a:gd name="connsiteY4" fmla="*/ 3846862 h 4556820"/>
              <a:gd name="connsiteX5" fmla="*/ 3549704 w 4259662"/>
              <a:gd name="connsiteY5" fmla="*/ 4556820 h 4556820"/>
              <a:gd name="connsiteX6" fmla="*/ 709958 w 4259662"/>
              <a:gd name="connsiteY6" fmla="*/ 4556820 h 4556820"/>
              <a:gd name="connsiteX7" fmla="*/ 0 w 4259662"/>
              <a:gd name="connsiteY7" fmla="*/ 3846862 h 4556820"/>
              <a:gd name="connsiteX8" fmla="*/ 0 w 4259662"/>
              <a:gd name="connsiteY8" fmla="*/ 709958 h 4556820"/>
              <a:gd name="connsiteX0" fmla="*/ 206404 w 4466066"/>
              <a:gd name="connsiteY0" fmla="*/ 862358 h 4709220"/>
              <a:gd name="connsiteX1" fmla="*/ 163887 w 4466066"/>
              <a:gd name="connsiteY1" fmla="*/ 0 h 4709220"/>
              <a:gd name="connsiteX2" fmla="*/ 3756108 w 4466066"/>
              <a:gd name="connsiteY2" fmla="*/ 152400 h 4709220"/>
              <a:gd name="connsiteX3" fmla="*/ 4466066 w 4466066"/>
              <a:gd name="connsiteY3" fmla="*/ 862358 h 4709220"/>
              <a:gd name="connsiteX4" fmla="*/ 4466066 w 4466066"/>
              <a:gd name="connsiteY4" fmla="*/ 3999262 h 4709220"/>
              <a:gd name="connsiteX5" fmla="*/ 3756108 w 4466066"/>
              <a:gd name="connsiteY5" fmla="*/ 4709220 h 4709220"/>
              <a:gd name="connsiteX6" fmla="*/ 916362 w 4466066"/>
              <a:gd name="connsiteY6" fmla="*/ 4709220 h 4709220"/>
              <a:gd name="connsiteX7" fmla="*/ 206404 w 4466066"/>
              <a:gd name="connsiteY7" fmla="*/ 3999262 h 4709220"/>
              <a:gd name="connsiteX8" fmla="*/ 206404 w 4466066"/>
              <a:gd name="connsiteY8" fmla="*/ 862358 h 4709220"/>
              <a:gd name="connsiteX0" fmla="*/ 206404 w 4609077"/>
              <a:gd name="connsiteY0" fmla="*/ 900458 h 4747320"/>
              <a:gd name="connsiteX1" fmla="*/ 163887 w 4609077"/>
              <a:gd name="connsiteY1" fmla="*/ 38100 h 4747320"/>
              <a:gd name="connsiteX2" fmla="*/ 4422858 w 4609077"/>
              <a:gd name="connsiteY2" fmla="*/ 0 h 4747320"/>
              <a:gd name="connsiteX3" fmla="*/ 4466066 w 4609077"/>
              <a:gd name="connsiteY3" fmla="*/ 900458 h 4747320"/>
              <a:gd name="connsiteX4" fmla="*/ 4466066 w 4609077"/>
              <a:gd name="connsiteY4" fmla="*/ 4037362 h 4747320"/>
              <a:gd name="connsiteX5" fmla="*/ 3756108 w 4609077"/>
              <a:gd name="connsiteY5" fmla="*/ 4747320 h 4747320"/>
              <a:gd name="connsiteX6" fmla="*/ 916362 w 4609077"/>
              <a:gd name="connsiteY6" fmla="*/ 4747320 h 4747320"/>
              <a:gd name="connsiteX7" fmla="*/ 206404 w 4609077"/>
              <a:gd name="connsiteY7" fmla="*/ 4037362 h 4747320"/>
              <a:gd name="connsiteX8" fmla="*/ 206404 w 4609077"/>
              <a:gd name="connsiteY8" fmla="*/ 900458 h 4747320"/>
              <a:gd name="connsiteX0" fmla="*/ 514350 w 4917023"/>
              <a:gd name="connsiteY0" fmla="*/ 900458 h 4747320"/>
              <a:gd name="connsiteX1" fmla="*/ 471833 w 4917023"/>
              <a:gd name="connsiteY1" fmla="*/ 38100 h 4747320"/>
              <a:gd name="connsiteX2" fmla="*/ 4730804 w 4917023"/>
              <a:gd name="connsiteY2" fmla="*/ 0 h 4747320"/>
              <a:gd name="connsiteX3" fmla="*/ 4774012 w 4917023"/>
              <a:gd name="connsiteY3" fmla="*/ 900458 h 4747320"/>
              <a:gd name="connsiteX4" fmla="*/ 4774012 w 4917023"/>
              <a:gd name="connsiteY4" fmla="*/ 4037362 h 4747320"/>
              <a:gd name="connsiteX5" fmla="*/ 4064054 w 4917023"/>
              <a:gd name="connsiteY5" fmla="*/ 4747320 h 4747320"/>
              <a:gd name="connsiteX6" fmla="*/ 1224308 w 4917023"/>
              <a:gd name="connsiteY6" fmla="*/ 4747320 h 4747320"/>
              <a:gd name="connsiteX7" fmla="*/ 0 w 4917023"/>
              <a:gd name="connsiteY7" fmla="*/ 4256437 h 4747320"/>
              <a:gd name="connsiteX8" fmla="*/ 514350 w 4917023"/>
              <a:gd name="connsiteY8" fmla="*/ 900458 h 4747320"/>
              <a:gd name="connsiteX0" fmla="*/ 206405 w 4609078"/>
              <a:gd name="connsiteY0" fmla="*/ 900458 h 4747320"/>
              <a:gd name="connsiteX1" fmla="*/ 163888 w 4609078"/>
              <a:gd name="connsiteY1" fmla="*/ 38100 h 4747320"/>
              <a:gd name="connsiteX2" fmla="*/ 4422859 w 4609078"/>
              <a:gd name="connsiteY2" fmla="*/ 0 h 4747320"/>
              <a:gd name="connsiteX3" fmla="*/ 4466067 w 4609078"/>
              <a:gd name="connsiteY3" fmla="*/ 900458 h 4747320"/>
              <a:gd name="connsiteX4" fmla="*/ 4466067 w 4609078"/>
              <a:gd name="connsiteY4" fmla="*/ 4037362 h 4747320"/>
              <a:gd name="connsiteX5" fmla="*/ 3756109 w 4609078"/>
              <a:gd name="connsiteY5" fmla="*/ 4747320 h 4747320"/>
              <a:gd name="connsiteX6" fmla="*/ 916363 w 4609078"/>
              <a:gd name="connsiteY6" fmla="*/ 4747320 h 4747320"/>
              <a:gd name="connsiteX7" fmla="*/ 263555 w 4609078"/>
              <a:gd name="connsiteY7" fmla="*/ 4323112 h 4747320"/>
              <a:gd name="connsiteX8" fmla="*/ 206405 w 4609078"/>
              <a:gd name="connsiteY8" fmla="*/ 900458 h 4747320"/>
              <a:gd name="connsiteX0" fmla="*/ 5 w 4831303"/>
              <a:gd name="connsiteY0" fmla="*/ 1071908 h 4747320"/>
              <a:gd name="connsiteX1" fmla="*/ 386113 w 4831303"/>
              <a:gd name="connsiteY1" fmla="*/ 38100 h 4747320"/>
              <a:gd name="connsiteX2" fmla="*/ 4645084 w 4831303"/>
              <a:gd name="connsiteY2" fmla="*/ 0 h 4747320"/>
              <a:gd name="connsiteX3" fmla="*/ 4688292 w 4831303"/>
              <a:gd name="connsiteY3" fmla="*/ 900458 h 4747320"/>
              <a:gd name="connsiteX4" fmla="*/ 4688292 w 4831303"/>
              <a:gd name="connsiteY4" fmla="*/ 4037362 h 4747320"/>
              <a:gd name="connsiteX5" fmla="*/ 3978334 w 4831303"/>
              <a:gd name="connsiteY5" fmla="*/ 4747320 h 4747320"/>
              <a:gd name="connsiteX6" fmla="*/ 1138588 w 4831303"/>
              <a:gd name="connsiteY6" fmla="*/ 4747320 h 4747320"/>
              <a:gd name="connsiteX7" fmla="*/ 485780 w 4831303"/>
              <a:gd name="connsiteY7" fmla="*/ 4323112 h 4747320"/>
              <a:gd name="connsiteX8" fmla="*/ 5 w 4831303"/>
              <a:gd name="connsiteY8" fmla="*/ 1071908 h 4747320"/>
              <a:gd name="connsiteX0" fmla="*/ 9525 w 4840823"/>
              <a:gd name="connsiteY0" fmla="*/ 1071908 h 4747403"/>
              <a:gd name="connsiteX1" fmla="*/ 395633 w 4840823"/>
              <a:gd name="connsiteY1" fmla="*/ 38100 h 4747403"/>
              <a:gd name="connsiteX2" fmla="*/ 4654604 w 4840823"/>
              <a:gd name="connsiteY2" fmla="*/ 0 h 4747403"/>
              <a:gd name="connsiteX3" fmla="*/ 4697812 w 4840823"/>
              <a:gd name="connsiteY3" fmla="*/ 900458 h 4747403"/>
              <a:gd name="connsiteX4" fmla="*/ 4697812 w 4840823"/>
              <a:gd name="connsiteY4" fmla="*/ 4037362 h 4747403"/>
              <a:gd name="connsiteX5" fmla="*/ 3987854 w 4840823"/>
              <a:gd name="connsiteY5" fmla="*/ 4747320 h 4747403"/>
              <a:gd name="connsiteX6" fmla="*/ 1148108 w 4840823"/>
              <a:gd name="connsiteY6" fmla="*/ 4747320 h 4747403"/>
              <a:gd name="connsiteX7" fmla="*/ 0 w 4840823"/>
              <a:gd name="connsiteY7" fmla="*/ 4370737 h 4747403"/>
              <a:gd name="connsiteX8" fmla="*/ 9525 w 4840823"/>
              <a:gd name="connsiteY8" fmla="*/ 1071908 h 4747403"/>
              <a:gd name="connsiteX0" fmla="*/ 9525 w 5135962"/>
              <a:gd name="connsiteY0" fmla="*/ 1071908 h 4747403"/>
              <a:gd name="connsiteX1" fmla="*/ 395633 w 5135962"/>
              <a:gd name="connsiteY1" fmla="*/ 38100 h 4747403"/>
              <a:gd name="connsiteX2" fmla="*/ 4654604 w 5135962"/>
              <a:gd name="connsiteY2" fmla="*/ 0 h 4747403"/>
              <a:gd name="connsiteX3" fmla="*/ 5135962 w 5135962"/>
              <a:gd name="connsiteY3" fmla="*/ 1062383 h 4747403"/>
              <a:gd name="connsiteX4" fmla="*/ 4697812 w 5135962"/>
              <a:gd name="connsiteY4" fmla="*/ 4037362 h 4747403"/>
              <a:gd name="connsiteX5" fmla="*/ 3987854 w 5135962"/>
              <a:gd name="connsiteY5" fmla="*/ 4747320 h 4747403"/>
              <a:gd name="connsiteX6" fmla="*/ 1148108 w 5135962"/>
              <a:gd name="connsiteY6" fmla="*/ 4747320 h 4747403"/>
              <a:gd name="connsiteX7" fmla="*/ 0 w 5135962"/>
              <a:gd name="connsiteY7" fmla="*/ 4370737 h 4747403"/>
              <a:gd name="connsiteX8" fmla="*/ 9525 w 5135962"/>
              <a:gd name="connsiteY8" fmla="*/ 1071908 h 4747403"/>
              <a:gd name="connsiteX0" fmla="*/ 9525 w 5135962"/>
              <a:gd name="connsiteY0" fmla="*/ 1071908 h 4747320"/>
              <a:gd name="connsiteX1" fmla="*/ 395633 w 5135962"/>
              <a:gd name="connsiteY1" fmla="*/ 38100 h 4747320"/>
              <a:gd name="connsiteX2" fmla="*/ 4654604 w 5135962"/>
              <a:gd name="connsiteY2" fmla="*/ 0 h 4747320"/>
              <a:gd name="connsiteX3" fmla="*/ 5135962 w 5135962"/>
              <a:gd name="connsiteY3" fmla="*/ 1062383 h 4747320"/>
              <a:gd name="connsiteX4" fmla="*/ 4697812 w 5135962"/>
              <a:gd name="connsiteY4" fmla="*/ 4037362 h 4747320"/>
              <a:gd name="connsiteX5" fmla="*/ 3987854 w 5135962"/>
              <a:gd name="connsiteY5" fmla="*/ 4747320 h 4747320"/>
              <a:gd name="connsiteX6" fmla="*/ 1300508 w 5135962"/>
              <a:gd name="connsiteY6" fmla="*/ 3518595 h 4747320"/>
              <a:gd name="connsiteX7" fmla="*/ 0 w 5135962"/>
              <a:gd name="connsiteY7" fmla="*/ 4370737 h 4747320"/>
              <a:gd name="connsiteX8" fmla="*/ 9525 w 5135962"/>
              <a:gd name="connsiteY8" fmla="*/ 1071908 h 4747320"/>
              <a:gd name="connsiteX0" fmla="*/ 9525 w 5135962"/>
              <a:gd name="connsiteY0" fmla="*/ 1071908 h 4447162"/>
              <a:gd name="connsiteX1" fmla="*/ 395633 w 5135962"/>
              <a:gd name="connsiteY1" fmla="*/ 38100 h 4447162"/>
              <a:gd name="connsiteX2" fmla="*/ 4654604 w 5135962"/>
              <a:gd name="connsiteY2" fmla="*/ 0 h 4447162"/>
              <a:gd name="connsiteX3" fmla="*/ 5135962 w 5135962"/>
              <a:gd name="connsiteY3" fmla="*/ 1062383 h 4447162"/>
              <a:gd name="connsiteX4" fmla="*/ 4697812 w 5135962"/>
              <a:gd name="connsiteY4" fmla="*/ 4037362 h 4447162"/>
              <a:gd name="connsiteX5" fmla="*/ 3702104 w 5135962"/>
              <a:gd name="connsiteY5" fmla="*/ 3699570 h 4447162"/>
              <a:gd name="connsiteX6" fmla="*/ 1300508 w 5135962"/>
              <a:gd name="connsiteY6" fmla="*/ 3518595 h 4447162"/>
              <a:gd name="connsiteX7" fmla="*/ 0 w 5135962"/>
              <a:gd name="connsiteY7" fmla="*/ 4370737 h 4447162"/>
              <a:gd name="connsiteX8" fmla="*/ 9525 w 5135962"/>
              <a:gd name="connsiteY8" fmla="*/ 1071908 h 4447162"/>
              <a:gd name="connsiteX0" fmla="*/ 9525 w 5174062"/>
              <a:gd name="connsiteY0" fmla="*/ 1071908 h 4447162"/>
              <a:gd name="connsiteX1" fmla="*/ 395633 w 5174062"/>
              <a:gd name="connsiteY1" fmla="*/ 38100 h 4447162"/>
              <a:gd name="connsiteX2" fmla="*/ 4654604 w 5174062"/>
              <a:gd name="connsiteY2" fmla="*/ 0 h 4447162"/>
              <a:gd name="connsiteX3" fmla="*/ 5135962 w 5174062"/>
              <a:gd name="connsiteY3" fmla="*/ 1062383 h 4447162"/>
              <a:gd name="connsiteX4" fmla="*/ 5174062 w 5174062"/>
              <a:gd name="connsiteY4" fmla="*/ 3818287 h 4447162"/>
              <a:gd name="connsiteX5" fmla="*/ 3702104 w 5174062"/>
              <a:gd name="connsiteY5" fmla="*/ 3699570 h 4447162"/>
              <a:gd name="connsiteX6" fmla="*/ 1300508 w 5174062"/>
              <a:gd name="connsiteY6" fmla="*/ 3518595 h 4447162"/>
              <a:gd name="connsiteX7" fmla="*/ 0 w 5174062"/>
              <a:gd name="connsiteY7" fmla="*/ 4370737 h 4447162"/>
              <a:gd name="connsiteX8" fmla="*/ 9525 w 5174062"/>
              <a:gd name="connsiteY8" fmla="*/ 1071908 h 4447162"/>
              <a:gd name="connsiteX0" fmla="*/ 228600 w 5393137"/>
              <a:gd name="connsiteY0" fmla="*/ 1071908 h 3966329"/>
              <a:gd name="connsiteX1" fmla="*/ 614708 w 5393137"/>
              <a:gd name="connsiteY1" fmla="*/ 38100 h 3966329"/>
              <a:gd name="connsiteX2" fmla="*/ 4873679 w 5393137"/>
              <a:gd name="connsiteY2" fmla="*/ 0 h 3966329"/>
              <a:gd name="connsiteX3" fmla="*/ 5355037 w 5393137"/>
              <a:gd name="connsiteY3" fmla="*/ 1062383 h 3966329"/>
              <a:gd name="connsiteX4" fmla="*/ 5393137 w 5393137"/>
              <a:gd name="connsiteY4" fmla="*/ 3818287 h 3966329"/>
              <a:gd name="connsiteX5" fmla="*/ 3921179 w 5393137"/>
              <a:gd name="connsiteY5" fmla="*/ 3699570 h 3966329"/>
              <a:gd name="connsiteX6" fmla="*/ 1519583 w 5393137"/>
              <a:gd name="connsiteY6" fmla="*/ 3518595 h 3966329"/>
              <a:gd name="connsiteX7" fmla="*/ 0 w 5393137"/>
              <a:gd name="connsiteY7" fmla="*/ 3542062 h 3966329"/>
              <a:gd name="connsiteX8" fmla="*/ 228600 w 5393137"/>
              <a:gd name="connsiteY8" fmla="*/ 1071908 h 3966329"/>
              <a:gd name="connsiteX0" fmla="*/ 238347 w 5402884"/>
              <a:gd name="connsiteY0" fmla="*/ 1071908 h 3966329"/>
              <a:gd name="connsiteX1" fmla="*/ 624455 w 5402884"/>
              <a:gd name="connsiteY1" fmla="*/ 38100 h 3966329"/>
              <a:gd name="connsiteX2" fmla="*/ 4883426 w 5402884"/>
              <a:gd name="connsiteY2" fmla="*/ 0 h 3966329"/>
              <a:gd name="connsiteX3" fmla="*/ 5364784 w 5402884"/>
              <a:gd name="connsiteY3" fmla="*/ 1062383 h 3966329"/>
              <a:gd name="connsiteX4" fmla="*/ 5402884 w 5402884"/>
              <a:gd name="connsiteY4" fmla="*/ 3818287 h 3966329"/>
              <a:gd name="connsiteX5" fmla="*/ 3930926 w 5402884"/>
              <a:gd name="connsiteY5" fmla="*/ 3699570 h 3966329"/>
              <a:gd name="connsiteX6" fmla="*/ 1529330 w 5402884"/>
              <a:gd name="connsiteY6" fmla="*/ 3518595 h 3966329"/>
              <a:gd name="connsiteX7" fmla="*/ 9747 w 5402884"/>
              <a:gd name="connsiteY7" fmla="*/ 3542062 h 3966329"/>
              <a:gd name="connsiteX8" fmla="*/ 238347 w 5402884"/>
              <a:gd name="connsiteY8" fmla="*/ 1071908 h 3966329"/>
              <a:gd name="connsiteX0" fmla="*/ 238347 w 5402884"/>
              <a:gd name="connsiteY0" fmla="*/ 1071908 h 3966329"/>
              <a:gd name="connsiteX1" fmla="*/ 624455 w 5402884"/>
              <a:gd name="connsiteY1" fmla="*/ 38100 h 3966329"/>
              <a:gd name="connsiteX2" fmla="*/ 4883426 w 5402884"/>
              <a:gd name="connsiteY2" fmla="*/ 0 h 3966329"/>
              <a:gd name="connsiteX3" fmla="*/ 5364784 w 5402884"/>
              <a:gd name="connsiteY3" fmla="*/ 1062383 h 3966329"/>
              <a:gd name="connsiteX4" fmla="*/ 5402884 w 5402884"/>
              <a:gd name="connsiteY4" fmla="*/ 3818287 h 3966329"/>
              <a:gd name="connsiteX5" fmla="*/ 3930926 w 5402884"/>
              <a:gd name="connsiteY5" fmla="*/ 3699570 h 3966329"/>
              <a:gd name="connsiteX6" fmla="*/ 1548787 w 5402884"/>
              <a:gd name="connsiteY6" fmla="*/ 3927759 h 3966329"/>
              <a:gd name="connsiteX7" fmla="*/ 9747 w 5402884"/>
              <a:gd name="connsiteY7" fmla="*/ 3542062 h 3966329"/>
              <a:gd name="connsiteX8" fmla="*/ 238347 w 5402884"/>
              <a:gd name="connsiteY8" fmla="*/ 1071908 h 3966329"/>
              <a:gd name="connsiteX0" fmla="*/ 238347 w 5402884"/>
              <a:gd name="connsiteY0" fmla="*/ 1071908 h 4109609"/>
              <a:gd name="connsiteX1" fmla="*/ 624455 w 5402884"/>
              <a:gd name="connsiteY1" fmla="*/ 38100 h 4109609"/>
              <a:gd name="connsiteX2" fmla="*/ 4883426 w 5402884"/>
              <a:gd name="connsiteY2" fmla="*/ 0 h 4109609"/>
              <a:gd name="connsiteX3" fmla="*/ 5364784 w 5402884"/>
              <a:gd name="connsiteY3" fmla="*/ 1062383 h 4109609"/>
              <a:gd name="connsiteX4" fmla="*/ 5402884 w 5402884"/>
              <a:gd name="connsiteY4" fmla="*/ 3818287 h 4109609"/>
              <a:gd name="connsiteX5" fmla="*/ 3930926 w 5402884"/>
              <a:gd name="connsiteY5" fmla="*/ 3699570 h 4109609"/>
              <a:gd name="connsiteX6" fmla="*/ 1558516 w 5402884"/>
              <a:gd name="connsiteY6" fmla="*/ 4109609 h 4109609"/>
              <a:gd name="connsiteX7" fmla="*/ 9747 w 5402884"/>
              <a:gd name="connsiteY7" fmla="*/ 3542062 h 4109609"/>
              <a:gd name="connsiteX8" fmla="*/ 238347 w 5402884"/>
              <a:gd name="connsiteY8" fmla="*/ 1071908 h 4109609"/>
              <a:gd name="connsiteX0" fmla="*/ 238347 w 5402884"/>
              <a:gd name="connsiteY0" fmla="*/ 1071908 h 4109609"/>
              <a:gd name="connsiteX1" fmla="*/ 624455 w 5402884"/>
              <a:gd name="connsiteY1" fmla="*/ 38100 h 4109609"/>
              <a:gd name="connsiteX2" fmla="*/ 4883426 w 5402884"/>
              <a:gd name="connsiteY2" fmla="*/ 0 h 4109609"/>
              <a:gd name="connsiteX3" fmla="*/ 5364784 w 5402884"/>
              <a:gd name="connsiteY3" fmla="*/ 1062383 h 4109609"/>
              <a:gd name="connsiteX4" fmla="*/ 5402884 w 5402884"/>
              <a:gd name="connsiteY4" fmla="*/ 3818287 h 4109609"/>
              <a:gd name="connsiteX5" fmla="*/ 3999026 w 5402884"/>
              <a:gd name="connsiteY5" fmla="*/ 3915517 h 4109609"/>
              <a:gd name="connsiteX6" fmla="*/ 1558516 w 5402884"/>
              <a:gd name="connsiteY6" fmla="*/ 4109609 h 4109609"/>
              <a:gd name="connsiteX7" fmla="*/ 9747 w 5402884"/>
              <a:gd name="connsiteY7" fmla="*/ 3542062 h 4109609"/>
              <a:gd name="connsiteX8" fmla="*/ 238347 w 5402884"/>
              <a:gd name="connsiteY8" fmla="*/ 1071908 h 41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884" h="4109609">
                <a:moveTo>
                  <a:pt x="238347" y="1071908"/>
                </a:moveTo>
                <a:cubicBezTo>
                  <a:pt x="238347" y="679809"/>
                  <a:pt x="232356" y="38100"/>
                  <a:pt x="624455" y="38100"/>
                </a:cubicBezTo>
                <a:lnTo>
                  <a:pt x="4883426" y="0"/>
                </a:lnTo>
                <a:cubicBezTo>
                  <a:pt x="5275525" y="0"/>
                  <a:pt x="5364784" y="670284"/>
                  <a:pt x="5364784" y="1062383"/>
                </a:cubicBezTo>
                <a:lnTo>
                  <a:pt x="5402884" y="3818287"/>
                </a:lnTo>
                <a:cubicBezTo>
                  <a:pt x="5402884" y="4210386"/>
                  <a:pt x="4391125" y="3915517"/>
                  <a:pt x="3999026" y="3915517"/>
                </a:cubicBezTo>
                <a:lnTo>
                  <a:pt x="1558516" y="4109609"/>
                </a:lnTo>
                <a:cubicBezTo>
                  <a:pt x="1166417" y="4109609"/>
                  <a:pt x="9747" y="3934161"/>
                  <a:pt x="9747" y="3542062"/>
                </a:cubicBezTo>
                <a:cubicBezTo>
                  <a:pt x="-47403" y="2728202"/>
                  <a:pt x="162147" y="1895293"/>
                  <a:pt x="238347" y="107190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16289" y="449462"/>
            <a:ext cx="4160341" cy="4034979"/>
            <a:chOff x="3856549" y="929715"/>
            <a:chExt cx="4160341" cy="4034979"/>
          </a:xfrm>
        </p:grpSpPr>
        <p:sp>
          <p:nvSpPr>
            <p:cNvPr id="8" name="文本框 7"/>
            <p:cNvSpPr txBox="1"/>
            <p:nvPr/>
          </p:nvSpPr>
          <p:spPr>
            <a:xfrm>
              <a:off x="3936146" y="946573"/>
              <a:ext cx="4080744" cy="401812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A5A5A5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NHẬN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dirty="0">
                  <a:solidFill>
                    <a:prstClr val="white"/>
                  </a:solidFill>
                  <a:effectLst>
                    <a:glow rad="228600">
                      <a:srgbClr val="A5A5A5">
                        <a:satMod val="175000"/>
                        <a:alpha val="40000"/>
                      </a:srgbClr>
                    </a:glow>
                  </a:effectLst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XÉT</a:t>
              </a:r>
              <a:endParaRPr kumimoji="1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okies" panose="02040603050506020204" pitchFamily="18" charset="0"/>
                <a:ea typeface="字魂59号-创粗黑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3856549" y="929715"/>
              <a:ext cx="4080744" cy="401812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dirty="0">
                  <a:ln>
                    <a:solidFill>
                      <a:prstClr val="black"/>
                    </a:solidFill>
                    <a:prstDash val="dashDot"/>
                  </a:ln>
                  <a:solidFill>
                    <a:srgbClr val="ED7D31">
                      <a:lumMod val="75000"/>
                    </a:srgbClr>
                  </a:solidFill>
                  <a:effectLst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NHẬN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5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  <a:prstDash val="dashDot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UTM Cookies" panose="02040603050506020204" pitchFamily="18" charset="0"/>
                  <a:ea typeface="Cambria" panose="02040503050406030204" pitchFamily="18" charset="0"/>
                  <a:cs typeface="Arial" panose="020B0604020202020204" pitchFamily="34" charset="0"/>
                  <a:sym typeface="+mn-lt"/>
                </a:rPr>
                <a:t>XÉT</a:t>
              </a:r>
            </a:p>
          </p:txBody>
        </p:sp>
      </p:grpSp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78" y="4530687"/>
            <a:ext cx="3905739" cy="23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53164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 descr="C:\Users\asus\Desktop\9.png9"/>
          <p:cNvPicPr>
            <a:picLocks noChangeAspect="1"/>
          </p:cNvPicPr>
          <p:nvPr/>
        </p:nvPicPr>
        <p:blipFill>
          <a:blip r:embed="rId4"/>
          <a:srcRect l="2594" t="-2234" r="-2594" b="48239"/>
          <a:stretch>
            <a:fillRect/>
          </a:stretch>
        </p:blipFill>
        <p:spPr>
          <a:xfrm>
            <a:off x="4513922" y="-73293"/>
            <a:ext cx="3446145" cy="144081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F30C591-403B-4B0C-86D3-127ABACF1D41}"/>
              </a:ext>
            </a:extLst>
          </p:cNvPr>
          <p:cNvSpPr/>
          <p:nvPr/>
        </p:nvSpPr>
        <p:spPr>
          <a:xfrm>
            <a:off x="885667" y="1388038"/>
            <a:ext cx="9782333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trạng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bổ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sung ý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nghĩa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zh-CN" altLang="en-US" sz="2800" b="1" i="0" u="none" strike="noStrike" kern="3000" cap="none" spc="31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0A6B6FCA-FF10-4A92-B2C5-E497A3BA3CFA}"/>
              </a:ext>
            </a:extLst>
          </p:cNvPr>
          <p:cNvSpPr/>
          <p:nvPr/>
        </p:nvSpPr>
        <p:spPr>
          <a:xfrm>
            <a:off x="1143575" y="2567219"/>
            <a:ext cx="81293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giấy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nở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tưng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bừng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TRẦN HOÀI DƯƠNG</a:t>
            </a: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37A98BE8-7278-4D21-B51F-6459BDD17943}"/>
              </a:ext>
            </a:extLst>
          </p:cNvPr>
          <p:cNvSpPr/>
          <p:nvPr/>
        </p:nvSpPr>
        <p:spPr>
          <a:xfrm>
            <a:off x="1143576" y="3964552"/>
            <a:ext cx="7760360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lề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cổng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khắp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sấu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vẫn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nở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vẫn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vương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vãi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khắp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thủ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</a:t>
            </a:r>
            <a:r>
              <a:rPr kumimoji="0" lang="en-US" altLang="zh-CN" sz="28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 NGUYỄN TUÂN</a:t>
            </a:r>
            <a:endParaRPr kumimoji="0" lang="zh-CN" altLang="en-US" sz="2000" b="0" i="0" u="none" strike="noStrike" kern="3000" cap="none" spc="31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26DF5E4-1BEE-4249-BA98-228553CD9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446" y="4154646"/>
            <a:ext cx="1379230" cy="2715019"/>
          </a:xfrm>
          <a:prstGeom prst="rect">
            <a:avLst/>
          </a:prstGeom>
        </p:spPr>
      </p:pic>
      <p:pic>
        <p:nvPicPr>
          <p:cNvPr id="1026" name="Picture 2" descr="Hoa giấy&quot; trong Tiếng Anh là gì: Định Nghĩa, Ví Dụ Anh Việ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910" y="2215364"/>
            <a:ext cx="2427068" cy="175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ịu dàng hương hoa sấu | Báo Dân tộc và Phát triể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36" y="4469609"/>
            <a:ext cx="1908615" cy="1680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6"/>
          <p:cNvSpPr txBox="1"/>
          <p:nvPr/>
        </p:nvSpPr>
        <p:spPr>
          <a:xfrm>
            <a:off x="5042183" y="641499"/>
            <a:ext cx="23164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NHẬN</a:t>
            </a:r>
            <a:r>
              <a:rPr kumimoji="1" lang="en-US" altLang="zh-CN" sz="3200" b="0" i="0" u="none" strike="noStrike" kern="1200" cap="none" spc="0" normalizeH="0" noProof="0" dirty="0">
                <a:ln w="57150">
                  <a:solidFill>
                    <a:schemeClr val="tx1"/>
                  </a:solidFill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XÉT</a:t>
            </a:r>
            <a:endParaRPr kumimoji="1" lang="en-US" altLang="zh-CN" sz="32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5042183" y="641498"/>
            <a:ext cx="23164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NHẬN</a:t>
            </a:r>
            <a:r>
              <a:rPr kumimoji="1" lang="en-US" altLang="zh-CN" sz="3200" b="0" i="0" u="none" strike="noStrike" kern="1200" cap="none" spc="0" normalizeH="0" noProof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XÉT</a:t>
            </a:r>
            <a:endParaRPr kumimoji="1" lang="en-US" altLang="zh-CN" sz="3200" b="0" i="0" u="none" strike="noStrike" kern="1200" cap="none" spc="0" normalizeH="0" baseline="0" noProof="0" dirty="0">
              <a:ln w="3175"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79938" y="653164"/>
            <a:ext cx="10832123" cy="5923482"/>
          </a:xfrm>
          <a:prstGeom prst="roundRect">
            <a:avLst>
              <a:gd name="adj" fmla="val 529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B3E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769" y="2745935"/>
            <a:ext cx="2110154" cy="644114"/>
          </a:xfrm>
          <a:prstGeom prst="rect">
            <a:avLst/>
          </a:prstGeom>
          <a:solidFill>
            <a:srgbClr val="FB3E6E">
              <a:alpha val="75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C:\Users\asus\Desktop\9.png9"/>
          <p:cNvPicPr>
            <a:picLocks noChangeAspect="1"/>
          </p:cNvPicPr>
          <p:nvPr/>
        </p:nvPicPr>
        <p:blipFill>
          <a:blip r:embed="rId3"/>
          <a:srcRect l="2594" t="-2234" r="-2594" b="48239"/>
          <a:stretch>
            <a:fillRect/>
          </a:stretch>
        </p:blipFill>
        <p:spPr>
          <a:xfrm>
            <a:off x="4513922" y="-73293"/>
            <a:ext cx="3446145" cy="1440815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id="{B3A1E359-50B6-4B35-80B3-295837C8DB4A}"/>
              </a:ext>
            </a:extLst>
          </p:cNvPr>
          <p:cNvGrpSpPr/>
          <p:nvPr/>
        </p:nvGrpSpPr>
        <p:grpSpPr>
          <a:xfrm>
            <a:off x="889855" y="1423718"/>
            <a:ext cx="1102262" cy="1061592"/>
            <a:chOff x="3287425" y="1417883"/>
            <a:chExt cx="648499" cy="649042"/>
          </a:xfrm>
        </p:grpSpPr>
        <p:sp>
          <p:nvSpPr>
            <p:cNvPr id="9" name="Oval 72">
              <a:extLst>
                <a:ext uri="{FF2B5EF4-FFF2-40B4-BE49-F238E27FC236}">
                  <a16:creationId xmlns:a16="http://schemas.microsoft.com/office/drawing/2014/main" id="{ED442511-31FB-48B1-AF83-F702243242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Windsor BT" panose="02040603050506020204" pitchFamily="18" charset="0"/>
                <a:ea typeface="字魂58号-创中黑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73">
              <a:extLst>
                <a:ext uri="{FF2B5EF4-FFF2-40B4-BE49-F238E27FC236}">
                  <a16:creationId xmlns:a16="http://schemas.microsoft.com/office/drawing/2014/main" id="{CFBED2E0-BE48-47D3-B137-024FBFA57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5939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Windsor BT" panose="02040603050506020204" pitchFamily="18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F30C591-403B-4B0C-86D3-127ABACF1D41}"/>
              </a:ext>
            </a:extLst>
          </p:cNvPr>
          <p:cNvSpPr/>
          <p:nvPr/>
        </p:nvSpPr>
        <p:spPr>
          <a:xfrm>
            <a:off x="2050415" y="1401199"/>
            <a:ext cx="9229048" cy="115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Tìm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trạng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ngữ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sau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biết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chúng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bổ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sung ý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nghĩa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gì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3000" cap="none" spc="31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2800" b="1" i="0" u="none" strike="noStrike" kern="3000" cap="none" spc="3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1" i="0" u="none" strike="noStrike" kern="3000" cap="none" spc="31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0A6B6FCA-FF10-4A92-B2C5-E497A3BA3CFA}"/>
              </a:ext>
            </a:extLst>
          </p:cNvPr>
          <p:cNvSpPr/>
          <p:nvPr/>
        </p:nvSpPr>
        <p:spPr>
          <a:xfrm>
            <a:off x="875971" y="2712413"/>
            <a:ext cx="888896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Trước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nhà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mấy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cây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hoa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giấy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nở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tưng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bừng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TRẦN HOÀI DƯƠNG</a:t>
            </a:r>
          </a:p>
        </p:txBody>
      </p:sp>
      <p:pic>
        <p:nvPicPr>
          <p:cNvPr id="1026" name="Picture 2" descr="Hoa giấy&quot; trong Tiếng Anh là gì: Định Nghĩa, Ví Dụ Anh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932" y="2031542"/>
            <a:ext cx="2427068" cy="175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6"/>
          <p:cNvSpPr txBox="1"/>
          <p:nvPr/>
        </p:nvSpPr>
        <p:spPr>
          <a:xfrm>
            <a:off x="5042183" y="641499"/>
            <a:ext cx="23164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NHẬN</a:t>
            </a:r>
            <a:r>
              <a:rPr kumimoji="1" lang="en-US" altLang="zh-CN" sz="3200" b="0" i="0" u="none" strike="noStrike" kern="1200" cap="none" spc="0" normalizeH="0" noProof="0" dirty="0">
                <a:ln w="57150">
                  <a:solidFill>
                    <a:schemeClr val="tx1"/>
                  </a:solidFill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XÉT</a:t>
            </a:r>
            <a:endParaRPr kumimoji="1" lang="en-US" altLang="zh-CN" sz="32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5042183" y="641498"/>
            <a:ext cx="23164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NHẬN</a:t>
            </a:r>
            <a:r>
              <a:rPr kumimoji="1" lang="en-US" altLang="zh-CN" sz="3200" b="0" i="0" u="none" strike="noStrike" kern="1200" cap="none" spc="0" normalizeH="0" noProof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XÉT</a:t>
            </a:r>
            <a:endParaRPr kumimoji="1" lang="en-US" altLang="zh-CN" sz="3200" b="0" i="0" u="none" strike="noStrike" kern="1200" cap="none" spc="0" normalizeH="0" baseline="0" noProof="0" dirty="0">
              <a:ln w="3175"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938" y="3958575"/>
            <a:ext cx="979947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B3E6E"/>
            </a:solidFill>
            <a:prstDash val="lgDash"/>
          </a:ln>
        </p:spPr>
        <p:txBody>
          <a:bodyPr wrap="none">
            <a:spAutoFit/>
          </a:bodyPr>
          <a:lstStyle/>
          <a:p>
            <a:pPr algn="just"/>
            <a:r>
              <a:rPr lang="nl-NL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định </a:t>
            </a:r>
            <a:r>
              <a:rPr lang="nl-NL" sz="3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phần trạng ngữ </a:t>
            </a:r>
            <a:r>
              <a:rPr lang="nl-NL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câu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066" y="5573793"/>
            <a:ext cx="1007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Mấy cây hoa giấy nở tưng bừng </a:t>
            </a:r>
            <a:r>
              <a:rPr lang="nl-NL" sz="4000" b="1" i="1" u="sng" dirty="0">
                <a:solidFill>
                  <a:srgbClr val="FB3E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đâu</a:t>
            </a:r>
            <a:r>
              <a:rPr lang="nl-NL" sz="4000" b="1" i="1" dirty="0">
                <a:solidFill>
                  <a:srgbClr val="FB3E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FB3E6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0611" y="4761765"/>
            <a:ext cx="102114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B3E6E"/>
            </a:solidFill>
            <a:prstDash val="lgDash"/>
          </a:ln>
        </p:spPr>
        <p:txBody>
          <a:bodyPr wrap="none">
            <a:spAutoFit/>
          </a:bodyPr>
          <a:lstStyle/>
          <a:p>
            <a:pPr algn="just"/>
            <a:r>
              <a:rPr lang="nl-NL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 câu hỏi cho trạng ngữ tìm được trong câu đó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8" grpId="0"/>
      <p:bldP spid="19" grpId="0"/>
      <p:bldP spid="25" grpId="0"/>
      <p:bldP spid="26" grpId="0"/>
      <p:bldP spid="2" grpId="0" animBg="1"/>
      <p:bldP spid="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79938" y="653164"/>
            <a:ext cx="10832123" cy="5923482"/>
          </a:xfrm>
          <a:prstGeom prst="roundRect">
            <a:avLst>
              <a:gd name="adj" fmla="val 529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B3E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 descr="C:\Users\asus\Desktop\9.png9"/>
          <p:cNvPicPr>
            <a:picLocks noChangeAspect="1"/>
          </p:cNvPicPr>
          <p:nvPr/>
        </p:nvPicPr>
        <p:blipFill>
          <a:blip r:embed="rId3"/>
          <a:srcRect l="2594" t="-2234" r="-2594" b="48239"/>
          <a:stretch>
            <a:fillRect/>
          </a:stretch>
        </p:blipFill>
        <p:spPr>
          <a:xfrm>
            <a:off x="4513922" y="-73293"/>
            <a:ext cx="3446145" cy="1440815"/>
          </a:xfrm>
          <a:prstGeom prst="rect">
            <a:avLst/>
          </a:prstGeom>
        </p:spPr>
      </p:pic>
      <p:sp>
        <p:nvSpPr>
          <p:cNvPr id="25" name="文本框 6"/>
          <p:cNvSpPr txBox="1"/>
          <p:nvPr/>
        </p:nvSpPr>
        <p:spPr>
          <a:xfrm>
            <a:off x="5042183" y="641499"/>
            <a:ext cx="23164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NHẬN</a:t>
            </a:r>
            <a:r>
              <a:rPr kumimoji="1" lang="en-US" altLang="zh-CN" sz="3200" b="0" i="0" u="none" strike="noStrike" kern="1200" cap="none" spc="0" normalizeH="0" noProof="0" dirty="0">
                <a:ln w="57150">
                  <a:solidFill>
                    <a:schemeClr val="tx1"/>
                  </a:solidFill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XÉT</a:t>
            </a:r>
            <a:endParaRPr kumimoji="1" lang="en-US" altLang="zh-CN" sz="32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5042183" y="641498"/>
            <a:ext cx="23164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NHẬN</a:t>
            </a:r>
            <a:r>
              <a:rPr kumimoji="1" lang="en-US" altLang="zh-CN" sz="3200" b="0" i="0" u="none" strike="noStrike" kern="1200" cap="none" spc="0" normalizeH="0" noProof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XÉT</a:t>
            </a:r>
            <a:endParaRPr kumimoji="1" lang="en-US" altLang="zh-CN" sz="3200" b="0" i="0" u="none" strike="noStrike" kern="1200" cap="none" spc="0" normalizeH="0" baseline="0" noProof="0" dirty="0">
              <a:ln w="3175"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938" y="4182181"/>
            <a:ext cx="871745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B3E6E"/>
            </a:solidFill>
            <a:prstDash val="lgDash"/>
          </a:ln>
        </p:spPr>
        <p:txBody>
          <a:bodyPr wrap="non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định </a:t>
            </a:r>
            <a:r>
              <a:rPr lang="nl-NL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phần trạng ngữ </a:t>
            </a: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câu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236" y="5782477"/>
            <a:ext cx="10942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nl-NL" sz="3200" b="1" i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đâu,</a:t>
            </a:r>
            <a:r>
              <a:rPr lang="nl-NL" sz="3200" b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hoa sấu vẫn nở, vẫn vương vãi khắp thủ đô?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7523" y="4988308"/>
            <a:ext cx="908453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B3E6E"/>
            </a:solidFill>
            <a:prstDash val="lgDash"/>
          </a:ln>
        </p:spPr>
        <p:txBody>
          <a:bodyPr wrap="non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 câu hỏi cho trạng ngữ tìm được trong câu đó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6123" y="1647091"/>
            <a:ext cx="10386646" cy="1392835"/>
            <a:chOff x="926123" y="1647091"/>
            <a:chExt cx="10386646" cy="1392835"/>
          </a:xfrm>
          <a:solidFill>
            <a:schemeClr val="accent2">
              <a:lumMod val="75000"/>
              <a:alpha val="68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1440985" y="1647091"/>
              <a:ext cx="9871784" cy="644114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6123" y="2395812"/>
              <a:ext cx="7866185" cy="644114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4" descr="Dịu dàng hương hoa sấu | Báo Dân tộc và Phát triể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40" y="414802"/>
            <a:ext cx="1908615" cy="1232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77">
            <a:extLst>
              <a:ext uri="{FF2B5EF4-FFF2-40B4-BE49-F238E27FC236}">
                <a16:creationId xmlns:a16="http://schemas.microsoft.com/office/drawing/2014/main" id="{0A6B6FCA-FF10-4A92-B2C5-E497A3BA3CFA}"/>
              </a:ext>
            </a:extLst>
          </p:cNvPr>
          <p:cNvSpPr/>
          <p:nvPr/>
        </p:nvSpPr>
        <p:spPr>
          <a:xfrm>
            <a:off x="820614" y="1639672"/>
            <a:ext cx="1038664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b)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Trên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lề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phố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cổng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cơ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quan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trên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mặt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đường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nhựa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từ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khắp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năm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cửa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trở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hoa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sấu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nở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vương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vãi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khắp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thủ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đô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</a:p>
          <a:p>
            <a:pPr lvl="0" algn="r">
              <a:lnSpc>
                <a:spcPct val="130000"/>
              </a:lnSpc>
              <a:defRPr/>
            </a:pP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Theo NGUYỄN TUÂN</a:t>
            </a:r>
            <a:endParaRPr lang="zh-CN" altLang="en-US" sz="3200" kern="3000" spc="3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98586" y="316523"/>
            <a:ext cx="11113476" cy="6260123"/>
          </a:xfrm>
          <a:prstGeom prst="roundRect">
            <a:avLst>
              <a:gd name="adj" fmla="val 529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B3E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8104" y="3613167"/>
            <a:ext cx="8661282" cy="954107"/>
          </a:xfrm>
          <a:prstGeom prst="rect">
            <a:avLst/>
          </a:prstGeom>
          <a:solidFill>
            <a:srgbClr val="FB3E6E"/>
          </a:solidFill>
          <a:ln w="38100">
            <a:solidFill>
              <a:srgbClr val="FB3E6E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ngữ vừa tìm được trong các câu trên </a:t>
            </a:r>
            <a:r>
              <a:rPr lang="nl-NL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 sung ý nghĩa gì cho câu?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153" y="4729859"/>
            <a:ext cx="10669909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none">
            <a:spAutoFit/>
          </a:bodyPr>
          <a:lstStyle/>
          <a:p>
            <a:pPr algn="just"/>
            <a:r>
              <a:rPr lang="nl-NL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 sung ý nghĩa chỉ </a:t>
            </a:r>
            <a:r>
              <a:rPr lang="nl-NL" sz="3600" b="1" i="1" dirty="0">
                <a:solidFill>
                  <a:srgbClr val="FB3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điểm, nơi chốn </a:t>
            </a:r>
            <a:r>
              <a:rPr lang="nl-NL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câu</a:t>
            </a:r>
            <a:endParaRPr lang="en-US" sz="4800" b="1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0614" y="1433175"/>
            <a:ext cx="10386646" cy="1392835"/>
            <a:chOff x="926123" y="1647091"/>
            <a:chExt cx="10386646" cy="1392835"/>
          </a:xfrm>
          <a:solidFill>
            <a:schemeClr val="accent2">
              <a:lumMod val="75000"/>
              <a:alpha val="68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1440985" y="1647091"/>
              <a:ext cx="9871784" cy="644114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6123" y="2395812"/>
              <a:ext cx="7866185" cy="644114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77">
            <a:extLst>
              <a:ext uri="{FF2B5EF4-FFF2-40B4-BE49-F238E27FC236}">
                <a16:creationId xmlns:a16="http://schemas.microsoft.com/office/drawing/2014/main" id="{0A6B6FCA-FF10-4A92-B2C5-E497A3BA3CFA}"/>
              </a:ext>
            </a:extLst>
          </p:cNvPr>
          <p:cNvSpPr/>
          <p:nvPr/>
        </p:nvSpPr>
        <p:spPr>
          <a:xfrm>
            <a:off x="742021" y="1481944"/>
            <a:ext cx="10386646" cy="194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b)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Trên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lề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phố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cổng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cơ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quan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trên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mặt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đường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nhựa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từ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khắp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năm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cửa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trở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hoa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sấu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nở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vương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vãi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khắp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thủ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kern="3000" spc="3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đô</a:t>
            </a:r>
            <a:r>
              <a:rPr lang="en-US" altLang="zh-CN" sz="3200" kern="3000" spc="3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7815" y="535088"/>
            <a:ext cx="2110154" cy="644114"/>
          </a:xfrm>
          <a:prstGeom prst="rect">
            <a:avLst/>
          </a:prstGeom>
          <a:solidFill>
            <a:srgbClr val="FB3E6E">
              <a:alpha val="75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0A6B6FCA-FF10-4A92-B2C5-E497A3BA3CFA}"/>
              </a:ext>
            </a:extLst>
          </p:cNvPr>
          <p:cNvSpPr/>
          <p:nvPr/>
        </p:nvSpPr>
        <p:spPr>
          <a:xfrm>
            <a:off x="742021" y="487570"/>
            <a:ext cx="8888961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Trước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nhà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mấy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cây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hoa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giấy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nở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tưng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3000" cap="none" spc="31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bừng</a:t>
            </a:r>
            <a:r>
              <a:rPr kumimoji="0" lang="en-US" altLang="zh-CN" sz="3200" b="0" i="0" u="none" strike="noStrike" kern="3000" cap="none" spc="31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4304" y="3693487"/>
            <a:ext cx="866128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B3E6E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Trạng ngữ này trả lời cho câu hỏi gì?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0820" y="4886440"/>
            <a:ext cx="7992573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cho câu hỏi </a:t>
            </a:r>
            <a:r>
              <a:rPr lang="nl-NL" sz="4800" b="1" i="1" dirty="0">
                <a:solidFill>
                  <a:srgbClr val="FB3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đâu?</a:t>
            </a:r>
            <a:endParaRPr lang="en-US" sz="4800" b="1" i="1" dirty="0">
              <a:solidFill>
                <a:srgbClr val="FB3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0135" y="4023320"/>
            <a:ext cx="7930376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trạng ngữ đó gọi là các </a:t>
            </a:r>
          </a:p>
          <a:p>
            <a:pPr algn="ctr"/>
            <a:r>
              <a:rPr lang="nl-NL" sz="48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 ngữ chỉ nơi chốn</a:t>
            </a:r>
            <a:endParaRPr lang="en-US" sz="4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/>
      <p:bldP spid="20" grpId="1"/>
      <p:bldP spid="15" grpId="0" animBg="1"/>
      <p:bldP spid="18" grpId="0" animBg="1"/>
      <p:bldP spid="18" grpId="1" animBg="1"/>
      <p:bldP spid="21" grpId="0"/>
      <p:bldP spid="21" grpId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UTM Cookies</vt:lpstr>
      <vt:lpstr>UTM Flavour</vt:lpstr>
      <vt:lpstr>UTM Magnesium</vt:lpstr>
      <vt:lpstr>UTM Windsor BT</vt:lpstr>
      <vt:lpstr>UVN Vi Vi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2022-04-23T02:07:54Z</dcterms:created>
  <dcterms:modified xsi:type="dcterms:W3CDTF">2022-04-23T02:08:33Z</dcterms:modified>
</cp:coreProperties>
</file>