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553" r:id="rId2"/>
    <p:sldId id="572" r:id="rId3"/>
    <p:sldId id="602" r:id="rId4"/>
    <p:sldId id="609" r:id="rId5"/>
    <p:sldId id="610" r:id="rId6"/>
    <p:sldId id="573" r:id="rId7"/>
    <p:sldId id="558" r:id="rId8"/>
    <p:sldId id="592" r:id="rId9"/>
    <p:sldId id="593" r:id="rId10"/>
    <p:sldId id="594" r:id="rId11"/>
    <p:sldId id="608" r:id="rId12"/>
    <p:sldId id="604" r:id="rId13"/>
    <p:sldId id="595" r:id="rId14"/>
    <p:sldId id="596" r:id="rId15"/>
    <p:sldId id="597" r:id="rId16"/>
    <p:sldId id="607" r:id="rId17"/>
    <p:sldId id="598" r:id="rId18"/>
    <p:sldId id="599" r:id="rId19"/>
    <p:sldId id="557" r:id="rId20"/>
    <p:sldId id="562" r:id="rId21"/>
    <p:sldId id="601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782" y="2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482F37-3CC3-4207-8C7F-835200EC2BFC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D28536-D614-494B-BD6D-EB133B6D1E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389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844330-D65E-433C-A90B-DC730FD555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844330-D65E-433C-A90B-DC730FD555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844330-D65E-433C-A90B-DC730FD555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844330-D65E-433C-A90B-DC730FD555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54530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7DE280-64BE-427C-B44E-0BB8F90AB3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2DEE59-1955-4DED-A034-D183420472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C57847-372A-466A-9D3C-15448D93F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22D9F-1B57-493C-8E6A-498D9A124E0E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C2B01E-6DF2-432E-8A2C-C8AC8DA8A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A127E3-52AC-4BB7-AA56-761F534BA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9481-37C7-4998-8C53-20B11F2563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7243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85D4C2-1717-4890-AED8-64F3FF3B70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D6A89B-E7C7-4DD4-8469-995DFEBEFD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3219ED-7708-4A42-A29D-BA69143E91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22D9F-1B57-493C-8E6A-498D9A124E0E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92A7AE-4C58-4C88-B84E-0A8BF169F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8584A4-1A31-4937-BB27-9DA7A7ACD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9481-37C7-4998-8C53-20B11F2563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2136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7F2F746-82A5-4952-B0F5-985D3BB030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5647D2-617F-4290-BEA2-5C6298FC2B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3CD2F3-115F-4663-B925-62977B47DC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22D9F-1B57-493C-8E6A-498D9A124E0E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EFDDFE-3559-409D-9435-E77485B152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A5B215-A7F0-45EB-B432-67288DFCA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9481-37C7-4998-8C53-20B11F2563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0105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bg>
      <p:bgPr>
        <a:solidFill>
          <a:srgbClr val="50C2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17450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000">
        <p159:morph option="byObject"/>
      </p:transition>
    </mc:Choice>
    <mc:Fallback xmlns="">
      <p:transition spd="slow" advTm="3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节标题">
    <p:bg>
      <p:bgPr>
        <a:solidFill>
          <a:srgbClr val="599C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草地6"/>
          <p:cNvPicPr>
            <a:picLocks noChangeAspect="1"/>
          </p:cNvPicPr>
          <p:nvPr userDrawn="1"/>
        </p:nvPicPr>
        <p:blipFill>
          <a:blip r:embed="rId2"/>
          <a:srcRect t="55599" b="21541"/>
          <a:stretch>
            <a:fillRect/>
          </a:stretch>
        </p:blipFill>
        <p:spPr>
          <a:xfrm>
            <a:off x="1" y="1"/>
            <a:ext cx="12191153" cy="2004060"/>
          </a:xfrm>
          <a:prstGeom prst="rect">
            <a:avLst/>
          </a:prstGeom>
        </p:spPr>
      </p:pic>
      <p:sp>
        <p:nvSpPr>
          <p:cNvPr id="4" name="对角圆角矩形 3"/>
          <p:cNvSpPr/>
          <p:nvPr userDrawn="1"/>
        </p:nvSpPr>
        <p:spPr>
          <a:xfrm>
            <a:off x="253220" y="326571"/>
            <a:ext cx="11692201" cy="6322758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  <p:extLst>
      <p:ext uri="{BB962C8B-B14F-4D97-AF65-F5344CB8AC3E}">
        <p14:creationId xmlns:p14="http://schemas.microsoft.com/office/powerpoint/2010/main" val="21258593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000">
        <p159:morph option="byObject"/>
      </p:transition>
    </mc:Choice>
    <mc:Fallback xmlns="">
      <p:transition spd="slow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846695-14A6-4434-8691-CF02152C8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D287E0-A4C4-4126-BC63-EA93A69A7C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72BA6A-3B4D-4C3A-B194-AA9B8DE92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22D9F-1B57-493C-8E6A-498D9A124E0E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E64FAA-6F1C-4F11-97B2-A3FCC28E3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A2B317-A191-4C8F-ACD7-87A30A369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9481-37C7-4998-8C53-20B11F2563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2877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AE5756-9C39-4E78-8F28-796CFBC1F0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DEB9AC-1A1D-4739-A1DF-F1251A42B6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FBF211-79C3-4516-8E13-2DBAA4BE01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22D9F-1B57-493C-8E6A-498D9A124E0E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F5E1E7-D62D-4DE5-83D5-4695D9388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ED54C1-D85B-4759-8E78-1B70FCB17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9481-37C7-4998-8C53-20B11F2563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8995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6A1D20-395D-449F-ABAD-FE66F2BC9A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A25767-A2CF-468F-96E7-AA1C958B81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1E3FB1-56CF-4F85-B15D-EE26F93206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E76AAE-E2FA-4340-B62A-7818D3873D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22D9F-1B57-493C-8E6A-498D9A124E0E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5133C2-F79B-4660-BF77-4F0D0873E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6336C2-D377-4D97-9A93-2A71EEE20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9481-37C7-4998-8C53-20B11F2563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611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D8571-834C-4904-892A-BB012C9FA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09B873-4924-484A-A3A2-BFD7AF0766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B99B0B-B57D-4304-BAC0-A6C171B6FD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24F27C-B9EB-45D7-AD13-5DE5A378D3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58E4699-F87D-4E2F-ABF0-A43F12B5EC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C12544A-1EB7-42C1-ADFB-AC8FA74D4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22D9F-1B57-493C-8E6A-498D9A124E0E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0006156-EC71-4CFF-B141-D93D9F22B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DF74980-85FF-4367-9C62-FE2E49D58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9481-37C7-4998-8C53-20B11F2563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2154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77F0FA-B5F4-477F-937C-9606EAACD4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E2EACD-EA83-4C70-8A66-918F0B99D2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22D9F-1B57-493C-8E6A-498D9A124E0E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1CA915-A2CB-457A-BE94-3148892A3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56F101-95D5-4C89-A092-03ABEF818D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9481-37C7-4998-8C53-20B11F2563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6542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5CAD5FC-3A3E-45EA-BCBA-DBF09610CD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22D9F-1B57-493C-8E6A-498D9A124E0E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E4E21A-8378-4211-98E8-B37139E2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153C63-8004-4AD6-95CB-FD4610844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9481-37C7-4998-8C53-20B11F2563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132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72394E-4C79-4854-B5C0-2C99456F08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0CB463-5BCE-43EC-B4E2-0F37FEDB70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194292-CE9B-4D78-A210-08AC076EFF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CE8633-6F6F-4162-B488-71814089DF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22D9F-1B57-493C-8E6A-498D9A124E0E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2CFABC-CC43-42E5-BA2B-DB3BFD7C9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56FA19-C288-402E-A7F7-CF6D6E454A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9481-37C7-4998-8C53-20B11F2563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4441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9C628E-2AA7-4834-8BB2-1C3E10D98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A15C1C7-D268-4283-99ED-AFB05BC208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D47E95-D522-4912-8587-BFF4481141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E03D0B-08E1-4AF9-BFEB-78CE61BABA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22D9F-1B57-493C-8E6A-498D9A124E0E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89AA8C-D27C-417D-BA8C-664ADBD80C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E310A6-C6A9-4EAD-8119-5D927A583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9481-37C7-4998-8C53-20B11F2563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7707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1B09B2-EE72-4A89-9D62-186F361F7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787AD1-086E-401D-8256-B6B2B3A9BA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7EB212-1EAA-4E4D-B9D6-22BE3252D7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822D9F-1B57-493C-8E6A-498D9A124E0E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892B3E-D369-423C-8CD8-AD81156D88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17581B-6A49-4156-9A2E-D339D8EC47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CC9481-37C7-4998-8C53-20B11F2563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709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11" Type="http://schemas.openxmlformats.org/officeDocument/2006/relationships/image" Target="../media/image8.png"/><Relationship Id="rId5" Type="http://schemas.openxmlformats.org/officeDocument/2006/relationships/image" Target="../media/image3.png"/><Relationship Id="rId10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草地6"/>
          <p:cNvPicPr>
            <a:picLocks noChangeAspect="1"/>
          </p:cNvPicPr>
          <p:nvPr/>
        </p:nvPicPr>
        <p:blipFill>
          <a:blip r:embed="rId3"/>
          <a:srcRect b="19962"/>
          <a:stretch>
            <a:fillRect/>
          </a:stretch>
        </p:blipFill>
        <p:spPr>
          <a:xfrm>
            <a:off x="-847" y="1336887"/>
            <a:ext cx="12192000" cy="5360247"/>
          </a:xfrm>
          <a:prstGeom prst="rect">
            <a:avLst/>
          </a:prstGeom>
        </p:spPr>
      </p:pic>
      <p:pic>
        <p:nvPicPr>
          <p:cNvPr id="8" name="图片 7" descr="草地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0"/>
            <a:ext cx="12191153" cy="6697133"/>
          </a:xfrm>
          <a:prstGeom prst="rect">
            <a:avLst/>
          </a:prstGeom>
        </p:spPr>
      </p:pic>
      <p:pic>
        <p:nvPicPr>
          <p:cNvPr id="12" name="图片 11" descr="草地4"/>
          <p:cNvPicPr>
            <a:picLocks noChangeAspect="1"/>
          </p:cNvPicPr>
          <p:nvPr/>
        </p:nvPicPr>
        <p:blipFill>
          <a:blip r:embed="rId5"/>
          <a:srcRect b="16456"/>
          <a:stretch>
            <a:fillRect/>
          </a:stretch>
        </p:blipFill>
        <p:spPr>
          <a:xfrm>
            <a:off x="12700" y="1269154"/>
            <a:ext cx="12178453" cy="5588847"/>
          </a:xfrm>
          <a:prstGeom prst="rect">
            <a:avLst/>
          </a:prstGeom>
        </p:spPr>
      </p:pic>
      <p:pic>
        <p:nvPicPr>
          <p:cNvPr id="9" name="图片 8" descr="草地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00" y="6773"/>
            <a:ext cx="12178453" cy="6690360"/>
          </a:xfrm>
          <a:prstGeom prst="rect">
            <a:avLst/>
          </a:prstGeom>
        </p:spPr>
      </p:pic>
      <p:pic>
        <p:nvPicPr>
          <p:cNvPr id="3" name="图片 2" descr="千库网_春天夏天四季春夏旅游旅行外出活动自驾游_元素编号13056854"/>
          <p:cNvPicPr>
            <a:picLocks noChangeAspect="1"/>
          </p:cNvPicPr>
          <p:nvPr/>
        </p:nvPicPr>
        <p:blipFill>
          <a:blip r:embed="rId7"/>
          <a:srcRect b="20855"/>
          <a:stretch>
            <a:fillRect/>
          </a:stretch>
        </p:blipFill>
        <p:spPr>
          <a:xfrm>
            <a:off x="7378247" y="3025656"/>
            <a:ext cx="5078791" cy="4019878"/>
          </a:xfrm>
          <a:prstGeom prst="rect">
            <a:avLst/>
          </a:prstGeom>
        </p:spPr>
      </p:pic>
      <p:pic>
        <p:nvPicPr>
          <p:cNvPr id="15" name="图片 14" descr="千库网_帐篷免扣png_元素编号121703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3431352" y="4650993"/>
            <a:ext cx="3681010" cy="2170101"/>
          </a:xfrm>
          <a:prstGeom prst="rect">
            <a:avLst/>
          </a:prstGeom>
        </p:spPr>
      </p:pic>
      <p:sp>
        <p:nvSpPr>
          <p:cNvPr id="16" name="圆角矩形 15"/>
          <p:cNvSpPr/>
          <p:nvPr/>
        </p:nvSpPr>
        <p:spPr>
          <a:xfrm>
            <a:off x="2517009" y="927475"/>
            <a:ext cx="7416800" cy="3329940"/>
          </a:xfrm>
          <a:prstGeom prst="roundRect">
            <a:avLst/>
          </a:prstGeom>
          <a:gradFill>
            <a:gsLst>
              <a:gs pos="0">
                <a:srgbClr val="599CD1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0">
                  <a:schemeClr val="accent1">
                    <a:lumMod val="45000"/>
                    <a:lumOff val="55000"/>
                  </a:schemeClr>
                </a:gs>
                <a:gs pos="100000">
                  <a:schemeClr val="bg1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zh-CN" altLang="en-US" sz="2400" dirty="0">
              <a:solidFill>
                <a:srgbClr val="FFFFFF"/>
              </a:solidFill>
              <a:latin typeface="Calibri"/>
              <a:ea typeface="思源黑体 CN"/>
            </a:endParaRPr>
          </a:p>
        </p:txBody>
      </p:sp>
      <p:pic>
        <p:nvPicPr>
          <p:cNvPr id="17" name="图片 16" descr="草地3"/>
          <p:cNvPicPr>
            <a:picLocks noChangeAspect="1"/>
          </p:cNvPicPr>
          <p:nvPr/>
        </p:nvPicPr>
        <p:blipFill>
          <a:blip r:embed="rId9"/>
          <a:srcRect l="40883" t="6408" r="8360" b="65362"/>
          <a:stretch>
            <a:fillRect/>
          </a:stretch>
        </p:blipFill>
        <p:spPr>
          <a:xfrm>
            <a:off x="6992652" y="-305249"/>
            <a:ext cx="5957993" cy="1820333"/>
          </a:xfrm>
          <a:prstGeom prst="rect">
            <a:avLst/>
          </a:prstGeom>
        </p:spPr>
      </p:pic>
      <p:pic>
        <p:nvPicPr>
          <p:cNvPr id="14" name="图片 13" descr="千库网_蓝色卡通飞机交通工具_元素编号12804870"/>
          <p:cNvPicPr>
            <a:picLocks noChangeAspect="1"/>
          </p:cNvPicPr>
          <p:nvPr/>
        </p:nvPicPr>
        <p:blipFill>
          <a:blip r:embed="rId10"/>
          <a:srcRect t="17139" b="16339"/>
          <a:stretch>
            <a:fillRect/>
          </a:stretch>
        </p:blipFill>
        <p:spPr>
          <a:xfrm>
            <a:off x="787531" y="239141"/>
            <a:ext cx="2941320" cy="195664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B3B34688-2A1C-4C27-9918-ED4B0AF4DE61}"/>
              </a:ext>
            </a:extLst>
          </p:cNvPr>
          <p:cNvGrpSpPr/>
          <p:nvPr/>
        </p:nvGrpSpPr>
        <p:grpSpPr>
          <a:xfrm>
            <a:off x="2602263" y="1297048"/>
            <a:ext cx="7369386" cy="2840567"/>
            <a:chOff x="2602263" y="1297048"/>
            <a:chExt cx="7369386" cy="2840567"/>
          </a:xfrm>
        </p:grpSpPr>
        <p:grpSp>
          <p:nvGrpSpPr>
            <p:cNvPr id="13" name="组合 12"/>
            <p:cNvGrpSpPr/>
            <p:nvPr/>
          </p:nvGrpSpPr>
          <p:grpSpPr>
            <a:xfrm>
              <a:off x="2602263" y="1297048"/>
              <a:ext cx="7369386" cy="2840567"/>
              <a:chOff x="1112" y="1082"/>
              <a:chExt cx="8704" cy="3355"/>
            </a:xfrm>
          </p:grpSpPr>
          <p:sp>
            <p:nvSpPr>
              <p:cNvPr id="10" name="TextBox 4"/>
              <p:cNvSpPr txBox="1"/>
              <p:nvPr/>
            </p:nvSpPr>
            <p:spPr>
              <a:xfrm>
                <a:off x="1112" y="1082"/>
                <a:ext cx="8704" cy="981"/>
              </a:xfrm>
              <a:prstGeom prst="rect">
                <a:avLst/>
              </a:prstGeom>
              <a:noFill/>
            </p:spPr>
            <p:txBody>
              <a:bodyPr wrap="none" lIns="91375" tIns="45685" rIns="91375" bIns="45685" numCol="1" rtlCol="0">
                <a:spAutoFit/>
              </a:bodyPr>
              <a:lstStyle>
                <a:defPPr>
                  <a:defRPr lang="zh-CN"/>
                </a:defPPr>
                <a:lvl1pPr algn="ctr">
                  <a:defRPr sz="4000" b="1">
                    <a:gradFill flip="none" rotWithShape="1">
                      <a:gsLst>
                        <a:gs pos="0">
                          <a:srgbClr val="FBD04E">
                            <a:lumMod val="65000"/>
                            <a:lumOff val="35000"/>
                          </a:srgbClr>
                        </a:gs>
                        <a:gs pos="51000">
                          <a:srgbClr val="B87600">
                            <a:lumMod val="98000"/>
                            <a:lumOff val="2000"/>
                          </a:srgbClr>
                        </a:gs>
                        <a:gs pos="78000">
                          <a:srgbClr val="F4CF68">
                            <a:lumMod val="90000"/>
                            <a:lumOff val="10000"/>
                          </a:srgbClr>
                        </a:gs>
                        <a:gs pos="28000">
                          <a:srgbClr val="F4CF68">
                            <a:lumMod val="93000"/>
                            <a:lumOff val="7000"/>
                          </a:srgbClr>
                        </a:gs>
                        <a:gs pos="100000">
                          <a:srgbClr val="FBD04E">
                            <a:lumMod val="64000"/>
                            <a:lumOff val="36000"/>
                          </a:srgbClr>
                        </a:gs>
                      </a:gsLst>
                      <a:lin ang="2700000" scaled="1"/>
                      <a:tileRect/>
                    </a:gradFill>
                    <a:effectLst>
                      <a:outerShdw blurRad="317500" dist="38100" dir="2700000" algn="tl" rotWithShape="0">
                        <a:prstClr val="black">
                          <a:alpha val="59000"/>
                        </a:prstClr>
                      </a:outerShd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</a:defRPr>
                </a:lvl1pPr>
              </a:lstStyle>
              <a:p>
                <a:pPr defTabSz="913530">
                  <a:defRPr/>
                </a:pPr>
                <a:r>
                  <a:rPr lang="en-US" altLang="zh-CN" sz="4800" kern="0" spc="800" dirty="0">
                    <a:ln w="28575">
                      <a:solidFill>
                        <a:srgbClr val="FFFFFF"/>
                      </a:solidFill>
                    </a:ln>
                    <a:solidFill>
                      <a:srgbClr val="599CD1"/>
                    </a:solidFill>
                    <a:effectLst>
                      <a:outerShdw blurRad="63500" sx="102000" sy="102000" algn="ctr" rotWithShape="0">
                        <a:srgbClr val="000000">
                          <a:lumMod val="50000"/>
                          <a:lumOff val="50000"/>
                          <a:alpha val="40000"/>
                        </a:srgbClr>
                      </a:outerShdw>
                      <a:reflection blurRad="6350" stA="60000" endA="900" endPos="60000" dist="29997" dir="5400000" sy="-100000" algn="bl" rotWithShape="0"/>
                    </a:effectLst>
                    <a:latin typeface="UTM Avo" panose="02040603050506020204" pitchFamily="18" charset="0"/>
                    <a:ea typeface="思源黑体 CN Heavy" panose="020B0A00000000000000" charset="-122"/>
                  </a:rPr>
                  <a:t>MỞ RỘNG VỐN TỪ</a:t>
                </a:r>
                <a:endParaRPr lang="zh-CN" altLang="en-US" sz="4800" kern="0" spc="800" dirty="0">
                  <a:ln w="28575">
                    <a:solidFill>
                      <a:srgbClr val="FFFFFF"/>
                    </a:solidFill>
                  </a:ln>
                  <a:solidFill>
                    <a:srgbClr val="599CD1"/>
                  </a:solidFill>
                  <a:effectLst>
                    <a:outerShdw blurRad="63500" sx="102000" sy="102000" algn="ctr" rotWithShape="0">
                      <a:srgbClr val="000000">
                        <a:lumMod val="50000"/>
                        <a:lumOff val="50000"/>
                        <a:alpha val="40000"/>
                      </a:srgbClr>
                    </a:outerShdw>
                    <a:reflection blurRad="6350" stA="60000" endA="900" endPos="60000" dist="29997" dir="5400000" sy="-100000" algn="bl" rotWithShape="0"/>
                  </a:effectLst>
                  <a:latin typeface="UTM Avo" panose="02040603050506020204" pitchFamily="18" charset="0"/>
                  <a:ea typeface="思源黑体 CN Heavy" panose="020B0A00000000000000" charset="-122"/>
                </a:endParaRPr>
              </a:p>
            </p:txBody>
          </p:sp>
          <p:sp>
            <p:nvSpPr>
              <p:cNvPr id="11" name="矩形 10"/>
              <p:cNvSpPr/>
              <p:nvPr/>
            </p:nvSpPr>
            <p:spPr>
              <a:xfrm flipH="1">
                <a:off x="1465" y="2365"/>
                <a:ext cx="8204" cy="207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algn="ctr" defTabSz="1219170">
                  <a:defRPr/>
                </a:pPr>
                <a:r>
                  <a:rPr lang="en-US" altLang="zh-CN" sz="5400" b="1" spc="800" dirty="0">
                    <a:solidFill>
                      <a:srgbClr val="50C2F3"/>
                    </a:solidFill>
                    <a:latin typeface="UTM Avo" panose="02040603050506020204" pitchFamily="18" charset="0"/>
                    <a:ea typeface="思源黑体 CN Bold" panose="020B0800000000000000" charset="-122"/>
                  </a:rPr>
                  <a:t>DU LỊCH </a:t>
                </a:r>
              </a:p>
              <a:p>
                <a:pPr algn="ctr" defTabSz="1219170">
                  <a:defRPr/>
                </a:pPr>
                <a:endParaRPr lang="en-US" altLang="zh-CN" sz="5400" b="1" spc="800" dirty="0">
                  <a:solidFill>
                    <a:srgbClr val="50C2F3"/>
                  </a:solidFill>
                  <a:latin typeface="UTM Avo" panose="02040603050506020204" pitchFamily="18" charset="0"/>
                  <a:ea typeface="思源黑体 CN Bold" panose="020B0800000000000000" charset="-122"/>
                </a:endParaRPr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668FAA0-5CCA-4968-BCE3-8AEAC3C14861}"/>
                </a:ext>
              </a:extLst>
            </p:cNvPr>
            <p:cNvSpPr txBox="1"/>
            <p:nvPr/>
          </p:nvSpPr>
          <p:spPr>
            <a:xfrm>
              <a:off x="3076006" y="3214285"/>
              <a:ext cx="6421900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1" i="0" u="none" strike="noStrike" kern="1200" cap="none" spc="800" normalizeH="0" baseline="0" noProof="0" dirty="0">
                  <a:ln>
                    <a:noFill/>
                  </a:ln>
                  <a:solidFill>
                    <a:srgbClr val="50C2F3"/>
                  </a:solidFill>
                  <a:effectLst/>
                  <a:uLnTx/>
                  <a:uFillTx/>
                  <a:latin typeface="UTM Avo" panose="02040603050506020204" pitchFamily="18" charset="0"/>
                  <a:ea typeface="思源黑体 CN Bold" panose="020B0800000000000000" charset="-122"/>
                  <a:cs typeface="+mn-cs"/>
                </a:rPr>
                <a:t>THÁM HIỂM</a:t>
              </a:r>
              <a:endParaRPr kumimoji="0" lang="zh-CN" altLang="en-US" sz="5400" b="1" i="0" u="none" strike="noStrike" kern="1200" cap="none" spc="800" normalizeH="0" baseline="0" noProof="0" dirty="0">
                <a:ln>
                  <a:noFill/>
                </a:ln>
                <a:solidFill>
                  <a:srgbClr val="50C2F3"/>
                </a:solidFill>
                <a:effectLst/>
                <a:uLnTx/>
                <a:uFillTx/>
                <a:latin typeface="UTM Avo" panose="02040603050506020204" pitchFamily="18" charset="0"/>
                <a:ea typeface="思源黑体 CN Bold" panose="020B0800000000000000" charset="-122"/>
                <a:cs typeface="+mn-cs"/>
              </a:endParaRPr>
            </a:p>
          </p:txBody>
        </p:sp>
      </p:grpSp>
      <p:pic>
        <p:nvPicPr>
          <p:cNvPr id="2" name="图片 1" descr="千库网_春天春季踏青出游放风筝_元素编号13044806"/>
          <p:cNvPicPr>
            <a:picLocks noChangeAspect="1"/>
          </p:cNvPicPr>
          <p:nvPr/>
        </p:nvPicPr>
        <p:blipFill>
          <a:blip r:embed="rId11"/>
          <a:srcRect b="5274"/>
          <a:stretch>
            <a:fillRect/>
          </a:stretch>
        </p:blipFill>
        <p:spPr>
          <a:xfrm>
            <a:off x="-64606" y="2744046"/>
            <a:ext cx="4296833" cy="41410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0955C7B-6C8B-49D2-85F7-E209D66F31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2327" y="1803065"/>
            <a:ext cx="635413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M: </a:t>
            </a:r>
            <a:r>
              <a:rPr lang="en-US" altLang="vi-VN" sz="36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Phố</a:t>
            </a:r>
            <a:r>
              <a:rPr lang="en-US" altLang="vi-VN" sz="36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cổ</a:t>
            </a:r>
            <a:r>
              <a:rPr lang="en-US" altLang="vi-VN" sz="36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36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bãi</a:t>
            </a:r>
            <a:r>
              <a:rPr lang="en-US" altLang="vi-VN" sz="36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biển</a:t>
            </a:r>
            <a:r>
              <a:rPr lang="en-US" altLang="vi-VN" sz="36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F096840-6230-44C1-BB54-8BEDB95FA477}"/>
              </a:ext>
            </a:extLst>
          </p:cNvPr>
          <p:cNvGrpSpPr/>
          <p:nvPr/>
        </p:nvGrpSpPr>
        <p:grpSpPr>
          <a:xfrm>
            <a:off x="1239520" y="740228"/>
            <a:ext cx="7634515" cy="837581"/>
            <a:chOff x="1004165" y="769257"/>
            <a:chExt cx="7634515" cy="837581"/>
          </a:xfrm>
        </p:grpSpPr>
        <p:sp>
          <p:nvSpPr>
            <p:cNvPr id="2" name="Text Box 35">
              <a:extLst>
                <a:ext uri="{FF2B5EF4-FFF2-40B4-BE49-F238E27FC236}">
                  <a16:creationId xmlns:a16="http://schemas.microsoft.com/office/drawing/2014/main" id="{CC1EF127-FB11-43DF-BEFF-8A959393C7F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4165" y="864881"/>
              <a:ext cx="7634514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</a:pPr>
              <a:r>
                <a:rPr lang="en-US" altLang="vi-VN" sz="3600" b="1" dirty="0">
                  <a:solidFill>
                    <a:srgbClr val="008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d. </a:t>
              </a:r>
              <a:r>
                <a:rPr lang="en-US" altLang="vi-VN" sz="3600" b="1" dirty="0" err="1">
                  <a:solidFill>
                    <a:srgbClr val="008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Địa</a:t>
              </a:r>
              <a:r>
                <a:rPr lang="en-US" altLang="vi-VN" sz="3600" b="1" dirty="0">
                  <a:solidFill>
                    <a:srgbClr val="008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600" b="1" dirty="0" err="1">
                  <a:solidFill>
                    <a:srgbClr val="008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altLang="vi-VN" sz="3600" b="1" dirty="0">
                  <a:solidFill>
                    <a:srgbClr val="008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600" b="1" dirty="0" err="1">
                  <a:solidFill>
                    <a:srgbClr val="008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tham</a:t>
              </a:r>
              <a:r>
                <a:rPr lang="en-US" altLang="vi-VN" sz="3600" b="1" dirty="0">
                  <a:solidFill>
                    <a:srgbClr val="008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600" b="1" dirty="0" err="1">
                  <a:solidFill>
                    <a:srgbClr val="008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altLang="vi-VN" sz="3600" b="1" dirty="0">
                  <a:solidFill>
                    <a:srgbClr val="008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du </a:t>
              </a:r>
              <a:r>
                <a:rPr lang="en-US" altLang="vi-VN" sz="3600" b="1" dirty="0" err="1">
                  <a:solidFill>
                    <a:srgbClr val="008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lịch</a:t>
              </a:r>
              <a:r>
                <a:rPr lang="en-US" altLang="vi-VN" sz="3600" b="1" dirty="0">
                  <a:solidFill>
                    <a:srgbClr val="008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  <a:endParaRPr lang="en-US" altLang="vi-VN" sz="3600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5C1F7984-C4FA-4EC4-A560-96F8E27C0899}"/>
                </a:ext>
              </a:extLst>
            </p:cNvPr>
            <p:cNvSpPr/>
            <p:nvPr/>
          </p:nvSpPr>
          <p:spPr>
            <a:xfrm>
              <a:off x="1004166" y="769257"/>
              <a:ext cx="7634514" cy="837581"/>
            </a:xfrm>
            <a:prstGeom prst="roundRect">
              <a:avLst/>
            </a:prstGeom>
            <a:noFill/>
            <a:ln w="38100">
              <a:solidFill>
                <a:srgbClr val="008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AF6DA253-4DAE-40F1-A179-292EEC144F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07" y="2770278"/>
            <a:ext cx="4604154" cy="29612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91E921B-3FBE-4FD9-B368-27E38B8657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68" b="6246"/>
          <a:stretch/>
        </p:blipFill>
        <p:spPr>
          <a:xfrm>
            <a:off x="5056777" y="2921247"/>
            <a:ext cx="4266014" cy="281028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7AD7D4D-555D-401B-8B02-4567B99339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01833" y="593555"/>
            <a:ext cx="2416564" cy="229868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0C3AB99-33F2-44CD-BD5C-1155369256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39893" y="2770278"/>
            <a:ext cx="2810500" cy="369449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2B04EF7-C5FD-4B32-8F26-A175B1C260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9520" y="5760538"/>
            <a:ext cx="206746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b="1" dirty="0" err="1">
                <a:latin typeface="SVN-Dancing Script" panose="02040603050506020204" pitchFamily="18" charset="0"/>
                <a:cs typeface="Times New Roman" panose="02020603050405020304" pitchFamily="18" charset="0"/>
              </a:rPr>
              <a:t>Lăng</a:t>
            </a:r>
            <a:r>
              <a:rPr lang="en-US" altLang="vi-VN" b="1" dirty="0">
                <a:latin typeface="SVN-Dancing Script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SVN-Dancing Script" panose="02040603050506020204" pitchFamily="18" charset="0"/>
                <a:cs typeface="Times New Roman" panose="02020603050405020304" pitchFamily="18" charset="0"/>
              </a:rPr>
              <a:t>Bác</a:t>
            </a:r>
            <a:r>
              <a:rPr lang="en-US" altLang="vi-VN" b="1" dirty="0">
                <a:latin typeface="SVN-Dancing Script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SVN-Dancing Script" panose="02040603050506020204" pitchFamily="18" charset="0"/>
                <a:cs typeface="Times New Roman" panose="02020603050405020304" pitchFamily="18" charset="0"/>
              </a:rPr>
              <a:t>Hồ</a:t>
            </a:r>
            <a:endParaRPr lang="en-US" altLang="vi-VN" b="1" dirty="0">
              <a:latin typeface="SVN-Dancing Script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CE22202-3982-43D8-AD04-EF449B8E2C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6052" y="5760538"/>
            <a:ext cx="206746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b="1" dirty="0" err="1">
                <a:latin typeface="SVN-Dancing Script" panose="02040603050506020204" pitchFamily="18" charset="0"/>
                <a:cs typeface="Times New Roman" panose="02020603050405020304" pitchFamily="18" charset="0"/>
              </a:rPr>
              <a:t>Bãi</a:t>
            </a:r>
            <a:r>
              <a:rPr lang="en-US" altLang="vi-VN" b="1" dirty="0">
                <a:latin typeface="SVN-Dancing Script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SVN-Dancing Script" panose="02040603050506020204" pitchFamily="18" charset="0"/>
                <a:cs typeface="Times New Roman" panose="02020603050405020304" pitchFamily="18" charset="0"/>
              </a:rPr>
              <a:t>biển</a:t>
            </a:r>
            <a:endParaRPr lang="en-US" altLang="vi-VN" b="1" dirty="0">
              <a:latin typeface="SVN-Dancing Script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607A16E-0821-4D80-BA3D-CE00BAC8B7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69119" y="2808964"/>
            <a:ext cx="206746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b="1" dirty="0" err="1">
                <a:latin typeface="SVN-Dancing Script" panose="02040603050506020204" pitchFamily="18" charset="0"/>
                <a:cs typeface="Times New Roman" panose="02020603050405020304" pitchFamily="18" charset="0"/>
              </a:rPr>
              <a:t>Bảo</a:t>
            </a:r>
            <a:r>
              <a:rPr lang="en-US" altLang="vi-VN" b="1" dirty="0">
                <a:latin typeface="SVN-Dancing Script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SVN-Dancing Script" panose="02040603050506020204" pitchFamily="18" charset="0"/>
                <a:cs typeface="Times New Roman" panose="02020603050405020304" pitchFamily="18" charset="0"/>
              </a:rPr>
              <a:t>tàng</a:t>
            </a:r>
            <a:endParaRPr lang="en-US" altLang="vi-VN" b="1" dirty="0">
              <a:latin typeface="SVN-Dancing Script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9A3B172-EE5C-4F0E-A685-53750698B3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50933" y="6022148"/>
            <a:ext cx="206746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b="1" dirty="0" err="1">
                <a:latin typeface="SVN-Dancing Script" panose="02040603050506020204" pitchFamily="18" charset="0"/>
                <a:cs typeface="Times New Roman" panose="02020603050405020304" pitchFamily="18" charset="0"/>
              </a:rPr>
              <a:t>Thư</a:t>
            </a:r>
            <a:r>
              <a:rPr lang="en-US" altLang="vi-VN" b="1" dirty="0">
                <a:latin typeface="SVN-Dancing Script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SVN-Dancing Script" panose="02040603050506020204" pitchFamily="18" charset="0"/>
                <a:cs typeface="Times New Roman" panose="02020603050405020304" pitchFamily="18" charset="0"/>
              </a:rPr>
              <a:t>viện</a:t>
            </a:r>
            <a:endParaRPr lang="en-US" altLang="vi-VN" b="1" dirty="0">
              <a:latin typeface="SVN-Dancing Script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43236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2" grpId="0"/>
      <p:bldP spid="13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F62B7C1-C786-46D9-943C-ADA23BC302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220"/>
          <a:stretch/>
        </p:blipFill>
        <p:spPr>
          <a:xfrm>
            <a:off x="0" y="0"/>
            <a:ext cx="5785425" cy="324433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221F415-046C-405E-B3F6-01DB9B20A5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19" b="26786"/>
          <a:stretch/>
        </p:blipFill>
        <p:spPr>
          <a:xfrm>
            <a:off x="5739617" y="0"/>
            <a:ext cx="6456161" cy="324433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22CCBF1-85BA-410F-AA88-6E088263E612}"/>
              </a:ext>
            </a:extLst>
          </p:cNvPr>
          <p:cNvSpPr txBox="1"/>
          <p:nvPr/>
        </p:nvSpPr>
        <p:spPr>
          <a:xfrm>
            <a:off x="82148" y="3244334"/>
            <a:ext cx="57032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Tháp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Eiffel, Paris,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endParaRPr lang="vi-VN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2CF62C0-AFF4-41A2-8802-AFE32E51719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3514"/>
          <a:stretch/>
        </p:blipFill>
        <p:spPr>
          <a:xfrm>
            <a:off x="0" y="3613667"/>
            <a:ext cx="5905500" cy="287500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14B3895-2164-4AC7-A1A4-41FEEE8A3DE8}"/>
              </a:ext>
            </a:extLst>
          </p:cNvPr>
          <p:cNvSpPr txBox="1"/>
          <p:nvPr/>
        </p:nvSpPr>
        <p:spPr>
          <a:xfrm>
            <a:off x="1698673" y="6488668"/>
            <a:ext cx="21840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b="1" dirty="0">
                <a:latin typeface="Arial" panose="020B0604020202020204" pitchFamily="34" charset="0"/>
                <a:cs typeface="Arial" panose="020B0604020202020204" pitchFamily="34" charset="0"/>
              </a:rPr>
              <a:t>Bali, Indonesia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47DD427-9625-40EB-9EE1-97283A2156B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96" t="10801" r="-2196" b="16642"/>
          <a:stretch/>
        </p:blipFill>
        <p:spPr>
          <a:xfrm>
            <a:off x="5905499" y="3613667"/>
            <a:ext cx="6403731" cy="287500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CEC2058-1C39-40C6-A869-FAD02D6529DC}"/>
              </a:ext>
            </a:extLst>
          </p:cNvPr>
          <p:cNvSpPr txBox="1"/>
          <p:nvPr/>
        </p:nvSpPr>
        <p:spPr>
          <a:xfrm>
            <a:off x="6096000" y="3281846"/>
            <a:ext cx="57032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b="1" dirty="0">
                <a:latin typeface="Arial" panose="020B0604020202020204" pitchFamily="34" charset="0"/>
                <a:cs typeface="Arial" panose="020B0604020202020204" pitchFamily="34" charset="0"/>
              </a:rPr>
              <a:t>Một địa điểm du lịch nổi tiếng ở Cinque Terre, Italy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9871B6C-9E27-451F-B717-17F899350D90}"/>
              </a:ext>
            </a:extLst>
          </p:cNvPr>
          <p:cNvSpPr txBox="1"/>
          <p:nvPr/>
        </p:nvSpPr>
        <p:spPr>
          <a:xfrm>
            <a:off x="6327591" y="6491018"/>
            <a:ext cx="57032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Vàng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Đà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Nẵng</a:t>
            </a:r>
            <a:endParaRPr lang="vi-VN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01904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  <p:bldP spid="17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oup 42">
            <a:extLst>
              <a:ext uri="{FF2B5EF4-FFF2-40B4-BE49-F238E27FC236}">
                <a16:creationId xmlns:a16="http://schemas.microsoft.com/office/drawing/2014/main" id="{B79D8415-1310-4EC5-8888-F50D76B044B0}"/>
              </a:ext>
            </a:extLst>
          </p:cNvPr>
          <p:cNvGraphicFramePr>
            <a:graphicFrameLocks noGrp="1"/>
          </p:cNvGraphicFramePr>
          <p:nvPr/>
        </p:nvGraphicFramePr>
        <p:xfrm>
          <a:off x="624114" y="1551298"/>
          <a:ext cx="10943771" cy="4624559"/>
        </p:xfrm>
        <a:graphic>
          <a:graphicData uri="http://schemas.openxmlformats.org/drawingml/2006/table">
            <a:tbl>
              <a:tblPr/>
              <a:tblGrid>
                <a:gridCol w="25535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311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077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513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534886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23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mericana" panose="02040603050506020204" pitchFamily="18" charset="0"/>
                          <a:cs typeface="Times New Roman" pitchFamily="18" charset="0"/>
                        </a:rPr>
                        <a:t>Đồ</a:t>
                      </a:r>
                      <a:r>
                        <a:rPr kumimoji="0" lang="en-US" sz="2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mericana" panose="020406030505060202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3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mericana" panose="02040603050506020204" pitchFamily="18" charset="0"/>
                          <a:cs typeface="Times New Roman" pitchFamily="18" charset="0"/>
                        </a:rPr>
                        <a:t>dùng</a:t>
                      </a:r>
                      <a:r>
                        <a:rPr kumimoji="0" lang="en-US" sz="2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mericana" panose="020406030505060202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3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mericana" panose="02040603050506020204" pitchFamily="18" charset="0"/>
                          <a:cs typeface="Times New Roman" pitchFamily="18" charset="0"/>
                        </a:rPr>
                        <a:t>cần</a:t>
                      </a:r>
                      <a:r>
                        <a:rPr kumimoji="0" lang="en-US" sz="2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mericana" panose="020406030505060202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3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mericana" panose="02040603050506020204" pitchFamily="18" charset="0"/>
                          <a:cs typeface="Times New Roman" pitchFamily="18" charset="0"/>
                        </a:rPr>
                        <a:t>dùng</a:t>
                      </a:r>
                      <a:r>
                        <a:rPr kumimoji="0" lang="en-US" sz="2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mericana" panose="020406030505060202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3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mericana" panose="02040603050506020204" pitchFamily="18" charset="0"/>
                          <a:cs typeface="Times New Roman" pitchFamily="18" charset="0"/>
                        </a:rPr>
                        <a:t>cho</a:t>
                      </a:r>
                      <a:r>
                        <a:rPr kumimoji="0" lang="en-US" sz="2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mericana" panose="020406030505060202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3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mericana" panose="02040603050506020204" pitchFamily="18" charset="0"/>
                          <a:cs typeface="Times New Roman" pitchFamily="18" charset="0"/>
                        </a:rPr>
                        <a:t>chuyến</a:t>
                      </a:r>
                      <a:r>
                        <a:rPr kumimoji="0" lang="en-US" sz="2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mericana" panose="02040603050506020204" pitchFamily="18" charset="0"/>
                          <a:cs typeface="Times New Roman" pitchFamily="18" charset="0"/>
                        </a:rPr>
                        <a:t> du </a:t>
                      </a:r>
                      <a:r>
                        <a:rPr kumimoji="0" lang="en-US" sz="23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mericana" panose="02040603050506020204" pitchFamily="18" charset="0"/>
                          <a:cs typeface="Times New Roman" pitchFamily="18" charset="0"/>
                        </a:rPr>
                        <a:t>lịch</a:t>
                      </a:r>
                      <a:r>
                        <a:rPr kumimoji="0" lang="en-US" sz="2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mericana" panose="02040603050506020204" pitchFamily="18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sz="2300" b="1" i="0" u="none" strike="noStrike" cap="none" normalizeH="0" baseline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UTM Americana" panose="02040603050506020204" pitchFamily="18" charset="0"/>
                        <a:cs typeface="Times New Roman" pitchFamily="18" charset="0"/>
                      </a:endParaRPr>
                    </a:p>
                  </a:txBody>
                  <a:tcPr marT="45726" marB="45726" horzOverflow="overflow">
                    <a:lnL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23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mericana" panose="02040603050506020204" pitchFamily="18" charset="0"/>
                          <a:cs typeface="Times New Roman" pitchFamily="18" charset="0"/>
                        </a:rPr>
                        <a:t>Phương</a:t>
                      </a:r>
                      <a:r>
                        <a:rPr kumimoji="0" lang="en-US" sz="2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mericana" panose="020406030505060202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3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mericana" panose="02040603050506020204" pitchFamily="18" charset="0"/>
                          <a:cs typeface="Times New Roman" pitchFamily="18" charset="0"/>
                        </a:rPr>
                        <a:t>tiện</a:t>
                      </a:r>
                      <a:r>
                        <a:rPr kumimoji="0" lang="en-US" sz="2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mericana" panose="020406030505060202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3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mericana" panose="02040603050506020204" pitchFamily="18" charset="0"/>
                          <a:cs typeface="Times New Roman" pitchFamily="18" charset="0"/>
                        </a:rPr>
                        <a:t>giao</a:t>
                      </a:r>
                      <a:r>
                        <a:rPr kumimoji="0" lang="en-US" sz="2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mericana" panose="020406030505060202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3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mericana" panose="02040603050506020204" pitchFamily="18" charset="0"/>
                          <a:cs typeface="Times New Roman" pitchFamily="18" charset="0"/>
                        </a:rPr>
                        <a:t>thông</a:t>
                      </a:r>
                      <a:r>
                        <a:rPr kumimoji="0" lang="en-US" sz="2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mericana" panose="020406030505060202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3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mericana" panose="02040603050506020204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kumimoji="0" lang="en-US" sz="2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mericana" panose="020406030505060202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3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mericana" panose="02040603050506020204" pitchFamily="18" charset="0"/>
                          <a:cs typeface="Times New Roman" pitchFamily="18" charset="0"/>
                        </a:rPr>
                        <a:t>những</a:t>
                      </a:r>
                      <a:r>
                        <a:rPr kumimoji="0" lang="en-US" sz="2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mericana" panose="020406030505060202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3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mericana" panose="02040603050506020204" pitchFamily="18" charset="0"/>
                          <a:cs typeface="Times New Roman" pitchFamily="18" charset="0"/>
                        </a:rPr>
                        <a:t>sự</a:t>
                      </a:r>
                      <a:r>
                        <a:rPr kumimoji="0" lang="en-US" sz="2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mericana" panose="020406030505060202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3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mericana" panose="02040603050506020204" pitchFamily="18" charset="0"/>
                          <a:cs typeface="Times New Roman" pitchFamily="18" charset="0"/>
                        </a:rPr>
                        <a:t>vật</a:t>
                      </a:r>
                      <a:r>
                        <a:rPr kumimoji="0" lang="en-US" sz="2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mericana" panose="020406030505060202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3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mericana" panose="02040603050506020204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kumimoji="0" lang="en-US" sz="2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mericana" panose="020406030505060202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3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mericana" panose="02040603050506020204" pitchFamily="18" charset="0"/>
                          <a:cs typeface="Times New Roman" pitchFamily="18" charset="0"/>
                        </a:rPr>
                        <a:t>liên</a:t>
                      </a:r>
                      <a:r>
                        <a:rPr kumimoji="0" lang="en-US" sz="2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mericana" panose="020406030505060202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3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mericana" panose="02040603050506020204" pitchFamily="18" charset="0"/>
                          <a:cs typeface="Times New Roman" pitchFamily="18" charset="0"/>
                        </a:rPr>
                        <a:t>quan</a:t>
                      </a:r>
                      <a:r>
                        <a:rPr kumimoji="0" lang="en-US" sz="2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mericana" panose="020406030505060202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3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mericana" panose="02040603050506020204" pitchFamily="18" charset="0"/>
                          <a:cs typeface="Times New Roman" pitchFamily="18" charset="0"/>
                        </a:rPr>
                        <a:t>đến</a:t>
                      </a:r>
                      <a:r>
                        <a:rPr kumimoji="0" lang="en-US" sz="2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mericana" panose="020406030505060202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3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mericana" panose="02040603050506020204" pitchFamily="18" charset="0"/>
                          <a:cs typeface="Times New Roman" pitchFamily="18" charset="0"/>
                        </a:rPr>
                        <a:t>phương</a:t>
                      </a:r>
                      <a:r>
                        <a:rPr kumimoji="0" lang="en-US" sz="2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mericana" panose="020406030505060202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3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mericana" panose="02040603050506020204" pitchFamily="18" charset="0"/>
                          <a:cs typeface="Times New Roman" pitchFamily="18" charset="0"/>
                        </a:rPr>
                        <a:t>tiện</a:t>
                      </a:r>
                      <a:r>
                        <a:rPr kumimoji="0" lang="en-US" sz="2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mericana" panose="020406030505060202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3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mericana" panose="02040603050506020204" pitchFamily="18" charset="0"/>
                          <a:cs typeface="Times New Roman" pitchFamily="18" charset="0"/>
                        </a:rPr>
                        <a:t>giao</a:t>
                      </a:r>
                      <a:r>
                        <a:rPr kumimoji="0" lang="en-US" sz="2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mericana" panose="020406030505060202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3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mericana" panose="02040603050506020204" pitchFamily="18" charset="0"/>
                          <a:cs typeface="Times New Roman" pitchFamily="18" charset="0"/>
                        </a:rPr>
                        <a:t>thông</a:t>
                      </a:r>
                      <a:r>
                        <a:rPr kumimoji="0" lang="en-US" sz="2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mericana" panose="02040603050506020204" pitchFamily="18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 marT="45726" marB="45726" horzOverflow="overflow">
                    <a:lnL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23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mericana" panose="02040603050506020204" pitchFamily="18" charset="0"/>
                          <a:cs typeface="Times New Roman" pitchFamily="18" charset="0"/>
                        </a:rPr>
                        <a:t>Tổ</a:t>
                      </a:r>
                      <a:r>
                        <a:rPr kumimoji="0" lang="en-US" sz="2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mericana" panose="020406030505060202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3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mericana" panose="02040603050506020204" pitchFamily="18" charset="0"/>
                          <a:cs typeface="Times New Roman" pitchFamily="18" charset="0"/>
                        </a:rPr>
                        <a:t>chức</a:t>
                      </a:r>
                      <a:r>
                        <a:rPr kumimoji="0" lang="en-US" sz="2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mericana" panose="02040603050506020204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en-US" sz="23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mericana" panose="02040603050506020204" pitchFamily="18" charset="0"/>
                          <a:cs typeface="Times New Roman" pitchFamily="18" charset="0"/>
                        </a:rPr>
                        <a:t>nhân</a:t>
                      </a:r>
                      <a:r>
                        <a:rPr kumimoji="0" lang="en-US" sz="2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mericana" panose="020406030505060202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3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mericana" panose="02040603050506020204" pitchFamily="18" charset="0"/>
                          <a:cs typeface="Times New Roman" pitchFamily="18" charset="0"/>
                        </a:rPr>
                        <a:t>viên</a:t>
                      </a:r>
                      <a:r>
                        <a:rPr kumimoji="0" lang="en-US" sz="2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mericana" panose="020406030505060202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3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mericana" panose="02040603050506020204" pitchFamily="18" charset="0"/>
                          <a:cs typeface="Times New Roman" pitchFamily="18" charset="0"/>
                        </a:rPr>
                        <a:t>phục</a:t>
                      </a:r>
                      <a:r>
                        <a:rPr kumimoji="0" lang="en-US" sz="2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mericana" panose="020406030505060202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3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mericana" panose="02040603050506020204" pitchFamily="18" charset="0"/>
                          <a:cs typeface="Times New Roman" pitchFamily="18" charset="0"/>
                        </a:rPr>
                        <a:t>vụ</a:t>
                      </a:r>
                      <a:r>
                        <a:rPr kumimoji="0" lang="en-US" sz="2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mericana" panose="02040603050506020204" pitchFamily="18" charset="0"/>
                          <a:cs typeface="Times New Roman" pitchFamily="18" charset="0"/>
                        </a:rPr>
                        <a:t> du </a:t>
                      </a:r>
                      <a:r>
                        <a:rPr kumimoji="0" lang="en-US" sz="23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mericana" panose="02040603050506020204" pitchFamily="18" charset="0"/>
                          <a:cs typeface="Times New Roman" pitchFamily="18" charset="0"/>
                        </a:rPr>
                        <a:t>lịch</a:t>
                      </a:r>
                      <a:r>
                        <a:rPr kumimoji="0" lang="en-US" sz="2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mericana" panose="02040603050506020204" pitchFamily="18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 marT="45726" marB="45726" horzOverflow="overflow">
                    <a:lnL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23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mericana" panose="02040603050506020204" pitchFamily="18" charset="0"/>
                          <a:cs typeface="Times New Roman" pitchFamily="18" charset="0"/>
                        </a:rPr>
                        <a:t>Địa</a:t>
                      </a:r>
                      <a:r>
                        <a:rPr kumimoji="0" lang="en-US" sz="2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mericana" panose="020406030505060202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3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mericana" panose="02040603050506020204" pitchFamily="18" charset="0"/>
                          <a:cs typeface="Times New Roman" pitchFamily="18" charset="0"/>
                        </a:rPr>
                        <a:t>điểm</a:t>
                      </a:r>
                      <a:r>
                        <a:rPr kumimoji="0" lang="en-US" sz="2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mericana" panose="020406030505060202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3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mericana" panose="02040603050506020204" pitchFamily="18" charset="0"/>
                          <a:cs typeface="Times New Roman" pitchFamily="18" charset="0"/>
                        </a:rPr>
                        <a:t>tham</a:t>
                      </a:r>
                      <a:r>
                        <a:rPr kumimoji="0" lang="en-US" sz="2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mericana" panose="020406030505060202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3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mericana" panose="02040603050506020204" pitchFamily="18" charset="0"/>
                          <a:cs typeface="Times New Roman" pitchFamily="18" charset="0"/>
                        </a:rPr>
                        <a:t>quan</a:t>
                      </a:r>
                      <a:r>
                        <a:rPr kumimoji="0" lang="en-US" sz="2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mericana" panose="02040603050506020204" pitchFamily="18" charset="0"/>
                          <a:cs typeface="Times New Roman" pitchFamily="18" charset="0"/>
                        </a:rPr>
                        <a:t> du </a:t>
                      </a:r>
                      <a:r>
                        <a:rPr kumimoji="0" lang="en-US" sz="23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mericana" panose="02040603050506020204" pitchFamily="18" charset="0"/>
                          <a:cs typeface="Times New Roman" pitchFamily="18" charset="0"/>
                        </a:rPr>
                        <a:t>lịch</a:t>
                      </a:r>
                      <a:r>
                        <a:rPr kumimoji="0" lang="en-US" sz="2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mericana" panose="02040603050506020204" pitchFamily="18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 marT="45726" marB="45726" horzOverflow="overflow">
                    <a:lnL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89673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sz="2300" b="0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sz="2300" b="0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horzOverflow="overflow">
                    <a:lnL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sz="2300" b="0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sz="2300" b="0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sz="2300" b="0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sz="2300" b="0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sz="2300" b="0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sz="2300" b="0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sz="2300" b="0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sz="2300" b="0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horzOverflow="overflow">
                    <a:lnL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sz="2300" b="0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horzOverflow="overflow">
                    <a:lnL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sz="2300" b="0" i="0" u="none" strike="noStrike" cap="none" normalizeH="0" baseline="0" dirty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sz="2300" b="0" i="0" u="none" strike="noStrike" cap="none" normalizeH="0" baseline="0" dirty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sz="2300" b="0" i="0" u="none" strike="noStrike" cap="none" normalizeH="0" baseline="0" dirty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sz="2300" b="0" i="0" u="none" strike="noStrike" cap="none" normalizeH="0" baseline="0" dirty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sz="2300" b="0" i="0" u="none" strike="noStrike" cap="none" normalizeH="0" baseline="0" dirty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sz="2300" b="0" i="0" u="none" strike="noStrike" cap="none" normalizeH="0" baseline="0" dirty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sz="2300" b="0" i="0" u="none" strike="noStrike" cap="none" normalizeH="0" baseline="0" dirty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horzOverflow="overflow">
                    <a:lnL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TextBox 5">
            <a:extLst>
              <a:ext uri="{FF2B5EF4-FFF2-40B4-BE49-F238E27FC236}">
                <a16:creationId xmlns:a16="http://schemas.microsoft.com/office/drawing/2014/main" id="{CD4FABDF-8ABB-439E-A702-9E7D14BA6C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8099" y="3715524"/>
            <a:ext cx="2399322" cy="2092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26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Vali, </a:t>
            </a:r>
            <a:r>
              <a:rPr lang="en-US" altLang="vi-VN" sz="26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lang="en-US" altLang="vi-VN" sz="26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altLang="vi-VN" sz="26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6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quần</a:t>
            </a:r>
            <a:r>
              <a:rPr lang="en-US" altLang="vi-VN" sz="26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áo</a:t>
            </a:r>
            <a:r>
              <a:rPr lang="en-US" altLang="vi-VN" sz="26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6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giày</a:t>
            </a:r>
            <a:r>
              <a:rPr lang="en-US" altLang="vi-VN" sz="26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6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</a:t>
            </a:r>
            <a:r>
              <a:rPr lang="en-US" altLang="vi-VN" sz="26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ăn</a:t>
            </a:r>
            <a:r>
              <a:rPr lang="en-US" altLang="vi-VN" sz="26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6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vi-VN" sz="26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uống</a:t>
            </a:r>
            <a:r>
              <a:rPr lang="en-US" altLang="vi-VN" sz="26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6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lều</a:t>
            </a:r>
            <a:r>
              <a:rPr lang="en-US" altLang="vi-VN" sz="26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trại</a:t>
            </a:r>
            <a:r>
              <a:rPr lang="en-US" altLang="vi-VN" sz="26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6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vi-VN" sz="26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thoại</a:t>
            </a:r>
            <a:r>
              <a:rPr lang="en-US" altLang="vi-VN" sz="26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…</a:t>
            </a:r>
          </a:p>
        </p:txBody>
      </p:sp>
      <p:sp>
        <p:nvSpPr>
          <p:cNvPr id="4" name="TextBox 7">
            <a:extLst>
              <a:ext uri="{FF2B5EF4-FFF2-40B4-BE49-F238E27FC236}">
                <a16:creationId xmlns:a16="http://schemas.microsoft.com/office/drawing/2014/main" id="{E2172AC2-201A-4D2F-A2BB-A3F9942F1C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3667" y="3728182"/>
            <a:ext cx="3302627" cy="2092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26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Tàu</a:t>
            </a:r>
            <a:r>
              <a:rPr lang="en-US" altLang="vi-VN" sz="26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thủy</a:t>
            </a:r>
            <a:r>
              <a:rPr lang="en-US" altLang="vi-VN" sz="26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6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bến</a:t>
            </a:r>
            <a:r>
              <a:rPr lang="en-US" altLang="vi-VN" sz="26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xe</a:t>
            </a:r>
            <a:r>
              <a:rPr lang="en-US" altLang="vi-VN" sz="26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ô </a:t>
            </a:r>
            <a:r>
              <a:rPr lang="en-US" altLang="vi-VN" sz="26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</a:t>
            </a:r>
            <a:r>
              <a:rPr lang="en-US" altLang="vi-VN" sz="26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6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máy</a:t>
            </a:r>
            <a:r>
              <a:rPr lang="en-US" altLang="vi-VN" sz="26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bay, </a:t>
            </a:r>
            <a:r>
              <a:rPr lang="en-US" altLang="vi-VN" sz="26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tàu</a:t>
            </a:r>
            <a:r>
              <a:rPr lang="en-US" altLang="vi-VN" sz="26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hỏa</a:t>
            </a:r>
            <a:r>
              <a:rPr lang="en-US" altLang="vi-VN" sz="26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6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xe</a:t>
            </a:r>
            <a:r>
              <a:rPr lang="en-US" altLang="vi-VN" sz="26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máy</a:t>
            </a:r>
            <a:r>
              <a:rPr lang="en-US" altLang="vi-VN" sz="26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6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xe</a:t>
            </a:r>
            <a:r>
              <a:rPr lang="en-US" altLang="vi-VN" sz="26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đạp</a:t>
            </a:r>
            <a:r>
              <a:rPr lang="en-US" altLang="vi-VN" sz="26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6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xe</a:t>
            </a:r>
            <a:r>
              <a:rPr lang="en-US" altLang="vi-VN" sz="26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xích</a:t>
            </a:r>
            <a:r>
              <a:rPr lang="en-US" altLang="vi-VN" sz="26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lô</a:t>
            </a:r>
            <a:r>
              <a:rPr lang="en-US" altLang="vi-VN" sz="26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6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cáp</a:t>
            </a:r>
            <a:r>
              <a:rPr lang="en-US" altLang="vi-VN" sz="26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treo</a:t>
            </a:r>
            <a:r>
              <a:rPr lang="en-US" altLang="vi-VN" sz="26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…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vi-VN" sz="2600" dirty="0">
              <a:solidFill>
                <a:schemeClr val="accent6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id="{619FE17E-1BC5-4A0A-9204-0AF5307531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87181" y="3288421"/>
            <a:ext cx="2057400" cy="3293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26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Tua</a:t>
            </a:r>
            <a:r>
              <a:rPr lang="en-US" altLang="vi-VN" sz="26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du </a:t>
            </a:r>
            <a:r>
              <a:rPr lang="en-US" altLang="vi-VN" sz="26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lịch</a:t>
            </a:r>
            <a:r>
              <a:rPr lang="en-US" altLang="vi-VN" sz="26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6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khách</a:t>
            </a:r>
            <a:r>
              <a:rPr lang="en-US" altLang="vi-VN" sz="26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sạn</a:t>
            </a:r>
            <a:r>
              <a:rPr lang="en-US" altLang="vi-VN" sz="26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6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nhà</a:t>
            </a:r>
            <a:r>
              <a:rPr lang="en-US" altLang="vi-VN" sz="26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nghỉ</a:t>
            </a:r>
            <a:r>
              <a:rPr lang="en-US" altLang="vi-VN" sz="26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6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hướng</a:t>
            </a:r>
            <a:r>
              <a:rPr lang="en-US" altLang="vi-VN" sz="26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dẫn</a:t>
            </a:r>
            <a:r>
              <a:rPr lang="en-US" altLang="vi-VN" sz="26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viên</a:t>
            </a:r>
            <a:r>
              <a:rPr lang="en-US" altLang="vi-VN" sz="26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du </a:t>
            </a:r>
            <a:r>
              <a:rPr lang="en-US" altLang="vi-VN" sz="26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lịch</a:t>
            </a:r>
            <a:r>
              <a:rPr lang="en-US" altLang="vi-VN" sz="26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6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công</a:t>
            </a:r>
            <a:r>
              <a:rPr lang="en-US" altLang="vi-VN" sz="26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ty du </a:t>
            </a:r>
            <a:r>
              <a:rPr lang="en-US" altLang="vi-VN" sz="26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lịch</a:t>
            </a:r>
            <a:r>
              <a:rPr lang="en-US" altLang="vi-VN" sz="26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…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vi-VN" sz="2600" dirty="0">
              <a:solidFill>
                <a:schemeClr val="accent6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10">
            <a:extLst>
              <a:ext uri="{FF2B5EF4-FFF2-40B4-BE49-F238E27FC236}">
                <a16:creationId xmlns:a16="http://schemas.microsoft.com/office/drawing/2014/main" id="{748C5211-E967-4CA2-9E45-5ACA042C1B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89143" y="3288421"/>
            <a:ext cx="2278742" cy="289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26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Phố</a:t>
            </a:r>
            <a:r>
              <a:rPr lang="en-US" altLang="vi-VN" sz="26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cổ</a:t>
            </a:r>
            <a:r>
              <a:rPr lang="en-US" altLang="vi-VN" sz="26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6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bãi</a:t>
            </a:r>
            <a:r>
              <a:rPr lang="en-US" altLang="vi-VN" sz="26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biển</a:t>
            </a:r>
            <a:r>
              <a:rPr lang="en-US" altLang="vi-VN" sz="26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6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thác</a:t>
            </a:r>
            <a:r>
              <a:rPr lang="en-US" altLang="vi-VN" sz="26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vi-VN" sz="26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6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nhà</a:t>
            </a:r>
            <a:r>
              <a:rPr lang="en-US" altLang="vi-VN" sz="26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lưu</a:t>
            </a:r>
            <a:r>
              <a:rPr lang="en-US" altLang="vi-VN" sz="26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niệm</a:t>
            </a:r>
            <a:r>
              <a:rPr lang="en-US" altLang="vi-VN" sz="26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6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bảo</a:t>
            </a:r>
            <a:r>
              <a:rPr lang="en-US" altLang="vi-VN" sz="26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tàng</a:t>
            </a:r>
            <a:r>
              <a:rPr lang="en-US" altLang="vi-VN" sz="26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6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chùa</a:t>
            </a:r>
            <a:r>
              <a:rPr lang="en-US" altLang="vi-VN" sz="26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6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khu</a:t>
            </a:r>
            <a:r>
              <a:rPr lang="en-US" altLang="vi-VN" sz="26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di </a:t>
            </a:r>
            <a:r>
              <a:rPr lang="en-US" altLang="vi-VN" sz="26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tích</a:t>
            </a:r>
            <a:r>
              <a:rPr lang="en-US" altLang="vi-VN" sz="26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lịch</a:t>
            </a:r>
            <a:r>
              <a:rPr lang="en-US" altLang="vi-VN" sz="26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sử</a:t>
            </a:r>
            <a:r>
              <a:rPr lang="en-US" altLang="vi-VN" sz="26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…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B368828-80B5-4C58-BE35-1EEAF4A041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3894" y="818298"/>
            <a:ext cx="1140421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3200" b="1" u="sng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altLang="vi-VN" sz="3200" b="1" u="sng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1:</a:t>
            </a:r>
            <a:r>
              <a:rPr lang="en-US" altLang="vi-VN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</a:t>
            </a:r>
            <a:r>
              <a:rPr lang="en-US" altLang="vi-VN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lang="en-US" altLang="vi-VN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altLang="vi-VN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ngữ</a:t>
            </a:r>
            <a:r>
              <a:rPr lang="en-US" altLang="vi-VN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liên</a:t>
            </a:r>
            <a:r>
              <a:rPr lang="en-US" altLang="vi-VN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</a:t>
            </a:r>
            <a:r>
              <a:rPr lang="en-US" altLang="vi-VN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vi-VN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vi-VN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vi-VN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du </a:t>
            </a:r>
            <a:r>
              <a:rPr lang="en-US" altLang="vi-VN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lịch</a:t>
            </a:r>
            <a:r>
              <a:rPr lang="en-US" altLang="vi-VN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endParaRPr lang="en-US" altLang="vi-VN" sz="3200" b="1" u="sng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38527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8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2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3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9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0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EAE782C-6FEA-48A1-9158-41A44EEC66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3611" y="553965"/>
            <a:ext cx="1046524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3600" b="1" u="sng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altLang="vi-VN" sz="3600" b="1" u="sng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</a:t>
            </a:r>
            <a:r>
              <a:rPr lang="en-US" altLang="vi-VN" sz="36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altLang="vi-VN" sz="36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lang="en-US" altLang="vi-VN" sz="36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36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altLang="vi-VN" sz="36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ngữ</a:t>
            </a:r>
            <a:r>
              <a:rPr lang="en-US" altLang="vi-VN" sz="36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liên</a:t>
            </a:r>
            <a:r>
              <a:rPr lang="en-US" altLang="vi-VN" sz="36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</a:t>
            </a:r>
            <a:r>
              <a:rPr lang="en-US" altLang="vi-VN" sz="36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vi-VN" sz="36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36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vi-VN" sz="36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vi-VN" sz="36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thám</a:t>
            </a:r>
            <a:r>
              <a:rPr lang="en-US" altLang="vi-VN" sz="36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hiểm</a:t>
            </a:r>
            <a:r>
              <a:rPr lang="en-US" altLang="vi-VN" sz="36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endParaRPr lang="en-US" altLang="vi-VN" sz="3600" b="1" u="sng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3F75A19-624B-4F01-A7CE-594EBB6E3B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7326" y="2782669"/>
            <a:ext cx="556633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M: </a:t>
            </a:r>
            <a:r>
              <a:rPr lang="en-US" altLang="vi-VN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Lều</a:t>
            </a:r>
            <a:r>
              <a:rPr lang="en-US" altLang="vi-VN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trại</a:t>
            </a:r>
            <a:r>
              <a:rPr lang="en-US" altLang="vi-VN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la </a:t>
            </a:r>
            <a:r>
              <a:rPr lang="en-US" altLang="vi-VN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bàn</a:t>
            </a:r>
            <a:r>
              <a:rPr lang="en-US" altLang="vi-VN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,…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801DC2F-D354-4A50-A218-6E1AADE7E6EA}"/>
              </a:ext>
            </a:extLst>
          </p:cNvPr>
          <p:cNvGrpSpPr/>
          <p:nvPr/>
        </p:nvGrpSpPr>
        <p:grpSpPr>
          <a:xfrm>
            <a:off x="1439504" y="1785861"/>
            <a:ext cx="9388510" cy="757049"/>
            <a:chOff x="1262521" y="1884549"/>
            <a:chExt cx="9335773" cy="757049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18E38EE1-7C13-4936-ABCB-DADFEDDF7EBB}"/>
                </a:ext>
              </a:extLst>
            </p:cNvPr>
            <p:cNvSpPr/>
            <p:nvPr/>
          </p:nvSpPr>
          <p:spPr>
            <a:xfrm>
              <a:off x="1323219" y="1884549"/>
              <a:ext cx="9275075" cy="757049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A288396-E649-4D5E-8CB8-BB7791804CFB}"/>
                </a:ext>
              </a:extLst>
            </p:cNvPr>
            <p:cNvSpPr txBox="1"/>
            <p:nvPr/>
          </p:nvSpPr>
          <p:spPr>
            <a:xfrm>
              <a:off x="1262521" y="1939909"/>
              <a:ext cx="927507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a.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Đồ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dùng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cần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dùng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cho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chuyến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thám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hiểm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D662AC43-C813-4EF2-B404-6071550A3D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47" y="3420222"/>
            <a:ext cx="2374380" cy="233681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57EF2FC-08CC-45A6-BF99-16E4B7E602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6765" y="3429000"/>
            <a:ext cx="1880659" cy="243630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0C6DE86-009D-419B-BE1A-8A4DD3A1D8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5479" y="5757031"/>
            <a:ext cx="160948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b="1" dirty="0" err="1">
                <a:latin typeface="SVN-Dancing Script" panose="02040603050506020204" pitchFamily="18" charset="0"/>
                <a:cs typeface="Times New Roman" panose="02020603050405020304" pitchFamily="18" charset="0"/>
              </a:rPr>
              <a:t>Bản</a:t>
            </a:r>
            <a:r>
              <a:rPr lang="en-US" altLang="vi-VN" b="1" dirty="0">
                <a:latin typeface="SVN-Dancing Script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SVN-Dancing Script" panose="02040603050506020204" pitchFamily="18" charset="0"/>
                <a:cs typeface="Times New Roman" panose="02020603050405020304" pitchFamily="18" charset="0"/>
              </a:rPr>
              <a:t>đồ</a:t>
            </a:r>
            <a:endParaRPr lang="en-US" altLang="vi-VN" b="1" dirty="0">
              <a:latin typeface="SVN-Dancing Script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5B3B51D-E96B-4E85-AF8E-5AA1346AA2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584" y="5603699"/>
            <a:ext cx="160948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b="1" dirty="0">
                <a:latin typeface="SVN-Dancing Script" panose="02040603050506020204" pitchFamily="18" charset="0"/>
                <a:cs typeface="Times New Roman" panose="02020603050405020304" pitchFamily="18" charset="0"/>
              </a:rPr>
              <a:t>La </a:t>
            </a:r>
            <a:r>
              <a:rPr lang="en-US" altLang="vi-VN" b="1" dirty="0" err="1">
                <a:latin typeface="SVN-Dancing Script" panose="02040603050506020204" pitchFamily="18" charset="0"/>
                <a:cs typeface="Times New Roman" panose="02020603050405020304" pitchFamily="18" charset="0"/>
              </a:rPr>
              <a:t>bàn</a:t>
            </a:r>
            <a:endParaRPr lang="en-US" altLang="vi-VN" b="1" dirty="0">
              <a:latin typeface="SVN-Dancing Script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图片 14" descr="千库网_帐篷免扣png_元素编号12170324">
            <a:extLst>
              <a:ext uri="{FF2B5EF4-FFF2-40B4-BE49-F238E27FC236}">
                <a16:creationId xmlns:a16="http://schemas.microsoft.com/office/drawing/2014/main" id="{6BC6FCEC-3EA4-482F-A590-10E58145C3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4596362" y="3740797"/>
            <a:ext cx="3074796" cy="181271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E2D4CE0-710D-4EE0-AE07-D6DED75E68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29018" y="5495421"/>
            <a:ext cx="160948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b="1" dirty="0" err="1">
                <a:latin typeface="SVN-Dancing Script" panose="02040603050506020204" pitchFamily="18" charset="0"/>
                <a:cs typeface="Times New Roman" panose="02020603050405020304" pitchFamily="18" charset="0"/>
              </a:rPr>
              <a:t>Lều</a:t>
            </a:r>
            <a:r>
              <a:rPr lang="en-US" altLang="vi-VN" b="1" dirty="0">
                <a:latin typeface="SVN-Dancing Script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SVN-Dancing Script" panose="02040603050506020204" pitchFamily="18" charset="0"/>
                <a:cs typeface="Times New Roman" panose="02020603050405020304" pitchFamily="18" charset="0"/>
              </a:rPr>
              <a:t>trại</a:t>
            </a:r>
            <a:endParaRPr lang="en-US" altLang="vi-VN" b="1" dirty="0">
              <a:latin typeface="SVN-Dancing Script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3E60061-DCD8-4D4A-8E11-FB3F52334F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1157" y="4452915"/>
            <a:ext cx="2462997" cy="104250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DA809A0-32F7-4699-8447-7F64C5D756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74735" y="2971459"/>
            <a:ext cx="1896020" cy="148145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C742C2E-33EF-457B-A586-18FC8B6967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97914" y="5335494"/>
            <a:ext cx="160948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b="1">
                <a:latin typeface="SVN-Dancing Script" panose="02040603050506020204" pitchFamily="18" charset="0"/>
                <a:cs typeface="Times New Roman" panose="02020603050405020304" pitchFamily="18" charset="0"/>
              </a:rPr>
              <a:t>Đèn </a:t>
            </a:r>
            <a:r>
              <a:rPr lang="en-US" altLang="vi-VN" b="1" dirty="0">
                <a:latin typeface="SVN-Dancing Script" panose="02040603050506020204" pitchFamily="18" charset="0"/>
                <a:cs typeface="Times New Roman" panose="02020603050405020304" pitchFamily="18" charset="0"/>
              </a:rPr>
              <a:t>pin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272B621-D1FA-4802-BEFB-BD2A4A951F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1272" y="4385544"/>
            <a:ext cx="160948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b="1" dirty="0" err="1">
                <a:latin typeface="SVN-Dancing Script" panose="02040603050506020204" pitchFamily="18" charset="0"/>
                <a:cs typeface="Times New Roman" panose="02020603050405020304" pitchFamily="18" charset="0"/>
              </a:rPr>
              <a:t>Ống</a:t>
            </a:r>
            <a:r>
              <a:rPr lang="en-US" altLang="vi-VN" b="1" dirty="0">
                <a:latin typeface="SVN-Dancing Script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SVN-Dancing Script" panose="02040603050506020204" pitchFamily="18" charset="0"/>
                <a:cs typeface="Times New Roman" panose="02020603050405020304" pitchFamily="18" charset="0"/>
              </a:rPr>
              <a:t>nhòm</a:t>
            </a:r>
            <a:endParaRPr lang="en-US" altLang="vi-VN" b="1" dirty="0">
              <a:latin typeface="SVN-Dancing Script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9423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13" grpId="0"/>
      <p:bldP spid="14" grpId="0"/>
      <p:bldP spid="16" grpId="0"/>
      <p:bldP spid="20" grpId="0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D17C2E3-9064-4035-8858-1082275256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961" y="1790113"/>
            <a:ext cx="536503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M:</a:t>
            </a:r>
            <a:r>
              <a:rPr lang="en-US" altLang="vi-VN" sz="3600" b="1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Bão</a:t>
            </a:r>
            <a:r>
              <a:rPr lang="en-US" altLang="vi-VN" sz="36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36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thú</a:t>
            </a:r>
            <a:r>
              <a:rPr lang="en-US" altLang="vi-VN" sz="36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dữ</a:t>
            </a:r>
            <a:r>
              <a:rPr lang="en-US" altLang="vi-VN" sz="36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,…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29E3032-CF55-4501-BB43-F4C0AE0D8795}"/>
              </a:ext>
            </a:extLst>
          </p:cNvPr>
          <p:cNvGrpSpPr/>
          <p:nvPr/>
        </p:nvGrpSpPr>
        <p:grpSpPr>
          <a:xfrm>
            <a:off x="740005" y="844379"/>
            <a:ext cx="11074624" cy="757049"/>
            <a:chOff x="1262520" y="1884551"/>
            <a:chExt cx="9275075" cy="757049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BE20FB02-E169-42BD-946C-E42761446EB7}"/>
                </a:ext>
              </a:extLst>
            </p:cNvPr>
            <p:cNvSpPr/>
            <p:nvPr/>
          </p:nvSpPr>
          <p:spPr>
            <a:xfrm>
              <a:off x="1262520" y="1884551"/>
              <a:ext cx="9275075" cy="757049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26914B9-FA94-4658-8E51-376948004229}"/>
                </a:ext>
              </a:extLst>
            </p:cNvPr>
            <p:cNvSpPr txBox="1"/>
            <p:nvPr/>
          </p:nvSpPr>
          <p:spPr>
            <a:xfrm>
              <a:off x="1262520" y="1939909"/>
              <a:ext cx="904653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lang="en-US" sz="3600" b="1" dirty="0">
                  <a:solidFill>
                    <a:schemeClr val="accent4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b. N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hững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kh</a:t>
              </a:r>
              <a:r>
                <a:rPr lang="en-US" sz="3600" b="1" dirty="0">
                  <a:solidFill>
                    <a:schemeClr val="accent4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ó </a:t>
              </a:r>
              <a:r>
                <a:rPr lang="en-US" sz="3600" b="1" dirty="0" err="1">
                  <a:solidFill>
                    <a:schemeClr val="accent4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khăn</a:t>
              </a:r>
              <a:r>
                <a:rPr lang="en-US" sz="3600" b="1" dirty="0">
                  <a:solidFill>
                    <a:schemeClr val="accent4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, </a:t>
              </a:r>
              <a:r>
                <a:rPr lang="en-US" sz="3600" b="1" dirty="0" err="1">
                  <a:solidFill>
                    <a:schemeClr val="accent4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nguy</a:t>
              </a:r>
              <a:r>
                <a:rPr lang="en-US" sz="3600" b="1" dirty="0">
                  <a:solidFill>
                    <a:schemeClr val="accent4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chemeClr val="accent4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hiểm</a:t>
              </a:r>
              <a:r>
                <a:rPr lang="en-US" sz="3600" b="1" dirty="0">
                  <a:solidFill>
                    <a:schemeClr val="accent4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chemeClr val="accent4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cần</a:t>
              </a:r>
              <a:r>
                <a:rPr lang="en-US" sz="3600" b="1" dirty="0">
                  <a:solidFill>
                    <a:schemeClr val="accent4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chemeClr val="accent4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vượt</a:t>
              </a:r>
              <a:r>
                <a:rPr lang="en-US" sz="3600" b="1" dirty="0">
                  <a:solidFill>
                    <a:schemeClr val="accent4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qua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AC795E07-F6BE-4388-9546-2424CD5D59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204" y="3024201"/>
            <a:ext cx="3532494" cy="215657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4B21A06-DFFD-43F6-9BBE-D6553EF3142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2" t="50074" r="75872" b="23890"/>
          <a:stretch/>
        </p:blipFill>
        <p:spPr>
          <a:xfrm>
            <a:off x="4278726" y="2183202"/>
            <a:ext cx="2690012" cy="215657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3A71E1F-E006-4273-8B64-2CF13B4DD8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2312" y="4305682"/>
            <a:ext cx="3219331" cy="234238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6D9F2D3-CF43-4947-9C7D-630A7EB471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90729" y="2188707"/>
            <a:ext cx="3060457" cy="273734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027343F-76C6-4E06-BC62-190DB6D130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23557" y="3251878"/>
            <a:ext cx="3261643" cy="294462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15A8972-E14A-4024-8A64-65FAE520C5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2017" y="4988504"/>
            <a:ext cx="160948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b="1" dirty="0" err="1">
                <a:latin typeface="SVN-Dancing Script" panose="02040603050506020204" pitchFamily="18" charset="0"/>
                <a:cs typeface="Times New Roman" panose="02020603050405020304" pitchFamily="18" charset="0"/>
              </a:rPr>
              <a:t>Thú</a:t>
            </a:r>
            <a:r>
              <a:rPr lang="en-US" altLang="vi-VN" b="1" dirty="0">
                <a:latin typeface="SVN-Dancing Script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SVN-Dancing Script" panose="02040603050506020204" pitchFamily="18" charset="0"/>
                <a:cs typeface="Times New Roman" panose="02020603050405020304" pitchFamily="18" charset="0"/>
              </a:rPr>
              <a:t>dữ</a:t>
            </a:r>
            <a:endParaRPr lang="en-US" altLang="vi-VN" b="1" dirty="0">
              <a:latin typeface="SVN-Dancing Script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A98F3A1-9B61-44BC-A611-7DEA0E338B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66442" y="6124843"/>
            <a:ext cx="160948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b="1" dirty="0" err="1">
                <a:latin typeface="SVN-Dancing Script" panose="02040603050506020204" pitchFamily="18" charset="0"/>
                <a:cs typeface="Times New Roman" panose="02020603050405020304" pitchFamily="18" charset="0"/>
              </a:rPr>
              <a:t>Bão</a:t>
            </a:r>
            <a:endParaRPr lang="en-US" altLang="vi-VN" b="1" dirty="0">
              <a:latin typeface="SVN-Dancing Script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7619F01-BCBD-4F81-9DF3-01E20A4EE0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6530" y="3898337"/>
            <a:ext cx="160948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b="1" dirty="0" err="1">
                <a:latin typeface="SVN-Dancing Script" panose="02040603050506020204" pitchFamily="18" charset="0"/>
                <a:cs typeface="Times New Roman" panose="02020603050405020304" pitchFamily="18" charset="0"/>
              </a:rPr>
              <a:t>Sấm</a:t>
            </a:r>
            <a:r>
              <a:rPr lang="en-US" altLang="vi-VN" b="1" dirty="0">
                <a:latin typeface="SVN-Dancing Script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SVN-Dancing Script" panose="02040603050506020204" pitchFamily="18" charset="0"/>
                <a:cs typeface="Times New Roman" panose="02020603050405020304" pitchFamily="18" charset="0"/>
              </a:rPr>
              <a:t>chớp</a:t>
            </a:r>
            <a:endParaRPr lang="en-US" altLang="vi-VN" b="1" dirty="0">
              <a:latin typeface="SVN-Dancing Script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63A9A08-DBEF-4C03-B5E4-9A540E1A2A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1716" y="4746019"/>
            <a:ext cx="160948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b="1" dirty="0" err="1">
                <a:latin typeface="SVN-Dancing Script" panose="02040603050506020204" pitchFamily="18" charset="0"/>
                <a:cs typeface="Times New Roman" panose="02020603050405020304" pitchFamily="18" charset="0"/>
              </a:rPr>
              <a:t>Lốc</a:t>
            </a:r>
            <a:r>
              <a:rPr lang="en-US" altLang="vi-VN" b="1" dirty="0">
                <a:latin typeface="SVN-Dancing Script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SVN-Dancing Script" panose="02040603050506020204" pitchFamily="18" charset="0"/>
                <a:cs typeface="Times New Roman" panose="02020603050405020304" pitchFamily="18" charset="0"/>
              </a:rPr>
              <a:t>xoáy</a:t>
            </a:r>
            <a:endParaRPr lang="en-US" altLang="vi-VN" b="1" dirty="0">
              <a:latin typeface="SVN-Dancing Script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D92D731-F909-4C42-95E2-D6146FED99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98009" y="5720024"/>
            <a:ext cx="160948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b="1" dirty="0" err="1">
                <a:latin typeface="SVN-Dancing Script" panose="02040603050506020204" pitchFamily="18" charset="0"/>
                <a:cs typeface="Times New Roman" panose="02020603050405020304" pitchFamily="18" charset="0"/>
              </a:rPr>
              <a:t>Núi</a:t>
            </a:r>
            <a:r>
              <a:rPr lang="en-US" altLang="vi-VN" b="1" dirty="0">
                <a:latin typeface="SVN-Dancing Script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SVN-Dancing Script" panose="02040603050506020204" pitchFamily="18" charset="0"/>
                <a:cs typeface="Times New Roman" panose="02020603050405020304" pitchFamily="18" charset="0"/>
              </a:rPr>
              <a:t>cao</a:t>
            </a:r>
            <a:endParaRPr lang="en-US" altLang="vi-VN" b="1" dirty="0">
              <a:latin typeface="SVN-Dancing Script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09535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5" grpId="0"/>
      <p:bldP spid="16" grpId="0"/>
      <p:bldP spid="17" grpId="0"/>
      <p:bldP spid="18" grpId="0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8024999-FE13-488A-9340-ADBB72952A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0359" y="2132942"/>
            <a:ext cx="653979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M:</a:t>
            </a:r>
            <a:r>
              <a:rPr lang="en-US" altLang="vi-VN" sz="3600" b="1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Kiên</a:t>
            </a:r>
            <a:r>
              <a:rPr lang="en-US" altLang="vi-VN" sz="36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trì</a:t>
            </a:r>
            <a:r>
              <a:rPr lang="en-US" altLang="vi-VN" sz="36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36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dũng</a:t>
            </a:r>
            <a:r>
              <a:rPr lang="en-US" altLang="vi-VN" sz="36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cảm</a:t>
            </a:r>
            <a:r>
              <a:rPr lang="en-US" altLang="vi-VN" sz="36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,…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A539C78-02A9-4791-B185-B5AD42996E0C}"/>
              </a:ext>
            </a:extLst>
          </p:cNvPr>
          <p:cNvGrpSpPr/>
          <p:nvPr/>
        </p:nvGrpSpPr>
        <p:grpSpPr>
          <a:xfrm>
            <a:off x="561059" y="632764"/>
            <a:ext cx="10586768" cy="1363020"/>
            <a:chOff x="641362" y="1884551"/>
            <a:chExt cx="9279192" cy="1363020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CAF82722-0690-4538-A1C3-938DC1E28925}"/>
                </a:ext>
              </a:extLst>
            </p:cNvPr>
            <p:cNvSpPr/>
            <p:nvPr/>
          </p:nvSpPr>
          <p:spPr>
            <a:xfrm>
              <a:off x="1262519" y="1884551"/>
              <a:ext cx="8209111" cy="136302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82B1E52-6115-4147-9F1E-2F7E7E9C899F}"/>
                </a:ext>
              </a:extLst>
            </p:cNvPr>
            <p:cNvSpPr txBox="1"/>
            <p:nvPr/>
          </p:nvSpPr>
          <p:spPr>
            <a:xfrm>
              <a:off x="641362" y="1965896"/>
              <a:ext cx="9279192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lang="en-US" sz="3600" b="1" dirty="0">
                  <a:solidFill>
                    <a:schemeClr val="accent4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c. </a:t>
              </a:r>
              <a:r>
                <a:rPr lang="en-US" sz="3600" b="1" dirty="0" err="1">
                  <a:solidFill>
                    <a:schemeClr val="accent4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Những</a:t>
              </a:r>
              <a:r>
                <a:rPr lang="en-US" sz="3600" b="1" dirty="0">
                  <a:solidFill>
                    <a:schemeClr val="accent4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chemeClr val="accent4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đức</a:t>
              </a:r>
              <a:r>
                <a:rPr lang="en-US" sz="3600" b="1" dirty="0">
                  <a:solidFill>
                    <a:schemeClr val="accent4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chemeClr val="accent4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tính</a:t>
              </a:r>
              <a:r>
                <a:rPr lang="en-US" sz="3600" b="1" dirty="0">
                  <a:solidFill>
                    <a:schemeClr val="accent4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chemeClr val="accent4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cần</a:t>
              </a:r>
              <a:r>
                <a:rPr lang="en-US" sz="3600" b="1" dirty="0">
                  <a:solidFill>
                    <a:schemeClr val="accent4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chemeClr val="accent4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thiết</a:t>
              </a:r>
              <a:r>
                <a:rPr lang="en-US" sz="3600" b="1" dirty="0">
                  <a:solidFill>
                    <a:schemeClr val="accent4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chemeClr val="accent4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của</a:t>
              </a:r>
              <a:r>
                <a:rPr lang="en-US" sz="3600" b="1" dirty="0">
                  <a:solidFill>
                    <a:schemeClr val="accent4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chemeClr val="accent4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người</a:t>
              </a:r>
              <a:r>
                <a:rPr lang="en-US" sz="3600" b="1" dirty="0">
                  <a:solidFill>
                    <a:schemeClr val="accent4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lang="en-US" sz="3600" b="1" dirty="0" err="1">
                  <a:solidFill>
                    <a:schemeClr val="accent4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tham</a:t>
              </a:r>
              <a:r>
                <a:rPr lang="en-US" sz="3600" b="1" dirty="0">
                  <a:solidFill>
                    <a:schemeClr val="accent4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chemeClr val="accent4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gia</a:t>
              </a:r>
              <a:r>
                <a:rPr lang="en-US" sz="3600" b="1" dirty="0">
                  <a:solidFill>
                    <a:schemeClr val="accent4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chemeClr val="accent4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thám</a:t>
              </a:r>
              <a:r>
                <a:rPr lang="en-US" sz="3600" b="1" dirty="0">
                  <a:solidFill>
                    <a:schemeClr val="accent4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chemeClr val="accent4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hiểm</a:t>
              </a:r>
              <a:endParaRPr lang="en-US" sz="3600" b="1" dirty="0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4E86B5F4-4AC6-43CA-ACB9-8A5E727E360E}"/>
              </a:ext>
            </a:extLst>
          </p:cNvPr>
          <p:cNvGrpSpPr/>
          <p:nvPr/>
        </p:nvGrpSpPr>
        <p:grpSpPr>
          <a:xfrm>
            <a:off x="760043" y="3060988"/>
            <a:ext cx="3385073" cy="736023"/>
            <a:chOff x="3344617" y="2503129"/>
            <a:chExt cx="3385073" cy="736023"/>
          </a:xfrm>
        </p:grpSpPr>
        <p:sp>
          <p:nvSpPr>
            <p:cNvPr id="10" name="圆角矩形 13">
              <a:extLst>
                <a:ext uri="{FF2B5EF4-FFF2-40B4-BE49-F238E27FC236}">
                  <a16:creationId xmlns:a16="http://schemas.microsoft.com/office/drawing/2014/main" id="{931144DA-FAE9-436A-BFD8-66345C1556C2}"/>
                </a:ext>
              </a:extLst>
            </p:cNvPr>
            <p:cNvSpPr/>
            <p:nvPr/>
          </p:nvSpPr>
          <p:spPr>
            <a:xfrm>
              <a:off x="3344617" y="2503129"/>
              <a:ext cx="3356936" cy="707887"/>
            </a:xfrm>
            <a:prstGeom prst="roundRect">
              <a:avLst>
                <a:gd name="adj" fmla="val 9260"/>
              </a:avLst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endParaRPr lang="zh-CN" altLang="en-US" sz="3200" dirty="0">
                <a:solidFill>
                  <a:prstClr val="white"/>
                </a:solidFill>
                <a:latin typeface="Cambria" panose="02040503050406030204" pitchFamily="18" charset="0"/>
                <a:ea typeface="思源黑体 CN" panose="020B0500000000000000" pitchFamily="34" charset="-122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A6FAD59-049C-451E-9AA0-DE9F15DA3D98}"/>
                </a:ext>
              </a:extLst>
            </p:cNvPr>
            <p:cNvSpPr txBox="1"/>
            <p:nvPr/>
          </p:nvSpPr>
          <p:spPr>
            <a:xfrm>
              <a:off x="3424304" y="2531266"/>
              <a:ext cx="330538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nl-NL" sz="4000" b="1" dirty="0">
                  <a:solidFill>
                    <a:srgbClr val="4D93CC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Thông minh</a:t>
              </a:r>
              <a:endParaRPr lang="vi-VN" sz="4800" b="1" dirty="0">
                <a:solidFill>
                  <a:srgbClr val="4D93CC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BC1A396-537A-4109-8F58-EAFBB0463F8F}"/>
              </a:ext>
            </a:extLst>
          </p:cNvPr>
          <p:cNvGrpSpPr/>
          <p:nvPr/>
        </p:nvGrpSpPr>
        <p:grpSpPr>
          <a:xfrm>
            <a:off x="5627439" y="3032852"/>
            <a:ext cx="3615773" cy="721907"/>
            <a:chOff x="3344617" y="2503129"/>
            <a:chExt cx="3423536" cy="721907"/>
          </a:xfrm>
        </p:grpSpPr>
        <p:sp>
          <p:nvSpPr>
            <p:cNvPr id="13" name="圆角矩形 13">
              <a:extLst>
                <a:ext uri="{FF2B5EF4-FFF2-40B4-BE49-F238E27FC236}">
                  <a16:creationId xmlns:a16="http://schemas.microsoft.com/office/drawing/2014/main" id="{FFE46E52-A95A-4E10-9DBC-A4D61AFD5FA2}"/>
                </a:ext>
              </a:extLst>
            </p:cNvPr>
            <p:cNvSpPr/>
            <p:nvPr/>
          </p:nvSpPr>
          <p:spPr>
            <a:xfrm>
              <a:off x="3344617" y="2503129"/>
              <a:ext cx="3356936" cy="707887"/>
            </a:xfrm>
            <a:prstGeom prst="roundRect">
              <a:avLst>
                <a:gd name="adj" fmla="val 9260"/>
              </a:avLst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endParaRPr lang="zh-CN" altLang="en-US" sz="3200" dirty="0">
                <a:solidFill>
                  <a:prstClr val="white"/>
                </a:solidFill>
                <a:latin typeface="Cambria" panose="02040503050406030204" pitchFamily="18" charset="0"/>
                <a:ea typeface="思源黑体 CN" panose="020B0500000000000000" pitchFamily="34" charset="-122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3E7BB61-5C2B-4E7A-8403-7C98F5CF74E2}"/>
                </a:ext>
              </a:extLst>
            </p:cNvPr>
            <p:cNvSpPr txBox="1"/>
            <p:nvPr/>
          </p:nvSpPr>
          <p:spPr>
            <a:xfrm>
              <a:off x="3462767" y="2517150"/>
              <a:ext cx="330538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nl-NL" sz="4000" b="1" dirty="0">
                  <a:solidFill>
                    <a:srgbClr val="4D93CC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Nhanh nhẹn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45EC93C-3076-4BE2-817C-97979F0CD6EB}"/>
              </a:ext>
            </a:extLst>
          </p:cNvPr>
          <p:cNvGrpSpPr/>
          <p:nvPr/>
        </p:nvGrpSpPr>
        <p:grpSpPr>
          <a:xfrm>
            <a:off x="529968" y="4248672"/>
            <a:ext cx="2683966" cy="707887"/>
            <a:chOff x="3344618" y="2503129"/>
            <a:chExt cx="2541270" cy="707887"/>
          </a:xfrm>
        </p:grpSpPr>
        <p:sp>
          <p:nvSpPr>
            <p:cNvPr id="16" name="圆角矩形 13">
              <a:extLst>
                <a:ext uri="{FF2B5EF4-FFF2-40B4-BE49-F238E27FC236}">
                  <a16:creationId xmlns:a16="http://schemas.microsoft.com/office/drawing/2014/main" id="{44942276-F23E-43F6-A2C1-0D19901F4842}"/>
                </a:ext>
              </a:extLst>
            </p:cNvPr>
            <p:cNvSpPr/>
            <p:nvPr/>
          </p:nvSpPr>
          <p:spPr>
            <a:xfrm>
              <a:off x="3344618" y="2503129"/>
              <a:ext cx="2541270" cy="707887"/>
            </a:xfrm>
            <a:prstGeom prst="roundRect">
              <a:avLst>
                <a:gd name="adj" fmla="val 9260"/>
              </a:avLst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endParaRPr lang="zh-CN" altLang="en-US" sz="3200" dirty="0">
                <a:solidFill>
                  <a:prstClr val="white"/>
                </a:solidFill>
                <a:latin typeface="Cambria" panose="02040503050406030204" pitchFamily="18" charset="0"/>
                <a:ea typeface="思源黑体 CN" panose="020B0500000000000000" pitchFamily="34" charset="-122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EF1AE0A-2BA0-43EB-87D8-7F15182017C9}"/>
                </a:ext>
              </a:extLst>
            </p:cNvPr>
            <p:cNvSpPr txBox="1"/>
            <p:nvPr/>
          </p:nvSpPr>
          <p:spPr>
            <a:xfrm>
              <a:off x="3424304" y="2503130"/>
              <a:ext cx="2461582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nl-NL" sz="4000" b="1" dirty="0">
                  <a:solidFill>
                    <a:srgbClr val="4D93CC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Sáng tạo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5E0C0E9-A07C-4654-887B-F0BAF6754147}"/>
              </a:ext>
            </a:extLst>
          </p:cNvPr>
          <p:cNvGrpSpPr/>
          <p:nvPr/>
        </p:nvGrpSpPr>
        <p:grpSpPr>
          <a:xfrm>
            <a:off x="3878071" y="4220537"/>
            <a:ext cx="4756837" cy="736022"/>
            <a:chOff x="3344617" y="2503129"/>
            <a:chExt cx="4503934" cy="736022"/>
          </a:xfrm>
        </p:grpSpPr>
        <p:sp>
          <p:nvSpPr>
            <p:cNvPr id="19" name="圆角矩形 13">
              <a:extLst>
                <a:ext uri="{FF2B5EF4-FFF2-40B4-BE49-F238E27FC236}">
                  <a16:creationId xmlns:a16="http://schemas.microsoft.com/office/drawing/2014/main" id="{19CDEC87-5E33-4EDD-A369-EBEAC8D1AB6B}"/>
                </a:ext>
              </a:extLst>
            </p:cNvPr>
            <p:cNvSpPr/>
            <p:nvPr/>
          </p:nvSpPr>
          <p:spPr>
            <a:xfrm>
              <a:off x="3344617" y="2503129"/>
              <a:ext cx="4424246" cy="707887"/>
            </a:xfrm>
            <a:prstGeom prst="roundRect">
              <a:avLst>
                <a:gd name="adj" fmla="val 9260"/>
              </a:avLst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endParaRPr lang="zh-CN" altLang="en-US" sz="3200" dirty="0">
                <a:solidFill>
                  <a:prstClr val="white"/>
                </a:solidFill>
                <a:latin typeface="Cambria" panose="02040503050406030204" pitchFamily="18" charset="0"/>
                <a:ea typeface="思源黑体 CN" panose="020B0500000000000000" pitchFamily="34" charset="-122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7F049BD-30A9-4EF9-A1BB-686005B9E755}"/>
                </a:ext>
              </a:extLst>
            </p:cNvPr>
            <p:cNvSpPr txBox="1"/>
            <p:nvPr/>
          </p:nvSpPr>
          <p:spPr>
            <a:xfrm>
              <a:off x="3424305" y="2531265"/>
              <a:ext cx="442424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nl-NL" sz="4000" b="1" dirty="0">
                  <a:solidFill>
                    <a:srgbClr val="4D93CC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Thích khám phá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446A5AD-391B-433A-8363-80CC9436C323}"/>
              </a:ext>
            </a:extLst>
          </p:cNvPr>
          <p:cNvGrpSpPr/>
          <p:nvPr/>
        </p:nvGrpSpPr>
        <p:grpSpPr>
          <a:xfrm>
            <a:off x="6111067" y="5221747"/>
            <a:ext cx="3489768" cy="736022"/>
            <a:chOff x="3344617" y="2503129"/>
            <a:chExt cx="3304231" cy="736022"/>
          </a:xfrm>
        </p:grpSpPr>
        <p:sp>
          <p:nvSpPr>
            <p:cNvPr id="22" name="圆角矩形 13">
              <a:extLst>
                <a:ext uri="{FF2B5EF4-FFF2-40B4-BE49-F238E27FC236}">
                  <a16:creationId xmlns:a16="http://schemas.microsoft.com/office/drawing/2014/main" id="{F9B60D8F-E064-41EA-B55B-AE4A534C9D4F}"/>
                </a:ext>
              </a:extLst>
            </p:cNvPr>
            <p:cNvSpPr/>
            <p:nvPr/>
          </p:nvSpPr>
          <p:spPr>
            <a:xfrm>
              <a:off x="3344617" y="2503129"/>
              <a:ext cx="3304231" cy="707887"/>
            </a:xfrm>
            <a:prstGeom prst="roundRect">
              <a:avLst>
                <a:gd name="adj" fmla="val 9260"/>
              </a:avLst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endParaRPr lang="zh-CN" altLang="en-US" sz="3200" dirty="0">
                <a:solidFill>
                  <a:prstClr val="white"/>
                </a:solidFill>
                <a:latin typeface="Cambria" panose="02040503050406030204" pitchFamily="18" charset="0"/>
                <a:ea typeface="思源黑体 CN" panose="020B0500000000000000" pitchFamily="34" charset="-122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DD565F5-04D1-4ADE-ACD3-38B72A8D43B6}"/>
                </a:ext>
              </a:extLst>
            </p:cNvPr>
            <p:cNvSpPr txBox="1"/>
            <p:nvPr/>
          </p:nvSpPr>
          <p:spPr>
            <a:xfrm>
              <a:off x="3424305" y="2531265"/>
              <a:ext cx="3224543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nl-NL" sz="4000" b="1" dirty="0">
                  <a:solidFill>
                    <a:srgbClr val="4D93C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Thích tìm tòi</a:t>
              </a:r>
              <a:endParaRPr lang="nl-NL" sz="4000" b="1" dirty="0">
                <a:solidFill>
                  <a:srgbClr val="4D93CC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7A06C10-7317-469F-A9B4-D6185DC9F5F5}"/>
              </a:ext>
            </a:extLst>
          </p:cNvPr>
          <p:cNvGrpSpPr/>
          <p:nvPr/>
        </p:nvGrpSpPr>
        <p:grpSpPr>
          <a:xfrm>
            <a:off x="9003324" y="4062199"/>
            <a:ext cx="2836301" cy="707887"/>
            <a:chOff x="3344618" y="2503129"/>
            <a:chExt cx="2685506" cy="707887"/>
          </a:xfrm>
        </p:grpSpPr>
        <p:sp>
          <p:nvSpPr>
            <p:cNvPr id="25" name="圆角矩形 13">
              <a:extLst>
                <a:ext uri="{FF2B5EF4-FFF2-40B4-BE49-F238E27FC236}">
                  <a16:creationId xmlns:a16="http://schemas.microsoft.com/office/drawing/2014/main" id="{7DC92F2D-ECE1-49A5-813E-0DEF9B7D96E9}"/>
                </a:ext>
              </a:extLst>
            </p:cNvPr>
            <p:cNvSpPr/>
            <p:nvPr/>
          </p:nvSpPr>
          <p:spPr>
            <a:xfrm>
              <a:off x="3344618" y="2503129"/>
              <a:ext cx="2541270" cy="707887"/>
            </a:xfrm>
            <a:prstGeom prst="roundRect">
              <a:avLst>
                <a:gd name="adj" fmla="val 9260"/>
              </a:avLst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endParaRPr lang="zh-CN" altLang="en-US" sz="3200" dirty="0">
                <a:solidFill>
                  <a:prstClr val="white"/>
                </a:solidFill>
                <a:latin typeface="Cambria" panose="02040503050406030204" pitchFamily="18" charset="0"/>
                <a:ea typeface="思源黑体 CN" panose="020B0500000000000000" pitchFamily="34" charset="-122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F45FA72-22BE-4A9B-B68C-D6E7DBB8FB02}"/>
                </a:ext>
              </a:extLst>
            </p:cNvPr>
            <p:cNvSpPr txBox="1"/>
            <p:nvPr/>
          </p:nvSpPr>
          <p:spPr>
            <a:xfrm>
              <a:off x="3424304" y="2503130"/>
              <a:ext cx="2605820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nl-NL" sz="4000" b="1" dirty="0">
                  <a:solidFill>
                    <a:srgbClr val="4D93CC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Mạnh mẽ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F56008B-BCF9-454C-AAED-64E6573DB821}"/>
              </a:ext>
            </a:extLst>
          </p:cNvPr>
          <p:cNvGrpSpPr/>
          <p:nvPr/>
        </p:nvGrpSpPr>
        <p:grpSpPr>
          <a:xfrm>
            <a:off x="1652085" y="5408220"/>
            <a:ext cx="2830897" cy="736023"/>
            <a:chOff x="3344618" y="2474993"/>
            <a:chExt cx="2680389" cy="736023"/>
          </a:xfrm>
        </p:grpSpPr>
        <p:sp>
          <p:nvSpPr>
            <p:cNvPr id="28" name="圆角矩形 13">
              <a:extLst>
                <a:ext uri="{FF2B5EF4-FFF2-40B4-BE49-F238E27FC236}">
                  <a16:creationId xmlns:a16="http://schemas.microsoft.com/office/drawing/2014/main" id="{3C03F6D3-2192-4872-B070-A71429A1866C}"/>
                </a:ext>
              </a:extLst>
            </p:cNvPr>
            <p:cNvSpPr/>
            <p:nvPr/>
          </p:nvSpPr>
          <p:spPr>
            <a:xfrm>
              <a:off x="3344618" y="2503129"/>
              <a:ext cx="2541270" cy="707887"/>
            </a:xfrm>
            <a:prstGeom prst="roundRect">
              <a:avLst>
                <a:gd name="adj" fmla="val 9260"/>
              </a:avLst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endParaRPr lang="zh-CN" altLang="en-US" sz="3200" dirty="0">
                <a:solidFill>
                  <a:prstClr val="white"/>
                </a:solidFill>
                <a:latin typeface="Cambria" panose="02040503050406030204" pitchFamily="18" charset="0"/>
                <a:ea typeface="思源黑体 CN" panose="020B0500000000000000" pitchFamily="34" charset="-122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BA09EDB8-8428-47D7-A83E-DF2E03EBB1AA}"/>
                </a:ext>
              </a:extLst>
            </p:cNvPr>
            <p:cNvSpPr txBox="1"/>
            <p:nvPr/>
          </p:nvSpPr>
          <p:spPr>
            <a:xfrm>
              <a:off x="3419187" y="2474993"/>
              <a:ext cx="2605820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nl-NL" sz="4000" b="1" dirty="0">
                  <a:solidFill>
                    <a:srgbClr val="4D93CC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Gan dạ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29499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oup 42">
            <a:extLst>
              <a:ext uri="{FF2B5EF4-FFF2-40B4-BE49-F238E27FC236}">
                <a16:creationId xmlns:a16="http://schemas.microsoft.com/office/drawing/2014/main" id="{E9753415-F083-4868-8C88-5B34E3B641A6}"/>
              </a:ext>
            </a:extLst>
          </p:cNvPr>
          <p:cNvGraphicFramePr>
            <a:graphicFrameLocks noGrp="1"/>
          </p:cNvGraphicFramePr>
          <p:nvPr/>
        </p:nvGraphicFramePr>
        <p:xfrm>
          <a:off x="558799" y="1802359"/>
          <a:ext cx="11074400" cy="4130064"/>
        </p:xfrm>
        <a:graphic>
          <a:graphicData uri="http://schemas.openxmlformats.org/drawingml/2006/table">
            <a:tbl>
              <a:tblPr/>
              <a:tblGrid>
                <a:gridCol w="33237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011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494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02633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2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Đồ</a:t>
                      </a:r>
                      <a:r>
                        <a:rPr kumimoji="0" 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dùng</a:t>
                      </a:r>
                      <a:r>
                        <a:rPr kumimoji="0" 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cần</a:t>
                      </a:r>
                      <a:r>
                        <a:rPr kumimoji="0" 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dùng</a:t>
                      </a:r>
                      <a:r>
                        <a:rPr kumimoji="0" 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cho</a:t>
                      </a:r>
                      <a:r>
                        <a:rPr kumimoji="0" 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cuộc</a:t>
                      </a:r>
                      <a:r>
                        <a:rPr kumimoji="0" 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thám</a:t>
                      </a:r>
                      <a:r>
                        <a:rPr kumimoji="0" 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hiểm</a:t>
                      </a:r>
                      <a:endParaRPr kumimoji="0" lang="en-US" sz="2500" b="1" i="0" u="none" strike="noStrike" cap="none" normalizeH="0" baseline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sz="2500" b="1" i="0" u="none" strike="noStrike" cap="none" normalizeH="0" baseline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itchFamily="18" charset="0"/>
                      </a:endParaRPr>
                    </a:p>
                  </a:txBody>
                  <a:tcPr marT="45726" marB="45726" horzOverflow="overflow">
                    <a:lnL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2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Những</a:t>
                      </a:r>
                      <a:r>
                        <a:rPr kumimoji="0" 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khó</a:t>
                      </a:r>
                      <a:r>
                        <a:rPr kumimoji="0" 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khăn</a:t>
                      </a:r>
                      <a:r>
                        <a:rPr kumimoji="0" 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en-US" sz="2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nguy</a:t>
                      </a:r>
                      <a:r>
                        <a:rPr kumimoji="0" 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hiểm</a:t>
                      </a:r>
                      <a:r>
                        <a:rPr kumimoji="0" 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cần</a:t>
                      </a:r>
                      <a:r>
                        <a:rPr kumimoji="0" 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vượt</a:t>
                      </a:r>
                      <a:r>
                        <a:rPr kumimoji="0" 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 qua</a:t>
                      </a:r>
                    </a:p>
                  </a:txBody>
                  <a:tcPr marT="45726" marB="45726" horzOverflow="overflow">
                    <a:lnL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2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Những</a:t>
                      </a:r>
                      <a:r>
                        <a:rPr kumimoji="0" 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đức</a:t>
                      </a:r>
                      <a:r>
                        <a:rPr kumimoji="0" 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tính</a:t>
                      </a:r>
                      <a:r>
                        <a:rPr kumimoji="0" 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cần</a:t>
                      </a:r>
                      <a:r>
                        <a:rPr kumimoji="0" 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thiết</a:t>
                      </a:r>
                      <a:r>
                        <a:rPr kumimoji="0" 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kumimoji="0" 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người</a:t>
                      </a:r>
                      <a:r>
                        <a:rPr kumimoji="0" 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tham</a:t>
                      </a:r>
                      <a:r>
                        <a:rPr kumimoji="0" 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gia</a:t>
                      </a:r>
                      <a:r>
                        <a:rPr kumimoji="0" 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đoàn</a:t>
                      </a:r>
                      <a:r>
                        <a:rPr kumimoji="0" 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thám</a:t>
                      </a:r>
                      <a:r>
                        <a:rPr kumimoji="0" 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hiểm</a:t>
                      </a:r>
                      <a:endParaRPr kumimoji="0" lang="en-US" sz="2500" b="1" i="0" u="none" strike="noStrike" cap="none" normalizeH="0" baseline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itchFamily="18" charset="0"/>
                      </a:endParaRPr>
                    </a:p>
                  </a:txBody>
                  <a:tcPr marT="45726" marB="45726" horzOverflow="overflow">
                    <a:lnL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91328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sz="2300" b="0" i="0" u="none" strike="noStrike" cap="none" normalizeH="0" baseline="0" dirty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sz="2300" b="0" i="0" u="none" strike="noStrike" cap="none" normalizeH="0" baseline="0" dirty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horzOverflow="overflow">
                    <a:lnL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sz="2300" b="0" i="0" u="none" strike="noStrike" cap="none" normalizeH="0" baseline="0" dirty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sz="2300" b="0" i="0" u="none" strike="noStrike" cap="none" normalizeH="0" baseline="0" dirty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sz="2300" b="0" i="0" u="none" strike="noStrike" cap="none" normalizeH="0" baseline="0" dirty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sz="2300" b="0" i="0" u="none" strike="noStrike" cap="none" normalizeH="0" baseline="0" dirty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sz="2300" b="0" i="0" u="none" strike="noStrike" cap="none" normalizeH="0" baseline="0" dirty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sz="2300" b="0" i="0" u="none" strike="noStrike" cap="none" normalizeH="0" baseline="0" dirty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sz="2300" b="0" i="0" u="none" strike="noStrike" cap="none" normalizeH="0" baseline="0" dirty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sz="2300" b="0" i="0" u="none" strike="noStrike" cap="none" normalizeH="0" baseline="0" dirty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horzOverflow="overflow">
                    <a:lnL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sz="2300" b="0" i="0" u="none" strike="noStrike" cap="none" normalizeH="0" baseline="0" dirty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horzOverflow="overflow">
                    <a:lnL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0209937E-D069-40B3-9D81-28EFF47C21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8457" y="3429000"/>
            <a:ext cx="3193143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b="1" dirty="0">
                <a:solidFill>
                  <a:schemeClr val="accent6">
                    <a:lumMod val="50000"/>
                  </a:schemeClr>
                </a:solidFill>
                <a:latin typeface="UTM Americana" panose="02040603050506020204" pitchFamily="18" charset="0"/>
                <a:cs typeface="Times New Roman" panose="02020603050405020304" pitchFamily="18" charset="0"/>
              </a:rPr>
              <a:t>  </a:t>
            </a:r>
            <a:r>
              <a:rPr lang="en-US" altLang="vi-VN" b="1" dirty="0" err="1">
                <a:solidFill>
                  <a:schemeClr val="accent6">
                    <a:lumMod val="50000"/>
                  </a:schemeClr>
                </a:solidFill>
                <a:latin typeface="UTM Americana" panose="02040603050506020204" pitchFamily="18" charset="0"/>
                <a:cs typeface="Times New Roman" panose="02020603050405020304" pitchFamily="18" charset="0"/>
              </a:rPr>
              <a:t>Lều</a:t>
            </a:r>
            <a:r>
              <a:rPr lang="en-US" altLang="vi-VN" b="1" dirty="0">
                <a:solidFill>
                  <a:schemeClr val="accent6">
                    <a:lumMod val="50000"/>
                  </a:schemeClr>
                </a:solidFill>
                <a:latin typeface="UTM American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chemeClr val="accent6">
                    <a:lumMod val="50000"/>
                  </a:schemeClr>
                </a:solidFill>
                <a:latin typeface="UTM Americana" panose="02040603050506020204" pitchFamily="18" charset="0"/>
                <a:cs typeface="Times New Roman" panose="02020603050405020304" pitchFamily="18" charset="0"/>
              </a:rPr>
              <a:t>trại</a:t>
            </a:r>
            <a:r>
              <a:rPr lang="en-US" altLang="vi-VN" b="1" dirty="0">
                <a:solidFill>
                  <a:schemeClr val="accent6">
                    <a:lumMod val="50000"/>
                  </a:schemeClr>
                </a:solidFill>
                <a:latin typeface="UTM Americana" panose="02040603050506020204" pitchFamily="18" charset="0"/>
                <a:cs typeface="Times New Roman" panose="02020603050405020304" pitchFamily="18" charset="0"/>
              </a:rPr>
              <a:t>, la </a:t>
            </a:r>
            <a:r>
              <a:rPr lang="en-US" altLang="vi-VN" b="1" dirty="0" err="1">
                <a:solidFill>
                  <a:schemeClr val="accent6">
                    <a:lumMod val="50000"/>
                  </a:schemeClr>
                </a:solidFill>
                <a:latin typeface="UTM Americana" panose="02040603050506020204" pitchFamily="18" charset="0"/>
                <a:cs typeface="Times New Roman" panose="02020603050405020304" pitchFamily="18" charset="0"/>
              </a:rPr>
              <a:t>bàn</a:t>
            </a:r>
            <a:r>
              <a:rPr lang="en-US" altLang="vi-VN" b="1" dirty="0">
                <a:solidFill>
                  <a:schemeClr val="accent6">
                    <a:lumMod val="50000"/>
                  </a:schemeClr>
                </a:solidFill>
                <a:latin typeface="UTM Americana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b="1" dirty="0" err="1">
                <a:solidFill>
                  <a:schemeClr val="accent6">
                    <a:lumMod val="50000"/>
                  </a:schemeClr>
                </a:solidFill>
                <a:latin typeface="UTM Americana" panose="020406030505060202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vi-VN" b="1" dirty="0">
                <a:solidFill>
                  <a:schemeClr val="accent6">
                    <a:lumMod val="50000"/>
                  </a:schemeClr>
                </a:solidFill>
                <a:latin typeface="UTM American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chemeClr val="accent6">
                    <a:lumMod val="50000"/>
                  </a:schemeClr>
                </a:solidFill>
                <a:latin typeface="UTM Americana" panose="02040603050506020204" pitchFamily="18" charset="0"/>
                <a:cs typeface="Times New Roman" panose="02020603050405020304" pitchFamily="18" charset="0"/>
              </a:rPr>
              <a:t>uống</a:t>
            </a:r>
            <a:r>
              <a:rPr lang="en-US" altLang="vi-VN" b="1" dirty="0">
                <a:solidFill>
                  <a:schemeClr val="accent6">
                    <a:lumMod val="50000"/>
                  </a:schemeClr>
                </a:solidFill>
                <a:latin typeface="UTM Americana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b="1" dirty="0" err="1">
                <a:solidFill>
                  <a:schemeClr val="accent6">
                    <a:lumMod val="50000"/>
                  </a:schemeClr>
                </a:solidFill>
                <a:latin typeface="UTM Americana" panose="020406030505060202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vi-VN" b="1" dirty="0">
                <a:solidFill>
                  <a:schemeClr val="accent6">
                    <a:lumMod val="50000"/>
                  </a:schemeClr>
                </a:solidFill>
                <a:latin typeface="UTM American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chemeClr val="accent6">
                    <a:lumMod val="50000"/>
                  </a:schemeClr>
                </a:solidFill>
                <a:latin typeface="UTM Americana" panose="02040603050506020204" pitchFamily="18" charset="0"/>
                <a:cs typeface="Times New Roman" panose="02020603050405020304" pitchFamily="18" charset="0"/>
              </a:rPr>
              <a:t>ăn</a:t>
            </a:r>
            <a:r>
              <a:rPr lang="en-US" altLang="vi-VN" b="1" dirty="0">
                <a:solidFill>
                  <a:schemeClr val="accent6">
                    <a:lumMod val="50000"/>
                  </a:schemeClr>
                </a:solidFill>
                <a:latin typeface="UTM Americana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b="1" dirty="0" err="1">
                <a:solidFill>
                  <a:schemeClr val="accent6">
                    <a:lumMod val="50000"/>
                  </a:schemeClr>
                </a:solidFill>
                <a:latin typeface="UTM Americana" panose="02040603050506020204" pitchFamily="18" charset="0"/>
                <a:cs typeface="Times New Roman" panose="02020603050405020304" pitchFamily="18" charset="0"/>
              </a:rPr>
              <a:t>đèn</a:t>
            </a:r>
            <a:r>
              <a:rPr lang="en-US" altLang="vi-VN" b="1" dirty="0">
                <a:solidFill>
                  <a:schemeClr val="accent6">
                    <a:lumMod val="50000"/>
                  </a:schemeClr>
                </a:solidFill>
                <a:latin typeface="UTM Americana" panose="02040603050506020204" pitchFamily="18" charset="0"/>
                <a:cs typeface="Times New Roman" panose="02020603050405020304" pitchFamily="18" charset="0"/>
              </a:rPr>
              <a:t> pin, …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D04C675-2DD2-46EC-89C2-60E7CD13DC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1257" y="3013866"/>
            <a:ext cx="3384620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b="1" dirty="0">
                <a:solidFill>
                  <a:schemeClr val="accent6">
                    <a:lumMod val="50000"/>
                  </a:schemeClr>
                </a:solidFill>
                <a:latin typeface="UTM Americana" panose="02040603050506020204" pitchFamily="18" charset="0"/>
                <a:cs typeface="Times New Roman" panose="02020603050405020304" pitchFamily="18" charset="0"/>
              </a:rPr>
              <a:t>  </a:t>
            </a:r>
            <a:r>
              <a:rPr lang="en-US" altLang="vi-VN" b="1" dirty="0" err="1">
                <a:solidFill>
                  <a:schemeClr val="accent6">
                    <a:lumMod val="50000"/>
                  </a:schemeClr>
                </a:solidFill>
                <a:latin typeface="UTM Americana" panose="02040603050506020204" pitchFamily="18" charset="0"/>
                <a:cs typeface="Times New Roman" panose="02020603050405020304" pitchFamily="18" charset="0"/>
              </a:rPr>
              <a:t>Bão</a:t>
            </a:r>
            <a:r>
              <a:rPr lang="en-US" altLang="vi-VN" b="1" dirty="0">
                <a:solidFill>
                  <a:schemeClr val="accent6">
                    <a:lumMod val="50000"/>
                  </a:schemeClr>
                </a:solidFill>
                <a:latin typeface="UTM Americana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b="1" dirty="0" err="1">
                <a:solidFill>
                  <a:schemeClr val="accent6">
                    <a:lumMod val="50000"/>
                  </a:schemeClr>
                </a:solidFill>
                <a:latin typeface="UTM Americana" panose="02040603050506020204" pitchFamily="18" charset="0"/>
                <a:cs typeface="Times New Roman" panose="02020603050405020304" pitchFamily="18" charset="0"/>
              </a:rPr>
              <a:t>thú</a:t>
            </a:r>
            <a:r>
              <a:rPr lang="en-US" altLang="vi-VN" b="1" dirty="0">
                <a:solidFill>
                  <a:schemeClr val="accent6">
                    <a:lumMod val="50000"/>
                  </a:schemeClr>
                </a:solidFill>
                <a:latin typeface="UTM American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chemeClr val="accent6">
                    <a:lumMod val="50000"/>
                  </a:schemeClr>
                </a:solidFill>
                <a:latin typeface="UTM Americana" panose="02040603050506020204" pitchFamily="18" charset="0"/>
                <a:cs typeface="Times New Roman" panose="02020603050405020304" pitchFamily="18" charset="0"/>
              </a:rPr>
              <a:t>dữ</a:t>
            </a:r>
            <a:r>
              <a:rPr lang="en-US" altLang="vi-VN" b="1" dirty="0">
                <a:solidFill>
                  <a:schemeClr val="accent6">
                    <a:lumMod val="50000"/>
                  </a:schemeClr>
                </a:solidFill>
                <a:latin typeface="UTM Americana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b="1" dirty="0" err="1">
                <a:solidFill>
                  <a:schemeClr val="accent6">
                    <a:lumMod val="50000"/>
                  </a:schemeClr>
                </a:solidFill>
                <a:latin typeface="UTM Americana" panose="02040603050506020204" pitchFamily="18" charset="0"/>
                <a:cs typeface="Times New Roman" panose="02020603050405020304" pitchFamily="18" charset="0"/>
              </a:rPr>
              <a:t>mưa</a:t>
            </a:r>
            <a:r>
              <a:rPr lang="en-US" altLang="vi-VN" b="1" dirty="0">
                <a:solidFill>
                  <a:schemeClr val="accent6">
                    <a:lumMod val="50000"/>
                  </a:schemeClr>
                </a:solidFill>
                <a:latin typeface="UTM American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chemeClr val="accent6">
                    <a:lumMod val="50000"/>
                  </a:schemeClr>
                </a:solidFill>
                <a:latin typeface="UTM Americana" panose="02040603050506020204" pitchFamily="18" charset="0"/>
                <a:cs typeface="Times New Roman" panose="02020603050405020304" pitchFamily="18" charset="0"/>
              </a:rPr>
              <a:t>gió</a:t>
            </a:r>
            <a:r>
              <a:rPr lang="en-US" altLang="vi-VN" b="1" dirty="0">
                <a:solidFill>
                  <a:schemeClr val="accent6">
                    <a:lumMod val="50000"/>
                  </a:schemeClr>
                </a:solidFill>
                <a:latin typeface="UTM Americana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b="1" dirty="0" err="1">
                <a:solidFill>
                  <a:schemeClr val="accent6">
                    <a:lumMod val="50000"/>
                  </a:schemeClr>
                </a:solidFill>
                <a:latin typeface="UTM Americana" panose="02040603050506020204" pitchFamily="18" charset="0"/>
                <a:cs typeface="Times New Roman" panose="02020603050405020304" pitchFamily="18" charset="0"/>
              </a:rPr>
              <a:t>sóng</a:t>
            </a:r>
            <a:r>
              <a:rPr lang="en-US" altLang="vi-VN" b="1" dirty="0">
                <a:solidFill>
                  <a:schemeClr val="accent6">
                    <a:lumMod val="50000"/>
                  </a:schemeClr>
                </a:solidFill>
                <a:latin typeface="UTM American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chemeClr val="accent6">
                    <a:lumMod val="50000"/>
                  </a:schemeClr>
                </a:solidFill>
                <a:latin typeface="UTM Americana" panose="02040603050506020204" pitchFamily="18" charset="0"/>
                <a:cs typeface="Times New Roman" panose="02020603050405020304" pitchFamily="18" charset="0"/>
              </a:rPr>
              <a:t>thần</a:t>
            </a:r>
            <a:r>
              <a:rPr lang="en-US" altLang="vi-VN" b="1" dirty="0">
                <a:solidFill>
                  <a:schemeClr val="accent6">
                    <a:lumMod val="50000"/>
                  </a:schemeClr>
                </a:solidFill>
                <a:latin typeface="UTM Americana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b="1" dirty="0" err="1">
                <a:solidFill>
                  <a:schemeClr val="accent6">
                    <a:lumMod val="50000"/>
                  </a:schemeClr>
                </a:solidFill>
                <a:latin typeface="UTM Americana" panose="02040603050506020204" pitchFamily="18" charset="0"/>
                <a:cs typeface="Times New Roman" panose="02020603050405020304" pitchFamily="18" charset="0"/>
              </a:rPr>
              <a:t>cái</a:t>
            </a:r>
            <a:r>
              <a:rPr lang="en-US" altLang="vi-VN" b="1" dirty="0">
                <a:solidFill>
                  <a:schemeClr val="accent6">
                    <a:lumMod val="50000"/>
                  </a:schemeClr>
                </a:solidFill>
                <a:latin typeface="UTM American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chemeClr val="accent6">
                    <a:lumMod val="50000"/>
                  </a:schemeClr>
                </a:solidFill>
                <a:latin typeface="UTM Americana" panose="02040603050506020204" pitchFamily="18" charset="0"/>
                <a:cs typeface="Times New Roman" panose="02020603050405020304" pitchFamily="18" charset="0"/>
              </a:rPr>
              <a:t>đói</a:t>
            </a:r>
            <a:r>
              <a:rPr lang="en-US" altLang="vi-VN" b="1" dirty="0">
                <a:solidFill>
                  <a:schemeClr val="accent6">
                    <a:lumMod val="50000"/>
                  </a:schemeClr>
                </a:solidFill>
                <a:latin typeface="UTM Americana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b="1" dirty="0" err="1">
                <a:solidFill>
                  <a:schemeClr val="accent6">
                    <a:lumMod val="50000"/>
                  </a:schemeClr>
                </a:solidFill>
                <a:latin typeface="UTM Americana" panose="02040603050506020204" pitchFamily="18" charset="0"/>
                <a:cs typeface="Times New Roman" panose="02020603050405020304" pitchFamily="18" charset="0"/>
              </a:rPr>
              <a:t>cái</a:t>
            </a:r>
            <a:r>
              <a:rPr lang="en-US" altLang="vi-VN" b="1" dirty="0">
                <a:solidFill>
                  <a:schemeClr val="accent6">
                    <a:lumMod val="50000"/>
                  </a:schemeClr>
                </a:solidFill>
                <a:latin typeface="UTM American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chemeClr val="accent6">
                    <a:lumMod val="50000"/>
                  </a:schemeClr>
                </a:solidFill>
                <a:latin typeface="UTM Americana" panose="02040603050506020204" pitchFamily="18" charset="0"/>
                <a:cs typeface="Times New Roman" panose="02020603050405020304" pitchFamily="18" charset="0"/>
              </a:rPr>
              <a:t>khát</a:t>
            </a:r>
            <a:r>
              <a:rPr lang="en-US" altLang="vi-VN" b="1" dirty="0">
                <a:solidFill>
                  <a:schemeClr val="accent6">
                    <a:lumMod val="50000"/>
                  </a:schemeClr>
                </a:solidFill>
                <a:latin typeface="UTM Americana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b="1" dirty="0" err="1">
                <a:solidFill>
                  <a:schemeClr val="accent6">
                    <a:lumMod val="50000"/>
                  </a:schemeClr>
                </a:solidFill>
                <a:latin typeface="UTM Americana" panose="02040603050506020204" pitchFamily="18" charset="0"/>
                <a:cs typeface="Times New Roman" panose="02020603050405020304" pitchFamily="18" charset="0"/>
              </a:rPr>
              <a:t>núi</a:t>
            </a:r>
            <a:r>
              <a:rPr lang="en-US" altLang="vi-VN" b="1" dirty="0">
                <a:solidFill>
                  <a:schemeClr val="accent6">
                    <a:lumMod val="50000"/>
                  </a:schemeClr>
                </a:solidFill>
                <a:latin typeface="UTM American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chemeClr val="accent6">
                    <a:lumMod val="50000"/>
                  </a:schemeClr>
                </a:solidFill>
                <a:latin typeface="UTM Americana" panose="02040603050506020204" pitchFamily="18" charset="0"/>
                <a:cs typeface="Times New Roman" panose="02020603050405020304" pitchFamily="18" charset="0"/>
              </a:rPr>
              <a:t>cao</a:t>
            </a:r>
            <a:r>
              <a:rPr lang="en-US" altLang="vi-VN" b="1" dirty="0">
                <a:solidFill>
                  <a:schemeClr val="accent6">
                    <a:lumMod val="50000"/>
                  </a:schemeClr>
                </a:solidFill>
                <a:latin typeface="UTM Americana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b="1" dirty="0" err="1">
                <a:solidFill>
                  <a:schemeClr val="accent6">
                    <a:lumMod val="50000"/>
                  </a:schemeClr>
                </a:solidFill>
                <a:latin typeface="UTM Americana" panose="02040603050506020204" pitchFamily="18" charset="0"/>
                <a:cs typeface="Times New Roman" panose="02020603050405020304" pitchFamily="18" charset="0"/>
              </a:rPr>
              <a:t>vực</a:t>
            </a:r>
            <a:r>
              <a:rPr lang="en-US" altLang="vi-VN" b="1" dirty="0">
                <a:solidFill>
                  <a:schemeClr val="accent6">
                    <a:lumMod val="50000"/>
                  </a:schemeClr>
                </a:solidFill>
                <a:latin typeface="UTM American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chemeClr val="accent6">
                    <a:lumMod val="50000"/>
                  </a:schemeClr>
                </a:solidFill>
                <a:latin typeface="UTM Americana" panose="02040603050506020204" pitchFamily="18" charset="0"/>
                <a:cs typeface="Times New Roman" panose="02020603050405020304" pitchFamily="18" charset="0"/>
              </a:rPr>
              <a:t>sâu</a:t>
            </a:r>
            <a:r>
              <a:rPr lang="en-US" altLang="vi-VN" b="1" dirty="0">
                <a:solidFill>
                  <a:schemeClr val="accent6">
                    <a:lumMod val="50000"/>
                  </a:schemeClr>
                </a:solidFill>
                <a:latin typeface="UTM Americana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b="1" dirty="0" err="1">
                <a:solidFill>
                  <a:schemeClr val="accent6">
                    <a:lumMod val="50000"/>
                  </a:schemeClr>
                </a:solidFill>
                <a:latin typeface="UTM Americana" panose="02040603050506020204" pitchFamily="18" charset="0"/>
                <a:cs typeface="Times New Roman" panose="02020603050405020304" pitchFamily="18" charset="0"/>
              </a:rPr>
              <a:t>rừng</a:t>
            </a:r>
            <a:r>
              <a:rPr lang="en-US" altLang="vi-VN" b="1" dirty="0">
                <a:solidFill>
                  <a:schemeClr val="accent6">
                    <a:lumMod val="50000"/>
                  </a:schemeClr>
                </a:solidFill>
                <a:latin typeface="UTM American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chemeClr val="accent6">
                    <a:lumMod val="50000"/>
                  </a:schemeClr>
                </a:solidFill>
                <a:latin typeface="UTM Americana" panose="02040603050506020204" pitchFamily="18" charset="0"/>
                <a:cs typeface="Times New Roman" panose="02020603050405020304" pitchFamily="18" charset="0"/>
              </a:rPr>
              <a:t>rậm</a:t>
            </a:r>
            <a:r>
              <a:rPr lang="en-US" altLang="vi-VN" b="1" dirty="0">
                <a:solidFill>
                  <a:schemeClr val="accent6">
                    <a:lumMod val="50000"/>
                  </a:schemeClr>
                </a:solidFill>
                <a:latin typeface="UTM Americana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b="1" dirty="0" err="1">
                <a:solidFill>
                  <a:schemeClr val="accent6">
                    <a:lumMod val="50000"/>
                  </a:schemeClr>
                </a:solidFill>
                <a:latin typeface="UTM Americana" panose="02040603050506020204" pitchFamily="18" charset="0"/>
                <a:cs typeface="Times New Roman" panose="02020603050405020304" pitchFamily="18" charset="0"/>
              </a:rPr>
              <a:t>sa</a:t>
            </a:r>
            <a:r>
              <a:rPr lang="en-US" altLang="vi-VN" b="1" dirty="0">
                <a:solidFill>
                  <a:schemeClr val="accent6">
                    <a:lumMod val="50000"/>
                  </a:schemeClr>
                </a:solidFill>
                <a:latin typeface="UTM American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chemeClr val="accent6">
                    <a:lumMod val="50000"/>
                  </a:schemeClr>
                </a:solidFill>
                <a:latin typeface="UTM Americana" panose="02040603050506020204" pitchFamily="18" charset="0"/>
                <a:cs typeface="Times New Roman" panose="02020603050405020304" pitchFamily="18" charset="0"/>
              </a:rPr>
              <a:t>mạc</a:t>
            </a:r>
            <a:r>
              <a:rPr lang="en-US" altLang="vi-VN" b="1" dirty="0">
                <a:solidFill>
                  <a:schemeClr val="accent6">
                    <a:lumMod val="50000"/>
                  </a:schemeClr>
                </a:solidFill>
                <a:latin typeface="UTM Americana" panose="02040603050506020204" pitchFamily="18" charset="0"/>
                <a:cs typeface="Times New Roman" panose="02020603050405020304" pitchFamily="18" charset="0"/>
              </a:rPr>
              <a:t>…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E4038BC-D5D0-4A52-B34B-D6415ACA2B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99270" y="3130215"/>
            <a:ext cx="3853543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b="1" dirty="0">
                <a:solidFill>
                  <a:schemeClr val="accent6">
                    <a:lumMod val="50000"/>
                  </a:schemeClr>
                </a:solidFill>
                <a:latin typeface="UTM Americana" panose="02040603050506020204" pitchFamily="18" charset="0"/>
                <a:cs typeface="Times New Roman" panose="02020603050405020304" pitchFamily="18" charset="0"/>
              </a:rPr>
              <a:t>   </a:t>
            </a:r>
            <a:r>
              <a:rPr lang="en-US" altLang="vi-VN" b="1" dirty="0" err="1">
                <a:solidFill>
                  <a:schemeClr val="accent6">
                    <a:lumMod val="50000"/>
                  </a:schemeClr>
                </a:solidFill>
                <a:latin typeface="UTM Americana" panose="02040603050506020204" pitchFamily="18" charset="0"/>
                <a:cs typeface="Times New Roman" panose="02020603050405020304" pitchFamily="18" charset="0"/>
              </a:rPr>
              <a:t>Kiên</a:t>
            </a:r>
            <a:r>
              <a:rPr lang="en-US" altLang="vi-VN" b="1" dirty="0">
                <a:solidFill>
                  <a:schemeClr val="accent6">
                    <a:lumMod val="50000"/>
                  </a:schemeClr>
                </a:solidFill>
                <a:latin typeface="UTM American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chemeClr val="accent6">
                    <a:lumMod val="50000"/>
                  </a:schemeClr>
                </a:solidFill>
                <a:latin typeface="UTM Americana" panose="02040603050506020204" pitchFamily="18" charset="0"/>
                <a:cs typeface="Times New Roman" panose="02020603050405020304" pitchFamily="18" charset="0"/>
              </a:rPr>
              <a:t>trì</a:t>
            </a:r>
            <a:r>
              <a:rPr lang="en-US" altLang="vi-VN" b="1" dirty="0">
                <a:solidFill>
                  <a:schemeClr val="accent6">
                    <a:lumMod val="50000"/>
                  </a:schemeClr>
                </a:solidFill>
                <a:latin typeface="UTM Americana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b="1" dirty="0" err="1">
                <a:solidFill>
                  <a:schemeClr val="accent6">
                    <a:lumMod val="50000"/>
                  </a:schemeClr>
                </a:solidFill>
                <a:latin typeface="UTM Americana" panose="020406030505060202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vi-VN" b="1" dirty="0">
                <a:solidFill>
                  <a:schemeClr val="accent6">
                    <a:lumMod val="50000"/>
                  </a:schemeClr>
                </a:solidFill>
                <a:latin typeface="UTM American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chemeClr val="accent6">
                    <a:lumMod val="50000"/>
                  </a:schemeClr>
                </a:solidFill>
                <a:latin typeface="UTM Americana" panose="02040603050506020204" pitchFamily="18" charset="0"/>
                <a:cs typeface="Times New Roman" panose="02020603050405020304" pitchFamily="18" charset="0"/>
              </a:rPr>
              <a:t>minh</a:t>
            </a:r>
            <a:r>
              <a:rPr lang="en-US" altLang="vi-VN" b="1" dirty="0">
                <a:solidFill>
                  <a:schemeClr val="accent6">
                    <a:lumMod val="50000"/>
                  </a:schemeClr>
                </a:solidFill>
                <a:latin typeface="UTM Americana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b="1" dirty="0" err="1">
                <a:solidFill>
                  <a:schemeClr val="accent6">
                    <a:lumMod val="50000"/>
                  </a:schemeClr>
                </a:solidFill>
                <a:latin typeface="UTM Americana" panose="02040603050506020204" pitchFamily="18" charset="0"/>
                <a:cs typeface="Times New Roman" panose="02020603050405020304" pitchFamily="18" charset="0"/>
              </a:rPr>
              <a:t>nhanh</a:t>
            </a:r>
            <a:r>
              <a:rPr lang="en-US" altLang="vi-VN" b="1" dirty="0">
                <a:solidFill>
                  <a:schemeClr val="accent6">
                    <a:lumMod val="50000"/>
                  </a:schemeClr>
                </a:solidFill>
                <a:latin typeface="UTM American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chemeClr val="accent6">
                    <a:lumMod val="50000"/>
                  </a:schemeClr>
                </a:solidFill>
                <a:latin typeface="UTM Americana" panose="02040603050506020204" pitchFamily="18" charset="0"/>
                <a:cs typeface="Times New Roman" panose="02020603050405020304" pitchFamily="18" charset="0"/>
              </a:rPr>
              <a:t>nhẹn</a:t>
            </a:r>
            <a:r>
              <a:rPr lang="en-US" altLang="vi-VN" b="1" dirty="0">
                <a:solidFill>
                  <a:schemeClr val="accent6">
                    <a:lumMod val="50000"/>
                  </a:schemeClr>
                </a:solidFill>
                <a:latin typeface="UTM Americana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b="1" dirty="0" err="1">
                <a:solidFill>
                  <a:schemeClr val="accent6">
                    <a:lumMod val="50000"/>
                  </a:schemeClr>
                </a:solidFill>
                <a:latin typeface="UTM Americana" panose="02040603050506020204" pitchFamily="18" charset="0"/>
                <a:cs typeface="Times New Roman" panose="02020603050405020304" pitchFamily="18" charset="0"/>
              </a:rPr>
              <a:t>sáng</a:t>
            </a:r>
            <a:r>
              <a:rPr lang="en-US" altLang="vi-VN" b="1" dirty="0">
                <a:solidFill>
                  <a:schemeClr val="accent6">
                    <a:lumMod val="50000"/>
                  </a:schemeClr>
                </a:solidFill>
                <a:latin typeface="UTM American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chemeClr val="accent6">
                    <a:lumMod val="50000"/>
                  </a:schemeClr>
                </a:solidFill>
                <a:latin typeface="UTM Americana" panose="02040603050506020204" pitchFamily="18" charset="0"/>
                <a:cs typeface="Times New Roman" panose="02020603050405020304" pitchFamily="18" charset="0"/>
              </a:rPr>
              <a:t>tạo</a:t>
            </a:r>
            <a:r>
              <a:rPr lang="en-US" altLang="vi-VN" b="1" dirty="0">
                <a:solidFill>
                  <a:schemeClr val="accent6">
                    <a:lumMod val="50000"/>
                  </a:schemeClr>
                </a:solidFill>
                <a:latin typeface="UTM Americana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b="1" dirty="0" err="1">
                <a:solidFill>
                  <a:schemeClr val="accent6">
                    <a:lumMod val="50000"/>
                  </a:schemeClr>
                </a:solidFill>
                <a:latin typeface="UTM Americana" panose="020406030505060202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vi-VN" b="1" dirty="0">
                <a:solidFill>
                  <a:schemeClr val="accent6">
                    <a:lumMod val="50000"/>
                  </a:schemeClr>
                </a:solidFill>
                <a:latin typeface="UTM American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chemeClr val="accent6">
                    <a:lumMod val="50000"/>
                  </a:schemeClr>
                </a:solidFill>
                <a:latin typeface="UTM Americana" panose="02040603050506020204" pitchFamily="18" charset="0"/>
                <a:cs typeface="Times New Roman" panose="02020603050405020304" pitchFamily="18" charset="0"/>
              </a:rPr>
              <a:t>khám</a:t>
            </a:r>
            <a:r>
              <a:rPr lang="en-US" altLang="vi-VN" b="1" dirty="0">
                <a:solidFill>
                  <a:schemeClr val="accent6">
                    <a:lumMod val="50000"/>
                  </a:schemeClr>
                </a:solidFill>
                <a:latin typeface="UTM American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chemeClr val="accent6">
                    <a:lumMod val="50000"/>
                  </a:schemeClr>
                </a:solidFill>
                <a:latin typeface="UTM Americana" panose="02040603050506020204" pitchFamily="18" charset="0"/>
                <a:cs typeface="Times New Roman" panose="02020603050405020304" pitchFamily="18" charset="0"/>
              </a:rPr>
              <a:t>phá</a:t>
            </a:r>
            <a:r>
              <a:rPr lang="en-US" altLang="vi-VN" b="1" dirty="0">
                <a:solidFill>
                  <a:schemeClr val="accent6">
                    <a:lumMod val="50000"/>
                  </a:schemeClr>
                </a:solidFill>
                <a:latin typeface="UTM Americana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b="1" dirty="0" err="1">
                <a:solidFill>
                  <a:schemeClr val="accent6">
                    <a:lumMod val="50000"/>
                  </a:schemeClr>
                </a:solidFill>
                <a:latin typeface="UTM Americana" panose="020406030505060202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vi-VN" b="1" dirty="0">
                <a:solidFill>
                  <a:schemeClr val="accent6">
                    <a:lumMod val="50000"/>
                  </a:schemeClr>
                </a:solidFill>
                <a:latin typeface="UTM American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chemeClr val="accent6">
                    <a:lumMod val="50000"/>
                  </a:schemeClr>
                </a:solidFill>
                <a:latin typeface="UTM Americana" panose="02040603050506020204" pitchFamily="18" charset="0"/>
                <a:cs typeface="Times New Roman" panose="02020603050405020304" pitchFamily="18" charset="0"/>
              </a:rPr>
              <a:t>tìm</a:t>
            </a:r>
            <a:r>
              <a:rPr lang="en-US" altLang="vi-VN" b="1" dirty="0">
                <a:solidFill>
                  <a:schemeClr val="accent6">
                    <a:lumMod val="50000"/>
                  </a:schemeClr>
                </a:solidFill>
                <a:latin typeface="UTM American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chemeClr val="accent6">
                    <a:lumMod val="50000"/>
                  </a:schemeClr>
                </a:solidFill>
                <a:latin typeface="UTM Americana" panose="02040603050506020204" pitchFamily="18" charset="0"/>
                <a:cs typeface="Times New Roman" panose="02020603050405020304" pitchFamily="18" charset="0"/>
              </a:rPr>
              <a:t>tòi</a:t>
            </a:r>
            <a:r>
              <a:rPr lang="en-US" altLang="vi-VN" b="1" dirty="0">
                <a:solidFill>
                  <a:schemeClr val="accent6">
                    <a:lumMod val="50000"/>
                  </a:schemeClr>
                </a:solidFill>
                <a:latin typeface="UTM Americana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b="1" dirty="0" err="1">
                <a:solidFill>
                  <a:schemeClr val="accent6">
                    <a:lumMod val="50000"/>
                  </a:schemeClr>
                </a:solidFill>
                <a:latin typeface="UTM Americana" panose="02040603050506020204" pitchFamily="18" charset="0"/>
                <a:cs typeface="Times New Roman" panose="02020603050405020304" pitchFamily="18" charset="0"/>
              </a:rPr>
              <a:t>mạnh</a:t>
            </a:r>
            <a:r>
              <a:rPr lang="en-US" altLang="vi-VN" b="1" dirty="0">
                <a:solidFill>
                  <a:schemeClr val="accent6">
                    <a:lumMod val="50000"/>
                  </a:schemeClr>
                </a:solidFill>
                <a:latin typeface="UTM American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chemeClr val="accent6">
                    <a:lumMod val="50000"/>
                  </a:schemeClr>
                </a:solidFill>
                <a:latin typeface="UTM Americana" panose="02040603050506020204" pitchFamily="18" charset="0"/>
                <a:cs typeface="Times New Roman" panose="02020603050405020304" pitchFamily="18" charset="0"/>
              </a:rPr>
              <a:t>mẽ</a:t>
            </a:r>
            <a:r>
              <a:rPr lang="en-US" altLang="vi-VN" b="1" dirty="0">
                <a:solidFill>
                  <a:schemeClr val="accent6">
                    <a:lumMod val="50000"/>
                  </a:schemeClr>
                </a:solidFill>
                <a:latin typeface="UTM Americana" panose="02040603050506020204" pitchFamily="18" charset="0"/>
                <a:cs typeface="Times New Roman" panose="02020603050405020304" pitchFamily="18" charset="0"/>
              </a:rPr>
              <a:t>,…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5F80AE8-8750-4564-9247-8E4D770509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570" y="969921"/>
            <a:ext cx="11538857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3000" b="1" u="sng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altLang="vi-VN" sz="3000" b="1" u="sng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2: </a:t>
            </a:r>
            <a:r>
              <a:rPr lang="en-US" altLang="vi-VN" sz="30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lang="en-US" altLang="vi-VN" sz="30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30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altLang="vi-VN" sz="30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ngữ</a:t>
            </a:r>
            <a:r>
              <a:rPr lang="en-US" altLang="vi-VN" sz="30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liên</a:t>
            </a:r>
            <a:r>
              <a:rPr lang="en-US" altLang="vi-VN" sz="30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</a:t>
            </a:r>
            <a:r>
              <a:rPr lang="en-US" altLang="vi-VN" sz="30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vi-VN" sz="30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vi-VN" sz="30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vi-VN" sz="30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thám</a:t>
            </a:r>
            <a:r>
              <a:rPr lang="en-US" altLang="vi-VN" sz="30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hiểm</a:t>
            </a:r>
            <a:r>
              <a:rPr lang="en-US" altLang="vi-VN" sz="30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endParaRPr lang="en-US" altLang="vi-VN" sz="3000" b="1" u="sng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96075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6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7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3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4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0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1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6">
            <a:extLst>
              <a:ext uri="{FF2B5EF4-FFF2-40B4-BE49-F238E27FC236}">
                <a16:creationId xmlns:a16="http://schemas.microsoft.com/office/drawing/2014/main" id="{7B65A293-250D-42E7-83DE-78F6825CC4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1064485" y="-671340"/>
            <a:ext cx="10541329" cy="8538305"/>
          </a:xfrm>
          <a:prstGeom prst="rect">
            <a:avLst/>
          </a:prstGeom>
        </p:spPr>
      </p:pic>
      <p:sp>
        <p:nvSpPr>
          <p:cNvPr id="2" name="Text Box 7">
            <a:extLst>
              <a:ext uri="{FF2B5EF4-FFF2-40B4-BE49-F238E27FC236}">
                <a16:creationId xmlns:a16="http://schemas.microsoft.com/office/drawing/2014/main" id="{77356940-CFCB-40B4-AA0A-0B0F97381B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7034" y="1958031"/>
            <a:ext cx="7622381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vi-VN" sz="4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vi-VN" sz="4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altLang="vi-VN" sz="4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vi-VN" sz="4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văn</a:t>
            </a:r>
            <a:r>
              <a:rPr lang="en-US" altLang="vi-VN" sz="4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nói</a:t>
            </a:r>
            <a:r>
              <a:rPr lang="en-US" altLang="vi-VN" sz="4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lang="en-US" altLang="vi-VN" sz="4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vi-VN" sz="4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vi-VN" sz="4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du </a:t>
            </a:r>
            <a:r>
              <a:rPr lang="en-US" altLang="vi-VN" sz="4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lịch</a:t>
            </a:r>
            <a:r>
              <a:rPr lang="en-US" altLang="vi-VN" sz="4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hay </a:t>
            </a:r>
            <a:r>
              <a:rPr lang="en-US" altLang="vi-VN" sz="4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thám</a:t>
            </a:r>
            <a:r>
              <a:rPr lang="en-US" altLang="vi-VN" sz="4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hiểm</a:t>
            </a:r>
            <a:r>
              <a:rPr lang="en-US" altLang="vi-VN" sz="4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4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altLang="vi-VN" sz="4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</a:t>
            </a:r>
            <a:r>
              <a:rPr lang="en-US" altLang="vi-VN" sz="4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4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sử</a:t>
            </a:r>
            <a:r>
              <a:rPr lang="en-US" altLang="vi-VN" sz="4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vi-VN" sz="4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altLang="vi-VN" sz="4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vi-VN" sz="4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altLang="vi-VN" sz="4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ngữ</a:t>
            </a:r>
            <a:r>
              <a:rPr lang="en-US" altLang="vi-VN" sz="4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lang="en-US" altLang="vi-VN" sz="4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vừa</a:t>
            </a:r>
            <a:r>
              <a:rPr lang="en-US" altLang="vi-VN" sz="4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lang="en-US" altLang="vi-VN" sz="4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vi-VN" sz="4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lang="en-US" altLang="vi-VN" sz="4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altLang="vi-VN" sz="4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tập</a:t>
            </a:r>
            <a:r>
              <a:rPr lang="en-US" altLang="vi-VN" sz="4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 </a:t>
            </a:r>
            <a:r>
              <a:rPr lang="en-US" altLang="vi-VN" sz="4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hoặc</a:t>
            </a:r>
            <a:r>
              <a:rPr lang="en-US" altLang="vi-VN" sz="4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altLang="vi-VN" sz="4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tập</a:t>
            </a:r>
            <a:r>
              <a:rPr lang="en-US" altLang="vi-VN" sz="4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2.</a:t>
            </a:r>
            <a:endParaRPr lang="en-US" altLang="vi-VN" sz="4800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7">
            <a:extLst>
              <a:ext uri="{FF2B5EF4-FFF2-40B4-BE49-F238E27FC236}">
                <a16:creationId xmlns:a16="http://schemas.microsoft.com/office/drawing/2014/main" id="{540A9269-A9BC-4D76-A86A-4993AD0AE5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1090" y="1025495"/>
            <a:ext cx="368811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vi-VN" sz="6000" b="1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BÀI 3</a:t>
            </a:r>
            <a:endParaRPr lang="en-US" altLang="vi-VN" sz="6000" dirty="0">
              <a:solidFill>
                <a:srgbClr val="0070C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图片 4">
            <a:extLst>
              <a:ext uri="{FF2B5EF4-FFF2-40B4-BE49-F238E27FC236}">
                <a16:creationId xmlns:a16="http://schemas.microsoft.com/office/drawing/2014/main" id="{E7093CEA-70E4-47C1-BA41-97B129BD4A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1" y="3737316"/>
            <a:ext cx="2865994" cy="332331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2D12EDD-5E96-49DD-8BC9-F612457B291E}"/>
              </a:ext>
            </a:extLst>
          </p:cNvPr>
          <p:cNvCxnSpPr>
            <a:cxnSpLocks/>
          </p:cNvCxnSpPr>
          <p:nvPr/>
        </p:nvCxnSpPr>
        <p:spPr>
          <a:xfrm>
            <a:off x="6375004" y="3429000"/>
            <a:ext cx="1966557" cy="0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09DFCF3-156D-4707-9A05-3C64CD84BBBE}"/>
              </a:ext>
            </a:extLst>
          </p:cNvPr>
          <p:cNvCxnSpPr>
            <a:cxnSpLocks/>
          </p:cNvCxnSpPr>
          <p:nvPr/>
        </p:nvCxnSpPr>
        <p:spPr>
          <a:xfrm>
            <a:off x="2865995" y="4189492"/>
            <a:ext cx="2659954" cy="0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87F0C7D-87D3-4C54-93CE-666DEF33DAD6}"/>
              </a:ext>
            </a:extLst>
          </p:cNvPr>
          <p:cNvCxnSpPr>
            <a:cxnSpLocks/>
          </p:cNvCxnSpPr>
          <p:nvPr/>
        </p:nvCxnSpPr>
        <p:spPr>
          <a:xfrm>
            <a:off x="7589335" y="5603119"/>
            <a:ext cx="2227905" cy="0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36809E5-6854-4A37-B666-1A7F615AFCED}"/>
              </a:ext>
            </a:extLst>
          </p:cNvPr>
          <p:cNvCxnSpPr>
            <a:cxnSpLocks/>
          </p:cNvCxnSpPr>
          <p:nvPr/>
        </p:nvCxnSpPr>
        <p:spPr>
          <a:xfrm>
            <a:off x="5870943" y="6340556"/>
            <a:ext cx="2308262" cy="0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19355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06ABF6C-15C1-4459-961B-53DF79F5C934}"/>
              </a:ext>
            </a:extLst>
          </p:cNvPr>
          <p:cNvGrpSpPr/>
          <p:nvPr/>
        </p:nvGrpSpPr>
        <p:grpSpPr>
          <a:xfrm>
            <a:off x="517520" y="1440873"/>
            <a:ext cx="11156960" cy="4742727"/>
            <a:chOff x="619404" y="1163782"/>
            <a:chExt cx="11156960" cy="4742727"/>
          </a:xfrm>
        </p:grpSpPr>
        <p:sp>
          <p:nvSpPr>
            <p:cNvPr id="2" name="Rectangle: Diagonal Corners Rounded 1">
              <a:extLst>
                <a:ext uri="{FF2B5EF4-FFF2-40B4-BE49-F238E27FC236}">
                  <a16:creationId xmlns:a16="http://schemas.microsoft.com/office/drawing/2014/main" id="{6B300DBF-81AA-4599-9161-C55976DC0B9F}"/>
                </a:ext>
              </a:extLst>
            </p:cNvPr>
            <p:cNvSpPr/>
            <p:nvPr/>
          </p:nvSpPr>
          <p:spPr>
            <a:xfrm>
              <a:off x="619404" y="1163782"/>
              <a:ext cx="11156960" cy="4742727"/>
            </a:xfrm>
            <a:prstGeom prst="round2DiagRect">
              <a:avLst/>
            </a:prstGeom>
            <a:solidFill>
              <a:srgbClr val="D9F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7DC40A9-21E9-4D98-A981-8D5C7EB5F98A}"/>
                </a:ext>
              </a:extLst>
            </p:cNvPr>
            <p:cNvSpPr txBox="1"/>
            <p:nvPr/>
          </p:nvSpPr>
          <p:spPr>
            <a:xfrm>
              <a:off x="619404" y="1351224"/>
              <a:ext cx="10953191" cy="45243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kumimoji="0" lang="en-US" altLang="vi-VN" sz="32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   </a:t>
              </a:r>
              <a:r>
                <a:rPr kumimoji="0" lang="en-US" altLang="vi-VN" sz="32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Tuần</a:t>
              </a:r>
              <a:r>
                <a:rPr kumimoji="0" lang="en-US" altLang="vi-VN" sz="32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vi-VN" sz="32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vừa</a:t>
              </a:r>
              <a:r>
                <a:rPr kumimoji="0" lang="en-US" altLang="vi-VN" sz="32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 qua, </a:t>
              </a:r>
              <a:r>
                <a:rPr kumimoji="0" lang="en-US" altLang="vi-VN" sz="32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lớp</a:t>
              </a:r>
              <a:r>
                <a:rPr kumimoji="0" lang="en-US" altLang="vi-VN" sz="32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vi-VN" sz="32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em</a:t>
              </a:r>
              <a:r>
                <a:rPr kumimoji="0" lang="en-US" altLang="vi-VN" sz="32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vi-VN" sz="32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trao</a:t>
              </a:r>
              <a:r>
                <a:rPr kumimoji="0" lang="en-US" altLang="vi-VN" sz="32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vi-VN" sz="32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đổi</a:t>
              </a:r>
              <a:r>
                <a:rPr kumimoji="0" lang="en-US" altLang="vi-VN" sz="32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, </a:t>
              </a:r>
              <a:r>
                <a:rPr kumimoji="0" lang="en-US" altLang="vi-VN" sz="32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thảo</a:t>
              </a:r>
              <a:r>
                <a:rPr kumimoji="0" lang="en-US" altLang="vi-VN" sz="32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vi-VN" sz="32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luận</a:t>
              </a:r>
              <a:r>
                <a:rPr kumimoji="0" lang="en-US" altLang="vi-VN" sz="32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vi-VN" sz="32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nên</a:t>
              </a:r>
              <a:r>
                <a:rPr kumimoji="0" lang="en-US" altLang="vi-VN" sz="32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vi-VN" sz="32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tổ</a:t>
              </a:r>
              <a:r>
                <a:rPr kumimoji="0" lang="en-US" altLang="vi-VN" sz="32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vi-VN" sz="32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chức</a:t>
              </a:r>
              <a:r>
                <a:rPr kumimoji="0" lang="en-US" altLang="vi-VN" sz="32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vi-VN" sz="32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đi</a:t>
              </a:r>
              <a:r>
                <a:rPr kumimoji="0" lang="en-US" altLang="vi-VN" sz="32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vi-VN" sz="32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tham</a:t>
              </a:r>
              <a:r>
                <a:rPr kumimoji="0" lang="en-US" altLang="vi-VN" sz="32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vi-VN" sz="32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quan</a:t>
              </a:r>
              <a:r>
                <a:rPr kumimoji="0" lang="en-US" altLang="vi-VN" sz="32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, du </a:t>
              </a:r>
              <a:r>
                <a:rPr kumimoji="0" lang="en-US" altLang="vi-VN" sz="32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lịch</a:t>
              </a:r>
              <a:r>
                <a:rPr kumimoji="0" lang="en-US" altLang="vi-VN" sz="32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 ở </a:t>
              </a:r>
              <a:r>
                <a:rPr kumimoji="0" lang="en-US" altLang="vi-VN" sz="32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đâu</a:t>
              </a:r>
              <a:r>
                <a:rPr kumimoji="0" lang="en-US" altLang="vi-VN" sz="32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? </a:t>
              </a:r>
              <a:r>
                <a:rPr kumimoji="0" lang="en-US" altLang="vi-VN" sz="32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Địa</a:t>
              </a:r>
              <a:r>
                <a:rPr kumimoji="0" lang="en-US" altLang="vi-VN" sz="32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vi-VN" sz="32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phương</a:t>
              </a:r>
              <a:r>
                <a:rPr kumimoji="0" lang="en-US" altLang="vi-VN" sz="32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vi-VN" sz="32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chúng</a:t>
              </a:r>
              <a:r>
                <a:rPr kumimoji="0" lang="en-US" altLang="vi-VN" sz="32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vi-VN" sz="32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em</a:t>
              </a:r>
              <a:r>
                <a:rPr kumimoji="0" lang="en-US" altLang="vi-VN" sz="32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vi-VN" sz="32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có</a:t>
              </a:r>
              <a:r>
                <a:rPr kumimoji="0" lang="en-US" altLang="vi-VN" sz="32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vi-VN" sz="32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rất</a:t>
              </a:r>
              <a:r>
                <a:rPr kumimoji="0" lang="en-US" altLang="vi-VN" sz="32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vi-VN" sz="32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nhiều</a:t>
              </a:r>
              <a:r>
                <a:rPr kumimoji="0" lang="en-US" altLang="vi-VN" sz="32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vi-VN" sz="32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địa</a:t>
              </a:r>
              <a:r>
                <a:rPr kumimoji="0" lang="en-US" altLang="vi-VN" sz="32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vi-VN" sz="32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điểm</a:t>
              </a:r>
              <a:r>
                <a:rPr kumimoji="0" lang="en-US" altLang="vi-VN" sz="32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vi-VN" sz="32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thú</a:t>
              </a:r>
              <a:r>
                <a:rPr kumimoji="0" lang="en-US" altLang="vi-VN" sz="32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vi-VN" sz="32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vị</a:t>
              </a:r>
              <a:r>
                <a:rPr kumimoji="0" lang="en-US" altLang="vi-VN" sz="32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vi-VN" sz="32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như</a:t>
              </a:r>
              <a:r>
                <a:rPr kumimoji="0" lang="en-US" altLang="vi-VN" sz="32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 : </a:t>
              </a:r>
              <a:r>
                <a:rPr kumimoji="0" lang="en-US" altLang="vi-VN" sz="32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Đại</a:t>
              </a:r>
              <a:r>
                <a:rPr kumimoji="0" lang="en-US" altLang="vi-VN" sz="32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vi-VN" sz="32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Nội</a:t>
              </a:r>
              <a:r>
                <a:rPr kumimoji="0" lang="en-US" altLang="vi-VN" sz="32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, </a:t>
              </a:r>
              <a:r>
                <a:rPr kumimoji="0" lang="en-US" altLang="vi-VN" sz="32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Chùa</a:t>
              </a:r>
              <a:r>
                <a:rPr kumimoji="0" lang="en-US" altLang="vi-VN" sz="32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vi-VN" sz="32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Thiên</a:t>
              </a:r>
              <a:r>
                <a:rPr kumimoji="0" lang="en-US" altLang="vi-VN" sz="32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vi-VN" sz="32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Mụ</a:t>
              </a:r>
              <a:r>
                <a:rPr kumimoji="0" lang="en-US" altLang="vi-VN" sz="32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, </a:t>
              </a:r>
              <a:r>
                <a:rPr kumimoji="0" lang="en-US" altLang="vi-VN" sz="32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Lăng</a:t>
              </a:r>
              <a:r>
                <a:rPr kumimoji="0" lang="en-US" altLang="vi-VN" sz="32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vi-VN" sz="32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Tự</a:t>
              </a:r>
              <a:r>
                <a:rPr kumimoji="0" lang="en-US" altLang="vi-VN" sz="32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vi-VN" sz="32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Đức</a:t>
              </a:r>
              <a:r>
                <a:rPr kumimoji="0" lang="en-US" altLang="vi-VN" sz="32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, </a:t>
              </a:r>
              <a:r>
                <a:rPr kumimoji="0" lang="en-US" altLang="vi-VN" sz="32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Lăng</a:t>
              </a:r>
              <a:r>
                <a:rPr kumimoji="0" lang="en-US" altLang="vi-VN" sz="32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vi-VN" sz="32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Khải</a:t>
              </a:r>
              <a:r>
                <a:rPr kumimoji="0" lang="en-US" altLang="vi-VN" sz="32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vi-VN" sz="32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Định</a:t>
              </a:r>
              <a:r>
                <a:rPr kumimoji="0" lang="en-US" altLang="vi-VN" sz="32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, </a:t>
              </a:r>
              <a:r>
                <a:rPr kumimoji="0" lang="en-US" altLang="vi-VN" sz="32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Đền</a:t>
              </a:r>
              <a:r>
                <a:rPr kumimoji="0" lang="en-US" altLang="vi-VN" sz="32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 Huyền </a:t>
              </a:r>
              <a:r>
                <a:rPr kumimoji="0" lang="en-US" altLang="vi-VN" sz="32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Trân</a:t>
              </a:r>
              <a:r>
                <a:rPr kumimoji="0" lang="en-US" altLang="vi-VN" sz="32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vi-VN" sz="32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Công</a:t>
              </a:r>
              <a:r>
                <a:rPr kumimoji="0" lang="en-US" altLang="vi-VN" sz="32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vi-VN" sz="32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Chúa</a:t>
              </a:r>
              <a:r>
                <a:rPr kumimoji="0" lang="en-US" altLang="vi-VN" sz="32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…</a:t>
              </a:r>
              <a:r>
                <a:rPr kumimoji="0" lang="en-US" altLang="vi-VN" sz="32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Cuối</a:t>
              </a:r>
              <a:r>
                <a:rPr kumimoji="0" lang="en-US" altLang="vi-VN" sz="32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vi-VN" sz="32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cùng</a:t>
              </a:r>
              <a:r>
                <a:rPr kumimoji="0" lang="en-US" altLang="vi-VN" sz="32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vi-VN" sz="32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chúng</a:t>
              </a:r>
              <a:r>
                <a:rPr kumimoji="0" lang="en-US" altLang="vi-VN" sz="32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vi-VN" sz="32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em</a:t>
              </a:r>
              <a:r>
                <a:rPr kumimoji="0" lang="en-US" altLang="vi-VN" sz="32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vi-VN" sz="32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quyết</a:t>
              </a:r>
              <a:r>
                <a:rPr kumimoji="0" lang="en-US" altLang="vi-VN" sz="32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vi-VN" sz="32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định</a:t>
              </a:r>
              <a:r>
                <a:rPr kumimoji="0" lang="en-US" altLang="vi-VN" sz="32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vi-VN" sz="32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đi</a:t>
              </a:r>
              <a:r>
                <a:rPr kumimoji="0" lang="en-US" altLang="vi-VN" sz="32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vi-VN" sz="32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tham</a:t>
              </a:r>
              <a:r>
                <a:rPr kumimoji="0" lang="en-US" altLang="vi-VN" sz="32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vi-VN" sz="32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quan</a:t>
              </a:r>
              <a:r>
                <a:rPr kumimoji="0" lang="en-US" altLang="vi-VN" sz="32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vi-VN" sz="32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Đại</a:t>
              </a:r>
              <a:r>
                <a:rPr kumimoji="0" lang="en-US" altLang="vi-VN" sz="32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vi-VN" sz="32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Nội</a:t>
              </a:r>
              <a:r>
                <a:rPr kumimoji="0" lang="en-US" altLang="vi-VN" sz="32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. </a:t>
              </a:r>
              <a:r>
                <a:rPr kumimoji="0" lang="en-US" altLang="vi-VN" sz="32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Chúng</a:t>
              </a:r>
              <a:r>
                <a:rPr kumimoji="0" lang="en-US" altLang="vi-VN" sz="32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vi-VN" sz="32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em</a:t>
              </a:r>
              <a:r>
                <a:rPr kumimoji="0" lang="en-US" altLang="vi-VN" sz="32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vi-VN" sz="32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phân</a:t>
              </a:r>
              <a:r>
                <a:rPr kumimoji="0" lang="en-US" altLang="vi-VN" sz="32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vi-VN" sz="32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công</a:t>
              </a:r>
              <a:r>
                <a:rPr kumimoji="0" lang="en-US" altLang="vi-VN" sz="32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vi-VN" sz="32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nhau</a:t>
              </a:r>
              <a:r>
                <a:rPr kumimoji="0" lang="en-US" altLang="vi-VN" sz="32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vi-VN" sz="32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chuẩn</a:t>
              </a:r>
              <a:r>
                <a:rPr kumimoji="0" lang="en-US" altLang="vi-VN" sz="32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vi-VN" sz="32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bị</a:t>
              </a:r>
              <a:r>
                <a:rPr kumimoji="0" lang="en-US" altLang="vi-VN" sz="32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vi-VN" sz="32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đầy</a:t>
              </a:r>
              <a:r>
                <a:rPr kumimoji="0" lang="en-US" altLang="vi-VN" sz="32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vi-VN" sz="32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đủ</a:t>
              </a:r>
              <a:r>
                <a:rPr kumimoji="0" lang="en-US" altLang="vi-VN" sz="32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vi-VN" sz="32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đồ</a:t>
              </a:r>
              <a:r>
                <a:rPr kumimoji="0" lang="en-US" altLang="vi-VN" sz="32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vi-VN" sz="32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dùng</a:t>
              </a:r>
              <a:r>
                <a:rPr kumimoji="0" lang="en-US" altLang="vi-VN" sz="32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vi-VN" sz="32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cho</a:t>
              </a:r>
              <a:r>
                <a:rPr kumimoji="0" lang="en-US" altLang="vi-VN" sz="32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vi-VN" sz="32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cuộc</a:t>
              </a:r>
              <a:r>
                <a:rPr kumimoji="0" lang="en-US" altLang="vi-VN" sz="32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vi-VN" sz="32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tham</a:t>
              </a:r>
              <a:r>
                <a:rPr kumimoji="0" lang="en-US" altLang="vi-VN" sz="32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vi-VN" sz="32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quan</a:t>
              </a:r>
              <a:r>
                <a:rPr kumimoji="0" lang="en-US" altLang="vi-VN" sz="32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vi-VN" sz="32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như</a:t>
              </a:r>
              <a:r>
                <a:rPr kumimoji="0" lang="en-US" altLang="vi-VN" sz="32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 : </a:t>
              </a:r>
              <a:r>
                <a:rPr kumimoji="0" lang="en-US" altLang="vi-VN" sz="32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Đồ</a:t>
              </a:r>
              <a:r>
                <a:rPr kumimoji="0" lang="en-US" altLang="vi-VN" sz="32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vi-VN" sz="32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ăn</a:t>
              </a:r>
              <a:r>
                <a:rPr kumimoji="0" lang="en-US" altLang="vi-VN" sz="32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, </a:t>
              </a:r>
              <a:r>
                <a:rPr kumimoji="0" lang="en-US" altLang="vi-VN" sz="32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nước</a:t>
              </a:r>
              <a:r>
                <a:rPr kumimoji="0" lang="en-US" altLang="vi-VN" sz="32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vi-VN" sz="32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uống</a:t>
              </a:r>
              <a:r>
                <a:rPr kumimoji="0" lang="en-US" altLang="vi-VN" sz="32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… </a:t>
              </a:r>
              <a:r>
                <a:rPr kumimoji="0" lang="en-US" altLang="vi-VN" sz="32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Và</a:t>
              </a:r>
              <a:r>
                <a:rPr kumimoji="0" lang="en-US" altLang="vi-VN" sz="32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vi-VN" sz="32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mỗi</a:t>
              </a:r>
              <a:r>
                <a:rPr kumimoji="0" lang="en-US" altLang="vi-VN" sz="32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vi-VN" sz="32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cá</a:t>
              </a:r>
              <a:r>
                <a:rPr kumimoji="0" lang="en-US" altLang="vi-VN" sz="32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vi-VN" sz="32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nhân</a:t>
              </a:r>
              <a:r>
                <a:rPr kumimoji="0" lang="en-US" altLang="vi-VN" sz="32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vi-VN" sz="32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mang</a:t>
              </a:r>
              <a:r>
                <a:rPr kumimoji="0" lang="en-US" altLang="vi-VN" sz="32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vi-VN" sz="32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theo</a:t>
              </a:r>
              <a:r>
                <a:rPr kumimoji="0" lang="en-US" altLang="vi-VN" sz="32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vi-VN" sz="32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quần</a:t>
              </a:r>
              <a:r>
                <a:rPr kumimoji="0" lang="en-US" altLang="vi-VN" sz="32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vi-VN" sz="32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áo</a:t>
              </a:r>
              <a:r>
                <a:rPr kumimoji="0" lang="en-US" altLang="vi-VN" sz="32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, </a:t>
              </a:r>
              <a:r>
                <a:rPr kumimoji="0" lang="en-US" altLang="vi-VN" sz="32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máy</a:t>
              </a:r>
              <a:r>
                <a:rPr kumimoji="0" lang="en-US" altLang="vi-VN" sz="32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vi-VN" sz="32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ảnh</a:t>
              </a:r>
              <a:r>
                <a:rPr kumimoji="0" lang="en-US" altLang="vi-VN" sz="32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…</a:t>
              </a:r>
              <a:endParaRPr lang="vi-VN" sz="2000" dirty="0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A4EA784-0A1B-4FDA-BF43-F5C89A7E0CA4}"/>
              </a:ext>
            </a:extLst>
          </p:cNvPr>
          <p:cNvGrpSpPr/>
          <p:nvPr/>
        </p:nvGrpSpPr>
        <p:grpSpPr>
          <a:xfrm>
            <a:off x="0" y="334265"/>
            <a:ext cx="3874616" cy="1200329"/>
            <a:chOff x="0" y="334265"/>
            <a:chExt cx="3874616" cy="1200329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1E83E67-92DF-4C1A-9EFE-DF98FE7C0C7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334265"/>
              <a:ext cx="3874616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7200" b="1" dirty="0" err="1">
                  <a:latin typeface="SVN-Dancing Script" panose="02040603050506020204" pitchFamily="18" charset="0"/>
                  <a:cs typeface="Times New Roman" panose="02020603050405020304" pitchFamily="18" charset="0"/>
                </a:rPr>
                <a:t>Gợi</a:t>
              </a:r>
              <a:r>
                <a:rPr lang="en-US" altLang="vi-VN" sz="7200" b="1" dirty="0">
                  <a:latin typeface="SVN-Dancing Script" panose="02040603050506020204" pitchFamily="18" charset="0"/>
                  <a:cs typeface="Times New Roman" panose="02020603050405020304" pitchFamily="18" charset="0"/>
                </a:rPr>
                <a:t> ý</a:t>
              </a:r>
            </a:p>
          </p:txBody>
        </p:sp>
        <p:pic>
          <p:nvPicPr>
            <p:cNvPr id="6" name="图片 33">
              <a:extLst>
                <a:ext uri="{FF2B5EF4-FFF2-40B4-BE49-F238E27FC236}">
                  <a16:creationId xmlns:a16="http://schemas.microsoft.com/office/drawing/2014/main" id="{4BBB36D2-0021-41D5-B95F-26BC4E43B5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305" t="18450" r="20439" b="16744"/>
            <a:stretch/>
          </p:blipFill>
          <p:spPr>
            <a:xfrm rot="2647756">
              <a:off x="2687415" y="487423"/>
              <a:ext cx="872624" cy="8940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077142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FF9B7586-B930-4233-A0CC-EFD04182D9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189" y="2820481"/>
            <a:ext cx="11190996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3600" dirty="0">
                <a:latin typeface="UTM Americana" panose="02040603050506020204" pitchFamily="18" charset="0"/>
                <a:cs typeface="Times New Roman" panose="02020603050405020304" pitchFamily="18" charset="0"/>
              </a:rPr>
              <a:t>- </a:t>
            </a:r>
            <a:r>
              <a:rPr lang="en-US" altLang="vi-VN" sz="3600" dirty="0" err="1">
                <a:latin typeface="UTM Americana" panose="02040603050506020204" pitchFamily="18" charset="0"/>
                <a:cs typeface="Times New Roman" panose="02020603050405020304" pitchFamily="18" charset="0"/>
              </a:rPr>
              <a:t>Bản</a:t>
            </a:r>
            <a:r>
              <a:rPr lang="en-US" altLang="vi-VN" sz="3600" dirty="0">
                <a:latin typeface="UTM American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latin typeface="UTM Americana" panose="02040603050506020204" pitchFamily="18" charset="0"/>
                <a:cs typeface="Times New Roman" panose="02020603050405020304" pitchFamily="18" charset="0"/>
              </a:rPr>
              <a:t>thân</a:t>
            </a:r>
            <a:r>
              <a:rPr lang="en-US" altLang="vi-VN" sz="3600" dirty="0">
                <a:latin typeface="UTM American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latin typeface="UTM Americana" panose="02040603050506020204" pitchFamily="18" charset="0"/>
                <a:cs typeface="Times New Roman" panose="02020603050405020304" pitchFamily="18" charset="0"/>
              </a:rPr>
              <a:t>sẽ</a:t>
            </a:r>
            <a:r>
              <a:rPr lang="en-US" altLang="vi-VN" sz="3600" dirty="0">
                <a:latin typeface="UTM American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latin typeface="UTM Americana" panose="02040603050506020204" pitchFamily="18" charset="0"/>
                <a:cs typeface="Times New Roman" panose="02020603050405020304" pitchFamily="18" charset="0"/>
              </a:rPr>
              <a:t>trưởng</a:t>
            </a:r>
            <a:r>
              <a:rPr lang="en-US" altLang="vi-VN" sz="3600" dirty="0">
                <a:latin typeface="UTM American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latin typeface="UTM Americana" panose="020406030505060202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vi-VN" sz="3600" dirty="0">
                <a:latin typeface="UTM Americana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3600" dirty="0" err="1">
                <a:latin typeface="UTM Americana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3600" dirty="0">
                <a:latin typeface="UTM American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latin typeface="UTM Americana" panose="02040603050506020204" pitchFamily="18" charset="0"/>
                <a:cs typeface="Times New Roman" panose="02020603050405020304" pitchFamily="18" charset="0"/>
              </a:rPr>
              <a:t>lòng</a:t>
            </a:r>
            <a:r>
              <a:rPr lang="en-US" altLang="vi-VN" sz="3600" dirty="0">
                <a:latin typeface="UTM American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latin typeface="UTM Americana" panose="02040603050506020204" pitchFamily="18" charset="0"/>
                <a:cs typeface="Times New Roman" panose="02020603050405020304" pitchFamily="18" charset="0"/>
              </a:rPr>
              <a:t>dũng</a:t>
            </a:r>
            <a:r>
              <a:rPr lang="en-US" altLang="vi-VN" sz="3600" dirty="0">
                <a:latin typeface="UTM American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latin typeface="UTM Americana" panose="02040603050506020204" pitchFamily="18" charset="0"/>
                <a:cs typeface="Times New Roman" panose="02020603050405020304" pitchFamily="18" charset="0"/>
              </a:rPr>
              <a:t>cảm</a:t>
            </a:r>
            <a:r>
              <a:rPr lang="en-US" altLang="vi-VN" sz="3600" dirty="0">
                <a:latin typeface="UTM Americana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3600" dirty="0" err="1">
                <a:latin typeface="UTM Americana" panose="02040603050506020204" pitchFamily="18" charset="0"/>
                <a:cs typeface="Times New Roman" panose="02020603050405020304" pitchFamily="18" charset="0"/>
              </a:rPr>
              <a:t>sự</a:t>
            </a:r>
            <a:r>
              <a:rPr lang="en-US" altLang="vi-VN" sz="3600" dirty="0">
                <a:latin typeface="UTM American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latin typeface="UTM Americana" panose="02040603050506020204" pitchFamily="18" charset="0"/>
                <a:cs typeface="Times New Roman" panose="02020603050405020304" pitchFamily="18" charset="0"/>
              </a:rPr>
              <a:t>hiểu</a:t>
            </a:r>
            <a:r>
              <a:rPr lang="en-US" altLang="vi-VN" sz="3600" dirty="0">
                <a:latin typeface="UTM American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latin typeface="UTM Americana" panose="020406030505060202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vi-VN" sz="3600" dirty="0">
                <a:latin typeface="UTM Americana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3600" dirty="0" err="1">
                <a:latin typeface="UTM Americana" panose="02040603050506020204" pitchFamily="18" charset="0"/>
                <a:cs typeface="Times New Roman" panose="02020603050405020304" pitchFamily="18" charset="0"/>
              </a:rPr>
              <a:t>khả</a:t>
            </a:r>
            <a:r>
              <a:rPr lang="en-US" altLang="vi-VN" sz="3600" dirty="0">
                <a:latin typeface="UTM American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latin typeface="UTM Americana" panose="02040603050506020204" pitchFamily="18" charset="0"/>
                <a:cs typeface="Times New Roman" panose="02020603050405020304" pitchFamily="18" charset="0"/>
              </a:rPr>
              <a:t>năng</a:t>
            </a:r>
            <a:r>
              <a:rPr lang="en-US" altLang="vi-VN" sz="3600" dirty="0">
                <a:latin typeface="UTM American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latin typeface="UTM Americana" panose="02040603050506020204" pitchFamily="18" charset="0"/>
                <a:cs typeface="Times New Roman" panose="02020603050405020304" pitchFamily="18" charset="0"/>
              </a:rPr>
              <a:t>tự</a:t>
            </a:r>
            <a:r>
              <a:rPr lang="en-US" altLang="vi-VN" sz="3600" dirty="0">
                <a:latin typeface="UTM American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latin typeface="UTM Americana" panose="02040603050506020204" pitchFamily="18" charset="0"/>
                <a:cs typeface="Times New Roman" panose="02020603050405020304" pitchFamily="18" charset="0"/>
              </a:rPr>
              <a:t>lập</a:t>
            </a:r>
            <a:r>
              <a:rPr lang="en-US" altLang="vi-VN" sz="3600" dirty="0">
                <a:latin typeface="UTM American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latin typeface="UTM Americana" panose="02040603050506020204" pitchFamily="18" charset="0"/>
                <a:cs typeface="Times New Roman" panose="02020603050405020304" pitchFamily="18" charset="0"/>
              </a:rPr>
              <a:t>vượt</a:t>
            </a:r>
            <a:r>
              <a:rPr lang="en-US" altLang="vi-VN" sz="3600" dirty="0">
                <a:latin typeface="UTM Americana" panose="02040603050506020204" pitchFamily="18" charset="0"/>
                <a:cs typeface="Times New Roman" panose="02020603050405020304" pitchFamily="18" charset="0"/>
              </a:rPr>
              <a:t> qua </a:t>
            </a:r>
            <a:r>
              <a:rPr lang="en-US" altLang="vi-VN" sz="3600" dirty="0" err="1">
                <a:latin typeface="UTM Americana" panose="02040603050506020204" pitchFamily="18" charset="0"/>
                <a:cs typeface="Times New Roman" panose="02020603050405020304" pitchFamily="18" charset="0"/>
              </a:rPr>
              <a:t>khó</a:t>
            </a:r>
            <a:r>
              <a:rPr lang="en-US" altLang="vi-VN" sz="3600" dirty="0">
                <a:latin typeface="UTM American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latin typeface="UTM Americana" panose="02040603050506020204" pitchFamily="18" charset="0"/>
                <a:cs typeface="Times New Roman" panose="02020603050405020304" pitchFamily="18" charset="0"/>
              </a:rPr>
              <a:t>khăn</a:t>
            </a:r>
            <a:r>
              <a:rPr lang="en-US" altLang="vi-VN" sz="3600" dirty="0">
                <a:latin typeface="UTM Americana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3600" dirty="0" err="1">
                <a:latin typeface="UTM Americana" panose="02040603050506020204" pitchFamily="18" charset="0"/>
                <a:cs typeface="Times New Roman" panose="02020603050405020304" pitchFamily="18" charset="0"/>
              </a:rPr>
              <a:t>sự</a:t>
            </a:r>
            <a:r>
              <a:rPr lang="en-US" altLang="vi-VN" sz="3600" dirty="0">
                <a:latin typeface="UTM American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latin typeface="UTM Americana" panose="02040603050506020204" pitchFamily="18" charset="0"/>
                <a:cs typeface="Times New Roman" panose="02020603050405020304" pitchFamily="18" charset="0"/>
              </a:rPr>
              <a:t>tự</a:t>
            </a:r>
            <a:r>
              <a:rPr lang="en-US" altLang="vi-VN" sz="3600" dirty="0">
                <a:latin typeface="UTM Americana" panose="02040603050506020204" pitchFamily="18" charset="0"/>
                <a:cs typeface="Times New Roman" panose="02020603050405020304" pitchFamily="18" charset="0"/>
              </a:rPr>
              <a:t> tin </a:t>
            </a:r>
            <a:r>
              <a:rPr lang="en-US" altLang="vi-VN" sz="3600" dirty="0" err="1">
                <a:latin typeface="UTM Americana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altLang="vi-VN" sz="3600" dirty="0">
                <a:latin typeface="UTM American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latin typeface="UTM Americana" panose="02040603050506020204" pitchFamily="18" charset="0"/>
                <a:cs typeface="Times New Roman" panose="02020603050405020304" pitchFamily="18" charset="0"/>
              </a:rPr>
              <a:t>bản</a:t>
            </a:r>
            <a:r>
              <a:rPr lang="en-US" altLang="vi-VN" sz="3600" dirty="0">
                <a:latin typeface="UTM American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latin typeface="UTM Americana" panose="02040603050506020204" pitchFamily="18" charset="0"/>
                <a:cs typeface="Times New Roman" panose="02020603050405020304" pitchFamily="18" charset="0"/>
              </a:rPr>
              <a:t>thân</a:t>
            </a:r>
            <a:r>
              <a:rPr lang="en-US" altLang="vi-VN" sz="3600" dirty="0">
                <a:latin typeface="UTM Americana" panose="02040603050506020204" pitchFamily="18" charset="0"/>
                <a:cs typeface="Times New Roman" panose="02020603050405020304" pitchFamily="18" charset="0"/>
              </a:rPr>
              <a:t>…</a:t>
            </a:r>
          </a:p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3600" dirty="0">
                <a:latin typeface="UTM Americana" panose="02040603050506020204" pitchFamily="18" charset="0"/>
                <a:cs typeface="Times New Roman" panose="02020603050405020304" pitchFamily="18" charset="0"/>
              </a:rPr>
              <a:t>- </a:t>
            </a:r>
            <a:r>
              <a:rPr lang="en-US" altLang="vi-VN" sz="3600" dirty="0" err="1">
                <a:latin typeface="UTM Americana" panose="02040603050506020204" pitchFamily="18" charset="0"/>
                <a:cs typeface="Times New Roman" panose="02020603050405020304" pitchFamily="18" charset="0"/>
              </a:rPr>
              <a:t>Tình</a:t>
            </a:r>
            <a:r>
              <a:rPr lang="en-US" altLang="vi-VN" sz="3600" dirty="0">
                <a:latin typeface="UTM American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latin typeface="UTM Americana" panose="02040603050506020204" pitchFamily="18" charset="0"/>
                <a:cs typeface="Times New Roman" panose="02020603050405020304" pitchFamily="18" charset="0"/>
              </a:rPr>
              <a:t>cảm</a:t>
            </a:r>
            <a:r>
              <a:rPr lang="en-US" altLang="vi-VN" sz="3600" dirty="0">
                <a:latin typeface="UTM American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latin typeface="UTM Americana" panose="02040603050506020204" pitchFamily="18" charset="0"/>
                <a:cs typeface="Times New Roman" panose="02020603050405020304" pitchFamily="18" charset="0"/>
              </a:rPr>
              <a:t>gia</a:t>
            </a:r>
            <a:r>
              <a:rPr lang="en-US" altLang="vi-VN" sz="3600" dirty="0">
                <a:latin typeface="UTM American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latin typeface="UTM Americana" panose="02040603050506020204" pitchFamily="18" charset="0"/>
                <a:cs typeface="Times New Roman" panose="02020603050405020304" pitchFamily="18" charset="0"/>
              </a:rPr>
              <a:t>đình</a:t>
            </a:r>
            <a:r>
              <a:rPr lang="en-US" altLang="vi-VN" sz="3600" dirty="0">
                <a:latin typeface="UTM Americana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3600" dirty="0" err="1">
                <a:latin typeface="UTM Americana" panose="02040603050506020204" pitchFamily="18" charset="0"/>
                <a:cs typeface="Times New Roman" panose="02020603050405020304" pitchFamily="18" charset="0"/>
              </a:rPr>
              <a:t>bạn</a:t>
            </a:r>
            <a:r>
              <a:rPr lang="en-US" altLang="vi-VN" sz="3600" dirty="0">
                <a:latin typeface="UTM American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latin typeface="UTM Americana" panose="02040603050506020204" pitchFamily="18" charset="0"/>
                <a:cs typeface="Times New Roman" panose="02020603050405020304" pitchFamily="18" charset="0"/>
              </a:rPr>
              <a:t>bè</a:t>
            </a:r>
            <a:r>
              <a:rPr lang="en-US" altLang="vi-VN" sz="3600" dirty="0">
                <a:latin typeface="UTM American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latin typeface="UTM Americana" panose="02040603050506020204" pitchFamily="18" charset="0"/>
                <a:cs typeface="Times New Roman" panose="02020603050405020304" pitchFamily="18" charset="0"/>
              </a:rPr>
              <a:t>thêm</a:t>
            </a:r>
            <a:r>
              <a:rPr lang="en-US" altLang="vi-VN" sz="3600" dirty="0">
                <a:latin typeface="UTM American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latin typeface="UTM Americana" panose="02040603050506020204" pitchFamily="18" charset="0"/>
                <a:cs typeface="Times New Roman" panose="02020603050405020304" pitchFamily="18" charset="0"/>
              </a:rPr>
              <a:t>gắn</a:t>
            </a:r>
            <a:r>
              <a:rPr lang="en-US" altLang="vi-VN" sz="3600" dirty="0">
                <a:latin typeface="UTM American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latin typeface="UTM Americana" panose="02040603050506020204" pitchFamily="18" charset="0"/>
                <a:cs typeface="Times New Roman" panose="02020603050405020304" pitchFamily="18" charset="0"/>
              </a:rPr>
              <a:t>bó</a:t>
            </a:r>
            <a:r>
              <a:rPr lang="en-US" altLang="vi-VN" sz="3600" dirty="0">
                <a:latin typeface="UTM Americana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3600" dirty="0" err="1">
                <a:latin typeface="UTM Americana" panose="02040603050506020204" pitchFamily="18" charset="0"/>
                <a:cs typeface="Times New Roman" panose="02020603050405020304" pitchFamily="18" charset="0"/>
              </a:rPr>
              <a:t>thân</a:t>
            </a:r>
            <a:r>
              <a:rPr lang="en-US" altLang="vi-VN" sz="3600" dirty="0">
                <a:latin typeface="UTM American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latin typeface="UTM Americana" panose="02040603050506020204" pitchFamily="18" charset="0"/>
                <a:cs typeface="Times New Roman" panose="02020603050405020304" pitchFamily="18" charset="0"/>
              </a:rPr>
              <a:t>thiết</a:t>
            </a:r>
            <a:r>
              <a:rPr lang="en-US" altLang="vi-VN" sz="3600" dirty="0">
                <a:latin typeface="UTM Americana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3600" dirty="0" err="1">
                <a:latin typeface="UTM Americana" panose="02040603050506020204" pitchFamily="18" charset="0"/>
                <a:cs typeface="Times New Roman" panose="02020603050405020304" pitchFamily="18" charset="0"/>
              </a:rPr>
              <a:t>Yêu</a:t>
            </a:r>
            <a:r>
              <a:rPr lang="en-US" altLang="vi-VN" sz="3600" dirty="0">
                <a:latin typeface="UTM American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err="1">
                <a:latin typeface="UTM Americana" panose="02040603050506020204" pitchFamily="18" charset="0"/>
                <a:cs typeface="Times New Roman" panose="02020603050405020304" pitchFamily="18" charset="0"/>
              </a:rPr>
              <a:t>mến</a:t>
            </a:r>
            <a:r>
              <a:rPr lang="en-US" altLang="vi-VN" sz="3600">
                <a:latin typeface="UTM Americana" panose="02040603050506020204" pitchFamily="18" charset="0"/>
                <a:cs typeface="Times New Roman" panose="02020603050405020304" pitchFamily="18" charset="0"/>
              </a:rPr>
              <a:t> quê hương</a:t>
            </a:r>
            <a:r>
              <a:rPr lang="en-US" altLang="vi-VN" sz="3600" dirty="0">
                <a:latin typeface="UTM Americana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3600" dirty="0" err="1">
                <a:latin typeface="UTM Americana" panose="020406030505060202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vi-VN" sz="3600" dirty="0">
                <a:latin typeface="UTM American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latin typeface="UTM Americana" panose="020406030505060202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vi-VN" sz="3600" dirty="0">
                <a:latin typeface="UTM American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latin typeface="UTM Americana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3600" dirty="0">
                <a:latin typeface="UTM American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latin typeface="UTM Americana" panose="020406030505060202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vi-VN" sz="3600" dirty="0">
                <a:latin typeface="UTM American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latin typeface="UTM Americana" panose="020406030505060202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vi-VN" sz="3600" dirty="0">
                <a:latin typeface="UTM Americana" panose="02040603050506020204" pitchFamily="18" charset="0"/>
                <a:cs typeface="Times New Roman" panose="02020603050405020304" pitchFamily="18" charset="0"/>
              </a:rPr>
              <a:t>….</a:t>
            </a:r>
          </a:p>
        </p:txBody>
      </p:sp>
      <p:sp>
        <p:nvSpPr>
          <p:cNvPr id="14" name="Text Box 5">
            <a:extLst>
              <a:ext uri="{FF2B5EF4-FFF2-40B4-BE49-F238E27FC236}">
                <a16:creationId xmlns:a16="http://schemas.microsoft.com/office/drawing/2014/main" id="{37C67B81-8F17-4E1D-9A22-0A6E2E5E1B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2902" y="621199"/>
            <a:ext cx="10259776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4000" b="1" dirty="0">
                <a:solidFill>
                  <a:srgbClr val="65932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Sau </a:t>
            </a:r>
            <a:r>
              <a:rPr lang="en-US" altLang="vi-VN" sz="4000" b="1" dirty="0" err="1">
                <a:solidFill>
                  <a:srgbClr val="65932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mỗi</a:t>
            </a:r>
            <a:r>
              <a:rPr lang="en-US" altLang="vi-VN" sz="4000" b="1" dirty="0">
                <a:solidFill>
                  <a:srgbClr val="65932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65932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vi-VN" sz="4000" b="1" dirty="0">
                <a:solidFill>
                  <a:srgbClr val="65932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65932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hành</a:t>
            </a:r>
            <a:r>
              <a:rPr lang="en-US" altLang="vi-VN" sz="4000" b="1" dirty="0">
                <a:solidFill>
                  <a:srgbClr val="65932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65932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vi-VN" sz="4000" b="1" dirty="0">
                <a:solidFill>
                  <a:srgbClr val="65932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4000" b="1" dirty="0" err="1">
                <a:solidFill>
                  <a:srgbClr val="65932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dù</a:t>
            </a:r>
            <a:r>
              <a:rPr lang="en-US" altLang="vi-VN" sz="4000" b="1" dirty="0">
                <a:solidFill>
                  <a:srgbClr val="65932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65932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sz="4000" b="1" dirty="0">
                <a:solidFill>
                  <a:srgbClr val="65932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4000" b="1" dirty="0">
                <a:solidFill>
                  <a:srgbClr val="65932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du </a:t>
            </a:r>
            <a:r>
              <a:rPr lang="en-US" altLang="vi-VN" sz="4000" b="1" dirty="0" err="1">
                <a:solidFill>
                  <a:srgbClr val="65932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lịch</a:t>
            </a:r>
            <a:r>
              <a:rPr lang="en-US" altLang="vi-VN" sz="4000" b="1" dirty="0">
                <a:solidFill>
                  <a:srgbClr val="65932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hay </a:t>
            </a:r>
            <a:r>
              <a:rPr lang="en-US" altLang="vi-VN" sz="4000" b="1" dirty="0" err="1">
                <a:solidFill>
                  <a:srgbClr val="65932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thám</a:t>
            </a:r>
            <a:r>
              <a:rPr lang="en-US" altLang="vi-VN" sz="4000" b="1" dirty="0">
                <a:solidFill>
                  <a:srgbClr val="65932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65932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hiểm</a:t>
            </a:r>
            <a:r>
              <a:rPr lang="en-US" altLang="vi-VN" sz="4000" b="1" dirty="0">
                <a:solidFill>
                  <a:srgbClr val="65932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4000" b="1" dirty="0" err="1">
                <a:solidFill>
                  <a:srgbClr val="65932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vi-VN" sz="4000" b="1" dirty="0">
                <a:solidFill>
                  <a:srgbClr val="65932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65932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mà</a:t>
            </a:r>
            <a:r>
              <a:rPr lang="en-US" altLang="vi-VN" sz="4000" b="1" dirty="0">
                <a:solidFill>
                  <a:srgbClr val="65932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65932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tất</a:t>
            </a:r>
            <a:r>
              <a:rPr lang="en-US" altLang="vi-VN" sz="4000" b="1" dirty="0">
                <a:solidFill>
                  <a:srgbClr val="65932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65932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</a:t>
            </a:r>
            <a:r>
              <a:rPr lang="en-US" altLang="vi-VN" sz="4000" b="1" dirty="0">
                <a:solidFill>
                  <a:srgbClr val="65932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65932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vi-VN" sz="4000" b="1" dirty="0">
                <a:solidFill>
                  <a:srgbClr val="65932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 </a:t>
            </a:r>
            <a:r>
              <a:rPr lang="en-US" altLang="vi-VN" sz="4000" b="1" dirty="0" err="1">
                <a:solidFill>
                  <a:srgbClr val="65932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vi-VN" sz="4000" b="1" dirty="0">
                <a:solidFill>
                  <a:srgbClr val="65932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65932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vi-VN" sz="4000" b="1" dirty="0">
                <a:solidFill>
                  <a:srgbClr val="65932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65932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sz="4000" b="1" dirty="0">
                <a:solidFill>
                  <a:srgbClr val="65932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65932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gì</a:t>
            </a:r>
            <a:r>
              <a:rPr lang="en-US" altLang="vi-VN" sz="4000" b="1" dirty="0">
                <a:solidFill>
                  <a:srgbClr val="65932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草地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1" y="0"/>
            <a:ext cx="12191153" cy="6697133"/>
          </a:xfrm>
          <a:prstGeom prst="rect">
            <a:avLst/>
          </a:prstGeom>
        </p:spPr>
      </p:pic>
      <p:pic>
        <p:nvPicPr>
          <p:cNvPr id="9" name="图片 8" descr="草地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78453" cy="6690360"/>
          </a:xfrm>
          <a:prstGeom prst="rect">
            <a:avLst/>
          </a:prstGeom>
        </p:spPr>
      </p:pic>
      <p:pic>
        <p:nvPicPr>
          <p:cNvPr id="7" name="图片 6" descr="草地6"/>
          <p:cNvPicPr>
            <a:picLocks noChangeAspect="1"/>
          </p:cNvPicPr>
          <p:nvPr userDrawn="1"/>
        </p:nvPicPr>
        <p:blipFill>
          <a:blip r:embed="rId5"/>
          <a:srcRect t="22386" b="9672"/>
          <a:stretch>
            <a:fillRect/>
          </a:stretch>
        </p:blipFill>
        <p:spPr>
          <a:xfrm>
            <a:off x="-12699" y="-25400"/>
            <a:ext cx="12204700" cy="4440767"/>
          </a:xfrm>
          <a:prstGeom prst="rect">
            <a:avLst/>
          </a:prstGeom>
        </p:spPr>
      </p:pic>
      <p:pic>
        <p:nvPicPr>
          <p:cNvPr id="12" name="图片 11" descr="草地4"/>
          <p:cNvPicPr>
            <a:picLocks noChangeAspect="1"/>
          </p:cNvPicPr>
          <p:nvPr/>
        </p:nvPicPr>
        <p:blipFill>
          <a:blip r:embed="rId6"/>
          <a:srcRect b="16456"/>
          <a:stretch>
            <a:fillRect/>
          </a:stretch>
        </p:blipFill>
        <p:spPr>
          <a:xfrm>
            <a:off x="-31976" y="1255183"/>
            <a:ext cx="12178453" cy="5588847"/>
          </a:xfrm>
          <a:prstGeom prst="rect">
            <a:avLst/>
          </a:prstGeom>
        </p:spPr>
      </p:pic>
      <p:pic>
        <p:nvPicPr>
          <p:cNvPr id="5" name="图片 4" descr="C:/Users/Administrator/AppData/Local/Temp/picturecompress_20211013160152/output_1.pngoutput_1"/>
          <p:cNvPicPr>
            <a:picLocks noChangeAspect="1"/>
          </p:cNvPicPr>
          <p:nvPr/>
        </p:nvPicPr>
        <p:blipFill>
          <a:blip r:embed="rId7"/>
          <a:srcRect b="8229"/>
          <a:stretch>
            <a:fillRect/>
          </a:stretch>
        </p:blipFill>
        <p:spPr>
          <a:xfrm>
            <a:off x="-771899" y="464234"/>
            <a:ext cx="6966959" cy="6393766"/>
          </a:xfrm>
          <a:prstGeom prst="rect">
            <a:avLst/>
          </a:prstGeom>
        </p:spPr>
      </p:pic>
      <p:pic>
        <p:nvPicPr>
          <p:cNvPr id="4" name="图片 3" descr="C:/Users/Administrator/AppData/Local/Temp/picturecompress_20211013160122/output_1.pngoutput_1"/>
          <p:cNvPicPr>
            <a:picLocks noChangeAspect="1"/>
          </p:cNvPicPr>
          <p:nvPr/>
        </p:nvPicPr>
        <p:blipFill>
          <a:blip r:embed="rId8"/>
          <a:srcRect t="48496"/>
          <a:stretch>
            <a:fillRect/>
          </a:stretch>
        </p:blipFill>
        <p:spPr>
          <a:xfrm>
            <a:off x="-45523" y="3394710"/>
            <a:ext cx="12192000" cy="3449320"/>
          </a:xfrm>
          <a:prstGeom prst="rect">
            <a:avLst/>
          </a:prstGeom>
        </p:spPr>
      </p:pic>
      <p:sp>
        <p:nvSpPr>
          <p:cNvPr id="27" name="TextBox 4">
            <a:extLst>
              <a:ext uri="{FF2B5EF4-FFF2-40B4-BE49-F238E27FC236}">
                <a16:creationId xmlns:a16="http://schemas.microsoft.com/office/drawing/2014/main" id="{B76BAB5C-A19D-49E7-AB9C-E62FDCC82C5B}"/>
              </a:ext>
            </a:extLst>
          </p:cNvPr>
          <p:cNvSpPr txBox="1"/>
          <p:nvPr/>
        </p:nvSpPr>
        <p:spPr>
          <a:xfrm>
            <a:off x="5157623" y="1393850"/>
            <a:ext cx="4971115" cy="3046917"/>
          </a:xfrm>
          <a:prstGeom prst="rect">
            <a:avLst/>
          </a:prstGeom>
          <a:noFill/>
        </p:spPr>
        <p:txBody>
          <a:bodyPr wrap="square" lIns="91375" tIns="45685" rIns="91375" bIns="45685" numCol="1" rtlCol="0">
            <a:spAutoFit/>
          </a:bodyPr>
          <a:lstStyle>
            <a:defPPr>
              <a:defRPr lang="zh-CN"/>
            </a:defPPr>
            <a:lvl1pPr algn="ctr">
              <a:defRPr sz="4000" b="1">
                <a:gradFill flip="none" rotWithShape="1">
                  <a:gsLst>
                    <a:gs pos="0">
                      <a:srgbClr val="FBD04E">
                        <a:lumMod val="65000"/>
                        <a:lumOff val="35000"/>
                      </a:srgbClr>
                    </a:gs>
                    <a:gs pos="51000">
                      <a:srgbClr val="B87600">
                        <a:lumMod val="98000"/>
                        <a:lumOff val="2000"/>
                      </a:srgbClr>
                    </a:gs>
                    <a:gs pos="78000">
                      <a:srgbClr val="F4CF68">
                        <a:lumMod val="90000"/>
                        <a:lumOff val="10000"/>
                      </a:srgbClr>
                    </a:gs>
                    <a:gs pos="28000">
                      <a:srgbClr val="F4CF68">
                        <a:lumMod val="93000"/>
                        <a:lumOff val="7000"/>
                      </a:srgbClr>
                    </a:gs>
                    <a:gs pos="100000">
                      <a:srgbClr val="FBD04E">
                        <a:lumMod val="64000"/>
                        <a:lumOff val="36000"/>
                      </a:srgbClr>
                    </a:gs>
                  </a:gsLst>
                  <a:lin ang="2700000" scaled="1"/>
                  <a:tileRect/>
                </a:gradFill>
                <a:effectLst>
                  <a:outerShdw blurRad="317500" dist="38100" dir="2700000" algn="tl" rotWithShape="0">
                    <a:prstClr val="black">
                      <a:alpha val="59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defTabSz="913530">
              <a:defRPr/>
            </a:pPr>
            <a:r>
              <a:rPr lang="en-US" altLang="zh-CN" sz="9600" kern="0" dirty="0">
                <a:ln w="28575">
                  <a:solidFill>
                    <a:srgbClr val="FFFFFF"/>
                  </a:solidFill>
                </a:ln>
                <a:solidFill>
                  <a:srgbClr val="659323"/>
                </a:solidFill>
                <a:effectLst>
                  <a:outerShdw blurRad="63500" sx="102000" sy="102000" algn="ctr" rotWithShape="0">
                    <a:srgbClr val="000000">
                      <a:lumMod val="50000"/>
                      <a:lumOff val="50000"/>
                      <a:alpha val="40000"/>
                    </a:srgbClr>
                  </a:outerShdw>
                  <a:reflection blurRad="6350" stA="60000" endA="900" endPos="60000" dist="29997" dir="5400000" sy="-100000" algn="bl" rotWithShape="0"/>
                </a:effectLst>
                <a:latin typeface="UTM Avo" panose="02040603050506020204" pitchFamily="18" charset="0"/>
                <a:ea typeface="思源黑体 CN Heavy" panose="020B0A00000000000000" charset="-122"/>
              </a:rPr>
              <a:t>KHỞI ĐỘNG</a:t>
            </a:r>
            <a:endParaRPr lang="zh-CN" altLang="en-US" sz="9600" kern="0" dirty="0">
              <a:ln w="28575">
                <a:solidFill>
                  <a:srgbClr val="FFFFFF"/>
                </a:solidFill>
              </a:ln>
              <a:solidFill>
                <a:srgbClr val="659323"/>
              </a:solidFill>
              <a:effectLst>
                <a:outerShdw blurRad="63500" sx="102000" sy="102000" algn="ctr" rotWithShape="0">
                  <a:srgbClr val="000000">
                    <a:lumMod val="50000"/>
                    <a:lumOff val="50000"/>
                    <a:alpha val="40000"/>
                  </a:srgbClr>
                </a:outerShdw>
                <a:reflection blurRad="6350" stA="60000" endA="900" endPos="60000" dist="29997" dir="5400000" sy="-100000" algn="bl" rotWithShape="0"/>
              </a:effectLst>
              <a:latin typeface="UTM Avo" panose="02040603050506020204" pitchFamily="18" charset="0"/>
              <a:ea typeface="思源黑体 CN Heavy" panose="020B0A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/>
          <p:cNvGrpSpPr/>
          <p:nvPr/>
        </p:nvGrpSpPr>
        <p:grpSpPr>
          <a:xfrm>
            <a:off x="887788" y="1199051"/>
            <a:ext cx="3751945" cy="1488924"/>
            <a:chOff x="6304547" y="1530636"/>
            <a:chExt cx="1925053" cy="1116693"/>
          </a:xfrm>
        </p:grpSpPr>
        <p:sp>
          <p:nvSpPr>
            <p:cNvPr id="20" name="圆角矩形 19"/>
            <p:cNvSpPr/>
            <p:nvPr/>
          </p:nvSpPr>
          <p:spPr>
            <a:xfrm>
              <a:off x="6400800" y="1530636"/>
              <a:ext cx="1828800" cy="1116693"/>
            </a:xfrm>
            <a:prstGeom prst="roundRect">
              <a:avLst>
                <a:gd name="adj" fmla="val 2032"/>
              </a:avLst>
            </a:prstGeom>
            <a:noFill/>
            <a:ln>
              <a:solidFill>
                <a:srgbClr val="25431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endParaRPr lang="zh-CN" altLang="en-US" sz="3200" dirty="0">
                <a:solidFill>
                  <a:prstClr val="white"/>
                </a:solidFill>
                <a:latin typeface="Calibri" panose="020F0502020204030204"/>
                <a:ea typeface="思源黑体 CN" panose="020B0500000000000000" pitchFamily="34" charset="-122"/>
              </a:endParaRPr>
            </a:p>
          </p:txBody>
        </p:sp>
        <p:sp>
          <p:nvSpPr>
            <p:cNvPr id="21" name="TextBox 28"/>
            <p:cNvSpPr txBox="1">
              <a:spLocks noChangeArrowheads="1"/>
            </p:cNvSpPr>
            <p:nvPr/>
          </p:nvSpPr>
          <p:spPr bwMode="auto">
            <a:xfrm>
              <a:off x="6304547" y="1530636"/>
              <a:ext cx="1925053" cy="101721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 lIns="123971" tIns="61985" rIns="123971" bIns="61985">
              <a:spAutoFit/>
            </a:bodyPr>
            <a:lstStyle/>
            <a:p>
              <a:pPr algn="ctr" defTabSz="1239489">
                <a:defRPr/>
              </a:pPr>
              <a:r>
                <a:rPr lang="en-US" altLang="zh-CN" sz="8000" b="1" dirty="0" err="1">
                  <a:solidFill>
                    <a:srgbClr val="254312"/>
                  </a:solidFill>
                  <a:latin typeface="SVN-Dancing Script" panose="02040603050506020204" pitchFamily="18" charset="0"/>
                  <a:ea typeface="思源黑体 CN" panose="020B0500000000000000" pitchFamily="34" charset="-122"/>
                </a:rPr>
                <a:t>Dặn</a:t>
              </a:r>
              <a:r>
                <a:rPr lang="en-US" altLang="zh-CN" sz="8000" b="1" dirty="0">
                  <a:solidFill>
                    <a:srgbClr val="254312"/>
                  </a:solidFill>
                  <a:latin typeface="SVN-Dancing Script" panose="02040603050506020204" pitchFamily="18" charset="0"/>
                  <a:ea typeface="思源黑体 CN" panose="020B0500000000000000" pitchFamily="34" charset="-122"/>
                </a:rPr>
                <a:t> </a:t>
              </a:r>
              <a:r>
                <a:rPr lang="en-US" altLang="zh-CN" sz="8000" b="1" dirty="0" err="1">
                  <a:solidFill>
                    <a:srgbClr val="254312"/>
                  </a:solidFill>
                  <a:latin typeface="SVN-Dancing Script" panose="02040603050506020204" pitchFamily="18" charset="0"/>
                  <a:ea typeface="思源黑体 CN" panose="020B0500000000000000" pitchFamily="34" charset="-122"/>
                </a:rPr>
                <a:t>dò</a:t>
              </a:r>
              <a:endParaRPr lang="en-US" altLang="zh-CN" sz="8000" b="1" dirty="0">
                <a:solidFill>
                  <a:srgbClr val="254312"/>
                </a:solidFill>
                <a:latin typeface="SVN-Dancing Script" panose="02040603050506020204" pitchFamily="18" charset="0"/>
                <a:ea typeface="思源黑体 CN" panose="020B0500000000000000" pitchFamily="34" charset="-122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0424B0A0-1576-46ED-B45E-9378BFAE5C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87974"/>
            <a:ext cx="6742760" cy="4170025"/>
          </a:xfrm>
          <a:prstGeom prst="rect">
            <a:avLst/>
          </a:prstGeom>
        </p:spPr>
      </p:pic>
      <p:pic>
        <p:nvPicPr>
          <p:cNvPr id="6" name="图片 1" descr="C:/Users/Administrator/AppData/Local/Temp/picturecompress_20211013162840/output_1.pngoutput_1">
            <a:extLst>
              <a:ext uri="{FF2B5EF4-FFF2-40B4-BE49-F238E27FC236}">
                <a16:creationId xmlns:a16="http://schemas.microsoft.com/office/drawing/2014/main" id="{74557F27-7576-4648-8BF4-D5CBBE71DE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62973">
            <a:off x="10427117" y="-1058"/>
            <a:ext cx="1754190" cy="1754190"/>
          </a:xfrm>
          <a:prstGeom prst="rect">
            <a:avLst/>
          </a:prstGeom>
        </p:spPr>
      </p:pic>
      <p:sp>
        <p:nvSpPr>
          <p:cNvPr id="8" name="TextBox 28">
            <a:extLst>
              <a:ext uri="{FF2B5EF4-FFF2-40B4-BE49-F238E27FC236}">
                <a16:creationId xmlns:a16="http://schemas.microsoft.com/office/drawing/2014/main" id="{C573EAE3-ED2F-4900-8577-38690AEE42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5971" y="1581456"/>
            <a:ext cx="6476883" cy="114084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123971" tIns="61985" rIns="123971" bIns="61985">
            <a:spAutoFit/>
          </a:bodyPr>
          <a:lstStyle/>
          <a:p>
            <a:pPr algn="ctr" defTabSz="1239489">
              <a:defRPr/>
            </a:pPr>
            <a:r>
              <a:rPr lang="en-US" altLang="zh-CN" sz="6600" b="1" dirty="0" err="1">
                <a:solidFill>
                  <a:srgbClr val="254312"/>
                </a:solidFill>
                <a:latin typeface="SVN-Dancing Script" panose="02040603050506020204" pitchFamily="18" charset="0"/>
                <a:ea typeface="思源黑体 CN" panose="020B0500000000000000" pitchFamily="34" charset="-122"/>
              </a:rPr>
              <a:t>Hoàn</a:t>
            </a:r>
            <a:r>
              <a:rPr lang="en-US" altLang="zh-CN" sz="6600" b="1" dirty="0">
                <a:solidFill>
                  <a:srgbClr val="254312"/>
                </a:solidFill>
                <a:latin typeface="SVN-Dancing Script" panose="02040603050506020204" pitchFamily="18" charset="0"/>
                <a:ea typeface="思源黑体 CN" panose="020B0500000000000000" pitchFamily="34" charset="-122"/>
              </a:rPr>
              <a:t> </a:t>
            </a:r>
            <a:r>
              <a:rPr lang="en-US" altLang="zh-CN" sz="6600" b="1" dirty="0" err="1">
                <a:solidFill>
                  <a:srgbClr val="254312"/>
                </a:solidFill>
                <a:latin typeface="SVN-Dancing Script" panose="02040603050506020204" pitchFamily="18" charset="0"/>
                <a:ea typeface="思源黑体 CN" panose="020B0500000000000000" pitchFamily="34" charset="-122"/>
              </a:rPr>
              <a:t>thành</a:t>
            </a:r>
            <a:r>
              <a:rPr lang="en-US" altLang="zh-CN" sz="6600" b="1" dirty="0">
                <a:solidFill>
                  <a:srgbClr val="254312"/>
                </a:solidFill>
                <a:latin typeface="SVN-Dancing Script" panose="02040603050506020204" pitchFamily="18" charset="0"/>
                <a:ea typeface="思源黑体 CN" panose="020B0500000000000000" pitchFamily="34" charset="-122"/>
              </a:rPr>
              <a:t> </a:t>
            </a:r>
            <a:r>
              <a:rPr lang="en-US" altLang="zh-CN" sz="6600" b="1" dirty="0" err="1">
                <a:solidFill>
                  <a:srgbClr val="254312"/>
                </a:solidFill>
                <a:latin typeface="SVN-Dancing Script" panose="02040603050506020204" pitchFamily="18" charset="0"/>
                <a:ea typeface="思源黑体 CN" panose="020B0500000000000000" pitchFamily="34" charset="-122"/>
              </a:rPr>
              <a:t>bài</a:t>
            </a:r>
            <a:r>
              <a:rPr lang="en-US" altLang="zh-CN" sz="6600" b="1" dirty="0">
                <a:solidFill>
                  <a:srgbClr val="254312"/>
                </a:solidFill>
                <a:latin typeface="SVN-Dancing Script" panose="02040603050506020204" pitchFamily="18" charset="0"/>
                <a:ea typeface="思源黑体 CN" panose="020B0500000000000000" pitchFamily="34" charset="-122"/>
              </a:rPr>
              <a:t> </a:t>
            </a:r>
            <a:r>
              <a:rPr lang="en-US" altLang="zh-CN" sz="6600" b="1" dirty="0" err="1">
                <a:solidFill>
                  <a:srgbClr val="254312"/>
                </a:solidFill>
                <a:latin typeface="SVN-Dancing Script" panose="02040603050506020204" pitchFamily="18" charset="0"/>
                <a:ea typeface="思源黑体 CN" panose="020B0500000000000000" pitchFamily="34" charset="-122"/>
              </a:rPr>
              <a:t>tập</a:t>
            </a:r>
            <a:endParaRPr lang="en-US" altLang="zh-CN" sz="6600" b="1" dirty="0">
              <a:solidFill>
                <a:srgbClr val="254312"/>
              </a:solidFill>
              <a:latin typeface="SVN-Dancing Script" panose="02040603050506020204" pitchFamily="18" charset="0"/>
              <a:ea typeface="思源黑体 CN" panose="020B0500000000000000" pitchFamily="34" charset="-122"/>
            </a:endParaRPr>
          </a:p>
        </p:txBody>
      </p:sp>
      <p:sp>
        <p:nvSpPr>
          <p:cNvPr id="9" name="TextBox 28">
            <a:extLst>
              <a:ext uri="{FF2B5EF4-FFF2-40B4-BE49-F238E27FC236}">
                <a16:creationId xmlns:a16="http://schemas.microsoft.com/office/drawing/2014/main" id="{68C875C9-F357-480D-8DD1-4C89775C3E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94805" y="2870519"/>
            <a:ext cx="6476883" cy="114084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123971" tIns="61985" rIns="123971" bIns="61985">
            <a:spAutoFit/>
          </a:bodyPr>
          <a:lstStyle/>
          <a:p>
            <a:pPr algn="ctr" defTabSz="1239489">
              <a:defRPr/>
            </a:pPr>
            <a:r>
              <a:rPr lang="en-US" altLang="zh-CN" sz="6600" b="1" dirty="0" err="1">
                <a:solidFill>
                  <a:srgbClr val="254312"/>
                </a:solidFill>
                <a:latin typeface="SVN-Dancing Script" panose="02040603050506020204" pitchFamily="18" charset="0"/>
                <a:ea typeface="思源黑体 CN" panose="020B0500000000000000" pitchFamily="34" charset="-122"/>
              </a:rPr>
              <a:t>Chuẩn</a:t>
            </a:r>
            <a:r>
              <a:rPr lang="en-US" altLang="zh-CN" sz="6600" b="1" dirty="0">
                <a:solidFill>
                  <a:srgbClr val="254312"/>
                </a:solidFill>
                <a:latin typeface="SVN-Dancing Script" panose="02040603050506020204" pitchFamily="18" charset="0"/>
                <a:ea typeface="思源黑体 CN" panose="020B0500000000000000" pitchFamily="34" charset="-122"/>
              </a:rPr>
              <a:t> </a:t>
            </a:r>
            <a:r>
              <a:rPr lang="en-US" altLang="zh-CN" sz="6600" b="1" dirty="0" err="1">
                <a:solidFill>
                  <a:srgbClr val="254312"/>
                </a:solidFill>
                <a:latin typeface="SVN-Dancing Script" panose="02040603050506020204" pitchFamily="18" charset="0"/>
                <a:ea typeface="思源黑体 CN" panose="020B0500000000000000" pitchFamily="34" charset="-122"/>
              </a:rPr>
              <a:t>bị</a:t>
            </a:r>
            <a:r>
              <a:rPr lang="en-US" altLang="zh-CN" sz="6600" b="1" dirty="0">
                <a:solidFill>
                  <a:srgbClr val="254312"/>
                </a:solidFill>
                <a:latin typeface="SVN-Dancing Script" panose="02040603050506020204" pitchFamily="18" charset="0"/>
                <a:ea typeface="思源黑体 CN" panose="020B0500000000000000" pitchFamily="34" charset="-122"/>
              </a:rPr>
              <a:t> </a:t>
            </a:r>
            <a:r>
              <a:rPr lang="en-US" altLang="zh-CN" sz="6600" b="1" dirty="0" err="1">
                <a:solidFill>
                  <a:srgbClr val="254312"/>
                </a:solidFill>
                <a:latin typeface="SVN-Dancing Script" panose="02040603050506020204" pitchFamily="18" charset="0"/>
                <a:ea typeface="思源黑体 CN" panose="020B0500000000000000" pitchFamily="34" charset="-122"/>
              </a:rPr>
              <a:t>bài</a:t>
            </a:r>
            <a:r>
              <a:rPr lang="en-US" altLang="zh-CN" sz="6600" b="1" dirty="0">
                <a:solidFill>
                  <a:srgbClr val="254312"/>
                </a:solidFill>
                <a:latin typeface="SVN-Dancing Script" panose="02040603050506020204" pitchFamily="18" charset="0"/>
                <a:ea typeface="思源黑体 CN" panose="020B0500000000000000" pitchFamily="34" charset="-122"/>
              </a:rPr>
              <a:t> </a:t>
            </a:r>
            <a:r>
              <a:rPr lang="en-US" altLang="zh-CN" sz="6600" b="1" dirty="0" err="1">
                <a:solidFill>
                  <a:srgbClr val="254312"/>
                </a:solidFill>
                <a:latin typeface="SVN-Dancing Script" panose="02040603050506020204" pitchFamily="18" charset="0"/>
                <a:ea typeface="思源黑体 CN" panose="020B0500000000000000" pitchFamily="34" charset="-122"/>
              </a:rPr>
              <a:t>mới</a:t>
            </a:r>
            <a:endParaRPr lang="en-US" altLang="zh-CN" sz="6600" b="1" dirty="0">
              <a:solidFill>
                <a:srgbClr val="254312"/>
              </a:solidFill>
              <a:latin typeface="SVN-Dancing Script" panose="02040603050506020204" pitchFamily="18" charset="0"/>
              <a:ea typeface="思源黑体 CN" panose="020B0500000000000000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草地6"/>
          <p:cNvPicPr>
            <a:picLocks noChangeAspect="1"/>
          </p:cNvPicPr>
          <p:nvPr/>
        </p:nvPicPr>
        <p:blipFill>
          <a:blip r:embed="rId3"/>
          <a:srcRect b="19962"/>
          <a:stretch>
            <a:fillRect/>
          </a:stretch>
        </p:blipFill>
        <p:spPr>
          <a:xfrm>
            <a:off x="-847" y="1336887"/>
            <a:ext cx="12192000" cy="5360247"/>
          </a:xfrm>
          <a:prstGeom prst="rect">
            <a:avLst/>
          </a:prstGeom>
        </p:spPr>
      </p:pic>
      <p:pic>
        <p:nvPicPr>
          <p:cNvPr id="8" name="图片 7" descr="草地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0"/>
            <a:ext cx="12191153" cy="6697133"/>
          </a:xfrm>
          <a:prstGeom prst="rect">
            <a:avLst/>
          </a:prstGeom>
        </p:spPr>
      </p:pic>
      <p:pic>
        <p:nvPicPr>
          <p:cNvPr id="12" name="图片 11" descr="草地4"/>
          <p:cNvPicPr>
            <a:picLocks noChangeAspect="1"/>
          </p:cNvPicPr>
          <p:nvPr/>
        </p:nvPicPr>
        <p:blipFill>
          <a:blip r:embed="rId5"/>
          <a:srcRect b="16456"/>
          <a:stretch>
            <a:fillRect/>
          </a:stretch>
        </p:blipFill>
        <p:spPr>
          <a:xfrm>
            <a:off x="12700" y="1269154"/>
            <a:ext cx="12178453" cy="5588847"/>
          </a:xfrm>
          <a:prstGeom prst="rect">
            <a:avLst/>
          </a:prstGeom>
        </p:spPr>
      </p:pic>
      <p:pic>
        <p:nvPicPr>
          <p:cNvPr id="9" name="图片 8" descr="草地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00" y="6773"/>
            <a:ext cx="12178453" cy="6690360"/>
          </a:xfrm>
          <a:prstGeom prst="rect">
            <a:avLst/>
          </a:prstGeom>
        </p:spPr>
      </p:pic>
      <p:pic>
        <p:nvPicPr>
          <p:cNvPr id="3" name="图片 2" descr="千库网_春天夏天四季春夏旅游旅行外出活动自驾游_元素编号13056854"/>
          <p:cNvPicPr>
            <a:picLocks noChangeAspect="1"/>
          </p:cNvPicPr>
          <p:nvPr/>
        </p:nvPicPr>
        <p:blipFill>
          <a:blip r:embed="rId7"/>
          <a:srcRect b="20855"/>
          <a:stretch>
            <a:fillRect/>
          </a:stretch>
        </p:blipFill>
        <p:spPr>
          <a:xfrm>
            <a:off x="7158261" y="2863522"/>
            <a:ext cx="5078791" cy="4019878"/>
          </a:xfrm>
          <a:prstGeom prst="rect">
            <a:avLst/>
          </a:prstGeom>
        </p:spPr>
      </p:pic>
      <p:pic>
        <p:nvPicPr>
          <p:cNvPr id="15" name="图片 14" descr="千库网_帐篷免扣png_元素编号121703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3212160" y="4682489"/>
            <a:ext cx="3074796" cy="1812714"/>
          </a:xfrm>
          <a:prstGeom prst="rect">
            <a:avLst/>
          </a:prstGeom>
        </p:spPr>
      </p:pic>
      <p:pic>
        <p:nvPicPr>
          <p:cNvPr id="2" name="图片 1" descr="千库网_春天春季踏青出游放风筝_元素编号13044806"/>
          <p:cNvPicPr>
            <a:picLocks noChangeAspect="1"/>
          </p:cNvPicPr>
          <p:nvPr/>
        </p:nvPicPr>
        <p:blipFill>
          <a:blip r:embed="rId9"/>
          <a:srcRect b="5274"/>
          <a:stretch>
            <a:fillRect/>
          </a:stretch>
        </p:blipFill>
        <p:spPr>
          <a:xfrm>
            <a:off x="-846" y="2720341"/>
            <a:ext cx="4296833" cy="4141047"/>
          </a:xfrm>
          <a:prstGeom prst="rect">
            <a:avLst/>
          </a:prstGeom>
        </p:spPr>
      </p:pic>
      <p:sp>
        <p:nvSpPr>
          <p:cNvPr id="16" name="圆角矩形 15"/>
          <p:cNvSpPr/>
          <p:nvPr/>
        </p:nvSpPr>
        <p:spPr>
          <a:xfrm>
            <a:off x="2116714" y="1230321"/>
            <a:ext cx="8628283" cy="2833256"/>
          </a:xfrm>
          <a:prstGeom prst="roundRect">
            <a:avLst/>
          </a:prstGeom>
          <a:gradFill>
            <a:gsLst>
              <a:gs pos="0">
                <a:srgbClr val="599CD1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0">
                  <a:schemeClr val="accent1">
                    <a:lumMod val="45000"/>
                    <a:lumOff val="55000"/>
                  </a:schemeClr>
                </a:gs>
                <a:gs pos="100000">
                  <a:schemeClr val="bg1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思源黑体 CN"/>
              <a:cs typeface="+mn-cs"/>
            </a:endParaRPr>
          </a:p>
        </p:txBody>
      </p:sp>
      <p:sp>
        <p:nvSpPr>
          <p:cNvPr id="10" name="TextBox 4"/>
          <p:cNvSpPr txBox="1"/>
          <p:nvPr/>
        </p:nvSpPr>
        <p:spPr>
          <a:xfrm>
            <a:off x="2147569" y="1311488"/>
            <a:ext cx="8628283" cy="2308254"/>
          </a:xfrm>
          <a:prstGeom prst="rect">
            <a:avLst/>
          </a:prstGeom>
          <a:noFill/>
        </p:spPr>
        <p:txBody>
          <a:bodyPr wrap="square" lIns="91375" tIns="45685" rIns="91375" bIns="45685" numCol="1" rtlCol="0">
            <a:spAutoFit/>
          </a:bodyPr>
          <a:lstStyle>
            <a:defPPr>
              <a:defRPr lang="zh-CN"/>
            </a:defPPr>
            <a:lvl1pPr algn="ctr">
              <a:defRPr sz="4000" b="1">
                <a:gradFill flip="none" rotWithShape="1">
                  <a:gsLst>
                    <a:gs pos="0">
                      <a:srgbClr val="FBD04E">
                        <a:lumMod val="65000"/>
                        <a:lumOff val="35000"/>
                      </a:srgbClr>
                    </a:gs>
                    <a:gs pos="51000">
                      <a:srgbClr val="B87600">
                        <a:lumMod val="98000"/>
                        <a:lumOff val="2000"/>
                      </a:srgbClr>
                    </a:gs>
                    <a:gs pos="78000">
                      <a:srgbClr val="F4CF68">
                        <a:lumMod val="90000"/>
                        <a:lumOff val="10000"/>
                      </a:srgbClr>
                    </a:gs>
                    <a:gs pos="28000">
                      <a:srgbClr val="F4CF68">
                        <a:lumMod val="93000"/>
                        <a:lumOff val="7000"/>
                      </a:srgbClr>
                    </a:gs>
                    <a:gs pos="100000">
                      <a:srgbClr val="FBD04E">
                        <a:lumMod val="64000"/>
                        <a:lumOff val="36000"/>
                      </a:srgbClr>
                    </a:gs>
                  </a:gsLst>
                  <a:lin ang="2700000" scaled="1"/>
                  <a:tileRect/>
                </a:gradFill>
                <a:effectLst>
                  <a:outerShdw blurRad="317500" dist="38100" dir="2700000" algn="tl" rotWithShape="0">
                    <a:prstClr val="black">
                      <a:alpha val="59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defTabSz="9135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0" cap="none" spc="800" normalizeH="0" baseline="0" noProof="0" dirty="0">
                <a:ln w="57150">
                  <a:solidFill>
                    <a:schemeClr val="bg1"/>
                  </a:solidFill>
                </a:ln>
                <a:solidFill>
                  <a:srgbClr val="599CD1"/>
                </a:solidFill>
                <a:effectLst>
                  <a:outerShdw blurRad="63500" sx="102000" sy="102000" algn="ctr" rotWithShape="0">
                    <a:srgbClr val="000000">
                      <a:lumMod val="50000"/>
                      <a:lumOff val="50000"/>
                      <a:alpha val="40000"/>
                    </a:srgbClr>
                  </a:outerShdw>
                  <a:reflection blurRad="6350" stA="60000" endA="900" endPos="60000" dist="29997" dir="5400000" sy="-100000" algn="bl" rotWithShape="0"/>
                </a:effectLst>
                <a:uLnTx/>
                <a:uFillTx/>
                <a:latin typeface="UTM Avo" panose="02040603050506020204" pitchFamily="18" charset="0"/>
                <a:ea typeface="思源黑体 CN Heavy" panose="020B0A00000000000000" charset="-122"/>
                <a:cs typeface="+mn-cs"/>
              </a:rPr>
              <a:t>CHÚC CÁC EM HỌC TỐT</a:t>
            </a:r>
            <a:endParaRPr kumimoji="0" lang="zh-CN" altLang="en-US" sz="7200" b="1" i="0" u="none" strike="noStrike" kern="0" cap="none" spc="800" normalizeH="0" baseline="0" noProof="0" dirty="0">
              <a:ln w="57150">
                <a:solidFill>
                  <a:schemeClr val="bg1"/>
                </a:solidFill>
              </a:ln>
              <a:solidFill>
                <a:srgbClr val="599CD1"/>
              </a:solidFill>
              <a:effectLst>
                <a:outerShdw blurRad="63500" sx="102000" sy="102000" algn="ctr" rotWithShape="0">
                  <a:srgbClr val="000000">
                    <a:lumMod val="50000"/>
                    <a:lumOff val="50000"/>
                    <a:alpha val="40000"/>
                  </a:srgbClr>
                </a:outerShdw>
                <a:reflection blurRad="6350" stA="60000" endA="900" endPos="60000" dist="29997" dir="5400000" sy="-100000" algn="bl" rotWithShape="0"/>
              </a:effectLst>
              <a:uLnTx/>
              <a:uFillTx/>
              <a:latin typeface="UTM Avo" panose="02040603050506020204" pitchFamily="18" charset="0"/>
              <a:ea typeface="思源黑体 CN Heavy" panose="020B0A00000000000000" charset="-122"/>
              <a:cs typeface="+mn-cs"/>
            </a:endParaRPr>
          </a:p>
        </p:txBody>
      </p:sp>
      <p:pic>
        <p:nvPicPr>
          <p:cNvPr id="17" name="图片 16" descr="草地3"/>
          <p:cNvPicPr>
            <a:picLocks noChangeAspect="1"/>
          </p:cNvPicPr>
          <p:nvPr/>
        </p:nvPicPr>
        <p:blipFill>
          <a:blip r:embed="rId10"/>
          <a:srcRect l="40883" t="6408" r="8360" b="65362"/>
          <a:stretch>
            <a:fillRect/>
          </a:stretch>
        </p:blipFill>
        <p:spPr>
          <a:xfrm>
            <a:off x="8661603" y="-1005040"/>
            <a:ext cx="5957993" cy="1820333"/>
          </a:xfrm>
          <a:prstGeom prst="rect">
            <a:avLst/>
          </a:prstGeom>
        </p:spPr>
      </p:pic>
      <p:pic>
        <p:nvPicPr>
          <p:cNvPr id="14" name="图片 13" descr="千库网_蓝色卡通飞机交通工具_元素编号12804870"/>
          <p:cNvPicPr>
            <a:picLocks noChangeAspect="1"/>
          </p:cNvPicPr>
          <p:nvPr/>
        </p:nvPicPr>
        <p:blipFill>
          <a:blip r:embed="rId11"/>
          <a:srcRect t="17139" b="16339"/>
          <a:stretch>
            <a:fillRect/>
          </a:stretch>
        </p:blipFill>
        <p:spPr>
          <a:xfrm>
            <a:off x="589079" y="561764"/>
            <a:ext cx="2941320" cy="1956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6484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9" descr="图片1">
            <a:extLst>
              <a:ext uri="{FF2B5EF4-FFF2-40B4-BE49-F238E27FC236}">
                <a16:creationId xmlns:a16="http://schemas.microsoft.com/office/drawing/2014/main" id="{D0B1CB94-074E-4642-BEF0-5C8768752B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2880" y="-210950"/>
            <a:ext cx="12618720" cy="727989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E11F0853-99DC-43FA-8BC8-05D32B3FDD80}"/>
              </a:ext>
            </a:extLst>
          </p:cNvPr>
          <p:cNvGrpSpPr/>
          <p:nvPr/>
        </p:nvGrpSpPr>
        <p:grpSpPr>
          <a:xfrm>
            <a:off x="1297186" y="532682"/>
            <a:ext cx="9999171" cy="2423327"/>
            <a:chOff x="182011" y="-156090"/>
            <a:chExt cx="15240444" cy="3165101"/>
          </a:xfrm>
        </p:grpSpPr>
        <p:sp>
          <p:nvSpPr>
            <p:cNvPr id="4" name="Rectangle 1">
              <a:extLst>
                <a:ext uri="{FF2B5EF4-FFF2-40B4-BE49-F238E27FC236}">
                  <a16:creationId xmlns:a16="http://schemas.microsoft.com/office/drawing/2014/main" id="{4AF2953E-835A-49E5-8B79-F818C7487E84}"/>
                </a:ext>
              </a:extLst>
            </p:cNvPr>
            <p:cNvSpPr/>
            <p:nvPr/>
          </p:nvSpPr>
          <p:spPr>
            <a:xfrm>
              <a:off x="182011" y="-156090"/>
              <a:ext cx="15195822" cy="3165101"/>
            </a:xfrm>
            <a:custGeom>
              <a:avLst/>
              <a:gdLst>
                <a:gd name="connsiteX0" fmla="*/ 0 w 9969895"/>
                <a:gd name="connsiteY0" fmla="*/ 0 h 2423327"/>
                <a:gd name="connsiteX1" fmla="*/ 9969895 w 9969895"/>
                <a:gd name="connsiteY1" fmla="*/ 0 h 2423327"/>
                <a:gd name="connsiteX2" fmla="*/ 9969895 w 9969895"/>
                <a:gd name="connsiteY2" fmla="*/ 2423327 h 2423327"/>
                <a:gd name="connsiteX3" fmla="*/ 0 w 9969895"/>
                <a:gd name="connsiteY3" fmla="*/ 2423327 h 2423327"/>
                <a:gd name="connsiteX4" fmla="*/ 0 w 9969895"/>
                <a:gd name="connsiteY4" fmla="*/ 0 h 2423327"/>
                <a:gd name="connsiteX0" fmla="*/ 0 w 9969895"/>
                <a:gd name="connsiteY0" fmla="*/ 0 h 2423327"/>
                <a:gd name="connsiteX1" fmla="*/ 9969895 w 9969895"/>
                <a:gd name="connsiteY1" fmla="*/ 0 h 2423327"/>
                <a:gd name="connsiteX2" fmla="*/ 9969895 w 9969895"/>
                <a:gd name="connsiteY2" fmla="*/ 2423327 h 2423327"/>
                <a:gd name="connsiteX3" fmla="*/ 0 w 9969895"/>
                <a:gd name="connsiteY3" fmla="*/ 2423327 h 2423327"/>
                <a:gd name="connsiteX4" fmla="*/ 0 w 9969895"/>
                <a:gd name="connsiteY4" fmla="*/ 0 h 2423327"/>
                <a:gd name="connsiteX0" fmla="*/ 0 w 9969895"/>
                <a:gd name="connsiteY0" fmla="*/ 0 h 2423327"/>
                <a:gd name="connsiteX1" fmla="*/ 9969895 w 9969895"/>
                <a:gd name="connsiteY1" fmla="*/ 0 h 2423327"/>
                <a:gd name="connsiteX2" fmla="*/ 9969895 w 9969895"/>
                <a:gd name="connsiteY2" fmla="*/ 2423327 h 2423327"/>
                <a:gd name="connsiteX3" fmla="*/ 0 w 9969895"/>
                <a:gd name="connsiteY3" fmla="*/ 2423327 h 2423327"/>
                <a:gd name="connsiteX4" fmla="*/ 0 w 9969895"/>
                <a:gd name="connsiteY4" fmla="*/ 0 h 2423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969895" h="2423327" fill="none" extrusionOk="0">
                  <a:moveTo>
                    <a:pt x="0" y="0"/>
                  </a:moveTo>
                  <a:cubicBezTo>
                    <a:pt x="3489123" y="-32517"/>
                    <a:pt x="5471280" y="547317"/>
                    <a:pt x="9969895" y="0"/>
                  </a:cubicBezTo>
                  <a:cubicBezTo>
                    <a:pt x="9749940" y="573643"/>
                    <a:pt x="9776460" y="1675837"/>
                    <a:pt x="9969895" y="2423327"/>
                  </a:cubicBezTo>
                  <a:cubicBezTo>
                    <a:pt x="5550550" y="2092934"/>
                    <a:pt x="2211928" y="1677183"/>
                    <a:pt x="0" y="2423327"/>
                  </a:cubicBezTo>
                  <a:cubicBezTo>
                    <a:pt x="99120" y="1501767"/>
                    <a:pt x="127758" y="626746"/>
                    <a:pt x="0" y="0"/>
                  </a:cubicBezTo>
                  <a:close/>
                </a:path>
                <a:path w="9969895" h="2423327" stroke="0" extrusionOk="0">
                  <a:moveTo>
                    <a:pt x="0" y="0"/>
                  </a:moveTo>
                  <a:cubicBezTo>
                    <a:pt x="4805601" y="-86001"/>
                    <a:pt x="8285919" y="-256830"/>
                    <a:pt x="9969895" y="0"/>
                  </a:cubicBezTo>
                  <a:cubicBezTo>
                    <a:pt x="9806503" y="213585"/>
                    <a:pt x="10085969" y="1454795"/>
                    <a:pt x="9969895" y="2423327"/>
                  </a:cubicBezTo>
                  <a:cubicBezTo>
                    <a:pt x="6787276" y="2332728"/>
                    <a:pt x="2491840" y="2812470"/>
                    <a:pt x="0" y="2423327"/>
                  </a:cubicBezTo>
                  <a:cubicBezTo>
                    <a:pt x="38667" y="1734629"/>
                    <a:pt x="86199" y="1268031"/>
                    <a:pt x="0" y="0"/>
                  </a:cubicBezTo>
                  <a:close/>
                </a:path>
                <a:path w="9969895" h="2423327" fill="none" stroke="0" extrusionOk="0">
                  <a:moveTo>
                    <a:pt x="0" y="0"/>
                  </a:moveTo>
                  <a:cubicBezTo>
                    <a:pt x="3579347" y="-250912"/>
                    <a:pt x="6199693" y="144140"/>
                    <a:pt x="9969895" y="0"/>
                  </a:cubicBezTo>
                  <a:cubicBezTo>
                    <a:pt x="9823407" y="522718"/>
                    <a:pt x="9968122" y="1764281"/>
                    <a:pt x="9969895" y="2423327"/>
                  </a:cubicBezTo>
                  <a:cubicBezTo>
                    <a:pt x="5005343" y="1420802"/>
                    <a:pt x="2750707" y="1914325"/>
                    <a:pt x="0" y="2423327"/>
                  </a:cubicBezTo>
                  <a:cubicBezTo>
                    <a:pt x="-16655" y="1600535"/>
                    <a:pt x="-10344" y="458780"/>
                    <a:pt x="0" y="0"/>
                  </a:cubicBezTo>
                  <a:close/>
                </a:path>
                <a:path w="9969895" h="2423327" fill="none" stroke="0" extrusionOk="0">
                  <a:moveTo>
                    <a:pt x="0" y="0"/>
                  </a:moveTo>
                  <a:cubicBezTo>
                    <a:pt x="3742025" y="-78717"/>
                    <a:pt x="5730661" y="696193"/>
                    <a:pt x="9969895" y="0"/>
                  </a:cubicBezTo>
                  <a:cubicBezTo>
                    <a:pt x="9669382" y="484040"/>
                    <a:pt x="9883503" y="1727635"/>
                    <a:pt x="9969895" y="2423327"/>
                  </a:cubicBezTo>
                  <a:cubicBezTo>
                    <a:pt x="5401228" y="1942827"/>
                    <a:pt x="2288983" y="1536946"/>
                    <a:pt x="0" y="2423327"/>
                  </a:cubicBezTo>
                  <a:cubicBezTo>
                    <a:pt x="111796" y="1497457"/>
                    <a:pt x="53490" y="521610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9969895"/>
                        <a:gd name="connsiteY0" fmla="*/ 0 h 1752791"/>
                        <a:gd name="connsiteX1" fmla="*/ 9969895 w 9969895"/>
                        <a:gd name="connsiteY1" fmla="*/ 0 h 1752791"/>
                        <a:gd name="connsiteX2" fmla="*/ 9969895 w 9969895"/>
                        <a:gd name="connsiteY2" fmla="*/ 1752791 h 1752791"/>
                        <a:gd name="connsiteX3" fmla="*/ 0 w 9969895"/>
                        <a:gd name="connsiteY3" fmla="*/ 1752791 h 1752791"/>
                        <a:gd name="connsiteX4" fmla="*/ 0 w 9969895"/>
                        <a:gd name="connsiteY4" fmla="*/ 0 h 1752791"/>
                        <a:gd name="connsiteX0" fmla="*/ 0 w 9969895"/>
                        <a:gd name="connsiteY0" fmla="*/ 0 h 1752791"/>
                        <a:gd name="connsiteX1" fmla="*/ 9969895 w 9969895"/>
                        <a:gd name="connsiteY1" fmla="*/ 0 h 1752791"/>
                        <a:gd name="connsiteX2" fmla="*/ 9969895 w 9969895"/>
                        <a:gd name="connsiteY2" fmla="*/ 1752791 h 1752791"/>
                        <a:gd name="connsiteX3" fmla="*/ 0 w 9969895"/>
                        <a:gd name="connsiteY3" fmla="*/ 1752791 h 1752791"/>
                        <a:gd name="connsiteX4" fmla="*/ 0 w 9969895"/>
                        <a:gd name="connsiteY4" fmla="*/ 0 h 175279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969895" h="1752791" fill="none" extrusionOk="0">
                          <a:moveTo>
                            <a:pt x="0" y="0"/>
                          </a:moveTo>
                          <a:cubicBezTo>
                            <a:pt x="3367322" y="-72862"/>
                            <a:pt x="5547340" y="306256"/>
                            <a:pt x="9969895" y="0"/>
                          </a:cubicBezTo>
                          <a:cubicBezTo>
                            <a:pt x="9807855" y="360404"/>
                            <a:pt x="9884716" y="1233980"/>
                            <a:pt x="9969895" y="1752791"/>
                          </a:cubicBezTo>
                          <a:cubicBezTo>
                            <a:pt x="5493182" y="1534993"/>
                            <a:pt x="2225903" y="1237421"/>
                            <a:pt x="0" y="1752791"/>
                          </a:cubicBezTo>
                          <a:cubicBezTo>
                            <a:pt x="75014" y="1138439"/>
                            <a:pt x="55574" y="394698"/>
                            <a:pt x="0" y="0"/>
                          </a:cubicBezTo>
                          <a:close/>
                        </a:path>
                        <a:path w="9969895" h="1752791" stroke="0" extrusionOk="0">
                          <a:moveTo>
                            <a:pt x="0" y="0"/>
                          </a:moveTo>
                          <a:cubicBezTo>
                            <a:pt x="4533756" y="-120422"/>
                            <a:pt x="7886404" y="-141304"/>
                            <a:pt x="9969895" y="0"/>
                          </a:cubicBezTo>
                          <a:cubicBezTo>
                            <a:pt x="9855683" y="187940"/>
                            <a:pt x="10007876" y="1134504"/>
                            <a:pt x="9969895" y="1752791"/>
                          </a:cubicBezTo>
                          <a:cubicBezTo>
                            <a:pt x="6633410" y="1678437"/>
                            <a:pt x="2272203" y="1946474"/>
                            <a:pt x="0" y="1752791"/>
                          </a:cubicBezTo>
                          <a:cubicBezTo>
                            <a:pt x="83963" y="1262890"/>
                            <a:pt x="85880" y="865954"/>
                            <a:pt x="0" y="0"/>
                          </a:cubicBezTo>
                          <a:close/>
                        </a:path>
                        <a:path w="9969895" h="1752791" fill="none" stroke="0" extrusionOk="0">
                          <a:moveTo>
                            <a:pt x="0" y="0"/>
                          </a:moveTo>
                          <a:cubicBezTo>
                            <a:pt x="3694005" y="-110433"/>
                            <a:pt x="5885986" y="-17090"/>
                            <a:pt x="9969895" y="0"/>
                          </a:cubicBezTo>
                          <a:cubicBezTo>
                            <a:pt x="9787937" y="308053"/>
                            <a:pt x="9967559" y="1342608"/>
                            <a:pt x="9969895" y="1752791"/>
                          </a:cubicBezTo>
                          <a:cubicBezTo>
                            <a:pt x="4862184" y="1343561"/>
                            <a:pt x="2525659" y="1231817"/>
                            <a:pt x="0" y="1752791"/>
                          </a:cubicBezTo>
                          <a:cubicBezTo>
                            <a:pt x="57713" y="1192574"/>
                            <a:pt x="26632" y="336012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*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39C5C45-D8F9-4217-AA0D-449581BC92B9}"/>
                </a:ext>
              </a:extLst>
            </p:cNvPr>
            <p:cNvSpPr txBox="1"/>
            <p:nvPr/>
          </p:nvSpPr>
          <p:spPr>
            <a:xfrm>
              <a:off x="435237" y="214935"/>
              <a:ext cx="14987218" cy="22109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4400" b="1" u="sng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altLang="en-US" sz="4400" b="1" u="sng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 1</a:t>
              </a:r>
              <a:r>
                <a:rPr lang="en-US" altLang="en-US" sz="4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vi-VN" altLang="en-US" sz="40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chemeClr val="accent4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Sông nào sóng nước </a:t>
              </a:r>
              <a:r>
                <a:rPr lang="vi-VN" altLang="en-US" sz="4000" b="1" kern="0" spc="-15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chemeClr val="accent4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hữu tình</a:t>
              </a:r>
              <a:endParaRPr lang="en-US" altLang="en-US" sz="4000" b="1" kern="0" spc="-150">
                <a:ln w="13462">
                  <a:solidFill>
                    <a:prstClr val="white"/>
                  </a:solidFill>
                  <a:prstDash val="solid"/>
                </a:ln>
                <a:solidFill>
                  <a:schemeClr val="accent4"/>
                </a:solidFill>
                <a:effectLst>
                  <a:outerShdw dist="38100" dir="2700000" algn="bl" rotWithShape="0">
                    <a:srgbClr val="5B9BD5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en-US" sz="4000" b="1" kern="0" spc="-15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chemeClr val="accent4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Ngát </a:t>
              </a:r>
              <a:r>
                <a:rPr lang="vi-VN" altLang="en-US" sz="40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chemeClr val="accent4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thơm xứ Huế thần kinh mơ màng?</a:t>
              </a:r>
              <a:endParaRPr kumimoji="0" lang="en-US" altLang="en-US" sz="4000" b="1" i="0" u="none" strike="noStrike" kern="0" cap="none" spc="-15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schemeClr val="accent4"/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3031733-1152-4BA7-95A8-A4EE51EF8AB5}"/>
              </a:ext>
            </a:extLst>
          </p:cNvPr>
          <p:cNvGrpSpPr/>
          <p:nvPr/>
        </p:nvGrpSpPr>
        <p:grpSpPr>
          <a:xfrm>
            <a:off x="659106" y="2930565"/>
            <a:ext cx="4961694" cy="1290663"/>
            <a:chOff x="693004" y="2887341"/>
            <a:chExt cx="4961694" cy="1290663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7F203320-2810-459A-A033-4C36D94D2657}"/>
                </a:ext>
              </a:extLst>
            </p:cNvPr>
            <p:cNvGrpSpPr/>
            <p:nvPr/>
          </p:nvGrpSpPr>
          <p:grpSpPr>
            <a:xfrm>
              <a:off x="693004" y="2887341"/>
              <a:ext cx="4961694" cy="1290663"/>
              <a:chOff x="5408004" y="2138352"/>
              <a:chExt cx="4961694" cy="1290663"/>
            </a:xfrm>
          </p:grpSpPr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99D244AF-BA19-4F0E-98A7-6C5158F418F0}"/>
                  </a:ext>
                </a:extLst>
              </p:cNvPr>
              <p:cNvSpPr/>
              <p:nvPr/>
            </p:nvSpPr>
            <p:spPr>
              <a:xfrm>
                <a:off x="6095999" y="2163796"/>
                <a:ext cx="4273699" cy="1162712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rgbClr val="FF4620"/>
                </a:solidFill>
              </a:ln>
              <a:effectLst>
                <a:outerShdw blurRad="88900" dist="38100" dir="16200000" rotWithShape="0">
                  <a:srgbClr val="FF4620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7531825E-842A-4D0A-8039-839368635F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408004" y="2138352"/>
                <a:ext cx="1276161" cy="1290663"/>
              </a:xfrm>
              <a:prstGeom prst="rect">
                <a:avLst/>
              </a:prstGeom>
            </p:spPr>
          </p:pic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D603898-827B-44D5-BE76-EB3F2D22A297}"/>
                </a:ext>
              </a:extLst>
            </p:cNvPr>
            <p:cNvSpPr txBox="1"/>
            <p:nvPr/>
          </p:nvSpPr>
          <p:spPr>
            <a:xfrm>
              <a:off x="1884434" y="3075056"/>
              <a:ext cx="3173623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40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Sông</a:t>
              </a:r>
              <a:r>
                <a:rPr lang="en-US" altLang="en-US" sz="40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40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Hồng</a:t>
              </a:r>
              <a:endParaRPr kumimoji="0" lang="en-US" altLang="en-US" sz="4000" b="1" i="0" strike="noStrike" kern="0" cap="none" spc="-15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BF083B2-9E25-44FB-AEB3-EF1D20EB8AAE}"/>
              </a:ext>
            </a:extLst>
          </p:cNvPr>
          <p:cNvGrpSpPr/>
          <p:nvPr/>
        </p:nvGrpSpPr>
        <p:grpSpPr>
          <a:xfrm>
            <a:off x="5973315" y="2816175"/>
            <a:ext cx="4810193" cy="1400861"/>
            <a:chOff x="806277" y="4584522"/>
            <a:chExt cx="4810193" cy="1400861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8C967F02-C3FB-48BE-B38B-309883383787}"/>
                </a:ext>
              </a:extLst>
            </p:cNvPr>
            <p:cNvGrpSpPr/>
            <p:nvPr/>
          </p:nvGrpSpPr>
          <p:grpSpPr>
            <a:xfrm>
              <a:off x="806277" y="4584522"/>
              <a:ext cx="4810193" cy="1400861"/>
              <a:chOff x="5015732" y="3396781"/>
              <a:chExt cx="4810193" cy="1400861"/>
            </a:xfrm>
          </p:grpSpPr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7B122457-A35D-45FA-BF49-2C60F6A28C4A}"/>
                  </a:ext>
                </a:extLst>
              </p:cNvPr>
              <p:cNvSpPr/>
              <p:nvPr/>
            </p:nvSpPr>
            <p:spPr>
              <a:xfrm>
                <a:off x="5535478" y="3511171"/>
                <a:ext cx="4290447" cy="1152207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rgbClr val="FFC50E"/>
                </a:solidFill>
              </a:ln>
              <a:effectLst>
                <a:outerShdw blurRad="50800" dist="38100" dir="16200000" rotWithShape="0">
                  <a:srgbClr val="FFC50E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BA73445E-5220-4627-A50B-21A042FFABB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716" r="58214" b="79914"/>
              <a:stretch/>
            </p:blipFill>
            <p:spPr>
              <a:xfrm>
                <a:off x="5015732" y="3396781"/>
                <a:ext cx="1385564" cy="1400861"/>
              </a:xfrm>
              <a:prstGeom prst="rect">
                <a:avLst/>
              </a:prstGeom>
            </p:spPr>
          </p:pic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D8067B7-B4FE-47F8-A0D2-77A74C9F7C02}"/>
                </a:ext>
              </a:extLst>
            </p:cNvPr>
            <p:cNvSpPr txBox="1"/>
            <p:nvPr/>
          </p:nvSpPr>
          <p:spPr>
            <a:xfrm>
              <a:off x="1884433" y="4921072"/>
              <a:ext cx="3173623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40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Sông</a:t>
              </a:r>
              <a:r>
                <a:rPr lang="en-US" altLang="en-US" sz="40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40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Hương</a:t>
              </a:r>
              <a:endParaRPr kumimoji="0" lang="en-US" altLang="en-US" sz="4000" b="1" i="0" strike="noStrike" kern="0" cap="none" spc="-15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8ED3EC1-83AC-4EF1-88FF-8D55F6C7EE85}"/>
              </a:ext>
            </a:extLst>
          </p:cNvPr>
          <p:cNvGrpSpPr/>
          <p:nvPr/>
        </p:nvGrpSpPr>
        <p:grpSpPr>
          <a:xfrm>
            <a:off x="598222" y="4448286"/>
            <a:ext cx="5065415" cy="1570786"/>
            <a:chOff x="5839736" y="2656407"/>
            <a:chExt cx="5065415" cy="1570786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A88EB8CD-3533-4249-8F4B-6441BBB87BBE}"/>
                </a:ext>
              </a:extLst>
            </p:cNvPr>
            <p:cNvGrpSpPr/>
            <p:nvPr/>
          </p:nvGrpSpPr>
          <p:grpSpPr>
            <a:xfrm>
              <a:off x="5839736" y="2656407"/>
              <a:ext cx="5065415" cy="1570786"/>
              <a:chOff x="6400748" y="2343644"/>
              <a:chExt cx="5065415" cy="1570786"/>
            </a:xfrm>
          </p:grpSpPr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8D8C5825-B3A3-46C5-9EF1-3850E4227E24}"/>
                  </a:ext>
                </a:extLst>
              </p:cNvPr>
              <p:cNvSpPr/>
              <p:nvPr/>
            </p:nvSpPr>
            <p:spPr>
              <a:xfrm>
                <a:off x="7192464" y="2497248"/>
                <a:ext cx="4273699" cy="1162712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rgbClr val="B9DE43"/>
                </a:solidFill>
              </a:ln>
              <a:effectLst>
                <a:outerShdw blurRad="50800" dist="38100" dir="16200000" rotWithShape="0">
                  <a:srgbClr val="B9DE43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1DC282DD-1D82-48B3-9D42-A8CAA10DB05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r="50703"/>
              <a:stretch/>
            </p:blipFill>
            <p:spPr>
              <a:xfrm>
                <a:off x="6400748" y="2343644"/>
                <a:ext cx="1487889" cy="1570786"/>
              </a:xfrm>
              <a:prstGeom prst="rect">
                <a:avLst/>
              </a:prstGeom>
            </p:spPr>
          </p:pic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A32F3FD-EFA1-47E8-BD40-D6DF121A83ED}"/>
                </a:ext>
              </a:extLst>
            </p:cNvPr>
            <p:cNvSpPr txBox="1"/>
            <p:nvPr/>
          </p:nvSpPr>
          <p:spPr>
            <a:xfrm>
              <a:off x="7043024" y="2966472"/>
              <a:ext cx="377120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</a:t>
              </a:r>
              <a:r>
                <a:rPr lang="en-US" altLang="en-US" sz="40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ông</a:t>
              </a:r>
              <a:r>
                <a:rPr lang="en-US" altLang="en-US" sz="40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40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Hàn</a:t>
              </a:r>
              <a:endParaRPr kumimoji="0" lang="en-US" altLang="en-US" sz="4000" b="1" i="0" strike="noStrike" kern="0" cap="none" spc="-15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B451A0E-9D8F-498F-BDB0-54A45D183D57}"/>
              </a:ext>
            </a:extLst>
          </p:cNvPr>
          <p:cNvGrpSpPr/>
          <p:nvPr/>
        </p:nvGrpSpPr>
        <p:grpSpPr>
          <a:xfrm>
            <a:off x="6035986" y="4515401"/>
            <a:ext cx="5260371" cy="1570786"/>
            <a:chOff x="6184260" y="4383397"/>
            <a:chExt cx="4929064" cy="1570786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0F2F579-8BEF-4E56-8AED-5A4208D2B04B}"/>
                </a:ext>
              </a:extLst>
            </p:cNvPr>
            <p:cNvGrpSpPr/>
            <p:nvPr/>
          </p:nvGrpSpPr>
          <p:grpSpPr>
            <a:xfrm>
              <a:off x="6184260" y="4383397"/>
              <a:ext cx="4929064" cy="1570786"/>
              <a:chOff x="6489327" y="4202635"/>
              <a:chExt cx="4929064" cy="1570786"/>
            </a:xfrm>
          </p:grpSpPr>
          <p:sp>
            <p:nvSpPr>
              <p:cNvPr id="24" name="Rectangle: Rounded Corners 23">
                <a:extLst>
                  <a:ext uri="{FF2B5EF4-FFF2-40B4-BE49-F238E27FC236}">
                    <a16:creationId xmlns:a16="http://schemas.microsoft.com/office/drawing/2014/main" id="{1309CA03-B4BC-4586-B2E0-7C159EAC3A51}"/>
                  </a:ext>
                </a:extLst>
              </p:cNvPr>
              <p:cNvSpPr/>
              <p:nvPr/>
            </p:nvSpPr>
            <p:spPr>
              <a:xfrm>
                <a:off x="7144692" y="4350738"/>
                <a:ext cx="4273699" cy="1162712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rgbClr val="6CD7E1"/>
                </a:solidFill>
              </a:ln>
              <a:effectLst>
                <a:outerShdw blurRad="50800" dist="38100" dir="16200000" rotWithShape="0">
                  <a:srgbClr val="6CD7E1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35C47F92-7A66-4986-B36D-E0E7020750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489327" y="4202635"/>
                <a:ext cx="1194954" cy="1570786"/>
              </a:xfrm>
              <a:prstGeom prst="rect">
                <a:avLst/>
              </a:prstGeom>
            </p:spPr>
          </p:pic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DAB556B-2B21-49CE-AF7D-8FDA2B1783F8}"/>
                </a:ext>
              </a:extLst>
            </p:cNvPr>
            <p:cNvSpPr txBox="1"/>
            <p:nvPr/>
          </p:nvSpPr>
          <p:spPr>
            <a:xfrm>
              <a:off x="7197491" y="4732778"/>
              <a:ext cx="377120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40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Sông</a:t>
              </a:r>
              <a:r>
                <a:rPr lang="en-US" altLang="en-US" sz="40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40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Cửu</a:t>
              </a:r>
              <a:r>
                <a:rPr lang="en-US" altLang="en-US" sz="40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Long</a:t>
              </a:r>
              <a:endParaRPr kumimoji="0" lang="en-US" altLang="en-US" sz="4000" b="1" i="0" strike="noStrike" kern="0" cap="none" spc="-15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820921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9" descr="图片1">
            <a:extLst>
              <a:ext uri="{FF2B5EF4-FFF2-40B4-BE49-F238E27FC236}">
                <a16:creationId xmlns:a16="http://schemas.microsoft.com/office/drawing/2014/main" id="{D0D56DC2-BEE9-4A5C-AD98-17A2210394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1016" y="-210951"/>
            <a:ext cx="12646855" cy="727989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6B26CD4-66D1-47A6-A623-24B2D2F6F542}"/>
              </a:ext>
            </a:extLst>
          </p:cNvPr>
          <p:cNvGrpSpPr/>
          <p:nvPr/>
        </p:nvGrpSpPr>
        <p:grpSpPr>
          <a:xfrm>
            <a:off x="1357511" y="615441"/>
            <a:ext cx="9941179" cy="1831954"/>
            <a:chOff x="226633" y="-47311"/>
            <a:chExt cx="13830686" cy="2392709"/>
          </a:xfrm>
        </p:grpSpPr>
        <p:sp>
          <p:nvSpPr>
            <p:cNvPr id="4" name="Rectangle 1">
              <a:extLst>
                <a:ext uri="{FF2B5EF4-FFF2-40B4-BE49-F238E27FC236}">
                  <a16:creationId xmlns:a16="http://schemas.microsoft.com/office/drawing/2014/main" id="{8CDA809A-F642-4AD4-AD18-8CBC342DF37F}"/>
                </a:ext>
              </a:extLst>
            </p:cNvPr>
            <p:cNvSpPr/>
            <p:nvPr/>
          </p:nvSpPr>
          <p:spPr>
            <a:xfrm>
              <a:off x="226633" y="-47311"/>
              <a:ext cx="13830686" cy="2392709"/>
            </a:xfrm>
            <a:custGeom>
              <a:avLst/>
              <a:gdLst>
                <a:gd name="connsiteX0" fmla="*/ 0 w 13830686"/>
                <a:gd name="connsiteY0" fmla="*/ 0 h 2392709"/>
                <a:gd name="connsiteX1" fmla="*/ 13830686 w 13830686"/>
                <a:gd name="connsiteY1" fmla="*/ 0 h 2392709"/>
                <a:gd name="connsiteX2" fmla="*/ 13830686 w 13830686"/>
                <a:gd name="connsiteY2" fmla="*/ 2392709 h 2392709"/>
                <a:gd name="connsiteX3" fmla="*/ 0 w 13830686"/>
                <a:gd name="connsiteY3" fmla="*/ 2392709 h 2392709"/>
                <a:gd name="connsiteX4" fmla="*/ 0 w 13830686"/>
                <a:gd name="connsiteY4" fmla="*/ 0 h 2392709"/>
                <a:gd name="connsiteX0" fmla="*/ 0 w 13830686"/>
                <a:gd name="connsiteY0" fmla="*/ 0 h 2392709"/>
                <a:gd name="connsiteX1" fmla="*/ 13830686 w 13830686"/>
                <a:gd name="connsiteY1" fmla="*/ 0 h 2392709"/>
                <a:gd name="connsiteX2" fmla="*/ 13830686 w 13830686"/>
                <a:gd name="connsiteY2" fmla="*/ 2392709 h 2392709"/>
                <a:gd name="connsiteX3" fmla="*/ 0 w 13830686"/>
                <a:gd name="connsiteY3" fmla="*/ 2392709 h 2392709"/>
                <a:gd name="connsiteX4" fmla="*/ 0 w 13830686"/>
                <a:gd name="connsiteY4" fmla="*/ 0 h 2392709"/>
                <a:gd name="connsiteX0" fmla="*/ 0 w 13830686"/>
                <a:gd name="connsiteY0" fmla="*/ 0 h 2392709"/>
                <a:gd name="connsiteX1" fmla="*/ 13830686 w 13830686"/>
                <a:gd name="connsiteY1" fmla="*/ 0 h 2392709"/>
                <a:gd name="connsiteX2" fmla="*/ 13830686 w 13830686"/>
                <a:gd name="connsiteY2" fmla="*/ 2392709 h 2392709"/>
                <a:gd name="connsiteX3" fmla="*/ 0 w 13830686"/>
                <a:gd name="connsiteY3" fmla="*/ 2392709 h 2392709"/>
                <a:gd name="connsiteX4" fmla="*/ 0 w 13830686"/>
                <a:gd name="connsiteY4" fmla="*/ 0 h 2392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30686" h="2392709" fill="none" extrusionOk="0">
                  <a:moveTo>
                    <a:pt x="0" y="0"/>
                  </a:moveTo>
                  <a:cubicBezTo>
                    <a:pt x="4973088" y="57713"/>
                    <a:pt x="7697833" y="393858"/>
                    <a:pt x="13830686" y="0"/>
                  </a:cubicBezTo>
                  <a:cubicBezTo>
                    <a:pt x="13488826" y="638459"/>
                    <a:pt x="13660740" y="1671403"/>
                    <a:pt x="13830686" y="2392709"/>
                  </a:cubicBezTo>
                  <a:cubicBezTo>
                    <a:pt x="7983195" y="1918757"/>
                    <a:pt x="3170592" y="1894435"/>
                    <a:pt x="0" y="2392709"/>
                  </a:cubicBezTo>
                  <a:cubicBezTo>
                    <a:pt x="110499" y="1533973"/>
                    <a:pt x="113022" y="578267"/>
                    <a:pt x="0" y="0"/>
                  </a:cubicBezTo>
                  <a:close/>
                </a:path>
                <a:path w="13830686" h="2392709" stroke="0" extrusionOk="0">
                  <a:moveTo>
                    <a:pt x="0" y="0"/>
                  </a:moveTo>
                  <a:cubicBezTo>
                    <a:pt x="6929082" y="21387"/>
                    <a:pt x="10842112" y="-176408"/>
                    <a:pt x="13830686" y="0"/>
                  </a:cubicBezTo>
                  <a:cubicBezTo>
                    <a:pt x="13622398" y="213918"/>
                    <a:pt x="13876294" y="1560015"/>
                    <a:pt x="13830686" y="2392709"/>
                  </a:cubicBezTo>
                  <a:cubicBezTo>
                    <a:pt x="9238821" y="2292668"/>
                    <a:pt x="3544826" y="2859264"/>
                    <a:pt x="0" y="2392709"/>
                  </a:cubicBezTo>
                  <a:cubicBezTo>
                    <a:pt x="1990" y="1696266"/>
                    <a:pt x="119136" y="1180249"/>
                    <a:pt x="0" y="0"/>
                  </a:cubicBezTo>
                  <a:close/>
                </a:path>
                <a:path w="13830686" h="2392709" fill="none" stroke="0" extrusionOk="0">
                  <a:moveTo>
                    <a:pt x="0" y="0"/>
                  </a:moveTo>
                  <a:cubicBezTo>
                    <a:pt x="4158942" y="-570163"/>
                    <a:pt x="8528338" y="144514"/>
                    <a:pt x="13830686" y="0"/>
                  </a:cubicBezTo>
                  <a:cubicBezTo>
                    <a:pt x="13543157" y="436188"/>
                    <a:pt x="13827388" y="1746562"/>
                    <a:pt x="13830686" y="2392709"/>
                  </a:cubicBezTo>
                  <a:cubicBezTo>
                    <a:pt x="6825403" y="1747182"/>
                    <a:pt x="3959648" y="2072501"/>
                    <a:pt x="0" y="2392709"/>
                  </a:cubicBezTo>
                  <a:cubicBezTo>
                    <a:pt x="74967" y="1574091"/>
                    <a:pt x="7085" y="447560"/>
                    <a:pt x="0" y="0"/>
                  </a:cubicBezTo>
                  <a:close/>
                </a:path>
                <a:path w="13830686" h="2392709" fill="none" stroke="0" extrusionOk="0">
                  <a:moveTo>
                    <a:pt x="0" y="0"/>
                  </a:moveTo>
                  <a:cubicBezTo>
                    <a:pt x="5080311" y="27829"/>
                    <a:pt x="7861834" y="435849"/>
                    <a:pt x="13830686" y="0"/>
                  </a:cubicBezTo>
                  <a:cubicBezTo>
                    <a:pt x="13550519" y="532362"/>
                    <a:pt x="13719729" y="1736837"/>
                    <a:pt x="13830686" y="2392709"/>
                  </a:cubicBezTo>
                  <a:cubicBezTo>
                    <a:pt x="7382261" y="2035064"/>
                    <a:pt x="3313526" y="1695071"/>
                    <a:pt x="0" y="2392709"/>
                  </a:cubicBezTo>
                  <a:cubicBezTo>
                    <a:pt x="101087" y="1582141"/>
                    <a:pt x="59805" y="488349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9941179"/>
                        <a:gd name="connsiteY0" fmla="*/ 0 h 1831954"/>
                        <a:gd name="connsiteX1" fmla="*/ 9941179 w 9941179"/>
                        <a:gd name="connsiteY1" fmla="*/ 0 h 1831954"/>
                        <a:gd name="connsiteX2" fmla="*/ 9941179 w 9941179"/>
                        <a:gd name="connsiteY2" fmla="*/ 1831954 h 1831954"/>
                        <a:gd name="connsiteX3" fmla="*/ 0 w 9941179"/>
                        <a:gd name="connsiteY3" fmla="*/ 1831954 h 1831954"/>
                        <a:gd name="connsiteX4" fmla="*/ 0 w 9941179"/>
                        <a:gd name="connsiteY4" fmla="*/ 0 h 1831954"/>
                        <a:gd name="connsiteX0" fmla="*/ 0 w 9941179"/>
                        <a:gd name="connsiteY0" fmla="*/ 0 h 1831954"/>
                        <a:gd name="connsiteX1" fmla="*/ 9941179 w 9941179"/>
                        <a:gd name="connsiteY1" fmla="*/ 0 h 1831954"/>
                        <a:gd name="connsiteX2" fmla="*/ 9941179 w 9941179"/>
                        <a:gd name="connsiteY2" fmla="*/ 1831954 h 1831954"/>
                        <a:gd name="connsiteX3" fmla="*/ 0 w 9941179"/>
                        <a:gd name="connsiteY3" fmla="*/ 1831954 h 1831954"/>
                        <a:gd name="connsiteX4" fmla="*/ 0 w 9941179"/>
                        <a:gd name="connsiteY4" fmla="*/ 0 h 18319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941179" h="1831954" fill="none" extrusionOk="0">
                          <a:moveTo>
                            <a:pt x="0" y="0"/>
                          </a:moveTo>
                          <a:cubicBezTo>
                            <a:pt x="3522662" y="13236"/>
                            <a:pt x="5579616" y="220710"/>
                            <a:pt x="9941179" y="0"/>
                          </a:cubicBezTo>
                          <a:cubicBezTo>
                            <a:pt x="9753016" y="409045"/>
                            <a:pt x="9863374" y="1292874"/>
                            <a:pt x="9941179" y="1831954"/>
                          </a:cubicBezTo>
                          <a:cubicBezTo>
                            <a:pt x="5361794" y="1673650"/>
                            <a:pt x="2306044" y="1519885"/>
                            <a:pt x="0" y="1831954"/>
                          </a:cubicBezTo>
                          <a:cubicBezTo>
                            <a:pt x="56957" y="1246137"/>
                            <a:pt x="45065" y="399478"/>
                            <a:pt x="0" y="0"/>
                          </a:cubicBezTo>
                          <a:close/>
                        </a:path>
                        <a:path w="9941179" h="1831954" stroke="0" extrusionOk="0">
                          <a:moveTo>
                            <a:pt x="0" y="0"/>
                          </a:moveTo>
                          <a:cubicBezTo>
                            <a:pt x="4562121" y="-115567"/>
                            <a:pt x="7604808" y="-104212"/>
                            <a:pt x="9941179" y="0"/>
                          </a:cubicBezTo>
                          <a:cubicBezTo>
                            <a:pt x="9832191" y="204582"/>
                            <a:pt x="9956934" y="1220821"/>
                            <a:pt x="9941179" y="1831954"/>
                          </a:cubicBezTo>
                          <a:cubicBezTo>
                            <a:pt x="6558069" y="1748384"/>
                            <a:pt x="2488370" y="2154104"/>
                            <a:pt x="0" y="1831954"/>
                          </a:cubicBezTo>
                          <a:cubicBezTo>
                            <a:pt x="44711" y="1310315"/>
                            <a:pt x="85597" y="895324"/>
                            <a:pt x="0" y="0"/>
                          </a:cubicBezTo>
                          <a:close/>
                        </a:path>
                        <a:path w="9941179" h="1831954" fill="none" stroke="0" extrusionOk="0">
                          <a:moveTo>
                            <a:pt x="0" y="0"/>
                          </a:moveTo>
                          <a:cubicBezTo>
                            <a:pt x="3316226" y="-138237"/>
                            <a:pt x="5852807" y="-47244"/>
                            <a:pt x="9941179" y="0"/>
                          </a:cubicBezTo>
                          <a:cubicBezTo>
                            <a:pt x="9729406" y="319122"/>
                            <a:pt x="9938407" y="1407088"/>
                            <a:pt x="9941179" y="1831954"/>
                          </a:cubicBezTo>
                          <a:cubicBezTo>
                            <a:pt x="4867722" y="1461919"/>
                            <a:pt x="2530903" y="1271590"/>
                            <a:pt x="0" y="1831954"/>
                          </a:cubicBezTo>
                          <a:cubicBezTo>
                            <a:pt x="71610" y="1217441"/>
                            <a:pt x="25998" y="346147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*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467F058-452C-429A-BD68-0C233C8ECCAC}"/>
                </a:ext>
              </a:extLst>
            </p:cNvPr>
            <p:cNvSpPr txBox="1"/>
            <p:nvPr/>
          </p:nvSpPr>
          <p:spPr>
            <a:xfrm>
              <a:off x="431907" y="-32147"/>
              <a:ext cx="13622080" cy="21305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sng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kumimoji="0" lang="en-US" altLang="en-US" sz="4000" b="1" i="0" u="sng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2</a:t>
              </a:r>
              <a:r>
                <a:rPr kumimoji="0" lang="en-US" altLang="en-US" sz="40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kumimoji="0" lang="en-US" altLang="en-US" sz="40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chemeClr val="accent6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Vịnh</a:t>
              </a:r>
              <a:r>
                <a:rPr kumimoji="0" lang="en-US" altLang="en-US" sz="40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chemeClr val="accent6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altLang="en-US" sz="40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chemeClr val="accent6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kumimoji="0" lang="en-US" altLang="en-US" sz="40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chemeClr val="accent6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altLang="en-US" sz="40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chemeClr val="accent6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phong</a:t>
              </a:r>
              <a:r>
                <a:rPr kumimoji="0" lang="en-US" altLang="en-US" sz="40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chemeClr val="accent6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altLang="en-US" sz="40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chemeClr val="accent6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cảnh</a:t>
              </a:r>
              <a:r>
                <a:rPr kumimoji="0" lang="en-US" altLang="en-US" sz="40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chemeClr val="accent6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altLang="en-US" sz="4000" b="1" i="0" u="none" strike="noStrike" kern="0" cap="none" spc="-150" normalizeH="0" baseline="0" noProof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chemeClr val="accent6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hữu</a:t>
              </a:r>
              <a:r>
                <a:rPr kumimoji="0" lang="en-US" altLang="en-US" sz="4000" b="1" i="0" u="none" strike="noStrike" kern="0" cap="none" spc="-150" normalizeH="0" baseline="0" noProof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chemeClr val="accent6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tình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-150" normalizeH="0" baseline="0" noProof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chemeClr val="accent6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altLang="en-US" sz="40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chemeClr val="accent6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Kỳ</a:t>
              </a:r>
              <a:r>
                <a:rPr kumimoji="0" lang="en-US" altLang="en-US" sz="40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chemeClr val="accent6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altLang="en-US" sz="40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chemeClr val="accent6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quan</a:t>
              </a:r>
              <a:r>
                <a:rPr kumimoji="0" lang="en-US" altLang="en-US" sz="40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chemeClr val="accent6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altLang="en-US" sz="40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chemeClr val="accent6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thế</a:t>
              </a:r>
              <a:r>
                <a:rPr kumimoji="0" lang="en-US" altLang="en-US" sz="40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chemeClr val="accent6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altLang="en-US" sz="40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chemeClr val="accent6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giới</a:t>
              </a:r>
              <a:r>
                <a:rPr kumimoji="0" lang="en-US" altLang="en-US" sz="40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chemeClr val="accent6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altLang="en-US" sz="40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chemeClr val="accent6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kumimoji="0" lang="en-US" altLang="en-US" sz="40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chemeClr val="accent6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altLang="en-US" sz="40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chemeClr val="accent6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bình</a:t>
              </a:r>
              <a:r>
                <a:rPr kumimoji="0" lang="en-US" altLang="en-US" sz="40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chemeClr val="accent6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altLang="en-US" sz="40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chemeClr val="accent6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chọn</a:t>
              </a:r>
              <a:r>
                <a:rPr kumimoji="0" lang="en-US" altLang="en-US" sz="40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chemeClr val="accent6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altLang="en-US" sz="40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chemeClr val="accent6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ra</a:t>
              </a:r>
              <a:r>
                <a:rPr kumimoji="0" lang="en-US" altLang="en-US" sz="40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chemeClr val="accent6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9368B0DB-733D-4348-B1E8-90A11C08D2EF}"/>
              </a:ext>
            </a:extLst>
          </p:cNvPr>
          <p:cNvGrpSpPr/>
          <p:nvPr/>
        </p:nvGrpSpPr>
        <p:grpSpPr>
          <a:xfrm>
            <a:off x="891207" y="2930564"/>
            <a:ext cx="4961694" cy="1290663"/>
            <a:chOff x="693004" y="2887341"/>
            <a:chExt cx="4961694" cy="1290663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3B50B35-FB43-4583-9902-19C0A623C842}"/>
                </a:ext>
              </a:extLst>
            </p:cNvPr>
            <p:cNvGrpSpPr/>
            <p:nvPr/>
          </p:nvGrpSpPr>
          <p:grpSpPr>
            <a:xfrm>
              <a:off x="693004" y="2887341"/>
              <a:ext cx="4961694" cy="1290663"/>
              <a:chOff x="5408004" y="2138352"/>
              <a:chExt cx="4961694" cy="1290663"/>
            </a:xfrm>
          </p:grpSpPr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9F763EA3-F92A-47E6-8635-44EDC0B54A5F}"/>
                  </a:ext>
                </a:extLst>
              </p:cNvPr>
              <p:cNvSpPr/>
              <p:nvPr/>
            </p:nvSpPr>
            <p:spPr>
              <a:xfrm>
                <a:off x="6095999" y="2163796"/>
                <a:ext cx="4273699" cy="1162712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rgbClr val="FF4620"/>
                </a:solidFill>
              </a:ln>
              <a:effectLst>
                <a:outerShdw blurRad="88900" dist="38100" dir="16200000" rotWithShape="0">
                  <a:srgbClr val="FF4620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1775DF67-CEDC-486E-862C-13777B7EB6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408004" y="2138352"/>
                <a:ext cx="1276161" cy="1290663"/>
              </a:xfrm>
              <a:prstGeom prst="rect">
                <a:avLst/>
              </a:prstGeom>
            </p:spPr>
          </p:pic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82BEED9-B4B6-44C4-B81A-EC21CBB8323C}"/>
                </a:ext>
              </a:extLst>
            </p:cNvPr>
            <p:cNvSpPr txBox="1"/>
            <p:nvPr/>
          </p:nvSpPr>
          <p:spPr>
            <a:xfrm>
              <a:off x="1680833" y="3117983"/>
              <a:ext cx="390394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6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Vịnh</a:t>
              </a:r>
              <a:r>
                <a:rPr kumimoji="0" lang="en-US" altLang="en-US" sz="36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altLang="en-US" sz="36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Lăng</a:t>
              </a:r>
              <a:r>
                <a:rPr kumimoji="0" lang="en-US" altLang="en-US" sz="36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altLang="en-US" sz="36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Cô</a:t>
              </a:r>
              <a:endParaRPr kumimoji="0" lang="en-US" altLang="en-US" sz="3600" b="1" i="0" u="none" strike="noStrike" kern="0" cap="none" spc="-15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BF54BD5-2D33-4E4E-8BDC-641D14FA7E17}"/>
              </a:ext>
            </a:extLst>
          </p:cNvPr>
          <p:cNvGrpSpPr/>
          <p:nvPr/>
        </p:nvGrpSpPr>
        <p:grpSpPr>
          <a:xfrm>
            <a:off x="6524295" y="2831651"/>
            <a:ext cx="4810193" cy="1400861"/>
            <a:chOff x="806277" y="4584522"/>
            <a:chExt cx="4810193" cy="1400861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E096D09A-A660-4DD5-B04D-A715C14F3BFC}"/>
                </a:ext>
              </a:extLst>
            </p:cNvPr>
            <p:cNvGrpSpPr/>
            <p:nvPr/>
          </p:nvGrpSpPr>
          <p:grpSpPr>
            <a:xfrm>
              <a:off x="806277" y="4584522"/>
              <a:ext cx="4810193" cy="1400861"/>
              <a:chOff x="5015732" y="3396781"/>
              <a:chExt cx="4810193" cy="1400861"/>
            </a:xfrm>
          </p:grpSpPr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C5D5D9EE-A7A2-4C6C-AEAB-8D23683B5571}"/>
                  </a:ext>
                </a:extLst>
              </p:cNvPr>
              <p:cNvSpPr/>
              <p:nvPr/>
            </p:nvSpPr>
            <p:spPr>
              <a:xfrm>
                <a:off x="5535478" y="3511171"/>
                <a:ext cx="4290447" cy="1152207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rgbClr val="FFC50E"/>
                </a:solidFill>
              </a:ln>
              <a:effectLst>
                <a:outerShdw blurRad="50800" dist="38100" dir="16200000" rotWithShape="0">
                  <a:srgbClr val="FFC50E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AF632D07-35F2-42E8-B269-2B20470B565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716" r="58214" b="79914"/>
              <a:stretch/>
            </p:blipFill>
            <p:spPr>
              <a:xfrm>
                <a:off x="5015732" y="3396781"/>
                <a:ext cx="1385564" cy="1400861"/>
              </a:xfrm>
              <a:prstGeom prst="rect">
                <a:avLst/>
              </a:prstGeom>
            </p:spPr>
          </p:pic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43A09EC-7E4D-49C1-BF34-D807A8919639}"/>
                </a:ext>
              </a:extLst>
            </p:cNvPr>
            <p:cNvSpPr txBox="1"/>
            <p:nvPr/>
          </p:nvSpPr>
          <p:spPr>
            <a:xfrm>
              <a:off x="1874854" y="4924440"/>
              <a:ext cx="3703423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6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Vịnh</a:t>
              </a:r>
              <a:r>
                <a:rPr kumimoji="0" lang="en-US" altLang="en-US" sz="36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altLang="en-US" sz="36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Nha</a:t>
              </a:r>
              <a:r>
                <a:rPr kumimoji="0" lang="en-US" altLang="en-US" sz="36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Trang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4043138-5103-4D65-B577-4182EF481935}"/>
              </a:ext>
            </a:extLst>
          </p:cNvPr>
          <p:cNvGrpSpPr/>
          <p:nvPr/>
        </p:nvGrpSpPr>
        <p:grpSpPr>
          <a:xfrm>
            <a:off x="830323" y="4448285"/>
            <a:ext cx="5065415" cy="1570786"/>
            <a:chOff x="5839736" y="2656407"/>
            <a:chExt cx="5065415" cy="1570786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E2A66DCF-009C-4028-89E3-A6E177C049B1}"/>
                </a:ext>
              </a:extLst>
            </p:cNvPr>
            <p:cNvGrpSpPr/>
            <p:nvPr/>
          </p:nvGrpSpPr>
          <p:grpSpPr>
            <a:xfrm>
              <a:off x="5839736" y="2656407"/>
              <a:ext cx="5065415" cy="1570786"/>
              <a:chOff x="6400748" y="2343644"/>
              <a:chExt cx="5065415" cy="1570786"/>
            </a:xfrm>
          </p:grpSpPr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7D62D7E5-A3B0-4D4C-ADF4-4ABDA74A42C3}"/>
                  </a:ext>
                </a:extLst>
              </p:cNvPr>
              <p:cNvSpPr/>
              <p:nvPr/>
            </p:nvSpPr>
            <p:spPr>
              <a:xfrm>
                <a:off x="7192464" y="2497248"/>
                <a:ext cx="4273699" cy="1162712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rgbClr val="B9DE43"/>
                </a:solidFill>
              </a:ln>
              <a:effectLst>
                <a:outerShdw blurRad="50800" dist="38100" dir="16200000" rotWithShape="0">
                  <a:srgbClr val="B9DE43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BD686201-396F-4EA3-A795-82853F0D781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r="50703"/>
              <a:stretch/>
            </p:blipFill>
            <p:spPr>
              <a:xfrm>
                <a:off x="6400748" y="2343644"/>
                <a:ext cx="1487889" cy="1570786"/>
              </a:xfrm>
              <a:prstGeom prst="rect">
                <a:avLst/>
              </a:prstGeom>
            </p:spPr>
          </p:pic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9FB0C4E-1D16-4336-998D-6709F0981EAE}"/>
                </a:ext>
              </a:extLst>
            </p:cNvPr>
            <p:cNvSpPr txBox="1"/>
            <p:nvPr/>
          </p:nvSpPr>
          <p:spPr>
            <a:xfrm>
              <a:off x="6954819" y="3079070"/>
              <a:ext cx="377120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36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Vịnh</a:t>
              </a:r>
              <a:r>
                <a:rPr lang="en-US" altLang="en-US" sz="36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36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Ninh</a:t>
              </a:r>
              <a:r>
                <a:rPr lang="en-US" altLang="en-US" sz="36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36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Vân</a:t>
              </a:r>
              <a:endParaRPr kumimoji="0" lang="en-US" altLang="en-US" sz="3600" b="1" i="0" u="none" strike="noStrike" kern="0" cap="none" spc="-15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739C696-8BE5-4BF6-BA95-E8FD62A66D34}"/>
              </a:ext>
            </a:extLst>
          </p:cNvPr>
          <p:cNvGrpSpPr/>
          <p:nvPr/>
        </p:nvGrpSpPr>
        <p:grpSpPr>
          <a:xfrm>
            <a:off x="6400676" y="4542074"/>
            <a:ext cx="5079432" cy="1570786"/>
            <a:chOff x="6095681" y="4414597"/>
            <a:chExt cx="5079432" cy="1570786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6ED4ADCA-00FC-43B9-BEB7-4B11209EEA56}"/>
                </a:ext>
              </a:extLst>
            </p:cNvPr>
            <p:cNvGrpSpPr/>
            <p:nvPr/>
          </p:nvGrpSpPr>
          <p:grpSpPr>
            <a:xfrm>
              <a:off x="6095681" y="4414597"/>
              <a:ext cx="5017643" cy="1570786"/>
              <a:chOff x="6400748" y="4233835"/>
              <a:chExt cx="5017643" cy="1570786"/>
            </a:xfrm>
          </p:grpSpPr>
          <p:sp>
            <p:nvSpPr>
              <p:cNvPr id="24" name="Rectangle: Rounded Corners 23">
                <a:extLst>
                  <a:ext uri="{FF2B5EF4-FFF2-40B4-BE49-F238E27FC236}">
                    <a16:creationId xmlns:a16="http://schemas.microsoft.com/office/drawing/2014/main" id="{00EB1ED5-207D-498A-87C9-76FC3116BA7B}"/>
                  </a:ext>
                </a:extLst>
              </p:cNvPr>
              <p:cNvSpPr/>
              <p:nvPr/>
            </p:nvSpPr>
            <p:spPr>
              <a:xfrm>
                <a:off x="7144692" y="4350738"/>
                <a:ext cx="4273699" cy="1162712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rgbClr val="6CD7E1"/>
                </a:solidFill>
              </a:ln>
              <a:effectLst>
                <a:outerShdw blurRad="50800" dist="38100" dir="16200000" rotWithShape="0">
                  <a:srgbClr val="6CD7E1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3DAA3622-9806-4984-9393-C2181C48A8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400748" y="4233835"/>
                <a:ext cx="1365186" cy="1570786"/>
              </a:xfrm>
              <a:prstGeom prst="rect">
                <a:avLst/>
              </a:prstGeom>
            </p:spPr>
          </p:pic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0C9A8AD-3BE2-4ED0-A058-F9CD04EBA0E4}"/>
                </a:ext>
              </a:extLst>
            </p:cNvPr>
            <p:cNvSpPr txBox="1"/>
            <p:nvPr/>
          </p:nvSpPr>
          <p:spPr>
            <a:xfrm>
              <a:off x="7088800" y="4743471"/>
              <a:ext cx="4086313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6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Vịnh</a:t>
              </a:r>
              <a:r>
                <a:rPr kumimoji="0" lang="en-US" altLang="en-US" sz="36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altLang="en-US" sz="36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Hạ</a:t>
              </a:r>
              <a:r>
                <a:rPr kumimoji="0" lang="en-US" altLang="en-US" sz="36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Long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779847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9" descr="图片1">
            <a:extLst>
              <a:ext uri="{FF2B5EF4-FFF2-40B4-BE49-F238E27FC236}">
                <a16:creationId xmlns:a16="http://schemas.microsoft.com/office/drawing/2014/main" id="{8FAD4ED1-B7EC-49B2-8A73-3225C64B54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8812" y="-210951"/>
            <a:ext cx="12646855" cy="727989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E42ECFB9-1D49-40C6-8E05-FD3067D5FB3D}"/>
              </a:ext>
            </a:extLst>
          </p:cNvPr>
          <p:cNvGrpSpPr/>
          <p:nvPr/>
        </p:nvGrpSpPr>
        <p:grpSpPr>
          <a:xfrm>
            <a:off x="964433" y="360921"/>
            <a:ext cx="10453886" cy="2301862"/>
            <a:chOff x="18947" y="-379739"/>
            <a:chExt cx="14543990" cy="3006455"/>
          </a:xfrm>
        </p:grpSpPr>
        <p:sp>
          <p:nvSpPr>
            <p:cNvPr id="4" name="Rectangle 1">
              <a:extLst>
                <a:ext uri="{FF2B5EF4-FFF2-40B4-BE49-F238E27FC236}">
                  <a16:creationId xmlns:a16="http://schemas.microsoft.com/office/drawing/2014/main" id="{1AB4E8E9-41BA-47CF-8712-8275AC9997F7}"/>
                </a:ext>
              </a:extLst>
            </p:cNvPr>
            <p:cNvSpPr/>
            <p:nvPr/>
          </p:nvSpPr>
          <p:spPr>
            <a:xfrm>
              <a:off x="226633" y="-379739"/>
              <a:ext cx="14336304" cy="3006455"/>
            </a:xfrm>
            <a:custGeom>
              <a:avLst/>
              <a:gdLst>
                <a:gd name="connsiteX0" fmla="*/ 0 w 10304606"/>
                <a:gd name="connsiteY0" fmla="*/ 0 h 2301862"/>
                <a:gd name="connsiteX1" fmla="*/ 10304606 w 10304606"/>
                <a:gd name="connsiteY1" fmla="*/ 0 h 2301862"/>
                <a:gd name="connsiteX2" fmla="*/ 10304606 w 10304606"/>
                <a:gd name="connsiteY2" fmla="*/ 2301862 h 2301862"/>
                <a:gd name="connsiteX3" fmla="*/ 0 w 10304606"/>
                <a:gd name="connsiteY3" fmla="*/ 2301862 h 2301862"/>
                <a:gd name="connsiteX4" fmla="*/ 0 w 10304606"/>
                <a:gd name="connsiteY4" fmla="*/ 0 h 2301862"/>
                <a:gd name="connsiteX0" fmla="*/ 0 w 10304606"/>
                <a:gd name="connsiteY0" fmla="*/ 0 h 2301862"/>
                <a:gd name="connsiteX1" fmla="*/ 10304606 w 10304606"/>
                <a:gd name="connsiteY1" fmla="*/ 0 h 2301862"/>
                <a:gd name="connsiteX2" fmla="*/ 10304606 w 10304606"/>
                <a:gd name="connsiteY2" fmla="*/ 2301862 h 2301862"/>
                <a:gd name="connsiteX3" fmla="*/ 0 w 10304606"/>
                <a:gd name="connsiteY3" fmla="*/ 2301862 h 2301862"/>
                <a:gd name="connsiteX4" fmla="*/ 0 w 10304606"/>
                <a:gd name="connsiteY4" fmla="*/ 0 h 2301862"/>
                <a:gd name="connsiteX0" fmla="*/ 0 w 10304606"/>
                <a:gd name="connsiteY0" fmla="*/ 0 h 2301862"/>
                <a:gd name="connsiteX1" fmla="*/ 10304606 w 10304606"/>
                <a:gd name="connsiteY1" fmla="*/ 0 h 2301862"/>
                <a:gd name="connsiteX2" fmla="*/ 10304606 w 10304606"/>
                <a:gd name="connsiteY2" fmla="*/ 2301862 h 2301862"/>
                <a:gd name="connsiteX3" fmla="*/ 0 w 10304606"/>
                <a:gd name="connsiteY3" fmla="*/ 2301862 h 2301862"/>
                <a:gd name="connsiteX4" fmla="*/ 0 w 10304606"/>
                <a:gd name="connsiteY4" fmla="*/ 0 h 2301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304606" h="2301862" fill="none" extrusionOk="0">
                  <a:moveTo>
                    <a:pt x="0" y="0"/>
                  </a:moveTo>
                  <a:cubicBezTo>
                    <a:pt x="3814566" y="94647"/>
                    <a:pt x="5720792" y="409411"/>
                    <a:pt x="10304606" y="0"/>
                  </a:cubicBezTo>
                  <a:cubicBezTo>
                    <a:pt x="10078089" y="557808"/>
                    <a:pt x="10145291" y="1601743"/>
                    <a:pt x="10304606" y="2301862"/>
                  </a:cubicBezTo>
                  <a:cubicBezTo>
                    <a:pt x="5533361" y="2115875"/>
                    <a:pt x="2364051" y="1832773"/>
                    <a:pt x="0" y="2301862"/>
                  </a:cubicBezTo>
                  <a:cubicBezTo>
                    <a:pt x="110010" y="1396411"/>
                    <a:pt x="43360" y="496308"/>
                    <a:pt x="0" y="0"/>
                  </a:cubicBezTo>
                  <a:close/>
                </a:path>
                <a:path w="10304606" h="2301862" stroke="0" extrusionOk="0">
                  <a:moveTo>
                    <a:pt x="0" y="0"/>
                  </a:moveTo>
                  <a:cubicBezTo>
                    <a:pt x="5400168" y="77378"/>
                    <a:pt x="8259629" y="-195687"/>
                    <a:pt x="10304606" y="0"/>
                  </a:cubicBezTo>
                  <a:cubicBezTo>
                    <a:pt x="10124548" y="192100"/>
                    <a:pt x="10358490" y="1478786"/>
                    <a:pt x="10304606" y="2301862"/>
                  </a:cubicBezTo>
                  <a:cubicBezTo>
                    <a:pt x="6821993" y="2197585"/>
                    <a:pt x="2434786" y="2606655"/>
                    <a:pt x="0" y="2301862"/>
                  </a:cubicBezTo>
                  <a:cubicBezTo>
                    <a:pt x="-50240" y="1619902"/>
                    <a:pt x="89144" y="1224600"/>
                    <a:pt x="0" y="0"/>
                  </a:cubicBezTo>
                  <a:close/>
                </a:path>
                <a:path w="10304606" h="2301862" fill="none" stroke="0" extrusionOk="0">
                  <a:moveTo>
                    <a:pt x="0" y="0"/>
                  </a:moveTo>
                  <a:cubicBezTo>
                    <a:pt x="3820750" y="-196827"/>
                    <a:pt x="6291451" y="69997"/>
                    <a:pt x="10304606" y="0"/>
                  </a:cubicBezTo>
                  <a:cubicBezTo>
                    <a:pt x="10117064" y="470933"/>
                    <a:pt x="10302522" y="1695928"/>
                    <a:pt x="10304606" y="2301862"/>
                  </a:cubicBezTo>
                  <a:cubicBezTo>
                    <a:pt x="5242648" y="1456088"/>
                    <a:pt x="2789795" y="2297212"/>
                    <a:pt x="0" y="2301862"/>
                  </a:cubicBezTo>
                  <a:cubicBezTo>
                    <a:pt x="39083" y="1455961"/>
                    <a:pt x="-17258" y="453141"/>
                    <a:pt x="0" y="0"/>
                  </a:cubicBezTo>
                  <a:close/>
                </a:path>
                <a:path w="10304606" h="2301862" fill="none" stroke="0" extrusionOk="0">
                  <a:moveTo>
                    <a:pt x="0" y="0"/>
                  </a:moveTo>
                  <a:cubicBezTo>
                    <a:pt x="3546554" y="-74404"/>
                    <a:pt x="5984953" y="708115"/>
                    <a:pt x="10304606" y="0"/>
                  </a:cubicBezTo>
                  <a:cubicBezTo>
                    <a:pt x="10030258" y="505145"/>
                    <a:pt x="10222681" y="1701064"/>
                    <a:pt x="10304606" y="2301862"/>
                  </a:cubicBezTo>
                  <a:cubicBezTo>
                    <a:pt x="5436489" y="2009820"/>
                    <a:pt x="2522089" y="1484751"/>
                    <a:pt x="0" y="2301862"/>
                  </a:cubicBezTo>
                  <a:cubicBezTo>
                    <a:pt x="89787" y="1465485"/>
                    <a:pt x="32487" y="433470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10304606"/>
                        <a:gd name="connsiteY0" fmla="*/ 0 h 1831954"/>
                        <a:gd name="connsiteX1" fmla="*/ 10304606 w 10304606"/>
                        <a:gd name="connsiteY1" fmla="*/ 0 h 1831954"/>
                        <a:gd name="connsiteX2" fmla="*/ 10304606 w 10304606"/>
                        <a:gd name="connsiteY2" fmla="*/ 1831954 h 1831954"/>
                        <a:gd name="connsiteX3" fmla="*/ 0 w 10304606"/>
                        <a:gd name="connsiteY3" fmla="*/ 1831954 h 1831954"/>
                        <a:gd name="connsiteX4" fmla="*/ 0 w 10304606"/>
                        <a:gd name="connsiteY4" fmla="*/ 0 h 1831954"/>
                        <a:gd name="connsiteX0" fmla="*/ 0 w 10304606"/>
                        <a:gd name="connsiteY0" fmla="*/ 0 h 1831954"/>
                        <a:gd name="connsiteX1" fmla="*/ 10304606 w 10304606"/>
                        <a:gd name="connsiteY1" fmla="*/ 0 h 1831954"/>
                        <a:gd name="connsiteX2" fmla="*/ 10304606 w 10304606"/>
                        <a:gd name="connsiteY2" fmla="*/ 1831954 h 1831954"/>
                        <a:gd name="connsiteX3" fmla="*/ 0 w 10304606"/>
                        <a:gd name="connsiteY3" fmla="*/ 1831954 h 1831954"/>
                        <a:gd name="connsiteX4" fmla="*/ 0 w 10304606"/>
                        <a:gd name="connsiteY4" fmla="*/ 0 h 18319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0304606" h="1831954" fill="none" extrusionOk="0">
                          <a:moveTo>
                            <a:pt x="0" y="0"/>
                          </a:moveTo>
                          <a:cubicBezTo>
                            <a:pt x="3508770" y="-60981"/>
                            <a:pt x="5751066" y="286585"/>
                            <a:pt x="10304606" y="0"/>
                          </a:cubicBezTo>
                          <a:cubicBezTo>
                            <a:pt x="10112092" y="408720"/>
                            <a:pt x="10226982" y="1292900"/>
                            <a:pt x="10304606" y="1831954"/>
                          </a:cubicBezTo>
                          <a:cubicBezTo>
                            <a:pt x="5499668" y="1697619"/>
                            <a:pt x="2381011" y="1491097"/>
                            <a:pt x="0" y="1831954"/>
                          </a:cubicBezTo>
                          <a:cubicBezTo>
                            <a:pt x="80478" y="1181725"/>
                            <a:pt x="37341" y="389612"/>
                            <a:pt x="0" y="0"/>
                          </a:cubicBezTo>
                          <a:close/>
                        </a:path>
                        <a:path w="10304606" h="1831954" stroke="0" extrusionOk="0">
                          <a:moveTo>
                            <a:pt x="0" y="0"/>
                          </a:moveTo>
                          <a:cubicBezTo>
                            <a:pt x="5010608" y="-30214"/>
                            <a:pt x="8012678" y="-125499"/>
                            <a:pt x="10304606" y="0"/>
                          </a:cubicBezTo>
                          <a:cubicBezTo>
                            <a:pt x="10197054" y="207153"/>
                            <a:pt x="10318901" y="1222784"/>
                            <a:pt x="10304606" y="1831954"/>
                          </a:cubicBezTo>
                          <a:cubicBezTo>
                            <a:pt x="6683964" y="1740255"/>
                            <a:pt x="2375044" y="2048253"/>
                            <a:pt x="0" y="1831954"/>
                          </a:cubicBezTo>
                          <a:cubicBezTo>
                            <a:pt x="21346" y="1303529"/>
                            <a:pt x="88827" y="918622"/>
                            <a:pt x="0" y="0"/>
                          </a:cubicBezTo>
                          <a:close/>
                        </a:path>
                        <a:path w="10304606" h="1831954" fill="none" stroke="0" extrusionOk="0">
                          <a:moveTo>
                            <a:pt x="0" y="0"/>
                          </a:moveTo>
                          <a:cubicBezTo>
                            <a:pt x="3886693" y="-111684"/>
                            <a:pt x="6070758" y="-38223"/>
                            <a:pt x="10304606" y="0"/>
                          </a:cubicBezTo>
                          <a:cubicBezTo>
                            <a:pt x="10091595" y="319468"/>
                            <a:pt x="10302106" y="1403789"/>
                            <a:pt x="10304606" y="1831954"/>
                          </a:cubicBezTo>
                          <a:cubicBezTo>
                            <a:pt x="5088748" y="1532503"/>
                            <a:pt x="2495611" y="1608456"/>
                            <a:pt x="0" y="1831954"/>
                          </a:cubicBezTo>
                          <a:cubicBezTo>
                            <a:pt x="89361" y="1184706"/>
                            <a:pt x="28810" y="366361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*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1EA9183-3866-4861-A5FB-1640C60C8AA9}"/>
                </a:ext>
              </a:extLst>
            </p:cNvPr>
            <p:cNvSpPr txBox="1"/>
            <p:nvPr/>
          </p:nvSpPr>
          <p:spPr>
            <a:xfrm>
              <a:off x="18947" y="-55729"/>
              <a:ext cx="14543990" cy="21305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sng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kumimoji="0" lang="en-US" altLang="en-US" sz="4000" b="1" i="0" u="sng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altLang="en-US" sz="4000" b="1" i="0" u="sng" strike="noStrike" kern="0" cap="none" spc="-150" normalizeH="0" baseline="0" noProof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  <a:r>
                <a:rPr kumimoji="0" lang="en-US" altLang="en-US" sz="4000" b="1" i="0" u="none" strike="noStrike" kern="0" cap="none" spc="-150" normalizeH="0" baseline="0" noProof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  <a:r>
                <a:rPr lang="en-US" altLang="en-US" sz="4000" b="1" kern="0" spc="-15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chemeClr val="accent4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Sông </a:t>
              </a:r>
              <a:r>
                <a:rPr lang="en-US" altLang="en-US" sz="40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chemeClr val="accent4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altLang="en-US" sz="40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chemeClr val="accent4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40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chemeClr val="accent4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lạnh</a:t>
              </a:r>
              <a:r>
                <a:rPr lang="en-US" altLang="en-US" sz="40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chemeClr val="accent4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40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chemeClr val="accent4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lẽo</a:t>
              </a:r>
              <a:r>
                <a:rPr lang="en-US" altLang="en-US" sz="40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chemeClr val="accent4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40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chemeClr val="accent4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tâm</a:t>
              </a:r>
              <a:r>
                <a:rPr lang="en-US" altLang="en-US" sz="40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chemeClr val="accent4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4000" b="1" kern="0" spc="-15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chemeClr val="accent4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can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4000" b="1" kern="0" spc="-15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chemeClr val="accent4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chảy </a:t>
              </a:r>
              <a:r>
                <a:rPr lang="en-US" altLang="en-US" sz="40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chemeClr val="accent4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qua </a:t>
              </a:r>
              <a:r>
                <a:rPr lang="en-US" altLang="en-US" sz="40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chemeClr val="accent4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Đà</a:t>
              </a:r>
              <a:r>
                <a:rPr lang="en-US" altLang="en-US" sz="40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chemeClr val="accent4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40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chemeClr val="accent4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Nẵng</a:t>
              </a:r>
              <a:r>
                <a:rPr lang="en-US" altLang="en-US" sz="40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chemeClr val="accent4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40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chemeClr val="accent4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Quảng</a:t>
              </a:r>
              <a:r>
                <a:rPr lang="en-US" altLang="en-US" sz="40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chemeClr val="accent4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 Nam </a:t>
              </a:r>
              <a:r>
                <a:rPr lang="en-US" altLang="en-US" sz="40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chemeClr val="accent4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trung</a:t>
              </a:r>
              <a:r>
                <a:rPr lang="en-US" altLang="en-US" sz="40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chemeClr val="accent4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40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chemeClr val="accent4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phần</a:t>
              </a:r>
              <a:r>
                <a:rPr lang="en-US" altLang="en-US" sz="40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chemeClr val="accent4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kumimoji="0" lang="en-US" altLang="en-US" sz="4000" b="1" i="0" u="none" strike="noStrike" kern="0" cap="none" spc="-15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schemeClr val="accent4"/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96894259-7FBC-4234-9FCC-083D3AE6BC08}"/>
              </a:ext>
            </a:extLst>
          </p:cNvPr>
          <p:cNvGrpSpPr/>
          <p:nvPr/>
        </p:nvGrpSpPr>
        <p:grpSpPr>
          <a:xfrm>
            <a:off x="891207" y="2930564"/>
            <a:ext cx="4961694" cy="1290663"/>
            <a:chOff x="693004" y="2887341"/>
            <a:chExt cx="4961694" cy="1290663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73B77A2-5D0F-439D-8467-843BEA869ECE}"/>
                </a:ext>
              </a:extLst>
            </p:cNvPr>
            <p:cNvGrpSpPr/>
            <p:nvPr/>
          </p:nvGrpSpPr>
          <p:grpSpPr>
            <a:xfrm>
              <a:off x="693004" y="2887341"/>
              <a:ext cx="4961694" cy="1290663"/>
              <a:chOff x="5408004" y="2138352"/>
              <a:chExt cx="4961694" cy="1290663"/>
            </a:xfrm>
          </p:grpSpPr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3D8C14EE-BF0D-45B6-871E-059DC9A31172}"/>
                  </a:ext>
                </a:extLst>
              </p:cNvPr>
              <p:cNvSpPr/>
              <p:nvPr/>
            </p:nvSpPr>
            <p:spPr>
              <a:xfrm>
                <a:off x="6095999" y="2163796"/>
                <a:ext cx="4273699" cy="1162712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rgbClr val="FF4620"/>
                </a:solidFill>
              </a:ln>
              <a:effectLst>
                <a:outerShdw blurRad="88900" dist="38100" dir="16200000" rotWithShape="0">
                  <a:srgbClr val="FF4620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3737D5F0-2A95-4F76-AB2C-E94EDD0C91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408004" y="2138352"/>
                <a:ext cx="1276161" cy="1290663"/>
              </a:xfrm>
              <a:prstGeom prst="rect">
                <a:avLst/>
              </a:prstGeom>
            </p:spPr>
          </p:pic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511F42D-EC36-4E49-84D8-D11AEEFE30C3}"/>
                </a:ext>
              </a:extLst>
            </p:cNvPr>
            <p:cNvSpPr txBox="1"/>
            <p:nvPr/>
          </p:nvSpPr>
          <p:spPr>
            <a:xfrm>
              <a:off x="1680833" y="3117983"/>
              <a:ext cx="390394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6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Sông</a:t>
              </a:r>
              <a:r>
                <a:rPr kumimoji="0" lang="en-US" altLang="en-US" sz="36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altLang="en-US" sz="36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Hàn</a:t>
              </a:r>
              <a:endParaRPr kumimoji="0" lang="en-US" altLang="en-US" sz="3600" b="1" i="0" u="none" strike="noStrike" kern="0" cap="none" spc="-15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9EAE42B-8A17-4739-BDBB-8026365509AA}"/>
              </a:ext>
            </a:extLst>
          </p:cNvPr>
          <p:cNvGrpSpPr/>
          <p:nvPr/>
        </p:nvGrpSpPr>
        <p:grpSpPr>
          <a:xfrm>
            <a:off x="6524295" y="2831651"/>
            <a:ext cx="4810193" cy="1400861"/>
            <a:chOff x="806277" y="4584522"/>
            <a:chExt cx="4810193" cy="1400861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94C28E41-84A9-473B-BF7D-64061DAC2CFE}"/>
                </a:ext>
              </a:extLst>
            </p:cNvPr>
            <p:cNvGrpSpPr/>
            <p:nvPr/>
          </p:nvGrpSpPr>
          <p:grpSpPr>
            <a:xfrm>
              <a:off x="806277" y="4584522"/>
              <a:ext cx="4810193" cy="1400861"/>
              <a:chOff x="5015732" y="3396781"/>
              <a:chExt cx="4810193" cy="1400861"/>
            </a:xfrm>
          </p:grpSpPr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4B9B2ECA-DF68-48A6-9068-60FD893DFE46}"/>
                  </a:ext>
                </a:extLst>
              </p:cNvPr>
              <p:cNvSpPr/>
              <p:nvPr/>
            </p:nvSpPr>
            <p:spPr>
              <a:xfrm>
                <a:off x="5535478" y="3511171"/>
                <a:ext cx="4290447" cy="1152207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rgbClr val="FFC50E"/>
                </a:solidFill>
              </a:ln>
              <a:effectLst>
                <a:outerShdw blurRad="50800" dist="38100" dir="16200000" rotWithShape="0">
                  <a:srgbClr val="FFC50E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9475CE65-92AD-4286-9357-A0EA89508C7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716" r="58214" b="79914"/>
              <a:stretch/>
            </p:blipFill>
            <p:spPr>
              <a:xfrm>
                <a:off x="5015732" y="3396781"/>
                <a:ext cx="1385564" cy="1400861"/>
              </a:xfrm>
              <a:prstGeom prst="rect">
                <a:avLst/>
              </a:prstGeom>
            </p:spPr>
          </p:pic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17F5EF9-F262-48C9-BD34-15EA40495295}"/>
                </a:ext>
              </a:extLst>
            </p:cNvPr>
            <p:cNvSpPr txBox="1"/>
            <p:nvPr/>
          </p:nvSpPr>
          <p:spPr>
            <a:xfrm>
              <a:off x="2047844" y="4914076"/>
              <a:ext cx="3173623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6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Sông</a:t>
              </a:r>
              <a:r>
                <a:rPr kumimoji="0" lang="en-US" altLang="en-US" sz="36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La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15355DC-5E90-4FC2-9D9D-F0DDC5B40ECC}"/>
              </a:ext>
            </a:extLst>
          </p:cNvPr>
          <p:cNvGrpSpPr/>
          <p:nvPr/>
        </p:nvGrpSpPr>
        <p:grpSpPr>
          <a:xfrm>
            <a:off x="830323" y="4448285"/>
            <a:ext cx="5065415" cy="1570786"/>
            <a:chOff x="5839736" y="2656407"/>
            <a:chExt cx="5065415" cy="1570786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D5F8C25C-F134-4B0F-8CEE-3E693F157DEC}"/>
                </a:ext>
              </a:extLst>
            </p:cNvPr>
            <p:cNvGrpSpPr/>
            <p:nvPr/>
          </p:nvGrpSpPr>
          <p:grpSpPr>
            <a:xfrm>
              <a:off x="5839736" y="2656407"/>
              <a:ext cx="5065415" cy="1570786"/>
              <a:chOff x="6400748" y="2343644"/>
              <a:chExt cx="5065415" cy="1570786"/>
            </a:xfrm>
          </p:grpSpPr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DAEF0D33-15D3-4CB2-AB68-F65D54B4B243}"/>
                  </a:ext>
                </a:extLst>
              </p:cNvPr>
              <p:cNvSpPr/>
              <p:nvPr/>
            </p:nvSpPr>
            <p:spPr>
              <a:xfrm>
                <a:off x="7192464" y="2497248"/>
                <a:ext cx="4273699" cy="1162712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rgbClr val="B9DE43"/>
                </a:solidFill>
              </a:ln>
              <a:effectLst>
                <a:outerShdw blurRad="50800" dist="38100" dir="16200000" rotWithShape="0">
                  <a:srgbClr val="B9DE43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EA4D3C2B-3FAA-43DC-B221-62A0CE916C8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r="50703"/>
              <a:stretch/>
            </p:blipFill>
            <p:spPr>
              <a:xfrm>
                <a:off x="6400748" y="2343644"/>
                <a:ext cx="1487889" cy="1570786"/>
              </a:xfrm>
              <a:prstGeom prst="rect">
                <a:avLst/>
              </a:prstGeom>
            </p:spPr>
          </p:pic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4D77AE2-4CEA-4109-9085-848F3D986568}"/>
                </a:ext>
              </a:extLst>
            </p:cNvPr>
            <p:cNvSpPr txBox="1"/>
            <p:nvPr/>
          </p:nvSpPr>
          <p:spPr>
            <a:xfrm>
              <a:off x="6697908" y="3065478"/>
              <a:ext cx="414770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6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Sông</a:t>
              </a:r>
              <a:r>
                <a:rPr kumimoji="0" lang="en-US" altLang="en-US" sz="36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altLang="en-US" sz="36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Như</a:t>
              </a:r>
              <a:r>
                <a:rPr kumimoji="0" lang="en-US" altLang="en-US" sz="36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altLang="en-US" sz="36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Nguyệt</a:t>
              </a:r>
              <a:endParaRPr kumimoji="0" lang="en-US" altLang="en-US" sz="3600" b="1" i="0" u="none" strike="noStrike" kern="0" cap="none" spc="-15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2240868-8673-4436-87DC-8B9A85909A9C}"/>
              </a:ext>
            </a:extLst>
          </p:cNvPr>
          <p:cNvGrpSpPr/>
          <p:nvPr/>
        </p:nvGrpSpPr>
        <p:grpSpPr>
          <a:xfrm>
            <a:off x="6400676" y="4542074"/>
            <a:ext cx="5079432" cy="1570786"/>
            <a:chOff x="6095681" y="4414597"/>
            <a:chExt cx="5079432" cy="1570786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0AA1D689-7500-471B-9AD5-7BD852BDCBE7}"/>
                </a:ext>
              </a:extLst>
            </p:cNvPr>
            <p:cNvGrpSpPr/>
            <p:nvPr/>
          </p:nvGrpSpPr>
          <p:grpSpPr>
            <a:xfrm>
              <a:off x="6095681" y="4414597"/>
              <a:ext cx="5017643" cy="1570786"/>
              <a:chOff x="6400748" y="4233835"/>
              <a:chExt cx="5017643" cy="1570786"/>
            </a:xfrm>
          </p:grpSpPr>
          <p:sp>
            <p:nvSpPr>
              <p:cNvPr id="24" name="Rectangle: Rounded Corners 23">
                <a:extLst>
                  <a:ext uri="{FF2B5EF4-FFF2-40B4-BE49-F238E27FC236}">
                    <a16:creationId xmlns:a16="http://schemas.microsoft.com/office/drawing/2014/main" id="{CCA1E468-655A-4E41-959D-7265E3B6B521}"/>
                  </a:ext>
                </a:extLst>
              </p:cNvPr>
              <p:cNvSpPr/>
              <p:nvPr/>
            </p:nvSpPr>
            <p:spPr>
              <a:xfrm>
                <a:off x="7144692" y="4350738"/>
                <a:ext cx="4273699" cy="1162712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rgbClr val="6CD7E1"/>
                </a:solidFill>
              </a:ln>
              <a:effectLst>
                <a:outerShdw blurRad="50800" dist="38100" dir="16200000" rotWithShape="0">
                  <a:srgbClr val="6CD7E1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A20C411E-3B24-43C2-B63C-58C379ED6A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400748" y="4233835"/>
                <a:ext cx="1365186" cy="1570786"/>
              </a:xfrm>
              <a:prstGeom prst="rect">
                <a:avLst/>
              </a:prstGeom>
            </p:spPr>
          </p:pic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B6AACDE-847F-4259-82DC-7C853F335334}"/>
                </a:ext>
              </a:extLst>
            </p:cNvPr>
            <p:cNvSpPr txBox="1"/>
            <p:nvPr/>
          </p:nvSpPr>
          <p:spPr>
            <a:xfrm>
              <a:off x="7088800" y="4743471"/>
              <a:ext cx="4086313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6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Sông</a:t>
              </a:r>
              <a:r>
                <a:rPr kumimoji="0" lang="en-US" altLang="en-US" sz="36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altLang="en-US" sz="36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Bạch</a:t>
              </a:r>
              <a:r>
                <a:rPr kumimoji="0" lang="en-US" altLang="en-US" sz="36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altLang="en-US" sz="36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Đằng</a:t>
              </a:r>
              <a:endParaRPr kumimoji="0" lang="en-US" altLang="en-US" sz="3600" b="1" i="0" u="none" strike="noStrike" kern="0" cap="none" spc="-15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444774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草地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4542" y="15684"/>
            <a:ext cx="12178453" cy="6690360"/>
          </a:xfrm>
          <a:prstGeom prst="rect">
            <a:avLst/>
          </a:prstGeom>
        </p:spPr>
      </p:pic>
      <p:pic>
        <p:nvPicPr>
          <p:cNvPr id="10" name="图片 9" descr="草地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26450" y="2209801"/>
            <a:ext cx="12191153" cy="6697133"/>
          </a:xfrm>
          <a:prstGeom prst="rect">
            <a:avLst/>
          </a:prstGeom>
        </p:spPr>
      </p:pic>
      <p:pic>
        <p:nvPicPr>
          <p:cNvPr id="12" name="图片 11" descr="草地4"/>
          <p:cNvPicPr>
            <a:picLocks noChangeAspect="1"/>
          </p:cNvPicPr>
          <p:nvPr/>
        </p:nvPicPr>
        <p:blipFill>
          <a:blip r:embed="rId6"/>
          <a:srcRect b="16456"/>
          <a:stretch>
            <a:fillRect/>
          </a:stretch>
        </p:blipFill>
        <p:spPr>
          <a:xfrm>
            <a:off x="12700" y="1269154"/>
            <a:ext cx="12178453" cy="5588847"/>
          </a:xfrm>
          <a:prstGeom prst="rect">
            <a:avLst/>
          </a:prstGeom>
        </p:spPr>
      </p:pic>
      <p:pic>
        <p:nvPicPr>
          <p:cNvPr id="4" name="图片 3" descr="草地1"/>
          <p:cNvPicPr>
            <a:picLocks noChangeAspect="1"/>
          </p:cNvPicPr>
          <p:nvPr/>
        </p:nvPicPr>
        <p:blipFill>
          <a:blip r:embed="rId7"/>
          <a:srcRect l="4132" t="58698"/>
          <a:stretch>
            <a:fillRect/>
          </a:stretch>
        </p:blipFill>
        <p:spPr>
          <a:xfrm>
            <a:off x="1161377" y="4063577"/>
            <a:ext cx="11264247" cy="2665722"/>
          </a:xfrm>
          <a:prstGeom prst="rect">
            <a:avLst/>
          </a:prstGeom>
        </p:spPr>
      </p:pic>
      <p:sp>
        <p:nvSpPr>
          <p:cNvPr id="11" name="TextBox 4">
            <a:extLst>
              <a:ext uri="{FF2B5EF4-FFF2-40B4-BE49-F238E27FC236}">
                <a16:creationId xmlns:a16="http://schemas.microsoft.com/office/drawing/2014/main" id="{21415AF6-ABC9-4574-B827-0CD7C109B051}"/>
              </a:ext>
            </a:extLst>
          </p:cNvPr>
          <p:cNvSpPr txBox="1"/>
          <p:nvPr/>
        </p:nvSpPr>
        <p:spPr>
          <a:xfrm>
            <a:off x="0" y="457889"/>
            <a:ext cx="9031458" cy="1861978"/>
          </a:xfrm>
          <a:prstGeom prst="rect">
            <a:avLst/>
          </a:prstGeom>
          <a:noFill/>
        </p:spPr>
        <p:txBody>
          <a:bodyPr wrap="square" lIns="91375" tIns="45685" rIns="91375" bIns="45685" numCol="1" rtlCol="0">
            <a:spAutoFit/>
          </a:bodyPr>
          <a:lstStyle>
            <a:defPPr>
              <a:defRPr lang="zh-CN"/>
            </a:defPPr>
            <a:lvl1pPr algn="ctr">
              <a:defRPr sz="4000" b="1">
                <a:gradFill flip="none" rotWithShape="1">
                  <a:gsLst>
                    <a:gs pos="0">
                      <a:srgbClr val="FBD04E">
                        <a:lumMod val="65000"/>
                        <a:lumOff val="35000"/>
                      </a:srgbClr>
                    </a:gs>
                    <a:gs pos="51000">
                      <a:srgbClr val="B87600">
                        <a:lumMod val="98000"/>
                        <a:lumOff val="2000"/>
                      </a:srgbClr>
                    </a:gs>
                    <a:gs pos="78000">
                      <a:srgbClr val="F4CF68">
                        <a:lumMod val="90000"/>
                        <a:lumOff val="10000"/>
                      </a:srgbClr>
                    </a:gs>
                    <a:gs pos="28000">
                      <a:srgbClr val="F4CF68">
                        <a:lumMod val="93000"/>
                        <a:lumOff val="7000"/>
                      </a:srgbClr>
                    </a:gs>
                    <a:gs pos="100000">
                      <a:srgbClr val="FBD04E">
                        <a:lumMod val="64000"/>
                        <a:lumOff val="36000"/>
                      </a:srgbClr>
                    </a:gs>
                  </a:gsLst>
                  <a:lin ang="2700000" scaled="1"/>
                  <a:tileRect/>
                </a:gradFill>
                <a:effectLst>
                  <a:outerShdw blurRad="317500" dist="38100" dir="2700000" algn="tl" rotWithShape="0">
                    <a:prstClr val="black">
                      <a:alpha val="59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defTabSz="913530">
              <a:defRPr/>
            </a:pPr>
            <a:r>
              <a:rPr lang="en-US" altLang="zh-CN" sz="11500" kern="0" dirty="0">
                <a:ln w="28575">
                  <a:solidFill>
                    <a:srgbClr val="FFFFFF"/>
                  </a:solidFill>
                </a:ln>
                <a:solidFill>
                  <a:srgbClr val="0070C0"/>
                </a:solidFill>
                <a:effectLst>
                  <a:outerShdw blurRad="63500" sx="102000" sy="102000" algn="ctr" rotWithShape="0">
                    <a:srgbClr val="000000">
                      <a:lumMod val="50000"/>
                      <a:lumOff val="50000"/>
                      <a:alpha val="40000"/>
                    </a:srgbClr>
                  </a:outerShdw>
                  <a:reflection blurRad="6350" stA="60000" endA="900" endPos="60000" dist="29997" dir="5400000" sy="-100000" algn="bl" rotWithShape="0"/>
                </a:effectLst>
                <a:latin typeface="UTM Avo" panose="02040603050506020204" pitchFamily="18" charset="0"/>
                <a:ea typeface="思源黑体 CN Heavy" panose="020B0A00000000000000" charset="-122"/>
              </a:rPr>
              <a:t>KHÁM PHÁ</a:t>
            </a:r>
            <a:endParaRPr lang="zh-CN" altLang="en-US" sz="11500" kern="0" dirty="0">
              <a:ln w="28575">
                <a:solidFill>
                  <a:srgbClr val="FFFFFF"/>
                </a:solidFill>
              </a:ln>
              <a:solidFill>
                <a:srgbClr val="0070C0"/>
              </a:solidFill>
              <a:effectLst>
                <a:outerShdw blurRad="63500" sx="102000" sy="102000" algn="ctr" rotWithShape="0">
                  <a:srgbClr val="000000">
                    <a:lumMod val="50000"/>
                    <a:lumOff val="50000"/>
                    <a:alpha val="40000"/>
                  </a:srgbClr>
                </a:outerShdw>
                <a:reflection blurRad="6350" stA="60000" endA="900" endPos="60000" dist="29997" dir="5400000" sy="-100000" algn="bl" rotWithShape="0"/>
              </a:effectLst>
              <a:latin typeface="UTM Avo" panose="02040603050506020204" pitchFamily="18" charset="0"/>
              <a:ea typeface="思源黑体 CN Heavy" panose="020B0A00000000000000" charset="-122"/>
            </a:endParaRPr>
          </a:p>
        </p:txBody>
      </p:sp>
      <p:pic>
        <p:nvPicPr>
          <p:cNvPr id="3" name="图片 2" descr="千库网_全家人旅游出行游玩假期旅行植物太阳_元素编号1253735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6293489" y="1388878"/>
            <a:ext cx="5726399" cy="57263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2395A26E-90B0-47CC-8745-7D85381A1C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7927" y="586305"/>
            <a:ext cx="11404211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4000" b="1" u="sng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altLang="vi-VN" sz="4000" b="1" u="sng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</a:t>
            </a:r>
            <a:r>
              <a:rPr lang="en-US" altLang="vi-VN" sz="4000" b="1" u="sng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r>
              <a:rPr lang="en-US" altLang="vi-VN" sz="4000" b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Tìm </a:t>
            </a:r>
            <a:r>
              <a:rPr lang="en-US" altLang="vi-VN" sz="40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40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altLang="vi-VN" sz="40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ngữ</a:t>
            </a:r>
            <a:r>
              <a:rPr lang="en-US" altLang="vi-VN" sz="40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liên</a:t>
            </a:r>
            <a:r>
              <a:rPr lang="en-US" altLang="vi-VN" sz="4000" b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quan đến </a:t>
            </a:r>
            <a:r>
              <a:rPr lang="en-US" altLang="vi-VN" sz="40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vi-VN" sz="40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vi-VN" sz="40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du </a:t>
            </a:r>
            <a:r>
              <a:rPr lang="en-US" altLang="vi-VN" sz="40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lịch</a:t>
            </a:r>
            <a:r>
              <a:rPr lang="en-US" altLang="vi-VN" sz="40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endParaRPr lang="en-US" altLang="vi-VN" sz="4000" b="1" u="sng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4B8199D-9E7E-4654-A547-6F29B9CC60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3894" y="2880251"/>
            <a:ext cx="523340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M:</a:t>
            </a:r>
            <a:r>
              <a:rPr lang="en-US" altLang="vi-VN" sz="3600" b="1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Vali, </a:t>
            </a:r>
            <a:r>
              <a:rPr lang="en-US" altLang="vi-VN" sz="36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lang="en-US" altLang="vi-VN" sz="36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altLang="vi-VN" sz="36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…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A5B4865-7F64-4C59-9918-3F52AE67DDEA}"/>
              </a:ext>
            </a:extLst>
          </p:cNvPr>
          <p:cNvGrpSpPr/>
          <p:nvPr/>
        </p:nvGrpSpPr>
        <p:grpSpPr>
          <a:xfrm>
            <a:off x="1309045" y="2037202"/>
            <a:ext cx="9036765" cy="699403"/>
            <a:chOff x="333831" y="2709805"/>
            <a:chExt cx="9266137" cy="699403"/>
          </a:xfrm>
        </p:grpSpPr>
        <p:sp>
          <p:nvSpPr>
            <p:cNvPr id="11" name="Text Box 31">
              <a:extLst>
                <a:ext uri="{FF2B5EF4-FFF2-40B4-BE49-F238E27FC236}">
                  <a16:creationId xmlns:a16="http://schemas.microsoft.com/office/drawing/2014/main" id="{A96D9E84-13CF-4B68-A103-94EE444963E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5881" y="2717150"/>
              <a:ext cx="9094087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vi-VN" sz="3600" b="1" dirty="0">
                  <a:solidFill>
                    <a:srgbClr val="008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a. </a:t>
              </a:r>
              <a:r>
                <a:rPr lang="en-US" altLang="vi-VN" sz="3600" b="1" dirty="0" err="1">
                  <a:solidFill>
                    <a:srgbClr val="008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Đồ</a:t>
              </a:r>
              <a:r>
                <a:rPr lang="en-US" altLang="vi-VN" sz="3600" b="1" dirty="0">
                  <a:solidFill>
                    <a:srgbClr val="008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600" b="1" dirty="0" err="1">
                  <a:solidFill>
                    <a:srgbClr val="008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dùng</a:t>
              </a:r>
              <a:r>
                <a:rPr lang="en-US" altLang="vi-VN" sz="3600" b="1" dirty="0">
                  <a:solidFill>
                    <a:srgbClr val="008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600" b="1" dirty="0" err="1">
                  <a:solidFill>
                    <a:srgbClr val="008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cần</a:t>
              </a:r>
              <a:r>
                <a:rPr lang="en-US" altLang="vi-VN" sz="3600" b="1" dirty="0">
                  <a:solidFill>
                    <a:srgbClr val="008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600" b="1" dirty="0" err="1">
                  <a:solidFill>
                    <a:srgbClr val="008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dùng</a:t>
              </a:r>
              <a:r>
                <a:rPr lang="en-US" altLang="vi-VN" sz="3600" b="1" dirty="0">
                  <a:solidFill>
                    <a:srgbClr val="008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600" b="1" dirty="0" err="1">
                  <a:solidFill>
                    <a:srgbClr val="008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altLang="vi-VN" sz="3600" b="1" dirty="0">
                  <a:solidFill>
                    <a:srgbClr val="008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600" b="1" dirty="0" err="1">
                  <a:solidFill>
                    <a:srgbClr val="008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chuyến</a:t>
              </a:r>
              <a:r>
                <a:rPr lang="en-US" altLang="vi-VN" sz="3600" b="1" dirty="0">
                  <a:solidFill>
                    <a:srgbClr val="008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du </a:t>
              </a:r>
              <a:r>
                <a:rPr lang="en-US" altLang="vi-VN" sz="3600" b="1" dirty="0" err="1">
                  <a:solidFill>
                    <a:srgbClr val="008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lịch</a:t>
              </a:r>
              <a:r>
                <a:rPr lang="en-US" altLang="vi-VN" sz="3600" b="1" dirty="0">
                  <a:solidFill>
                    <a:srgbClr val="008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21B7DC7E-4192-475B-A0B5-C12AF08CCAEE}"/>
                </a:ext>
              </a:extLst>
            </p:cNvPr>
            <p:cNvSpPr/>
            <p:nvPr/>
          </p:nvSpPr>
          <p:spPr>
            <a:xfrm>
              <a:off x="333831" y="2709805"/>
              <a:ext cx="9171174" cy="699403"/>
            </a:xfrm>
            <a:prstGeom prst="roundRect">
              <a:avLst/>
            </a:prstGeom>
            <a:noFill/>
            <a:ln w="38100" cap="rnd">
              <a:solidFill>
                <a:srgbClr val="008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7483B322-738F-4CC6-92E9-A39DBF894F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728" y="3781679"/>
            <a:ext cx="1789472" cy="139633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A7D1AE8-A9B1-48D1-BB2E-827570B472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070" y="5104937"/>
            <a:ext cx="160948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b="1" dirty="0" err="1">
                <a:latin typeface="SVN-Dancing Script" panose="02040603050506020204" pitchFamily="18" charset="0"/>
                <a:cs typeface="Times New Roman" panose="02020603050405020304" pitchFamily="18" charset="0"/>
              </a:rPr>
              <a:t>Máy</a:t>
            </a:r>
            <a:r>
              <a:rPr lang="en-US" altLang="vi-VN" b="1" dirty="0">
                <a:latin typeface="SVN-Dancing Script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SVN-Dancing Script" panose="02040603050506020204" pitchFamily="18" charset="0"/>
                <a:cs typeface="Times New Roman" panose="02020603050405020304" pitchFamily="18" charset="0"/>
              </a:rPr>
              <a:t>ảnh</a:t>
            </a:r>
            <a:endParaRPr lang="en-US" altLang="vi-VN" b="1" dirty="0">
              <a:latin typeface="SVN-Dancing Script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8C9C003-90BA-4A01-AA6D-CD6E0CBF9E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1894" y="3456493"/>
            <a:ext cx="1733839" cy="292913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5F30FAB-96AA-4136-9E87-715398A996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3298" y="6205251"/>
            <a:ext cx="160948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b="1" dirty="0">
                <a:latin typeface="SVN-Dancing Script" panose="02040603050506020204" pitchFamily="18" charset="0"/>
                <a:cs typeface="Times New Roman" panose="02020603050405020304" pitchFamily="18" charset="0"/>
              </a:rPr>
              <a:t>Vali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AF01A1E-1381-488A-84BA-499F9B5CA8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3122" y="3242705"/>
            <a:ext cx="1880659" cy="2436309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3B95D7FA-010E-42A8-9EF4-42E0CC2102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1836" y="5570736"/>
            <a:ext cx="160948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b="1" dirty="0" err="1">
                <a:latin typeface="SVN-Dancing Script" panose="02040603050506020204" pitchFamily="18" charset="0"/>
                <a:cs typeface="Times New Roman" panose="02020603050405020304" pitchFamily="18" charset="0"/>
              </a:rPr>
              <a:t>Bản</a:t>
            </a:r>
            <a:r>
              <a:rPr lang="en-US" altLang="vi-VN" b="1" dirty="0">
                <a:latin typeface="SVN-Dancing Script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SVN-Dancing Script" panose="02040603050506020204" pitchFamily="18" charset="0"/>
                <a:cs typeface="Times New Roman" panose="02020603050405020304" pitchFamily="18" charset="0"/>
              </a:rPr>
              <a:t>đồ</a:t>
            </a:r>
            <a:endParaRPr lang="en-US" altLang="vi-VN" b="1" dirty="0">
              <a:latin typeface="SVN-Dancing Script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1BDA2B7-5CBC-46E3-BE19-057B25C4E8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42545" y="2713493"/>
            <a:ext cx="2193029" cy="2840971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983BF49B-0839-4470-AEC6-C755BA202B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9865" y="5327718"/>
            <a:ext cx="160948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b="1" dirty="0" err="1">
                <a:latin typeface="SVN-Dancing Script" panose="02040603050506020204" pitchFamily="18" charset="0"/>
                <a:cs typeface="Times New Roman" panose="02020603050405020304" pitchFamily="18" charset="0"/>
              </a:rPr>
              <a:t>Hộ</a:t>
            </a:r>
            <a:r>
              <a:rPr lang="en-US" altLang="vi-VN" b="1" dirty="0">
                <a:latin typeface="SVN-Dancing Script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SVN-Dancing Script" panose="02040603050506020204" pitchFamily="18" charset="0"/>
                <a:cs typeface="Times New Roman" panose="02020603050405020304" pitchFamily="18" charset="0"/>
              </a:rPr>
              <a:t>chiếu</a:t>
            </a:r>
            <a:endParaRPr lang="en-US" altLang="vi-VN" b="1" dirty="0">
              <a:latin typeface="SVN-Dancing Script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6A21AB8-D6D9-4CBB-89DC-538C68CAAB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61807" y="3807517"/>
            <a:ext cx="1803065" cy="233579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32DD5BAB-F50B-41E4-BFD4-0C805BDF39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70033" y="5995093"/>
            <a:ext cx="219303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b="1" dirty="0" err="1">
                <a:latin typeface="SVN-Dancing Script" panose="02040603050506020204" pitchFamily="18" charset="0"/>
                <a:cs typeface="Times New Roman" panose="02020603050405020304" pitchFamily="18" charset="0"/>
              </a:rPr>
              <a:t>Sổ</a:t>
            </a:r>
            <a:r>
              <a:rPr lang="en-US" altLang="vi-VN" b="1" dirty="0">
                <a:latin typeface="SVN-Dancing Script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SVN-Dancing Script" panose="02040603050506020204" pitchFamily="18" charset="0"/>
                <a:cs typeface="Times New Roman" panose="02020603050405020304" pitchFamily="18" charset="0"/>
              </a:rPr>
              <a:t>tay</a:t>
            </a:r>
            <a:r>
              <a:rPr lang="en-US" altLang="vi-VN" b="1" dirty="0">
                <a:latin typeface="SVN-Dancing Script" panose="02040603050506020204" pitchFamily="18" charset="0"/>
                <a:cs typeface="Times New Roman" panose="02020603050405020304" pitchFamily="18" charset="0"/>
              </a:rPr>
              <a:t> du </a:t>
            </a:r>
            <a:r>
              <a:rPr lang="en-US" altLang="vi-VN" b="1" dirty="0" err="1">
                <a:latin typeface="SVN-Dancing Script" panose="02040603050506020204" pitchFamily="18" charset="0"/>
                <a:cs typeface="Times New Roman" panose="02020603050405020304" pitchFamily="18" charset="0"/>
              </a:rPr>
              <a:t>lịch</a:t>
            </a:r>
            <a:endParaRPr lang="en-US" altLang="vi-VN" b="1" dirty="0">
              <a:latin typeface="SVN-Dancing Script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A339BF9-C8D1-4D00-95B2-A074F99BE0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25493" y="4474619"/>
            <a:ext cx="1609483" cy="1030313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DF63467F-4856-477F-80F4-425120900A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40204" y="5517896"/>
            <a:ext cx="160948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b="1" dirty="0" err="1">
                <a:latin typeface="SVN-Dancing Script" panose="02040603050506020204" pitchFamily="18" charset="0"/>
                <a:cs typeface="Times New Roman" panose="02020603050405020304" pitchFamily="18" charset="0"/>
              </a:rPr>
              <a:t>Kính</a:t>
            </a:r>
            <a:r>
              <a:rPr lang="en-US" altLang="vi-VN" b="1" dirty="0">
                <a:latin typeface="SVN-Dancing Script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SVN-Dancing Script" panose="02040603050506020204" pitchFamily="18" charset="0"/>
                <a:cs typeface="Times New Roman" panose="02020603050405020304" pitchFamily="18" charset="0"/>
              </a:rPr>
              <a:t>râm</a:t>
            </a:r>
            <a:endParaRPr lang="en-US" altLang="vi-VN" b="1" dirty="0">
              <a:latin typeface="SVN-Dancing Script" panose="0204060305050602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7" grpId="0"/>
      <p:bldP spid="19" grpId="0"/>
      <p:bldP spid="24" grpId="0"/>
      <p:bldP spid="26" grpId="0"/>
      <p:bldP spid="27" grpId="0"/>
      <p:bldP spid="2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05C6781-D027-4F75-867F-64A9081892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0984" y="2114505"/>
            <a:ext cx="568803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M:</a:t>
            </a:r>
            <a:r>
              <a:rPr lang="en-US" altLang="vi-VN" sz="3600" b="1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Tàu</a:t>
            </a:r>
            <a:r>
              <a:rPr lang="en-US" altLang="vi-VN" sz="36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thủy</a:t>
            </a:r>
            <a:r>
              <a:rPr lang="en-US" altLang="vi-VN" sz="36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36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bến</a:t>
            </a:r>
            <a:r>
              <a:rPr lang="en-US" altLang="vi-VN" sz="36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tàu</a:t>
            </a:r>
            <a:r>
              <a:rPr lang="en-US" altLang="vi-VN" sz="36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,… 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CD7FED3-9E4A-414E-BDFC-F5632BBB1745}"/>
              </a:ext>
            </a:extLst>
          </p:cNvPr>
          <p:cNvGrpSpPr/>
          <p:nvPr/>
        </p:nvGrpSpPr>
        <p:grpSpPr>
          <a:xfrm>
            <a:off x="698694" y="603555"/>
            <a:ext cx="10794609" cy="1322691"/>
            <a:chOff x="839372" y="759327"/>
            <a:chExt cx="10794609" cy="1322691"/>
          </a:xfrm>
        </p:grpSpPr>
        <p:sp>
          <p:nvSpPr>
            <p:cNvPr id="2" name="Text Box 33">
              <a:extLst>
                <a:ext uri="{FF2B5EF4-FFF2-40B4-BE49-F238E27FC236}">
                  <a16:creationId xmlns:a16="http://schemas.microsoft.com/office/drawing/2014/main" id="{7707BA0F-A5F2-469D-A499-FF17C6CD2A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39372" y="801531"/>
              <a:ext cx="10794609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</a:pPr>
              <a:r>
                <a:rPr lang="en-US" altLang="vi-VN" sz="3600" b="1" dirty="0">
                  <a:solidFill>
                    <a:srgbClr val="008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b. </a:t>
              </a:r>
              <a:r>
                <a:rPr lang="en-US" altLang="vi-VN" sz="3600" b="1" dirty="0" err="1">
                  <a:solidFill>
                    <a:srgbClr val="008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Phương</a:t>
              </a:r>
              <a:r>
                <a:rPr lang="en-US" altLang="vi-VN" sz="3600" b="1" dirty="0">
                  <a:solidFill>
                    <a:srgbClr val="008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600" b="1" dirty="0" err="1">
                  <a:solidFill>
                    <a:srgbClr val="008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tiện</a:t>
              </a:r>
              <a:r>
                <a:rPr lang="en-US" altLang="vi-VN" sz="3600" b="1" dirty="0">
                  <a:solidFill>
                    <a:srgbClr val="008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600" b="1" dirty="0" err="1">
                  <a:solidFill>
                    <a:srgbClr val="008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giao</a:t>
              </a:r>
              <a:r>
                <a:rPr lang="en-US" altLang="vi-VN" sz="3600" b="1" dirty="0">
                  <a:solidFill>
                    <a:srgbClr val="008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600" b="1" dirty="0" err="1">
                  <a:solidFill>
                    <a:srgbClr val="008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thông</a:t>
              </a:r>
              <a:r>
                <a:rPr lang="en-US" altLang="vi-VN" sz="3600" b="1" dirty="0">
                  <a:solidFill>
                    <a:srgbClr val="008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600" b="1" dirty="0" err="1">
                  <a:solidFill>
                    <a:srgbClr val="008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altLang="vi-VN" sz="3600" b="1" dirty="0">
                  <a:solidFill>
                    <a:srgbClr val="008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600" b="1" dirty="0" err="1">
                  <a:solidFill>
                    <a:srgbClr val="008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altLang="vi-VN" sz="3600" b="1" dirty="0">
                  <a:solidFill>
                    <a:srgbClr val="008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600" b="1" dirty="0" err="1">
                  <a:solidFill>
                    <a:srgbClr val="008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altLang="vi-VN" sz="3600" b="1" dirty="0">
                  <a:solidFill>
                    <a:srgbClr val="008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600" b="1" dirty="0" err="1">
                  <a:solidFill>
                    <a:srgbClr val="008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altLang="vi-VN" sz="3600" b="1" dirty="0">
                  <a:solidFill>
                    <a:srgbClr val="008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600" b="1" dirty="0" err="1">
                  <a:solidFill>
                    <a:srgbClr val="008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altLang="vi-VN" sz="3600" b="1" dirty="0">
                  <a:solidFill>
                    <a:srgbClr val="008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600" b="1" dirty="0" err="1">
                  <a:solidFill>
                    <a:srgbClr val="008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liên</a:t>
              </a:r>
              <a:r>
                <a:rPr lang="en-US" altLang="vi-VN" sz="3600" b="1" dirty="0">
                  <a:solidFill>
                    <a:srgbClr val="008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600" b="1" dirty="0" err="1">
                  <a:solidFill>
                    <a:srgbClr val="008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altLang="vi-VN" sz="3600" b="1" dirty="0">
                  <a:solidFill>
                    <a:srgbClr val="008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600" b="1" dirty="0" err="1">
                  <a:solidFill>
                    <a:srgbClr val="008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altLang="vi-VN" sz="3600" b="1" dirty="0">
                  <a:solidFill>
                    <a:srgbClr val="008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600" b="1" dirty="0" err="1">
                  <a:solidFill>
                    <a:srgbClr val="008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phương</a:t>
              </a:r>
              <a:r>
                <a:rPr lang="en-US" altLang="vi-VN" sz="3600" b="1" dirty="0">
                  <a:solidFill>
                    <a:srgbClr val="008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600" b="1" dirty="0" err="1">
                  <a:solidFill>
                    <a:srgbClr val="008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tiện</a:t>
              </a:r>
              <a:r>
                <a:rPr lang="en-US" altLang="vi-VN" sz="3600" b="1" dirty="0">
                  <a:solidFill>
                    <a:srgbClr val="008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600" b="1" dirty="0" err="1">
                  <a:solidFill>
                    <a:srgbClr val="008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giao</a:t>
              </a:r>
              <a:r>
                <a:rPr lang="en-US" altLang="vi-VN" sz="3600" b="1" dirty="0">
                  <a:solidFill>
                    <a:srgbClr val="008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600" b="1" dirty="0" err="1">
                  <a:solidFill>
                    <a:srgbClr val="008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thông</a:t>
              </a:r>
              <a:r>
                <a:rPr lang="en-US" altLang="vi-VN" sz="3600" b="1" dirty="0">
                  <a:solidFill>
                    <a:srgbClr val="008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  <a:endParaRPr lang="en-US" altLang="vi-VN" sz="3600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8E64834A-F1EC-4522-932A-725B38CA5E80}"/>
                </a:ext>
              </a:extLst>
            </p:cNvPr>
            <p:cNvSpPr/>
            <p:nvPr/>
          </p:nvSpPr>
          <p:spPr>
            <a:xfrm>
              <a:off x="970671" y="759327"/>
              <a:ext cx="10508566" cy="1322691"/>
            </a:xfrm>
            <a:prstGeom prst="roundRect">
              <a:avLst/>
            </a:prstGeom>
            <a:noFill/>
            <a:ln w="38100">
              <a:solidFill>
                <a:srgbClr val="008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66AF9FE5-F522-4A8B-B224-3FC496379D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862" t="55504" r="-411" b="31743"/>
          <a:stretch/>
        </p:blipFill>
        <p:spPr>
          <a:xfrm>
            <a:off x="8270786" y="4739834"/>
            <a:ext cx="3208451" cy="19607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915598A-FE7C-4A38-AAEB-A91A8085BF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r="43"/>
          <a:stretch/>
        </p:blipFill>
        <p:spPr>
          <a:xfrm>
            <a:off x="292490" y="2295565"/>
            <a:ext cx="3390900" cy="21025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F30A9FB-4E1D-4F85-8842-1EA60DA9E2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3874" y="1918357"/>
            <a:ext cx="4278126" cy="24083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5278E88-941F-4D7C-AE88-F167CE50887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288" b="10067"/>
          <a:stretch/>
        </p:blipFill>
        <p:spPr>
          <a:xfrm>
            <a:off x="4349738" y="2526205"/>
            <a:ext cx="3492523" cy="190717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12B62EE-1114-45FE-AA2F-C48474789D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5615" y="4514855"/>
            <a:ext cx="4071850" cy="190717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D39A752-7229-4830-AB5E-3F8C7EBBB37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08981" y="4326726"/>
            <a:ext cx="4831376" cy="226291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5766B36-907E-47D8-A1CA-EB54EBAC69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8231" y="4092565"/>
            <a:ext cx="160948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b="1" dirty="0">
                <a:latin typeface="SVN-Dancing Script" panose="02040603050506020204" pitchFamily="18" charset="0"/>
                <a:cs typeface="Times New Roman" panose="02020603050405020304" pitchFamily="18" charset="0"/>
              </a:rPr>
              <a:t>Xe ô </a:t>
            </a:r>
            <a:r>
              <a:rPr lang="en-US" altLang="vi-VN" b="1" dirty="0" err="1">
                <a:latin typeface="SVN-Dancing Script" panose="02040603050506020204" pitchFamily="18" charset="0"/>
                <a:cs typeface="Times New Roman" panose="02020603050405020304" pitchFamily="18" charset="0"/>
              </a:rPr>
              <a:t>tô</a:t>
            </a:r>
            <a:endParaRPr lang="en-US" altLang="vi-VN" b="1" dirty="0">
              <a:latin typeface="SVN-Dancing Script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47014F3-9CBB-47BA-BC9D-949DDB3B35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9928" y="4191538"/>
            <a:ext cx="160948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b="1" dirty="0" err="1">
                <a:latin typeface="SVN-Dancing Script" panose="02040603050506020204" pitchFamily="18" charset="0"/>
                <a:cs typeface="Times New Roman" panose="02020603050405020304" pitchFamily="18" charset="0"/>
              </a:rPr>
              <a:t>Tàu</a:t>
            </a:r>
            <a:r>
              <a:rPr lang="en-US" altLang="vi-VN" b="1" dirty="0">
                <a:latin typeface="SVN-Dancing Script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SVN-Dancing Script" panose="02040603050506020204" pitchFamily="18" charset="0"/>
                <a:cs typeface="Times New Roman" panose="02020603050405020304" pitchFamily="18" charset="0"/>
              </a:rPr>
              <a:t>thuỷ</a:t>
            </a:r>
            <a:endParaRPr lang="en-US" altLang="vi-VN" b="1" dirty="0">
              <a:latin typeface="SVN-Dancing Script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7D5833E-EEF2-4977-B195-DC928C94A8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70270" y="4171766"/>
            <a:ext cx="160948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b="1" dirty="0" err="1">
                <a:latin typeface="SVN-Dancing Script" panose="02040603050506020204" pitchFamily="18" charset="0"/>
                <a:cs typeface="Times New Roman" panose="02020603050405020304" pitchFamily="18" charset="0"/>
              </a:rPr>
              <a:t>Máy</a:t>
            </a:r>
            <a:r>
              <a:rPr lang="en-US" altLang="vi-VN" b="1" dirty="0">
                <a:latin typeface="SVN-Dancing Script" panose="02040603050506020204" pitchFamily="18" charset="0"/>
                <a:cs typeface="Times New Roman" panose="02020603050405020304" pitchFamily="18" charset="0"/>
              </a:rPr>
              <a:t> bay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A5E96B2-B2B8-4CCD-A474-1EE763AA7D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3057" y="6160416"/>
            <a:ext cx="160948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b="1" dirty="0">
                <a:latin typeface="SVN-Dancing Script" panose="02040603050506020204" pitchFamily="18" charset="0"/>
                <a:cs typeface="Times New Roman" panose="02020603050405020304" pitchFamily="18" charset="0"/>
              </a:rPr>
              <a:t>Xe </a:t>
            </a:r>
            <a:r>
              <a:rPr lang="en-US" altLang="vi-VN" b="1" dirty="0" err="1">
                <a:latin typeface="SVN-Dancing Script" panose="02040603050506020204" pitchFamily="18" charset="0"/>
                <a:cs typeface="Times New Roman" panose="02020603050405020304" pitchFamily="18" charset="0"/>
              </a:rPr>
              <a:t>khách</a:t>
            </a:r>
            <a:endParaRPr lang="en-US" altLang="vi-VN" b="1" dirty="0">
              <a:latin typeface="SVN-Dancing Script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C26ED81-E205-47DE-BA01-A194804996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6378" y="6121590"/>
            <a:ext cx="160948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b="1" dirty="0">
                <a:latin typeface="SVN-Dancing Script" panose="02040603050506020204" pitchFamily="18" charset="0"/>
                <a:cs typeface="Times New Roman" panose="02020603050405020304" pitchFamily="18" charset="0"/>
              </a:rPr>
              <a:t>Xe </a:t>
            </a:r>
            <a:r>
              <a:rPr lang="en-US" altLang="vi-VN" b="1" dirty="0" err="1">
                <a:latin typeface="SVN-Dancing Script" panose="02040603050506020204" pitchFamily="18" charset="0"/>
                <a:cs typeface="Times New Roman" panose="02020603050405020304" pitchFamily="18" charset="0"/>
              </a:rPr>
              <a:t>máy</a:t>
            </a:r>
            <a:endParaRPr lang="en-US" altLang="vi-VN" b="1" dirty="0">
              <a:latin typeface="SVN-Dancing Script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38373CD-C4F0-40FE-B8B3-FC6C2DCBF0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48196" y="6148246"/>
            <a:ext cx="160948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b="1" dirty="0">
                <a:latin typeface="SVN-Dancing Script" panose="02040603050506020204" pitchFamily="18" charset="0"/>
                <a:cs typeface="Times New Roman" panose="02020603050405020304" pitchFamily="18" charset="0"/>
              </a:rPr>
              <a:t>Taxi</a:t>
            </a:r>
          </a:p>
        </p:txBody>
      </p:sp>
    </p:spTree>
    <p:extLst>
      <p:ext uri="{BB962C8B-B14F-4D97-AF65-F5344CB8AC3E}">
        <p14:creationId xmlns:p14="http://schemas.microsoft.com/office/powerpoint/2010/main" val="15259591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82C4630-60A1-42E5-A48F-85E13C3275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8956" y="1731566"/>
            <a:ext cx="834990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M:</a:t>
            </a:r>
            <a:r>
              <a:rPr lang="en-US" altLang="vi-VN" sz="3600" b="1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Khách</a:t>
            </a:r>
            <a:r>
              <a:rPr lang="en-US" altLang="vi-VN" sz="36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sạn</a:t>
            </a:r>
            <a:r>
              <a:rPr lang="en-US" altLang="vi-VN" sz="36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36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hướng</a:t>
            </a:r>
            <a:r>
              <a:rPr lang="en-US" altLang="vi-VN" sz="36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dẫn</a:t>
            </a:r>
            <a:r>
              <a:rPr lang="en-US" altLang="vi-VN" sz="36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viên</a:t>
            </a:r>
            <a:r>
              <a:rPr lang="en-US" altLang="vi-VN" sz="36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86D5761-808A-4448-8414-368C2A8E4910}"/>
              </a:ext>
            </a:extLst>
          </p:cNvPr>
          <p:cNvGrpSpPr/>
          <p:nvPr/>
        </p:nvGrpSpPr>
        <p:grpSpPr>
          <a:xfrm>
            <a:off x="474785" y="719667"/>
            <a:ext cx="10149672" cy="887171"/>
            <a:chOff x="474785" y="719667"/>
            <a:chExt cx="10149672" cy="887171"/>
          </a:xfrm>
        </p:grpSpPr>
        <p:sp>
          <p:nvSpPr>
            <p:cNvPr id="2" name="Text Box 34">
              <a:extLst>
                <a:ext uri="{FF2B5EF4-FFF2-40B4-BE49-F238E27FC236}">
                  <a16:creationId xmlns:a16="http://schemas.microsoft.com/office/drawing/2014/main" id="{3F8EBC5D-3208-4697-A4B7-ED947E7300B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4785" y="844395"/>
              <a:ext cx="10149672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</a:pPr>
              <a:r>
                <a:rPr lang="en-US" altLang="vi-VN" sz="3600" b="1" dirty="0">
                  <a:solidFill>
                    <a:srgbClr val="008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c. </a:t>
              </a:r>
              <a:r>
                <a:rPr lang="en-US" altLang="vi-VN" sz="3600" b="1" dirty="0" err="1">
                  <a:solidFill>
                    <a:srgbClr val="008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altLang="vi-VN" sz="3600" b="1" dirty="0">
                  <a:solidFill>
                    <a:srgbClr val="008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600" b="1" dirty="0" err="1">
                  <a:solidFill>
                    <a:srgbClr val="008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chức</a:t>
              </a:r>
              <a:r>
                <a:rPr lang="en-US" altLang="vi-VN" sz="3600" b="1" dirty="0">
                  <a:solidFill>
                    <a:srgbClr val="008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altLang="vi-VN" sz="3600" b="1" dirty="0" err="1">
                  <a:solidFill>
                    <a:srgbClr val="008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altLang="vi-VN" sz="3600" b="1" dirty="0">
                  <a:solidFill>
                    <a:srgbClr val="008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600" b="1" dirty="0" err="1">
                  <a:solidFill>
                    <a:srgbClr val="008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viên</a:t>
              </a:r>
              <a:r>
                <a:rPr lang="en-US" altLang="vi-VN" sz="3600" b="1" dirty="0">
                  <a:solidFill>
                    <a:srgbClr val="008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600" b="1" dirty="0" err="1">
                  <a:solidFill>
                    <a:srgbClr val="008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phục</a:t>
              </a:r>
              <a:r>
                <a:rPr lang="en-US" altLang="vi-VN" sz="3600" b="1" dirty="0">
                  <a:solidFill>
                    <a:srgbClr val="008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600" b="1" dirty="0" err="1">
                  <a:solidFill>
                    <a:srgbClr val="008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vụ</a:t>
              </a:r>
              <a:r>
                <a:rPr lang="en-US" altLang="vi-VN" sz="3600" b="1" dirty="0">
                  <a:solidFill>
                    <a:srgbClr val="008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du </a:t>
              </a:r>
              <a:r>
                <a:rPr lang="en-US" altLang="vi-VN" sz="3600" b="1" dirty="0" err="1">
                  <a:solidFill>
                    <a:srgbClr val="008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lịch</a:t>
              </a:r>
              <a:r>
                <a:rPr lang="en-US" altLang="vi-VN" sz="3600" b="1" dirty="0">
                  <a:solidFill>
                    <a:srgbClr val="008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  <a:endParaRPr lang="en-US" altLang="vi-VN" sz="3600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38D6F484-4DBC-441A-99F5-F2492D358DDD}"/>
                </a:ext>
              </a:extLst>
            </p:cNvPr>
            <p:cNvSpPr/>
            <p:nvPr/>
          </p:nvSpPr>
          <p:spPr>
            <a:xfrm>
              <a:off x="1004165" y="719667"/>
              <a:ext cx="9402578" cy="887171"/>
            </a:xfrm>
            <a:prstGeom prst="roundRect">
              <a:avLst/>
            </a:prstGeom>
            <a:noFill/>
            <a:ln w="38100">
              <a:solidFill>
                <a:srgbClr val="008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9FCDEEE8-0A51-40A0-881A-FF39D9654C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85" y="2618737"/>
            <a:ext cx="3918280" cy="351959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B3995CD-7E97-4B65-9A55-159737880C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9121" y="6055938"/>
            <a:ext cx="160948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b="1" dirty="0" err="1">
                <a:latin typeface="SVN-Dancing Script" panose="02040603050506020204" pitchFamily="18" charset="0"/>
                <a:cs typeface="Times New Roman" panose="02020603050405020304" pitchFamily="18" charset="0"/>
              </a:rPr>
              <a:t>Khách</a:t>
            </a:r>
            <a:r>
              <a:rPr lang="en-US" altLang="vi-VN" b="1" dirty="0">
                <a:latin typeface="SVN-Dancing Script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SVN-Dancing Script" panose="02040603050506020204" pitchFamily="18" charset="0"/>
                <a:cs typeface="Times New Roman" panose="02020603050405020304" pitchFamily="18" charset="0"/>
              </a:rPr>
              <a:t>sạn</a:t>
            </a:r>
            <a:endParaRPr lang="en-US" altLang="vi-VN" b="1" dirty="0">
              <a:latin typeface="SVN-Dancing Script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B95E3BB-6854-45E8-A7E5-3EADBDF071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3307" y="2000818"/>
            <a:ext cx="1856934" cy="24682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416A811-566E-4F2F-A9F9-BDE9DDC83A2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23" t="66138" r="-1912" b="-1876"/>
          <a:stretch/>
        </p:blipFill>
        <p:spPr>
          <a:xfrm>
            <a:off x="4314584" y="3986579"/>
            <a:ext cx="2114381" cy="281025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D095FA3-7A74-4D10-BB92-3CDC876FC5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8566" y="2550531"/>
            <a:ext cx="160948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b="1" dirty="0" err="1">
                <a:latin typeface="SVN-Dancing Script" panose="02040603050506020204" pitchFamily="18" charset="0"/>
                <a:cs typeface="Times New Roman" panose="02020603050405020304" pitchFamily="18" charset="0"/>
              </a:rPr>
              <a:t>Lễ</a:t>
            </a:r>
            <a:r>
              <a:rPr lang="en-US" altLang="vi-VN" b="1" dirty="0">
                <a:latin typeface="SVN-Dancing Script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SVN-Dancing Script" panose="02040603050506020204" pitchFamily="18" charset="0"/>
                <a:cs typeface="Times New Roman" panose="02020603050405020304" pitchFamily="18" charset="0"/>
              </a:rPr>
              <a:t>tân</a:t>
            </a:r>
            <a:endParaRPr lang="en-US" altLang="vi-VN" b="1" dirty="0">
              <a:latin typeface="SVN-Dancing Script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F41F000-B677-4A98-9776-2B29F021AE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28965" y="5391707"/>
            <a:ext cx="185693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b="1" dirty="0" err="1">
                <a:latin typeface="SVN-Dancing Script" panose="02040603050506020204" pitchFamily="18" charset="0"/>
                <a:cs typeface="Times New Roman" panose="02020603050405020304" pitchFamily="18" charset="0"/>
              </a:rPr>
              <a:t>Nhân</a:t>
            </a:r>
            <a:r>
              <a:rPr lang="en-US" altLang="vi-VN" b="1" dirty="0">
                <a:latin typeface="SVN-Dancing Script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SVN-Dancing Script" panose="02040603050506020204" pitchFamily="18" charset="0"/>
                <a:cs typeface="Times New Roman" panose="02020603050405020304" pitchFamily="18" charset="0"/>
              </a:rPr>
              <a:t>viên</a:t>
            </a:r>
            <a:r>
              <a:rPr lang="en-US" altLang="vi-VN" b="1" dirty="0">
                <a:latin typeface="SVN-Dancing Script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SVN-Dancing Script" panose="02040603050506020204" pitchFamily="18" charset="0"/>
                <a:cs typeface="Times New Roman" panose="02020603050405020304" pitchFamily="18" charset="0"/>
              </a:rPr>
              <a:t>buồng</a:t>
            </a:r>
            <a:r>
              <a:rPr lang="en-US" altLang="vi-VN" b="1" dirty="0">
                <a:latin typeface="SVN-Dancing Script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SVN-Dancing Script" panose="02040603050506020204" pitchFamily="18" charset="0"/>
                <a:cs typeface="Times New Roman" panose="02020603050405020304" pitchFamily="18" charset="0"/>
              </a:rPr>
              <a:t>phòng</a:t>
            </a:r>
            <a:endParaRPr lang="en-US" altLang="vi-VN" b="1" dirty="0">
              <a:latin typeface="SVN-Dancing Script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DB70BA2-EB82-42B4-9E7A-A8D12937A19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0827"/>
          <a:stretch/>
        </p:blipFill>
        <p:spPr>
          <a:xfrm>
            <a:off x="7104982" y="2377897"/>
            <a:ext cx="4624144" cy="246827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91DD354-4039-413F-A853-7DF31D72FC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06043" y="4841986"/>
            <a:ext cx="348958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b="1" dirty="0" err="1">
                <a:latin typeface="SVN-Dancing Script" panose="02040603050506020204" pitchFamily="18" charset="0"/>
                <a:cs typeface="Times New Roman" panose="02020603050405020304" pitchFamily="18" charset="0"/>
              </a:rPr>
              <a:t>Hướng</a:t>
            </a:r>
            <a:r>
              <a:rPr lang="en-US" altLang="vi-VN" b="1" dirty="0">
                <a:latin typeface="SVN-Dancing Script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SVN-Dancing Script" panose="02040603050506020204" pitchFamily="18" charset="0"/>
                <a:cs typeface="Times New Roman" panose="02020603050405020304" pitchFamily="18" charset="0"/>
              </a:rPr>
              <a:t>dẫn</a:t>
            </a:r>
            <a:r>
              <a:rPr lang="en-US" altLang="vi-VN" b="1" dirty="0">
                <a:latin typeface="SVN-Dancing Script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SVN-Dancing Script" panose="02040603050506020204" pitchFamily="18" charset="0"/>
                <a:cs typeface="Times New Roman" panose="02020603050405020304" pitchFamily="18" charset="0"/>
              </a:rPr>
              <a:t>viên</a:t>
            </a:r>
            <a:r>
              <a:rPr lang="en-US" altLang="vi-VN" b="1" dirty="0">
                <a:latin typeface="SVN-Dancing Script" panose="02040603050506020204" pitchFamily="18" charset="0"/>
                <a:cs typeface="Times New Roman" panose="02020603050405020304" pitchFamily="18" charset="0"/>
              </a:rPr>
              <a:t> du </a:t>
            </a:r>
            <a:r>
              <a:rPr lang="en-US" altLang="vi-VN" b="1" dirty="0" err="1">
                <a:latin typeface="SVN-Dancing Script" panose="02040603050506020204" pitchFamily="18" charset="0"/>
                <a:cs typeface="Times New Roman" panose="02020603050405020304" pitchFamily="18" charset="0"/>
              </a:rPr>
              <a:t>lịch</a:t>
            </a:r>
            <a:endParaRPr lang="en-US" altLang="vi-VN" b="1" dirty="0">
              <a:latin typeface="SVN-Dancing Script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03502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10" grpId="0"/>
      <p:bldP spid="11" grpId="0"/>
      <p:bldP spid="1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616,&quot;width&quot;:3616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900</Words>
  <Application>Microsoft Office PowerPoint</Application>
  <PresentationFormat>Widescreen</PresentationFormat>
  <Paragraphs>134</Paragraphs>
  <Slides>21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Arial</vt:lpstr>
      <vt:lpstr>Calibri</vt:lpstr>
      <vt:lpstr>Calibri Light</vt:lpstr>
      <vt:lpstr>Cambria</vt:lpstr>
      <vt:lpstr>SVN-Dancing Script</vt:lpstr>
      <vt:lpstr>Times New Roman</vt:lpstr>
      <vt:lpstr>UTM Americana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ASUS</cp:lastModifiedBy>
  <cp:revision>1</cp:revision>
  <dcterms:created xsi:type="dcterms:W3CDTF">2022-04-15T14:56:36Z</dcterms:created>
  <dcterms:modified xsi:type="dcterms:W3CDTF">2022-04-15T15:01:20Z</dcterms:modified>
</cp:coreProperties>
</file>